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Lst>
  <p:sldSz cy="5143500" cx="9144000"/>
  <p:notesSz cx="6858000" cy="9144000"/>
  <p:embeddedFontLst>
    <p:embeddedFont>
      <p:font typeface="Poppins"/>
      <p:regular r:id="rId62"/>
      <p:bold r:id="rId63"/>
      <p:italic r:id="rId64"/>
      <p:boldItalic r:id="rId65"/>
    </p:embeddedFont>
    <p:embeddedFont>
      <p:font typeface="Anaheim"/>
      <p:regular r:id="rId6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9606A82-FA6E-469B-B606-E60EB54EA091}">
  <a:tblStyle styleId="{29606A82-FA6E-469B-B606-E60EB54EA09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Poppins-regular.fntdata"/><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font" Target="fonts/Poppins-italic.fntdata"/><Relationship Id="rId63" Type="http://schemas.openxmlformats.org/officeDocument/2006/relationships/font" Target="fonts/Poppins-bold.fntdata"/><Relationship Id="rId22" Type="http://schemas.openxmlformats.org/officeDocument/2006/relationships/slide" Target="slides/slide16.xml"/><Relationship Id="rId66" Type="http://schemas.openxmlformats.org/officeDocument/2006/relationships/font" Target="fonts/Anaheim-regular.fntdata"/><Relationship Id="rId21" Type="http://schemas.openxmlformats.org/officeDocument/2006/relationships/slide" Target="slides/slide15.xml"/><Relationship Id="rId65" Type="http://schemas.openxmlformats.org/officeDocument/2006/relationships/font" Target="fonts/Poppins-boldItalic.fntdata"/><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INI1OsyY_oTKMpAPWb4cmKQGWOZuVrEoyM53BkCbujA/edit?usp=sharing"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pp.flutterflow.io/project/playdate-6bk2s9?tab=uiBuilder&amp;page=HomePage" TargetMode="Externa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75d5342532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275d5342532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d431007ba2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d431007ba2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i="1" sz="1200">
              <a:solidFill>
                <a:srgbClr val="595959"/>
              </a:solidFill>
              <a:latin typeface="Anaheim"/>
              <a:ea typeface="Anaheim"/>
              <a:cs typeface="Anaheim"/>
              <a:sym typeface="Anaheim"/>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29ed0fd43f3_1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29ed0fd43f3_1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9ed0fd43f3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29ed0fd43f3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29ed0fd43f3_1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29ed0fd43f3_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29ed0fd43f3_1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29ed0fd43f3_1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last point might be one that changes depending on how we allow users to look back on the playdates they have completed</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29ed0fd43f3_1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29ed0fd43f3_1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9ed0fd43f3_1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29ed0fd43f3_1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6290f016f4_1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26290f016f4_1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29ed0fd43f3_1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29ed0fd43f3_1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compiled all of the feedback we received into a more </a:t>
            </a:r>
            <a:r>
              <a:rPr lang="en"/>
              <a:t>digestible</a:t>
            </a:r>
            <a:r>
              <a:rPr lang="en"/>
              <a:t> format in this document: </a:t>
            </a:r>
            <a:r>
              <a:rPr lang="en" u="sng">
                <a:solidFill>
                  <a:schemeClr val="hlink"/>
                </a:solidFill>
                <a:hlinkClick r:id="rId2"/>
              </a:rPr>
              <a:t>https://docs.google.com/document/d/1INI1OsyY_oTKMpAPWb4cmKQGWOZuVrEoyM53BkCbujA/edit?usp=sharing</a:t>
            </a:r>
            <a:r>
              <a:rPr lang="en"/>
              <a:t>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29ed0fd43f3_1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29ed0fd43f3_1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most confusing tasks are the 2 tasks with the highest amount of violations. Many of the UI changes we made are meant to mitigate these violations.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26290f016f4_1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26290f016f4_1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29ed0fd43f3_1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29ed0fd43f3_1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26290f016f4_1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26290f016f4_1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26290f016f4_1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26290f016f4_1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Primary button color is blue, and cancel/decline buttons are red. Confirmations are in yellow.</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26290f016f4_1_3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26290f016f4_1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There are now confirmation dialogs letting a user know that their acceptance or rejection of a playdate invite was successful. We also added confetti to the “Accept” action </a:t>
            </a:r>
            <a:r>
              <a:rPr lang="en"/>
              <a:t>because</a:t>
            </a:r>
            <a:r>
              <a:rPr lang="en"/>
              <a:t> we received feedback that creating a playdate activity and completing it should be more fun.</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26290f016f4_1_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26290f016f4_1_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created our revised home screen based on our overall feedback to make the deadlines for playdates more emphasized in the home screen. In addition, since one of the main functionalities of our app is inviting people on playdates, we wanted creating an invite to be more discoverable (not just through the explore and inbox pages)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26290f016f4_1_3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26290f016f4_1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26290f016f4_1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26290f016f4_1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26290f016f4_1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26290f016f4_1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26290f016f4_1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26290f016f4_1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There is now a Log In button and Forgot my Password link on the first sign up page. The Log In button allows a user to log in if they already have an account, and the forgot my password link allows a user to reset their password.</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26290f016f4_1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26290f016f4_1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the continue button is disabled (non-clickable) until at least 3 interests are selected. There are also back buttons on every screen in the sign up page.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26290f016f4_1_3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26290f016f4_1_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26290f016f4_1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26290f016f4_1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26290f016f4_1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26290f016f4_1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26290f016f4_1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26290f016f4_1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26290f016f4_1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26290f016f4_1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26290f016f4_1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26290f016f4_1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navigating to Completed Playdates, Custom Playdates, Saved Playdates, or another playmate’s posts, the new page is now labeled and has a back button to return to the profile page. Here, you can also see that we have created more contrast between the background photos and the </a:t>
            </a:r>
            <a:r>
              <a:rPr lang="en"/>
              <a:t>overlaid</a:t>
            </a:r>
            <a:r>
              <a:rPr lang="en"/>
              <a:t> text.</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26290f016f4_1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26290f016f4_1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creating a new custom playdate, there are now description subtitled under the “Description” and “Duration” fields. In addition, you can now change the units of the duration. Instead of two description fields, there is a Description field and Tags field. The create button is now discoverable.</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26290f016f4_1_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26290f016f4_1_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the revised designs, if the user clicks the back button on the create a new playdate form, a dialog box opens asking them to confirm their choice. When a user clicks create, a dialog is opened up which confirms the creation of their custom playdate, along with the title of that playdate. When they close the modal, they will be returned to the original screen from which they accessed the create new playdate form. The changes to the “New Invite” flow will be touched on in the next section of Sending Somone a Playdate</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26290f016f4_1_3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26290f016f4_1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26290f016f4_1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26290f016f4_1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26290f016f4_1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26290f016f4_1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26290f016f4_1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26290f016f4_1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give the user more clarity, playmates can be selected first and then click “Send Invites” button. This is the same as how it is done when </a:t>
            </a:r>
            <a:r>
              <a:rPr lang="en"/>
              <a:t>sending</a:t>
            </a:r>
            <a:r>
              <a:rPr lang="en"/>
              <a:t> invites from the explore page. You can also now write a message when sending an invite, and click the back button to go back to the Choose Playdate screen.</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26290f016f4_1_2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26290f016f4_1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send invites button becomes enabled when at least one person is selected. There is also a dialog confirmation when an invitation is sent, along with confetti to create more encouragement when a user sends an invite. All the buttons are now blue to stay consistent with our primary button color. The user can close the dialog to return to their original screen when they first started the create new invite flow.</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26290f016f4_1_4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26290f016f4_1_4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current flow for inviting </a:t>
            </a:r>
            <a:r>
              <a:rPr lang="en"/>
              <a:t>someone</a:t>
            </a:r>
            <a:r>
              <a:rPr lang="en"/>
              <a:t> to a playdate when you click new invite is meant to mirror the way in </a:t>
            </a:r>
            <a:r>
              <a:rPr lang="en"/>
              <a:t>which</a:t>
            </a:r>
            <a:r>
              <a:rPr lang="en"/>
              <a:t> you can invite someone to a playdate from the explore page.</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26290f016f4_1_3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26290f016f4_1_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message is now clearly labeled, and the title is on the post. Another note is that the decline button was changed to be consistent with other cancellation type buttons.</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26290f016f4_1_3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26290f016f4_1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a user must confirm that they want to cancel a playdate, in case they clicked the button on accident. This also gives them more clarity that their action was successful.</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26290f016f4_1_3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26290f016f4_1_3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26290f016f4_1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26290f016f4_1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26290f016f4_1_2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26290f016f4_1_2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26290f016f4_1_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26290f016f4_1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button to close the filters now says “Apply Filters”, clearly letting the user know what will happen when they click that button</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26290f016f4_1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26290f016f4_1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There is now a Less button that allows users to minimize the expanded filters after More is clicked</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262b569c8f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262b569c8f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Received a lot of feedback from users and from Star that we have a lot of </a:t>
            </a:r>
            <a:r>
              <a:rPr lang="en"/>
              <a:t>features</a:t>
            </a:r>
            <a:r>
              <a:rPr lang="en"/>
              <a:t> going on in our app, so scrapping the recaps hopefully makes our app a lot less overwhelming to use. We expedited the account set up by not requiring people to choose 3 friends and also added a button to the home screen to allow someone to easily create a playdate</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29ed0fd43f3_1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29ed0fd43f3_1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29ed0fd43f3_1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29ed0fd43f3_1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chose to implement this app using flutter flow since some of our team members already have quite a bit of experience using both flutterflow and flutter. Flutter flow is a low code platform, very similar to figma, but it adds a ton of other functionality that allows a user to directly download their UI designs into flutter/dart code</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29ed0fd43f3_1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0" name="Google Shape;540;g29ed0fd43f3_1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will eventually be downloading all of the code from flutterflow into flutter and then coding all of the things we need to do after the UI has been set</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29ed0fd43f3_1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7" name="Google Shape;547;g29ed0fd43f3_1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AutoNum type="arabicPeriod"/>
            </a:pPr>
            <a:r>
              <a:rPr lang="en"/>
              <a:t>Account Setup - Users can create an account </a:t>
            </a:r>
            <a:endParaRPr/>
          </a:p>
          <a:p>
            <a:pPr indent="-298450" lvl="0" marL="457200" rtl="0" algn="l">
              <a:spcBef>
                <a:spcPts val="0"/>
              </a:spcBef>
              <a:spcAft>
                <a:spcPts val="0"/>
              </a:spcAft>
              <a:buSzPts val="1100"/>
              <a:buAutoNum type="arabicPeriod"/>
            </a:pPr>
            <a:r>
              <a:rPr lang="en"/>
              <a:t>Checking Inbox - User can check inbox for active and recent playdates, and click on them to navigate to playdate details</a:t>
            </a:r>
            <a:endParaRPr/>
          </a:p>
          <a:p>
            <a:pPr indent="-298450" lvl="0" marL="457200" rtl="0" algn="l">
              <a:spcBef>
                <a:spcPts val="0"/>
              </a:spcBef>
              <a:spcAft>
                <a:spcPts val="0"/>
              </a:spcAft>
              <a:buSzPts val="1100"/>
              <a:buAutoNum type="arabicPeriod"/>
            </a:pPr>
            <a:r>
              <a:rPr lang="en"/>
              <a:t>Explore Page - Users can filter option to repopulate explore page feed</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29ed0fd43f3_1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29ed0fd43f3_1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29ed0fd43f3_1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29ed0fd43f3_1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Feed algorithm -&gt; contact integration, sending playmate texts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29ed0fd43f3_1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7" name="Google Shape;577;g29ed0fd43f3_1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Hard coded information</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29ed0fd43f3_1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6" name="Google Shape;586;g29ed0fd43f3_1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29ed0fd43f3_1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29ed0fd43f3_1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https://app.flutterflow.io/project/playdate-6bk2s9?tab=uiBuilder&amp;page=HomePage</a:t>
            </a:r>
            <a:r>
              <a:rPr lang="en"/>
              <a:t>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29ed0fd43f3_1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8" name="Google Shape;598;g29ed0fd43f3_1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29ed0fd43f3_1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4" name="Google Shape;604;g29ed0fd43f3_1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2080675" y="1687650"/>
            <a:ext cx="6350100" cy="14310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rgbClr val="191919"/>
              </a:buClr>
              <a:buSzPts val="5200"/>
              <a:buNone/>
              <a:defRPr sz="48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10" name="Google Shape;10;p2"/>
          <p:cNvSpPr txBox="1"/>
          <p:nvPr>
            <p:ph idx="1" type="subTitle"/>
          </p:nvPr>
        </p:nvSpPr>
        <p:spPr>
          <a:xfrm>
            <a:off x="2080675" y="3183000"/>
            <a:ext cx="6350100" cy="475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11" name="Google Shape;11;p2"/>
          <p:cNvSpPr/>
          <p:nvPr/>
        </p:nvSpPr>
        <p:spPr>
          <a:xfrm>
            <a:off x="0" y="0"/>
            <a:ext cx="1721400" cy="5143500"/>
          </a:xfrm>
          <a:prstGeom prst="rect">
            <a:avLst/>
          </a:prstGeom>
          <a:solidFill>
            <a:srgbClr val="A9CB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 name="Google Shape;12;p2"/>
          <p:cNvCxnSpPr/>
          <p:nvPr/>
        </p:nvCxnSpPr>
        <p:spPr>
          <a:xfrm>
            <a:off x="8680750" y="-35700"/>
            <a:ext cx="0" cy="521490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p:nvPr/>
        </p:nvSpPr>
        <p:spPr>
          <a:xfrm>
            <a:off x="5911750" y="0"/>
            <a:ext cx="3232200" cy="5143500"/>
          </a:xfrm>
          <a:prstGeom prst="rect">
            <a:avLst/>
          </a:prstGeom>
          <a:solidFill>
            <a:srgbClr val="EE48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 name="Google Shape;15;p3"/>
          <p:cNvCxnSpPr/>
          <p:nvPr/>
        </p:nvCxnSpPr>
        <p:spPr>
          <a:xfrm>
            <a:off x="712819" y="-35700"/>
            <a:ext cx="0" cy="5214900"/>
          </a:xfrm>
          <a:prstGeom prst="straightConnector1">
            <a:avLst/>
          </a:prstGeom>
          <a:noFill/>
          <a:ln cap="flat" cmpd="sng" w="9525">
            <a:solidFill>
              <a:schemeClr val="lt2"/>
            </a:solidFill>
            <a:prstDash val="solid"/>
            <a:round/>
            <a:headEnd len="med" w="med" type="none"/>
            <a:tailEnd len="med" w="med" type="none"/>
          </a:ln>
        </p:spPr>
      </p:cxnSp>
      <p:sp>
        <p:nvSpPr>
          <p:cNvPr id="16" name="Google Shape;16;p3"/>
          <p:cNvSpPr txBox="1"/>
          <p:nvPr>
            <p:ph type="title"/>
          </p:nvPr>
        </p:nvSpPr>
        <p:spPr>
          <a:xfrm>
            <a:off x="1500200" y="2699650"/>
            <a:ext cx="3362100" cy="8418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7" name="Google Shape;17;p3"/>
          <p:cNvSpPr txBox="1"/>
          <p:nvPr>
            <p:ph hasCustomPrompt="1" idx="2" type="title"/>
          </p:nvPr>
        </p:nvSpPr>
        <p:spPr>
          <a:xfrm>
            <a:off x="1500200" y="1602050"/>
            <a:ext cx="1288800" cy="841800"/>
          </a:xfrm>
          <a:prstGeom prst="rect">
            <a:avLst/>
          </a:prstGeom>
          <a:noFill/>
        </p:spPr>
        <p:txBody>
          <a:bodyPr anchorCtr="0" anchor="b" bIns="91425" lIns="91425" spcFirstLastPara="1" rIns="91425" wrap="square" tIns="91425">
            <a:noAutofit/>
          </a:bodyPr>
          <a:lstStyle>
            <a:lvl1pPr lvl="0" rtl="0">
              <a:spcBef>
                <a:spcPts val="0"/>
              </a:spcBef>
              <a:spcAft>
                <a:spcPts val="0"/>
              </a:spcAft>
              <a:buClr>
                <a:schemeClr val="lt1"/>
              </a:buClr>
              <a:buSzPts val="6000"/>
              <a:buNone/>
              <a:defRPr sz="6000">
                <a:solidFill>
                  <a:schemeClr val="dk2"/>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42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0" name="Google Shape;20;p4"/>
          <p:cNvSpPr txBox="1"/>
          <p:nvPr>
            <p:ph idx="1" type="body"/>
          </p:nvPr>
        </p:nvSpPr>
        <p:spPr>
          <a:xfrm>
            <a:off x="720000" y="1017725"/>
            <a:ext cx="7704000" cy="3586200"/>
          </a:xfrm>
          <a:prstGeom prst="rect">
            <a:avLst/>
          </a:prstGeom>
        </p:spPr>
        <p:txBody>
          <a:bodyPr anchorCtr="0" anchor="t" bIns="91425" lIns="91425" spcFirstLastPara="1" rIns="91425" wrap="square" tIns="91425">
            <a:noAutofit/>
          </a:bodyPr>
          <a:lstStyle>
            <a:lvl1pPr indent="-381000" lvl="0" marL="457200" rtl="0">
              <a:lnSpc>
                <a:spcPct val="100000"/>
              </a:lnSpc>
              <a:spcBef>
                <a:spcPts val="0"/>
              </a:spcBef>
              <a:spcAft>
                <a:spcPts val="0"/>
              </a:spcAft>
              <a:buClr>
                <a:schemeClr val="dk2"/>
              </a:buClr>
              <a:buSzPts val="2400"/>
              <a:buFont typeface="Nunito Light"/>
              <a:buChar char="●"/>
              <a:defRPr/>
            </a:lvl1pPr>
            <a:lvl2pPr indent="-381000" lvl="1" marL="914400" rtl="0">
              <a:lnSpc>
                <a:spcPct val="100000"/>
              </a:lnSpc>
              <a:spcBef>
                <a:spcPts val="0"/>
              </a:spcBef>
              <a:spcAft>
                <a:spcPts val="0"/>
              </a:spcAft>
              <a:buSzPts val="2400"/>
              <a:buFont typeface="Nunito Light"/>
              <a:buChar char="○"/>
              <a:defRPr/>
            </a:lvl2pPr>
            <a:lvl3pPr indent="-381000" lvl="2" marL="1371600" rtl="0">
              <a:lnSpc>
                <a:spcPct val="100000"/>
              </a:lnSpc>
              <a:spcBef>
                <a:spcPts val="0"/>
              </a:spcBef>
              <a:spcAft>
                <a:spcPts val="0"/>
              </a:spcAft>
              <a:buSzPts val="2400"/>
              <a:buFont typeface="Nunito Light"/>
              <a:buChar char="■"/>
              <a:defRPr/>
            </a:lvl3pPr>
            <a:lvl4pPr indent="-381000" lvl="3" marL="1828800" rtl="0">
              <a:lnSpc>
                <a:spcPct val="100000"/>
              </a:lnSpc>
              <a:spcBef>
                <a:spcPts val="0"/>
              </a:spcBef>
              <a:spcAft>
                <a:spcPts val="0"/>
              </a:spcAft>
              <a:buSzPts val="2400"/>
              <a:buFont typeface="Nunito Light"/>
              <a:buChar char="●"/>
              <a:defRPr/>
            </a:lvl4pPr>
            <a:lvl5pPr indent="-381000" lvl="4" marL="2286000" rtl="0">
              <a:lnSpc>
                <a:spcPct val="100000"/>
              </a:lnSpc>
              <a:spcBef>
                <a:spcPts val="0"/>
              </a:spcBef>
              <a:spcAft>
                <a:spcPts val="0"/>
              </a:spcAft>
              <a:buSzPts val="2400"/>
              <a:buFont typeface="Nunito Light"/>
              <a:buChar char="○"/>
              <a:defRPr/>
            </a:lvl5pPr>
            <a:lvl6pPr indent="-381000" lvl="5" marL="2743200" rtl="0">
              <a:lnSpc>
                <a:spcPct val="100000"/>
              </a:lnSpc>
              <a:spcBef>
                <a:spcPts val="0"/>
              </a:spcBef>
              <a:spcAft>
                <a:spcPts val="0"/>
              </a:spcAft>
              <a:buSzPts val="2400"/>
              <a:buFont typeface="Nunito Light"/>
              <a:buChar char="■"/>
              <a:defRPr/>
            </a:lvl6pPr>
            <a:lvl7pPr indent="-381000" lvl="6" marL="3200400" rtl="0">
              <a:lnSpc>
                <a:spcPct val="100000"/>
              </a:lnSpc>
              <a:spcBef>
                <a:spcPts val="0"/>
              </a:spcBef>
              <a:spcAft>
                <a:spcPts val="0"/>
              </a:spcAft>
              <a:buSzPts val="2400"/>
              <a:buFont typeface="Nunito Light"/>
              <a:buChar char="●"/>
              <a:defRPr/>
            </a:lvl7pPr>
            <a:lvl8pPr indent="-381000" lvl="7" marL="3657600" rtl="0">
              <a:lnSpc>
                <a:spcPct val="100000"/>
              </a:lnSpc>
              <a:spcBef>
                <a:spcPts val="0"/>
              </a:spcBef>
              <a:spcAft>
                <a:spcPts val="0"/>
              </a:spcAft>
              <a:buSzPts val="2400"/>
              <a:buFont typeface="Nunito Light"/>
              <a:buChar char="○"/>
              <a:defRPr/>
            </a:lvl8pPr>
            <a:lvl9pPr indent="-381000" lvl="8" marL="4114800" rtl="0">
              <a:lnSpc>
                <a:spcPct val="100000"/>
              </a:lnSpc>
              <a:spcBef>
                <a:spcPts val="0"/>
              </a:spcBef>
              <a:spcAft>
                <a:spcPts val="0"/>
              </a:spcAft>
              <a:buSzPts val="2400"/>
              <a:buFont typeface="Nunito Light"/>
              <a:buChar char="■"/>
              <a:defRPr/>
            </a:lvl9pPr>
          </a:lstStyle>
          <a:p/>
        </p:txBody>
      </p:sp>
      <p:sp>
        <p:nvSpPr>
          <p:cNvPr id="21" name="Google Shape;21;p4"/>
          <p:cNvSpPr/>
          <p:nvPr/>
        </p:nvSpPr>
        <p:spPr>
          <a:xfrm>
            <a:off x="8844200" y="0"/>
            <a:ext cx="300000" cy="5143500"/>
          </a:xfrm>
          <a:prstGeom prst="rect">
            <a:avLst/>
          </a:prstGeom>
          <a:solidFill>
            <a:srgbClr val="A9CB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2" name="Google Shape;22;p4"/>
          <p:cNvCxnSpPr/>
          <p:nvPr/>
        </p:nvCxnSpPr>
        <p:spPr>
          <a:xfrm>
            <a:off x="208794" y="-35700"/>
            <a:ext cx="0" cy="5214900"/>
          </a:xfrm>
          <a:prstGeom prst="straightConnector1">
            <a:avLst/>
          </a:prstGeom>
          <a:noFill/>
          <a:ln cap="flat" cmpd="sng" w="9525">
            <a:solidFill>
              <a:schemeClr val="lt2"/>
            </a:solidFill>
            <a:prstDash val="solid"/>
            <a:round/>
            <a:headEnd len="med" w="med" type="none"/>
            <a:tailEnd len="med" w="med" type="none"/>
          </a:ln>
        </p:spPr>
      </p:cxnSp>
      <p:grpSp>
        <p:nvGrpSpPr>
          <p:cNvPr id="23" name="Google Shape;23;p4"/>
          <p:cNvGrpSpPr/>
          <p:nvPr/>
        </p:nvGrpSpPr>
        <p:grpSpPr>
          <a:xfrm flipH="1">
            <a:off x="-56275" y="4604000"/>
            <a:ext cx="8175300" cy="0"/>
            <a:chOff x="2220050" y="1547100"/>
            <a:chExt cx="8175300" cy="0"/>
          </a:xfrm>
        </p:grpSpPr>
        <p:cxnSp>
          <p:nvCxnSpPr>
            <p:cNvPr id="24" name="Google Shape;24;p4"/>
            <p:cNvCxnSpPr/>
            <p:nvPr/>
          </p:nvCxnSpPr>
          <p:spPr>
            <a:xfrm>
              <a:off x="2220050" y="1547100"/>
              <a:ext cx="464400" cy="0"/>
            </a:xfrm>
            <a:prstGeom prst="straightConnector1">
              <a:avLst/>
            </a:prstGeom>
            <a:noFill/>
            <a:ln cap="flat" cmpd="sng" w="114300">
              <a:solidFill>
                <a:schemeClr val="dk1"/>
              </a:solidFill>
              <a:prstDash val="solid"/>
              <a:round/>
              <a:headEnd len="med" w="med" type="none"/>
              <a:tailEnd len="med" w="med" type="none"/>
            </a:ln>
          </p:spPr>
        </p:cxnSp>
        <p:cxnSp>
          <p:nvCxnSpPr>
            <p:cNvPr id="25" name="Google Shape;25;p4"/>
            <p:cNvCxnSpPr/>
            <p:nvPr/>
          </p:nvCxnSpPr>
          <p:spPr>
            <a:xfrm>
              <a:off x="2684450" y="1547100"/>
              <a:ext cx="77109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5"/>
          <p:cNvSpPr/>
          <p:nvPr/>
        </p:nvSpPr>
        <p:spPr>
          <a:xfrm>
            <a:off x="7776150" y="0"/>
            <a:ext cx="1368000" cy="5143500"/>
          </a:xfrm>
          <a:prstGeom prst="rect">
            <a:avLst/>
          </a:prstGeom>
          <a:solidFill>
            <a:srgbClr val="67A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8" name="Google Shape;28;p5"/>
          <p:cNvCxnSpPr/>
          <p:nvPr/>
        </p:nvCxnSpPr>
        <p:spPr>
          <a:xfrm>
            <a:off x="255619" y="-35700"/>
            <a:ext cx="0" cy="5214900"/>
          </a:xfrm>
          <a:prstGeom prst="straightConnector1">
            <a:avLst/>
          </a:prstGeom>
          <a:noFill/>
          <a:ln cap="flat" cmpd="sng" w="9525">
            <a:solidFill>
              <a:schemeClr val="lt2"/>
            </a:solidFill>
            <a:prstDash val="solid"/>
            <a:round/>
            <a:headEnd len="med" w="med" type="none"/>
            <a:tailEnd len="med" w="med" type="none"/>
          </a:ln>
        </p:spPr>
      </p:cxnSp>
      <p:sp>
        <p:nvSpPr>
          <p:cNvPr id="29" name="Google Shape;29;p5"/>
          <p:cNvSpPr txBox="1"/>
          <p:nvPr>
            <p:ph type="title"/>
          </p:nvPr>
        </p:nvSpPr>
        <p:spPr>
          <a:xfrm>
            <a:off x="720000" y="445025"/>
            <a:ext cx="6166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42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0" name="Google Shape;30;p5"/>
          <p:cNvSpPr txBox="1"/>
          <p:nvPr>
            <p:ph idx="1" type="subTitle"/>
          </p:nvPr>
        </p:nvSpPr>
        <p:spPr>
          <a:xfrm>
            <a:off x="3873881" y="2193146"/>
            <a:ext cx="3000900" cy="1755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None/>
              <a:defRPr b="0"/>
            </a:lvl1pPr>
            <a:lvl2pPr lvl="1" rtl="0" algn="ctr">
              <a:lnSpc>
                <a:spcPct val="100000"/>
              </a:lnSpc>
              <a:spcBef>
                <a:spcPts val="0"/>
              </a:spcBef>
              <a:spcAft>
                <a:spcPts val="0"/>
              </a:spcAft>
              <a:buSzPts val="2400"/>
              <a:buNone/>
              <a:defRPr/>
            </a:lvl2pPr>
            <a:lvl3pPr lvl="2" rtl="0" algn="ctr">
              <a:lnSpc>
                <a:spcPct val="100000"/>
              </a:lnSpc>
              <a:spcBef>
                <a:spcPts val="0"/>
              </a:spcBef>
              <a:spcAft>
                <a:spcPts val="0"/>
              </a:spcAft>
              <a:buSzPts val="2400"/>
              <a:buNone/>
              <a:defRPr/>
            </a:lvl3pPr>
            <a:lvl4pPr lvl="3" rtl="0" algn="ctr">
              <a:lnSpc>
                <a:spcPct val="100000"/>
              </a:lnSpc>
              <a:spcBef>
                <a:spcPts val="0"/>
              </a:spcBef>
              <a:spcAft>
                <a:spcPts val="0"/>
              </a:spcAft>
              <a:buSzPts val="2400"/>
              <a:buNone/>
              <a:defRPr/>
            </a:lvl4pPr>
            <a:lvl5pPr lvl="4" rtl="0" algn="ctr">
              <a:lnSpc>
                <a:spcPct val="100000"/>
              </a:lnSpc>
              <a:spcBef>
                <a:spcPts val="0"/>
              </a:spcBef>
              <a:spcAft>
                <a:spcPts val="0"/>
              </a:spcAft>
              <a:buSzPts val="2400"/>
              <a:buNone/>
              <a:defRPr/>
            </a:lvl5pPr>
            <a:lvl6pPr lvl="5" rtl="0" algn="ctr">
              <a:lnSpc>
                <a:spcPct val="100000"/>
              </a:lnSpc>
              <a:spcBef>
                <a:spcPts val="0"/>
              </a:spcBef>
              <a:spcAft>
                <a:spcPts val="0"/>
              </a:spcAft>
              <a:buSzPts val="2400"/>
              <a:buNone/>
              <a:defRPr/>
            </a:lvl6pPr>
            <a:lvl7pPr lvl="6" rtl="0" algn="ctr">
              <a:lnSpc>
                <a:spcPct val="100000"/>
              </a:lnSpc>
              <a:spcBef>
                <a:spcPts val="0"/>
              </a:spcBef>
              <a:spcAft>
                <a:spcPts val="0"/>
              </a:spcAft>
              <a:buSzPts val="2400"/>
              <a:buNone/>
              <a:defRPr/>
            </a:lvl7pPr>
            <a:lvl8pPr lvl="7" rtl="0" algn="ctr">
              <a:lnSpc>
                <a:spcPct val="100000"/>
              </a:lnSpc>
              <a:spcBef>
                <a:spcPts val="0"/>
              </a:spcBef>
              <a:spcAft>
                <a:spcPts val="0"/>
              </a:spcAft>
              <a:buSzPts val="2400"/>
              <a:buNone/>
              <a:defRPr/>
            </a:lvl8pPr>
            <a:lvl9pPr lvl="8" rtl="0" algn="ctr">
              <a:lnSpc>
                <a:spcPct val="100000"/>
              </a:lnSpc>
              <a:spcBef>
                <a:spcPts val="0"/>
              </a:spcBef>
              <a:spcAft>
                <a:spcPts val="0"/>
              </a:spcAft>
              <a:buSzPts val="2400"/>
              <a:buNone/>
              <a:defRPr/>
            </a:lvl9pPr>
          </a:lstStyle>
          <a:p/>
        </p:txBody>
      </p:sp>
      <p:sp>
        <p:nvSpPr>
          <p:cNvPr id="31" name="Google Shape;31;p5"/>
          <p:cNvSpPr txBox="1"/>
          <p:nvPr>
            <p:ph idx="2" type="subTitle"/>
          </p:nvPr>
        </p:nvSpPr>
        <p:spPr>
          <a:xfrm>
            <a:off x="720000" y="2193152"/>
            <a:ext cx="3000900" cy="1755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None/>
              <a:defRPr b="0"/>
            </a:lvl1pPr>
            <a:lvl2pPr lvl="1" rtl="0" algn="ctr">
              <a:lnSpc>
                <a:spcPct val="100000"/>
              </a:lnSpc>
              <a:spcBef>
                <a:spcPts val="0"/>
              </a:spcBef>
              <a:spcAft>
                <a:spcPts val="0"/>
              </a:spcAft>
              <a:buSzPts val="2400"/>
              <a:buNone/>
              <a:defRPr/>
            </a:lvl2pPr>
            <a:lvl3pPr lvl="2" rtl="0" algn="ctr">
              <a:lnSpc>
                <a:spcPct val="100000"/>
              </a:lnSpc>
              <a:spcBef>
                <a:spcPts val="0"/>
              </a:spcBef>
              <a:spcAft>
                <a:spcPts val="0"/>
              </a:spcAft>
              <a:buSzPts val="2400"/>
              <a:buNone/>
              <a:defRPr/>
            </a:lvl3pPr>
            <a:lvl4pPr lvl="3" rtl="0" algn="ctr">
              <a:lnSpc>
                <a:spcPct val="100000"/>
              </a:lnSpc>
              <a:spcBef>
                <a:spcPts val="0"/>
              </a:spcBef>
              <a:spcAft>
                <a:spcPts val="0"/>
              </a:spcAft>
              <a:buSzPts val="2400"/>
              <a:buNone/>
              <a:defRPr/>
            </a:lvl4pPr>
            <a:lvl5pPr lvl="4" rtl="0" algn="ctr">
              <a:lnSpc>
                <a:spcPct val="100000"/>
              </a:lnSpc>
              <a:spcBef>
                <a:spcPts val="0"/>
              </a:spcBef>
              <a:spcAft>
                <a:spcPts val="0"/>
              </a:spcAft>
              <a:buSzPts val="2400"/>
              <a:buNone/>
              <a:defRPr/>
            </a:lvl5pPr>
            <a:lvl6pPr lvl="5" rtl="0" algn="ctr">
              <a:lnSpc>
                <a:spcPct val="100000"/>
              </a:lnSpc>
              <a:spcBef>
                <a:spcPts val="0"/>
              </a:spcBef>
              <a:spcAft>
                <a:spcPts val="0"/>
              </a:spcAft>
              <a:buSzPts val="2400"/>
              <a:buNone/>
              <a:defRPr/>
            </a:lvl6pPr>
            <a:lvl7pPr lvl="6" rtl="0" algn="ctr">
              <a:lnSpc>
                <a:spcPct val="100000"/>
              </a:lnSpc>
              <a:spcBef>
                <a:spcPts val="0"/>
              </a:spcBef>
              <a:spcAft>
                <a:spcPts val="0"/>
              </a:spcAft>
              <a:buSzPts val="2400"/>
              <a:buNone/>
              <a:defRPr/>
            </a:lvl7pPr>
            <a:lvl8pPr lvl="7" rtl="0" algn="ctr">
              <a:lnSpc>
                <a:spcPct val="100000"/>
              </a:lnSpc>
              <a:spcBef>
                <a:spcPts val="0"/>
              </a:spcBef>
              <a:spcAft>
                <a:spcPts val="0"/>
              </a:spcAft>
              <a:buSzPts val="2400"/>
              <a:buNone/>
              <a:defRPr/>
            </a:lvl8pPr>
            <a:lvl9pPr lvl="8" rtl="0" algn="ctr">
              <a:lnSpc>
                <a:spcPct val="100000"/>
              </a:lnSpc>
              <a:spcBef>
                <a:spcPts val="0"/>
              </a:spcBef>
              <a:spcAft>
                <a:spcPts val="0"/>
              </a:spcAft>
              <a:buSzPts val="2400"/>
              <a:buNone/>
              <a:defRPr/>
            </a:lvl9pPr>
          </a:lstStyle>
          <a:p/>
        </p:txBody>
      </p:sp>
      <p:sp>
        <p:nvSpPr>
          <p:cNvPr id="32" name="Google Shape;32;p5"/>
          <p:cNvSpPr txBox="1"/>
          <p:nvPr>
            <p:ph idx="3" type="subTitle"/>
          </p:nvPr>
        </p:nvSpPr>
        <p:spPr>
          <a:xfrm>
            <a:off x="720000" y="1340875"/>
            <a:ext cx="3000900" cy="837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None/>
              <a:defRPr sz="2000">
                <a:solidFill>
                  <a:schemeClr val="dk1"/>
                </a:solidFill>
              </a:defRPr>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33" name="Google Shape;33;p5"/>
          <p:cNvSpPr txBox="1"/>
          <p:nvPr>
            <p:ph idx="4" type="subTitle"/>
          </p:nvPr>
        </p:nvSpPr>
        <p:spPr>
          <a:xfrm>
            <a:off x="3873881" y="1340875"/>
            <a:ext cx="3000900" cy="837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None/>
              <a:defRPr sz="2000">
                <a:solidFill>
                  <a:schemeClr val="dk1"/>
                </a:solidFill>
              </a:defRPr>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grpSp>
        <p:nvGrpSpPr>
          <p:cNvPr id="34" name="Google Shape;34;p5"/>
          <p:cNvGrpSpPr/>
          <p:nvPr/>
        </p:nvGrpSpPr>
        <p:grpSpPr>
          <a:xfrm flipH="1">
            <a:off x="-18775" y="4604000"/>
            <a:ext cx="7429500" cy="0"/>
            <a:chOff x="2220050" y="1547100"/>
            <a:chExt cx="7429500" cy="0"/>
          </a:xfrm>
        </p:grpSpPr>
        <p:cxnSp>
          <p:nvCxnSpPr>
            <p:cNvPr id="35" name="Google Shape;35;p5"/>
            <p:cNvCxnSpPr/>
            <p:nvPr/>
          </p:nvCxnSpPr>
          <p:spPr>
            <a:xfrm>
              <a:off x="2220050" y="1547100"/>
              <a:ext cx="464400" cy="0"/>
            </a:xfrm>
            <a:prstGeom prst="straightConnector1">
              <a:avLst/>
            </a:prstGeom>
            <a:noFill/>
            <a:ln cap="flat" cmpd="sng" w="114300">
              <a:solidFill>
                <a:schemeClr val="dk1"/>
              </a:solidFill>
              <a:prstDash val="solid"/>
              <a:round/>
              <a:headEnd len="med" w="med" type="none"/>
              <a:tailEnd len="med" w="med" type="none"/>
            </a:ln>
          </p:spPr>
        </p:cxnSp>
        <p:cxnSp>
          <p:nvCxnSpPr>
            <p:cNvPr id="36" name="Google Shape;36;p5"/>
            <p:cNvCxnSpPr/>
            <p:nvPr/>
          </p:nvCxnSpPr>
          <p:spPr>
            <a:xfrm>
              <a:off x="2684450" y="1547100"/>
              <a:ext cx="6965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7" name="Shape 37"/>
        <p:cNvGrpSpPr/>
        <p:nvPr/>
      </p:nvGrpSpPr>
      <p:grpSpPr>
        <a:xfrm>
          <a:off x="0" y="0"/>
          <a:ext cx="0" cy="0"/>
          <a:chOff x="0" y="0"/>
          <a:chExt cx="0" cy="0"/>
        </a:xfrm>
      </p:grpSpPr>
      <p:sp>
        <p:nvSpPr>
          <p:cNvPr id="38" name="Google Shape;38;p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42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9" name="Google Shape;39;p6"/>
          <p:cNvSpPr/>
          <p:nvPr/>
        </p:nvSpPr>
        <p:spPr>
          <a:xfrm>
            <a:off x="8430775" y="0"/>
            <a:ext cx="713400" cy="5143500"/>
          </a:xfrm>
          <a:prstGeom prst="rect">
            <a:avLst/>
          </a:prstGeom>
          <a:solidFill>
            <a:srgbClr val="EE48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6"/>
          <p:cNvCxnSpPr/>
          <p:nvPr/>
        </p:nvCxnSpPr>
        <p:spPr>
          <a:xfrm>
            <a:off x="351825" y="-35700"/>
            <a:ext cx="0" cy="5214900"/>
          </a:xfrm>
          <a:prstGeom prst="straightConnector1">
            <a:avLst/>
          </a:prstGeom>
          <a:noFill/>
          <a:ln cap="flat" cmpd="sng" w="9525">
            <a:solidFill>
              <a:schemeClr val="lt2"/>
            </a:solidFill>
            <a:prstDash val="solid"/>
            <a:round/>
            <a:headEnd len="med" w="med" type="none"/>
            <a:tailEnd len="med" w="med" type="none"/>
          </a:ln>
        </p:spPr>
      </p:cxnSp>
      <p:grpSp>
        <p:nvGrpSpPr>
          <p:cNvPr id="41" name="Google Shape;41;p6"/>
          <p:cNvGrpSpPr/>
          <p:nvPr/>
        </p:nvGrpSpPr>
        <p:grpSpPr>
          <a:xfrm flipH="1">
            <a:off x="-84700" y="4901150"/>
            <a:ext cx="7055100" cy="0"/>
            <a:chOff x="2220050" y="1547100"/>
            <a:chExt cx="7055100" cy="0"/>
          </a:xfrm>
        </p:grpSpPr>
        <p:cxnSp>
          <p:nvCxnSpPr>
            <p:cNvPr id="42" name="Google Shape;42;p6"/>
            <p:cNvCxnSpPr/>
            <p:nvPr/>
          </p:nvCxnSpPr>
          <p:spPr>
            <a:xfrm>
              <a:off x="2220050" y="1547100"/>
              <a:ext cx="464400" cy="0"/>
            </a:xfrm>
            <a:prstGeom prst="straightConnector1">
              <a:avLst/>
            </a:prstGeom>
            <a:noFill/>
            <a:ln cap="flat" cmpd="sng" w="114300">
              <a:solidFill>
                <a:schemeClr val="dk1"/>
              </a:solidFill>
              <a:prstDash val="solid"/>
              <a:round/>
              <a:headEnd len="med" w="med" type="none"/>
              <a:tailEnd len="med" w="med" type="none"/>
            </a:ln>
          </p:spPr>
        </p:cxnSp>
        <p:cxnSp>
          <p:nvCxnSpPr>
            <p:cNvPr id="43" name="Google Shape;43;p6"/>
            <p:cNvCxnSpPr/>
            <p:nvPr/>
          </p:nvCxnSpPr>
          <p:spPr>
            <a:xfrm>
              <a:off x="2684450" y="1547100"/>
              <a:ext cx="65907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4" name="Shape 44"/>
        <p:cNvGrpSpPr/>
        <p:nvPr/>
      </p:nvGrpSpPr>
      <p:grpSpPr>
        <a:xfrm>
          <a:off x="0" y="0"/>
          <a:ext cx="0" cy="0"/>
          <a:chOff x="0" y="0"/>
          <a:chExt cx="0" cy="0"/>
        </a:xfrm>
      </p:grpSpPr>
      <p:sp>
        <p:nvSpPr>
          <p:cNvPr id="45" name="Google Shape;45;p7"/>
          <p:cNvSpPr/>
          <p:nvPr/>
        </p:nvSpPr>
        <p:spPr>
          <a:xfrm>
            <a:off x="6501975" y="0"/>
            <a:ext cx="2642100" cy="5143500"/>
          </a:xfrm>
          <a:prstGeom prst="rect">
            <a:avLst/>
          </a:prstGeom>
          <a:solidFill>
            <a:srgbClr val="FFC80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6" name="Google Shape;46;p7"/>
          <p:cNvCxnSpPr/>
          <p:nvPr/>
        </p:nvCxnSpPr>
        <p:spPr>
          <a:xfrm>
            <a:off x="123225" y="-35700"/>
            <a:ext cx="0" cy="5214900"/>
          </a:xfrm>
          <a:prstGeom prst="straightConnector1">
            <a:avLst/>
          </a:prstGeom>
          <a:noFill/>
          <a:ln cap="flat" cmpd="sng" w="9525">
            <a:solidFill>
              <a:schemeClr val="lt2"/>
            </a:solidFill>
            <a:prstDash val="solid"/>
            <a:round/>
            <a:headEnd len="med" w="med" type="none"/>
            <a:tailEnd len="med" w="med" type="none"/>
          </a:ln>
        </p:spPr>
      </p:cxnSp>
      <p:sp>
        <p:nvSpPr>
          <p:cNvPr id="47" name="Google Shape;47;p7"/>
          <p:cNvSpPr txBox="1"/>
          <p:nvPr>
            <p:ph idx="1" type="subTitle"/>
          </p:nvPr>
        </p:nvSpPr>
        <p:spPr>
          <a:xfrm>
            <a:off x="720000" y="1413363"/>
            <a:ext cx="5321400" cy="2674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2"/>
              </a:buClr>
              <a:buSzPts val="2400"/>
              <a:buChar char="●"/>
              <a:defRPr/>
            </a:lvl1pPr>
            <a:lvl2pPr lvl="1" rtl="0" algn="ctr">
              <a:lnSpc>
                <a:spcPct val="100000"/>
              </a:lnSpc>
              <a:spcBef>
                <a:spcPts val="1000"/>
              </a:spcBef>
              <a:spcAft>
                <a:spcPts val="0"/>
              </a:spcAft>
              <a:buClr>
                <a:srgbClr val="E76A28"/>
              </a:buClr>
              <a:buSzPts val="2400"/>
              <a:buChar char="○"/>
              <a:defRPr/>
            </a:lvl2pPr>
            <a:lvl3pPr lvl="2" rtl="0" algn="ctr">
              <a:lnSpc>
                <a:spcPct val="100000"/>
              </a:lnSpc>
              <a:spcBef>
                <a:spcPts val="1600"/>
              </a:spcBef>
              <a:spcAft>
                <a:spcPts val="0"/>
              </a:spcAft>
              <a:buClr>
                <a:srgbClr val="E76A28"/>
              </a:buClr>
              <a:buSzPts val="2400"/>
              <a:buChar char="■"/>
              <a:defRPr/>
            </a:lvl3pPr>
            <a:lvl4pPr lvl="3" rtl="0" algn="ctr">
              <a:lnSpc>
                <a:spcPct val="100000"/>
              </a:lnSpc>
              <a:spcBef>
                <a:spcPts val="1600"/>
              </a:spcBef>
              <a:spcAft>
                <a:spcPts val="0"/>
              </a:spcAft>
              <a:buClr>
                <a:srgbClr val="E76A28"/>
              </a:buClr>
              <a:buSzPts val="2400"/>
              <a:buChar char="●"/>
              <a:defRPr/>
            </a:lvl4pPr>
            <a:lvl5pPr lvl="4" rtl="0" algn="ctr">
              <a:lnSpc>
                <a:spcPct val="100000"/>
              </a:lnSpc>
              <a:spcBef>
                <a:spcPts val="1600"/>
              </a:spcBef>
              <a:spcAft>
                <a:spcPts val="0"/>
              </a:spcAft>
              <a:buClr>
                <a:srgbClr val="E76A28"/>
              </a:buClr>
              <a:buSzPts val="2400"/>
              <a:buChar char="○"/>
              <a:defRPr/>
            </a:lvl5pPr>
            <a:lvl6pPr lvl="5" rtl="0" algn="ctr">
              <a:lnSpc>
                <a:spcPct val="100000"/>
              </a:lnSpc>
              <a:spcBef>
                <a:spcPts val="1600"/>
              </a:spcBef>
              <a:spcAft>
                <a:spcPts val="0"/>
              </a:spcAft>
              <a:buClr>
                <a:srgbClr val="999999"/>
              </a:buClr>
              <a:buSzPts val="2400"/>
              <a:buChar char="■"/>
              <a:defRPr/>
            </a:lvl6pPr>
            <a:lvl7pPr lvl="6" rtl="0" algn="ctr">
              <a:lnSpc>
                <a:spcPct val="100000"/>
              </a:lnSpc>
              <a:spcBef>
                <a:spcPts val="1600"/>
              </a:spcBef>
              <a:spcAft>
                <a:spcPts val="0"/>
              </a:spcAft>
              <a:buClr>
                <a:srgbClr val="999999"/>
              </a:buClr>
              <a:buSzPts val="2400"/>
              <a:buChar char="●"/>
              <a:defRPr/>
            </a:lvl7pPr>
            <a:lvl8pPr lvl="7" rtl="0" algn="ctr">
              <a:lnSpc>
                <a:spcPct val="100000"/>
              </a:lnSpc>
              <a:spcBef>
                <a:spcPts val="1600"/>
              </a:spcBef>
              <a:spcAft>
                <a:spcPts val="0"/>
              </a:spcAft>
              <a:buClr>
                <a:srgbClr val="999999"/>
              </a:buClr>
              <a:buSzPts val="2400"/>
              <a:buChar char="○"/>
              <a:defRPr/>
            </a:lvl8pPr>
            <a:lvl9pPr lvl="8" rtl="0" algn="ctr">
              <a:lnSpc>
                <a:spcPct val="100000"/>
              </a:lnSpc>
              <a:spcBef>
                <a:spcPts val="1600"/>
              </a:spcBef>
              <a:spcAft>
                <a:spcPts val="1600"/>
              </a:spcAft>
              <a:buClr>
                <a:srgbClr val="999999"/>
              </a:buClr>
              <a:buSzPts val="2400"/>
              <a:buChar char="■"/>
              <a:defRPr/>
            </a:lvl9pPr>
          </a:lstStyle>
          <a:p/>
        </p:txBody>
      </p:sp>
      <p:sp>
        <p:nvSpPr>
          <p:cNvPr id="48" name="Google Shape;48;p7"/>
          <p:cNvSpPr txBox="1"/>
          <p:nvPr>
            <p:ph type="title"/>
          </p:nvPr>
        </p:nvSpPr>
        <p:spPr>
          <a:xfrm>
            <a:off x="720000" y="445025"/>
            <a:ext cx="53214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42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49" name="Google Shape;49;p7"/>
          <p:cNvGrpSpPr/>
          <p:nvPr/>
        </p:nvGrpSpPr>
        <p:grpSpPr>
          <a:xfrm flipH="1">
            <a:off x="-93775" y="4604000"/>
            <a:ext cx="4197300" cy="0"/>
            <a:chOff x="2220050" y="1547100"/>
            <a:chExt cx="4197300" cy="0"/>
          </a:xfrm>
        </p:grpSpPr>
        <p:cxnSp>
          <p:nvCxnSpPr>
            <p:cNvPr id="50" name="Google Shape;50;p7"/>
            <p:cNvCxnSpPr/>
            <p:nvPr/>
          </p:nvCxnSpPr>
          <p:spPr>
            <a:xfrm>
              <a:off x="2220050" y="1547100"/>
              <a:ext cx="464400" cy="0"/>
            </a:xfrm>
            <a:prstGeom prst="straightConnector1">
              <a:avLst/>
            </a:prstGeom>
            <a:noFill/>
            <a:ln cap="flat" cmpd="sng" w="114300">
              <a:solidFill>
                <a:schemeClr val="dk1"/>
              </a:solidFill>
              <a:prstDash val="solid"/>
              <a:round/>
              <a:headEnd len="med" w="med" type="none"/>
              <a:tailEnd len="med" w="med" type="none"/>
            </a:ln>
          </p:spPr>
        </p:cxnSp>
        <p:cxnSp>
          <p:nvCxnSpPr>
            <p:cNvPr id="51" name="Google Shape;51;p7"/>
            <p:cNvCxnSpPr/>
            <p:nvPr/>
          </p:nvCxnSpPr>
          <p:spPr>
            <a:xfrm>
              <a:off x="2684450" y="1547100"/>
              <a:ext cx="37329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2" name="Shape 52"/>
        <p:cNvGrpSpPr/>
        <p:nvPr/>
      </p:nvGrpSpPr>
      <p:grpSpPr>
        <a:xfrm>
          <a:off x="0" y="0"/>
          <a:ext cx="0" cy="0"/>
          <a:chOff x="0" y="0"/>
          <a:chExt cx="0" cy="0"/>
        </a:xfrm>
      </p:grpSpPr>
      <p:sp>
        <p:nvSpPr>
          <p:cNvPr id="53" name="Google Shape;53;p8"/>
          <p:cNvSpPr txBox="1"/>
          <p:nvPr>
            <p:ph type="title"/>
          </p:nvPr>
        </p:nvSpPr>
        <p:spPr>
          <a:xfrm>
            <a:off x="3454075" y="1307100"/>
            <a:ext cx="4508100" cy="2529300"/>
          </a:xfrm>
          <a:prstGeom prst="rect">
            <a:avLst/>
          </a:prstGeom>
        </p:spPr>
        <p:txBody>
          <a:bodyPr anchorCtr="0" anchor="ctr" bIns="91425" lIns="91425" spcFirstLastPara="1" rIns="91425" wrap="square" tIns="91425">
            <a:noAutofit/>
          </a:bodyPr>
          <a:lstStyle>
            <a:lvl1pPr lvl="0">
              <a:lnSpc>
                <a:spcPct val="80000"/>
              </a:lnSpc>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4" name="Google Shape;54;p8"/>
          <p:cNvSpPr/>
          <p:nvPr/>
        </p:nvSpPr>
        <p:spPr>
          <a:xfrm>
            <a:off x="0" y="0"/>
            <a:ext cx="2660700" cy="5143500"/>
          </a:xfrm>
          <a:prstGeom prst="rect">
            <a:avLst/>
          </a:prstGeom>
          <a:solidFill>
            <a:srgbClr val="A9CB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5" name="Google Shape;55;p8"/>
          <p:cNvCxnSpPr/>
          <p:nvPr/>
        </p:nvCxnSpPr>
        <p:spPr>
          <a:xfrm>
            <a:off x="8430775" y="-35700"/>
            <a:ext cx="0" cy="5214900"/>
          </a:xfrm>
          <a:prstGeom prst="straightConnector1">
            <a:avLst/>
          </a:prstGeom>
          <a:noFill/>
          <a:ln cap="flat" cmpd="sng" w="9525">
            <a:solidFill>
              <a:schemeClr val="lt2"/>
            </a:solidFill>
            <a:prstDash val="solid"/>
            <a:round/>
            <a:headEnd len="med" w="med" type="none"/>
            <a:tailEnd len="med" w="med" type="none"/>
          </a:ln>
        </p:spPr>
      </p:cxnSp>
      <p:grpSp>
        <p:nvGrpSpPr>
          <p:cNvPr id="56" name="Google Shape;56;p8"/>
          <p:cNvGrpSpPr/>
          <p:nvPr/>
        </p:nvGrpSpPr>
        <p:grpSpPr>
          <a:xfrm>
            <a:off x="3230850" y="4760600"/>
            <a:ext cx="6025500" cy="0"/>
            <a:chOff x="2220050" y="1547100"/>
            <a:chExt cx="6025500" cy="0"/>
          </a:xfrm>
        </p:grpSpPr>
        <p:cxnSp>
          <p:nvCxnSpPr>
            <p:cNvPr id="57" name="Google Shape;57;p8"/>
            <p:cNvCxnSpPr/>
            <p:nvPr/>
          </p:nvCxnSpPr>
          <p:spPr>
            <a:xfrm>
              <a:off x="2220050" y="1547100"/>
              <a:ext cx="464400" cy="0"/>
            </a:xfrm>
            <a:prstGeom prst="straightConnector1">
              <a:avLst/>
            </a:prstGeom>
            <a:noFill/>
            <a:ln cap="flat" cmpd="sng" w="114300">
              <a:solidFill>
                <a:schemeClr val="dk1"/>
              </a:solidFill>
              <a:prstDash val="solid"/>
              <a:round/>
              <a:headEnd len="med" w="med" type="none"/>
              <a:tailEnd len="med" w="med" type="none"/>
            </a:ln>
          </p:spPr>
        </p:cxnSp>
        <p:cxnSp>
          <p:nvCxnSpPr>
            <p:cNvPr id="58" name="Google Shape;58;p8"/>
            <p:cNvCxnSpPr/>
            <p:nvPr/>
          </p:nvCxnSpPr>
          <p:spPr>
            <a:xfrm>
              <a:off x="2684450" y="1547100"/>
              <a:ext cx="5561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9" name="Shape 59"/>
        <p:cNvGrpSpPr/>
        <p:nvPr/>
      </p:nvGrpSpPr>
      <p:grpSpPr>
        <a:xfrm>
          <a:off x="0" y="0"/>
          <a:ext cx="0" cy="0"/>
          <a:chOff x="0" y="0"/>
          <a:chExt cx="0" cy="0"/>
        </a:xfrm>
      </p:grpSpPr>
      <p:sp>
        <p:nvSpPr>
          <p:cNvPr id="60" name="Google Shape;60;p9"/>
          <p:cNvSpPr/>
          <p:nvPr/>
        </p:nvSpPr>
        <p:spPr>
          <a:xfrm>
            <a:off x="5555725" y="0"/>
            <a:ext cx="3588300" cy="5143500"/>
          </a:xfrm>
          <a:prstGeom prst="rect">
            <a:avLst/>
          </a:prstGeom>
          <a:solidFill>
            <a:srgbClr val="67A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9"/>
          <p:cNvSpPr txBox="1"/>
          <p:nvPr>
            <p:ph type="title"/>
          </p:nvPr>
        </p:nvSpPr>
        <p:spPr>
          <a:xfrm>
            <a:off x="713225" y="1254000"/>
            <a:ext cx="4158600" cy="1964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48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sp>
        <p:nvSpPr>
          <p:cNvPr id="62" name="Google Shape;62;p9"/>
          <p:cNvSpPr txBox="1"/>
          <p:nvPr>
            <p:ph idx="1" type="subTitle"/>
          </p:nvPr>
        </p:nvSpPr>
        <p:spPr>
          <a:xfrm>
            <a:off x="713225" y="3218400"/>
            <a:ext cx="4158600" cy="671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None/>
              <a:defRPr sz="1600"/>
            </a:lvl1pPr>
            <a:lvl2pPr lvl="1" rtl="0" algn="ctr">
              <a:lnSpc>
                <a:spcPct val="100000"/>
              </a:lnSpc>
              <a:spcBef>
                <a:spcPts val="0"/>
              </a:spcBef>
              <a:spcAft>
                <a:spcPts val="0"/>
              </a:spcAft>
              <a:buSzPts val="2400"/>
              <a:buNone/>
              <a:defRPr/>
            </a:lvl2pPr>
            <a:lvl3pPr lvl="2" rtl="0" algn="ctr">
              <a:lnSpc>
                <a:spcPct val="100000"/>
              </a:lnSpc>
              <a:spcBef>
                <a:spcPts val="1600"/>
              </a:spcBef>
              <a:spcAft>
                <a:spcPts val="0"/>
              </a:spcAft>
              <a:buSzPts val="2400"/>
              <a:buNone/>
              <a:defRPr/>
            </a:lvl3pPr>
            <a:lvl4pPr lvl="3" rtl="0" algn="ctr">
              <a:lnSpc>
                <a:spcPct val="100000"/>
              </a:lnSpc>
              <a:spcBef>
                <a:spcPts val="1600"/>
              </a:spcBef>
              <a:spcAft>
                <a:spcPts val="0"/>
              </a:spcAft>
              <a:buSzPts val="2400"/>
              <a:buNone/>
              <a:defRPr/>
            </a:lvl4pPr>
            <a:lvl5pPr lvl="4" rtl="0" algn="ctr">
              <a:lnSpc>
                <a:spcPct val="100000"/>
              </a:lnSpc>
              <a:spcBef>
                <a:spcPts val="1600"/>
              </a:spcBef>
              <a:spcAft>
                <a:spcPts val="0"/>
              </a:spcAft>
              <a:buSzPts val="2400"/>
              <a:buNone/>
              <a:defRPr/>
            </a:lvl5pPr>
            <a:lvl6pPr lvl="5" rtl="0" algn="ctr">
              <a:lnSpc>
                <a:spcPct val="100000"/>
              </a:lnSpc>
              <a:spcBef>
                <a:spcPts val="1600"/>
              </a:spcBef>
              <a:spcAft>
                <a:spcPts val="0"/>
              </a:spcAft>
              <a:buSzPts val="2400"/>
              <a:buNone/>
              <a:defRPr/>
            </a:lvl6pPr>
            <a:lvl7pPr lvl="6" rtl="0" algn="ctr">
              <a:lnSpc>
                <a:spcPct val="100000"/>
              </a:lnSpc>
              <a:spcBef>
                <a:spcPts val="1600"/>
              </a:spcBef>
              <a:spcAft>
                <a:spcPts val="0"/>
              </a:spcAft>
              <a:buSzPts val="2400"/>
              <a:buNone/>
              <a:defRPr/>
            </a:lvl7pPr>
            <a:lvl8pPr lvl="7" rtl="0" algn="ctr">
              <a:lnSpc>
                <a:spcPct val="100000"/>
              </a:lnSpc>
              <a:spcBef>
                <a:spcPts val="1600"/>
              </a:spcBef>
              <a:spcAft>
                <a:spcPts val="0"/>
              </a:spcAft>
              <a:buSzPts val="2400"/>
              <a:buNone/>
              <a:defRPr/>
            </a:lvl8pPr>
            <a:lvl9pPr lvl="8" rtl="0" algn="ctr">
              <a:lnSpc>
                <a:spcPct val="100000"/>
              </a:lnSpc>
              <a:spcBef>
                <a:spcPts val="1600"/>
              </a:spcBef>
              <a:spcAft>
                <a:spcPts val="1600"/>
              </a:spcAft>
              <a:buSzPts val="2400"/>
              <a:buNone/>
              <a:defRPr/>
            </a:lvl9pPr>
          </a:lstStyle>
          <a:p/>
        </p:txBody>
      </p:sp>
      <p:cxnSp>
        <p:nvCxnSpPr>
          <p:cNvPr id="63" name="Google Shape;63;p9"/>
          <p:cNvCxnSpPr/>
          <p:nvPr/>
        </p:nvCxnSpPr>
        <p:spPr>
          <a:xfrm>
            <a:off x="517944" y="-35700"/>
            <a:ext cx="0" cy="5214900"/>
          </a:xfrm>
          <a:prstGeom prst="straightConnector1">
            <a:avLst/>
          </a:prstGeom>
          <a:noFill/>
          <a:ln cap="flat" cmpd="sng" w="9525">
            <a:solidFill>
              <a:schemeClr val="lt2"/>
            </a:solidFill>
            <a:prstDash val="solid"/>
            <a:round/>
            <a:headEnd len="med" w="med" type="none"/>
            <a:tailEnd len="med" w="med" type="none"/>
          </a:ln>
        </p:spPr>
      </p:cxnSp>
      <p:grpSp>
        <p:nvGrpSpPr>
          <p:cNvPr id="64" name="Google Shape;64;p9"/>
          <p:cNvGrpSpPr/>
          <p:nvPr/>
        </p:nvGrpSpPr>
        <p:grpSpPr>
          <a:xfrm flipH="1">
            <a:off x="-93775" y="4604000"/>
            <a:ext cx="4197300" cy="0"/>
            <a:chOff x="2220050" y="1547100"/>
            <a:chExt cx="4197300" cy="0"/>
          </a:xfrm>
        </p:grpSpPr>
        <p:cxnSp>
          <p:nvCxnSpPr>
            <p:cNvPr id="65" name="Google Shape;65;p9"/>
            <p:cNvCxnSpPr/>
            <p:nvPr/>
          </p:nvCxnSpPr>
          <p:spPr>
            <a:xfrm>
              <a:off x="2220050" y="1547100"/>
              <a:ext cx="464400" cy="0"/>
            </a:xfrm>
            <a:prstGeom prst="straightConnector1">
              <a:avLst/>
            </a:prstGeom>
            <a:noFill/>
            <a:ln cap="flat" cmpd="sng" w="114300">
              <a:solidFill>
                <a:schemeClr val="dk1"/>
              </a:solidFill>
              <a:prstDash val="solid"/>
              <a:round/>
              <a:headEnd len="med" w="med" type="none"/>
              <a:tailEnd len="med" w="med" type="none"/>
            </a:ln>
          </p:spPr>
        </p:cxnSp>
        <p:cxnSp>
          <p:nvCxnSpPr>
            <p:cNvPr id="66" name="Google Shape;66;p9"/>
            <p:cNvCxnSpPr/>
            <p:nvPr/>
          </p:nvCxnSpPr>
          <p:spPr>
            <a:xfrm>
              <a:off x="2684450" y="1547100"/>
              <a:ext cx="37329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7" name="Shape 67"/>
        <p:cNvGrpSpPr/>
        <p:nvPr/>
      </p:nvGrpSpPr>
      <p:grpSpPr>
        <a:xfrm>
          <a:off x="0" y="0"/>
          <a:ext cx="0" cy="0"/>
          <a:chOff x="0" y="0"/>
          <a:chExt cx="0" cy="0"/>
        </a:xfrm>
      </p:grpSpPr>
      <p:sp>
        <p:nvSpPr>
          <p:cNvPr id="68" name="Google Shape;68;p10"/>
          <p:cNvSpPr/>
          <p:nvPr>
            <p:ph idx="2" type="pic"/>
          </p:nvPr>
        </p:nvSpPr>
        <p:spPr>
          <a:xfrm>
            <a:off x="0" y="-14875"/>
            <a:ext cx="9144000" cy="5158500"/>
          </a:xfrm>
          <a:prstGeom prst="rect">
            <a:avLst/>
          </a:prstGeom>
          <a:noFill/>
          <a:ln>
            <a:noFill/>
          </a:ln>
        </p:spPr>
      </p:sp>
      <p:sp>
        <p:nvSpPr>
          <p:cNvPr id="69" name="Google Shape;69;p10"/>
          <p:cNvSpPr txBox="1"/>
          <p:nvPr>
            <p:ph type="title"/>
          </p:nvPr>
        </p:nvSpPr>
        <p:spPr>
          <a:xfrm>
            <a:off x="713225" y="3836875"/>
            <a:ext cx="3574200" cy="750300"/>
          </a:xfrm>
          <a:prstGeom prst="rect">
            <a:avLst/>
          </a:prstGeom>
          <a:solidFill>
            <a:schemeClr val="lt1"/>
          </a:solidFill>
        </p:spPr>
        <p:txBody>
          <a:bodyPr anchorCtr="0" anchor="t" bIns="91425" lIns="91425" spcFirstLastPara="1" rIns="91425" wrap="square" tIns="91425">
            <a:noAutofit/>
          </a:bodyPr>
          <a:lstStyle>
            <a:lvl1pPr lvl="0" rtl="0">
              <a:spcBef>
                <a:spcPts val="0"/>
              </a:spcBef>
              <a:spcAft>
                <a:spcPts val="0"/>
              </a:spcAft>
              <a:buSzPts val="4200"/>
              <a:buNone/>
              <a:defRPr b="0" sz="18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0" name="Shape 70"/>
        <p:cNvGrpSpPr/>
        <p:nvPr/>
      </p:nvGrpSpPr>
      <p:grpSpPr>
        <a:xfrm>
          <a:off x="0" y="0"/>
          <a:ext cx="0" cy="0"/>
          <a:chOff x="0" y="0"/>
          <a:chExt cx="0" cy="0"/>
        </a:xfrm>
      </p:grpSpPr>
      <p:sp>
        <p:nvSpPr>
          <p:cNvPr id="71" name="Google Shape;71;p11"/>
          <p:cNvSpPr txBox="1"/>
          <p:nvPr>
            <p:ph hasCustomPrompt="1" type="title"/>
          </p:nvPr>
        </p:nvSpPr>
        <p:spPr>
          <a:xfrm>
            <a:off x="3091725" y="1412738"/>
            <a:ext cx="5339100" cy="10893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sz="6000">
                <a:solidFill>
                  <a:schemeClr val="dk2"/>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72" name="Google Shape;72;p11"/>
          <p:cNvSpPr txBox="1"/>
          <p:nvPr>
            <p:ph idx="1" type="subTitle"/>
          </p:nvPr>
        </p:nvSpPr>
        <p:spPr>
          <a:xfrm>
            <a:off x="3091725" y="3233663"/>
            <a:ext cx="5339100" cy="497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sp>
        <p:nvSpPr>
          <p:cNvPr id="73" name="Google Shape;73;p11"/>
          <p:cNvSpPr/>
          <p:nvPr/>
        </p:nvSpPr>
        <p:spPr>
          <a:xfrm>
            <a:off x="0" y="0"/>
            <a:ext cx="2660700" cy="5143500"/>
          </a:xfrm>
          <a:prstGeom prst="rect">
            <a:avLst/>
          </a:prstGeom>
          <a:solidFill>
            <a:srgbClr val="EE48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4" name="Google Shape;74;p11"/>
          <p:cNvCxnSpPr/>
          <p:nvPr/>
        </p:nvCxnSpPr>
        <p:spPr>
          <a:xfrm>
            <a:off x="8820525" y="-35700"/>
            <a:ext cx="0" cy="521490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75" name="Shape 75"/>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76" name="Shape 76"/>
        <p:cNvGrpSpPr/>
        <p:nvPr/>
      </p:nvGrpSpPr>
      <p:grpSpPr>
        <a:xfrm>
          <a:off x="0" y="0"/>
          <a:ext cx="0" cy="0"/>
          <a:chOff x="0" y="0"/>
          <a:chExt cx="0" cy="0"/>
        </a:xfrm>
      </p:grpSpPr>
      <p:sp>
        <p:nvSpPr>
          <p:cNvPr id="77" name="Google Shape;77;p13"/>
          <p:cNvSpPr/>
          <p:nvPr/>
        </p:nvSpPr>
        <p:spPr>
          <a:xfrm>
            <a:off x="0" y="0"/>
            <a:ext cx="402900" cy="5143500"/>
          </a:xfrm>
          <a:prstGeom prst="rect">
            <a:avLst/>
          </a:prstGeom>
          <a:solidFill>
            <a:srgbClr val="FFC80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8" name="Google Shape;78;p13"/>
          <p:cNvCxnSpPr/>
          <p:nvPr/>
        </p:nvCxnSpPr>
        <p:spPr>
          <a:xfrm>
            <a:off x="8430775" y="-35700"/>
            <a:ext cx="0" cy="5214900"/>
          </a:xfrm>
          <a:prstGeom prst="straightConnector1">
            <a:avLst/>
          </a:prstGeom>
          <a:noFill/>
          <a:ln cap="flat" cmpd="sng" w="9525">
            <a:solidFill>
              <a:schemeClr val="lt2"/>
            </a:solidFill>
            <a:prstDash val="solid"/>
            <a:round/>
            <a:headEnd len="med" w="med" type="none"/>
            <a:tailEnd len="med" w="med" type="none"/>
          </a:ln>
        </p:spPr>
      </p:cxnSp>
      <p:sp>
        <p:nvSpPr>
          <p:cNvPr id="79" name="Google Shape;79;p1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42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0" name="Google Shape;80;p13"/>
          <p:cNvSpPr txBox="1"/>
          <p:nvPr>
            <p:ph hasCustomPrompt="1" idx="2" type="title"/>
          </p:nvPr>
        </p:nvSpPr>
        <p:spPr>
          <a:xfrm>
            <a:off x="720000" y="1579950"/>
            <a:ext cx="765000" cy="4476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1" name="Google Shape;81;p13"/>
          <p:cNvSpPr txBox="1"/>
          <p:nvPr>
            <p:ph hasCustomPrompt="1" idx="3" type="title"/>
          </p:nvPr>
        </p:nvSpPr>
        <p:spPr>
          <a:xfrm>
            <a:off x="720000" y="2914288"/>
            <a:ext cx="765000" cy="4476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2" name="Google Shape;82;p13"/>
          <p:cNvSpPr txBox="1"/>
          <p:nvPr>
            <p:ph hasCustomPrompt="1" idx="4" type="title"/>
          </p:nvPr>
        </p:nvSpPr>
        <p:spPr>
          <a:xfrm>
            <a:off x="3371772" y="1579950"/>
            <a:ext cx="765000" cy="4476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3" name="Google Shape;83;p13"/>
          <p:cNvSpPr txBox="1"/>
          <p:nvPr>
            <p:ph hasCustomPrompt="1" idx="5" type="title"/>
          </p:nvPr>
        </p:nvSpPr>
        <p:spPr>
          <a:xfrm>
            <a:off x="3371772" y="2914288"/>
            <a:ext cx="765000" cy="4476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4" name="Google Shape;84;p13"/>
          <p:cNvSpPr txBox="1"/>
          <p:nvPr>
            <p:ph hasCustomPrompt="1" idx="6" type="title"/>
          </p:nvPr>
        </p:nvSpPr>
        <p:spPr>
          <a:xfrm>
            <a:off x="6023544" y="1579950"/>
            <a:ext cx="765000" cy="4476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5" name="Google Shape;85;p13"/>
          <p:cNvSpPr txBox="1"/>
          <p:nvPr>
            <p:ph hasCustomPrompt="1" idx="7" type="title"/>
          </p:nvPr>
        </p:nvSpPr>
        <p:spPr>
          <a:xfrm>
            <a:off x="6023544" y="2914288"/>
            <a:ext cx="765000" cy="4476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6" name="Google Shape;86;p13"/>
          <p:cNvSpPr txBox="1"/>
          <p:nvPr>
            <p:ph idx="1" type="subTitle"/>
          </p:nvPr>
        </p:nvSpPr>
        <p:spPr>
          <a:xfrm>
            <a:off x="720000" y="1978648"/>
            <a:ext cx="2400600" cy="516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None/>
              <a:defRPr sz="2000">
                <a:solidFill>
                  <a:schemeClr val="dk1"/>
                </a:solidFill>
              </a:defRPr>
            </a:lvl1pPr>
            <a:lvl2pPr lvl="1" rtl="0">
              <a:lnSpc>
                <a:spcPct val="100000"/>
              </a:lnSpc>
              <a:spcBef>
                <a:spcPts val="0"/>
              </a:spcBef>
              <a:spcAft>
                <a:spcPts val="0"/>
              </a:spcAft>
              <a:buSzPts val="2400"/>
              <a:buNone/>
              <a:defRPr sz="2400"/>
            </a:lvl2pPr>
            <a:lvl3pPr lvl="2" rtl="0">
              <a:lnSpc>
                <a:spcPct val="100000"/>
              </a:lnSpc>
              <a:spcBef>
                <a:spcPts val="0"/>
              </a:spcBef>
              <a:spcAft>
                <a:spcPts val="0"/>
              </a:spcAft>
              <a:buSzPts val="2400"/>
              <a:buNone/>
              <a:defRPr sz="2400"/>
            </a:lvl3pPr>
            <a:lvl4pPr lvl="3" rtl="0">
              <a:lnSpc>
                <a:spcPct val="100000"/>
              </a:lnSpc>
              <a:spcBef>
                <a:spcPts val="0"/>
              </a:spcBef>
              <a:spcAft>
                <a:spcPts val="0"/>
              </a:spcAft>
              <a:buSzPts val="2400"/>
              <a:buNone/>
              <a:defRPr sz="2400"/>
            </a:lvl4pPr>
            <a:lvl5pPr lvl="4" rtl="0">
              <a:lnSpc>
                <a:spcPct val="100000"/>
              </a:lnSpc>
              <a:spcBef>
                <a:spcPts val="0"/>
              </a:spcBef>
              <a:spcAft>
                <a:spcPts val="0"/>
              </a:spcAft>
              <a:buSzPts val="2400"/>
              <a:buNone/>
              <a:defRPr sz="2400"/>
            </a:lvl5pPr>
            <a:lvl6pPr lvl="5" rtl="0">
              <a:lnSpc>
                <a:spcPct val="100000"/>
              </a:lnSpc>
              <a:spcBef>
                <a:spcPts val="0"/>
              </a:spcBef>
              <a:spcAft>
                <a:spcPts val="0"/>
              </a:spcAft>
              <a:buSzPts val="2400"/>
              <a:buNone/>
              <a:defRPr sz="2400"/>
            </a:lvl6pPr>
            <a:lvl7pPr lvl="6" rtl="0">
              <a:lnSpc>
                <a:spcPct val="100000"/>
              </a:lnSpc>
              <a:spcBef>
                <a:spcPts val="0"/>
              </a:spcBef>
              <a:spcAft>
                <a:spcPts val="0"/>
              </a:spcAft>
              <a:buSzPts val="2400"/>
              <a:buNone/>
              <a:defRPr sz="2400"/>
            </a:lvl7pPr>
            <a:lvl8pPr lvl="7" rtl="0">
              <a:lnSpc>
                <a:spcPct val="100000"/>
              </a:lnSpc>
              <a:spcBef>
                <a:spcPts val="0"/>
              </a:spcBef>
              <a:spcAft>
                <a:spcPts val="0"/>
              </a:spcAft>
              <a:buSzPts val="2400"/>
              <a:buNone/>
              <a:defRPr sz="2400"/>
            </a:lvl8pPr>
            <a:lvl9pPr lvl="8" rtl="0">
              <a:lnSpc>
                <a:spcPct val="100000"/>
              </a:lnSpc>
              <a:spcBef>
                <a:spcPts val="0"/>
              </a:spcBef>
              <a:spcAft>
                <a:spcPts val="0"/>
              </a:spcAft>
              <a:buSzPts val="2400"/>
              <a:buNone/>
              <a:defRPr sz="2400"/>
            </a:lvl9pPr>
          </a:lstStyle>
          <a:p/>
        </p:txBody>
      </p:sp>
      <p:sp>
        <p:nvSpPr>
          <p:cNvPr id="87" name="Google Shape;87;p13"/>
          <p:cNvSpPr txBox="1"/>
          <p:nvPr>
            <p:ph idx="8" type="subTitle"/>
          </p:nvPr>
        </p:nvSpPr>
        <p:spPr>
          <a:xfrm>
            <a:off x="3371774" y="1978648"/>
            <a:ext cx="2400600" cy="516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None/>
              <a:defRPr sz="2000">
                <a:solidFill>
                  <a:schemeClr val="dk1"/>
                </a:solidFill>
              </a:defRPr>
            </a:lvl1pPr>
            <a:lvl2pPr lvl="1" rtl="0">
              <a:lnSpc>
                <a:spcPct val="100000"/>
              </a:lnSpc>
              <a:spcBef>
                <a:spcPts val="0"/>
              </a:spcBef>
              <a:spcAft>
                <a:spcPts val="0"/>
              </a:spcAft>
              <a:buSzPts val="2400"/>
              <a:buNone/>
              <a:defRPr sz="2400"/>
            </a:lvl2pPr>
            <a:lvl3pPr lvl="2" rtl="0">
              <a:lnSpc>
                <a:spcPct val="100000"/>
              </a:lnSpc>
              <a:spcBef>
                <a:spcPts val="0"/>
              </a:spcBef>
              <a:spcAft>
                <a:spcPts val="0"/>
              </a:spcAft>
              <a:buSzPts val="2400"/>
              <a:buNone/>
              <a:defRPr sz="2400"/>
            </a:lvl3pPr>
            <a:lvl4pPr lvl="3" rtl="0">
              <a:lnSpc>
                <a:spcPct val="100000"/>
              </a:lnSpc>
              <a:spcBef>
                <a:spcPts val="0"/>
              </a:spcBef>
              <a:spcAft>
                <a:spcPts val="0"/>
              </a:spcAft>
              <a:buSzPts val="2400"/>
              <a:buNone/>
              <a:defRPr sz="2400"/>
            </a:lvl4pPr>
            <a:lvl5pPr lvl="4" rtl="0">
              <a:lnSpc>
                <a:spcPct val="100000"/>
              </a:lnSpc>
              <a:spcBef>
                <a:spcPts val="0"/>
              </a:spcBef>
              <a:spcAft>
                <a:spcPts val="0"/>
              </a:spcAft>
              <a:buSzPts val="2400"/>
              <a:buNone/>
              <a:defRPr sz="2400"/>
            </a:lvl5pPr>
            <a:lvl6pPr lvl="5" rtl="0">
              <a:lnSpc>
                <a:spcPct val="100000"/>
              </a:lnSpc>
              <a:spcBef>
                <a:spcPts val="0"/>
              </a:spcBef>
              <a:spcAft>
                <a:spcPts val="0"/>
              </a:spcAft>
              <a:buSzPts val="2400"/>
              <a:buNone/>
              <a:defRPr sz="2400"/>
            </a:lvl6pPr>
            <a:lvl7pPr lvl="6" rtl="0">
              <a:lnSpc>
                <a:spcPct val="100000"/>
              </a:lnSpc>
              <a:spcBef>
                <a:spcPts val="0"/>
              </a:spcBef>
              <a:spcAft>
                <a:spcPts val="0"/>
              </a:spcAft>
              <a:buSzPts val="2400"/>
              <a:buNone/>
              <a:defRPr sz="2400"/>
            </a:lvl7pPr>
            <a:lvl8pPr lvl="7" rtl="0">
              <a:lnSpc>
                <a:spcPct val="100000"/>
              </a:lnSpc>
              <a:spcBef>
                <a:spcPts val="0"/>
              </a:spcBef>
              <a:spcAft>
                <a:spcPts val="0"/>
              </a:spcAft>
              <a:buSzPts val="2400"/>
              <a:buNone/>
              <a:defRPr sz="2400"/>
            </a:lvl8pPr>
            <a:lvl9pPr lvl="8" rtl="0">
              <a:lnSpc>
                <a:spcPct val="100000"/>
              </a:lnSpc>
              <a:spcBef>
                <a:spcPts val="0"/>
              </a:spcBef>
              <a:spcAft>
                <a:spcPts val="0"/>
              </a:spcAft>
              <a:buSzPts val="2400"/>
              <a:buNone/>
              <a:defRPr sz="2400"/>
            </a:lvl9pPr>
          </a:lstStyle>
          <a:p/>
        </p:txBody>
      </p:sp>
      <p:sp>
        <p:nvSpPr>
          <p:cNvPr id="88" name="Google Shape;88;p13"/>
          <p:cNvSpPr txBox="1"/>
          <p:nvPr>
            <p:ph idx="9" type="subTitle"/>
          </p:nvPr>
        </p:nvSpPr>
        <p:spPr>
          <a:xfrm>
            <a:off x="6023548" y="1978648"/>
            <a:ext cx="2400600" cy="516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None/>
              <a:defRPr sz="2000">
                <a:solidFill>
                  <a:schemeClr val="dk1"/>
                </a:solidFill>
              </a:defRPr>
            </a:lvl1pPr>
            <a:lvl2pPr lvl="1" rtl="0">
              <a:lnSpc>
                <a:spcPct val="100000"/>
              </a:lnSpc>
              <a:spcBef>
                <a:spcPts val="0"/>
              </a:spcBef>
              <a:spcAft>
                <a:spcPts val="0"/>
              </a:spcAft>
              <a:buSzPts val="2400"/>
              <a:buNone/>
              <a:defRPr sz="2400"/>
            </a:lvl2pPr>
            <a:lvl3pPr lvl="2" rtl="0">
              <a:lnSpc>
                <a:spcPct val="100000"/>
              </a:lnSpc>
              <a:spcBef>
                <a:spcPts val="0"/>
              </a:spcBef>
              <a:spcAft>
                <a:spcPts val="0"/>
              </a:spcAft>
              <a:buSzPts val="2400"/>
              <a:buNone/>
              <a:defRPr sz="2400"/>
            </a:lvl3pPr>
            <a:lvl4pPr lvl="3" rtl="0">
              <a:lnSpc>
                <a:spcPct val="100000"/>
              </a:lnSpc>
              <a:spcBef>
                <a:spcPts val="0"/>
              </a:spcBef>
              <a:spcAft>
                <a:spcPts val="0"/>
              </a:spcAft>
              <a:buSzPts val="2400"/>
              <a:buNone/>
              <a:defRPr sz="2400"/>
            </a:lvl4pPr>
            <a:lvl5pPr lvl="4" rtl="0">
              <a:lnSpc>
                <a:spcPct val="100000"/>
              </a:lnSpc>
              <a:spcBef>
                <a:spcPts val="0"/>
              </a:spcBef>
              <a:spcAft>
                <a:spcPts val="0"/>
              </a:spcAft>
              <a:buSzPts val="2400"/>
              <a:buNone/>
              <a:defRPr sz="2400"/>
            </a:lvl5pPr>
            <a:lvl6pPr lvl="5" rtl="0">
              <a:lnSpc>
                <a:spcPct val="100000"/>
              </a:lnSpc>
              <a:spcBef>
                <a:spcPts val="0"/>
              </a:spcBef>
              <a:spcAft>
                <a:spcPts val="0"/>
              </a:spcAft>
              <a:buSzPts val="2400"/>
              <a:buNone/>
              <a:defRPr sz="2400"/>
            </a:lvl6pPr>
            <a:lvl7pPr lvl="6" rtl="0">
              <a:lnSpc>
                <a:spcPct val="100000"/>
              </a:lnSpc>
              <a:spcBef>
                <a:spcPts val="0"/>
              </a:spcBef>
              <a:spcAft>
                <a:spcPts val="0"/>
              </a:spcAft>
              <a:buSzPts val="2400"/>
              <a:buNone/>
              <a:defRPr sz="2400"/>
            </a:lvl7pPr>
            <a:lvl8pPr lvl="7" rtl="0">
              <a:lnSpc>
                <a:spcPct val="100000"/>
              </a:lnSpc>
              <a:spcBef>
                <a:spcPts val="0"/>
              </a:spcBef>
              <a:spcAft>
                <a:spcPts val="0"/>
              </a:spcAft>
              <a:buSzPts val="2400"/>
              <a:buNone/>
              <a:defRPr sz="2400"/>
            </a:lvl8pPr>
            <a:lvl9pPr lvl="8" rtl="0">
              <a:lnSpc>
                <a:spcPct val="100000"/>
              </a:lnSpc>
              <a:spcBef>
                <a:spcPts val="0"/>
              </a:spcBef>
              <a:spcAft>
                <a:spcPts val="0"/>
              </a:spcAft>
              <a:buSzPts val="2400"/>
              <a:buNone/>
              <a:defRPr sz="2400"/>
            </a:lvl9pPr>
          </a:lstStyle>
          <a:p/>
        </p:txBody>
      </p:sp>
      <p:sp>
        <p:nvSpPr>
          <p:cNvPr id="89" name="Google Shape;89;p13"/>
          <p:cNvSpPr txBox="1"/>
          <p:nvPr>
            <p:ph idx="13" type="subTitle"/>
          </p:nvPr>
        </p:nvSpPr>
        <p:spPr>
          <a:xfrm>
            <a:off x="720000" y="3313049"/>
            <a:ext cx="2400600" cy="516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None/>
              <a:defRPr sz="2000">
                <a:solidFill>
                  <a:schemeClr val="dk1"/>
                </a:solidFill>
              </a:defRPr>
            </a:lvl1pPr>
            <a:lvl2pPr lvl="1" rtl="0">
              <a:lnSpc>
                <a:spcPct val="100000"/>
              </a:lnSpc>
              <a:spcBef>
                <a:spcPts val="0"/>
              </a:spcBef>
              <a:spcAft>
                <a:spcPts val="0"/>
              </a:spcAft>
              <a:buSzPts val="2400"/>
              <a:buNone/>
              <a:defRPr sz="2400"/>
            </a:lvl2pPr>
            <a:lvl3pPr lvl="2" rtl="0">
              <a:lnSpc>
                <a:spcPct val="100000"/>
              </a:lnSpc>
              <a:spcBef>
                <a:spcPts val="0"/>
              </a:spcBef>
              <a:spcAft>
                <a:spcPts val="0"/>
              </a:spcAft>
              <a:buSzPts val="2400"/>
              <a:buNone/>
              <a:defRPr sz="2400"/>
            </a:lvl3pPr>
            <a:lvl4pPr lvl="3" rtl="0">
              <a:lnSpc>
                <a:spcPct val="100000"/>
              </a:lnSpc>
              <a:spcBef>
                <a:spcPts val="0"/>
              </a:spcBef>
              <a:spcAft>
                <a:spcPts val="0"/>
              </a:spcAft>
              <a:buSzPts val="2400"/>
              <a:buNone/>
              <a:defRPr sz="2400"/>
            </a:lvl4pPr>
            <a:lvl5pPr lvl="4" rtl="0">
              <a:lnSpc>
                <a:spcPct val="100000"/>
              </a:lnSpc>
              <a:spcBef>
                <a:spcPts val="0"/>
              </a:spcBef>
              <a:spcAft>
                <a:spcPts val="0"/>
              </a:spcAft>
              <a:buSzPts val="2400"/>
              <a:buNone/>
              <a:defRPr sz="2400"/>
            </a:lvl5pPr>
            <a:lvl6pPr lvl="5" rtl="0">
              <a:lnSpc>
                <a:spcPct val="100000"/>
              </a:lnSpc>
              <a:spcBef>
                <a:spcPts val="0"/>
              </a:spcBef>
              <a:spcAft>
                <a:spcPts val="0"/>
              </a:spcAft>
              <a:buSzPts val="2400"/>
              <a:buNone/>
              <a:defRPr sz="2400"/>
            </a:lvl6pPr>
            <a:lvl7pPr lvl="6" rtl="0">
              <a:lnSpc>
                <a:spcPct val="100000"/>
              </a:lnSpc>
              <a:spcBef>
                <a:spcPts val="0"/>
              </a:spcBef>
              <a:spcAft>
                <a:spcPts val="0"/>
              </a:spcAft>
              <a:buSzPts val="2400"/>
              <a:buNone/>
              <a:defRPr sz="2400"/>
            </a:lvl7pPr>
            <a:lvl8pPr lvl="7" rtl="0">
              <a:lnSpc>
                <a:spcPct val="100000"/>
              </a:lnSpc>
              <a:spcBef>
                <a:spcPts val="0"/>
              </a:spcBef>
              <a:spcAft>
                <a:spcPts val="0"/>
              </a:spcAft>
              <a:buSzPts val="2400"/>
              <a:buNone/>
              <a:defRPr sz="2400"/>
            </a:lvl8pPr>
            <a:lvl9pPr lvl="8" rtl="0">
              <a:lnSpc>
                <a:spcPct val="100000"/>
              </a:lnSpc>
              <a:spcBef>
                <a:spcPts val="0"/>
              </a:spcBef>
              <a:spcAft>
                <a:spcPts val="0"/>
              </a:spcAft>
              <a:buSzPts val="2400"/>
              <a:buNone/>
              <a:defRPr sz="2400"/>
            </a:lvl9pPr>
          </a:lstStyle>
          <a:p/>
        </p:txBody>
      </p:sp>
      <p:sp>
        <p:nvSpPr>
          <p:cNvPr id="90" name="Google Shape;90;p13"/>
          <p:cNvSpPr txBox="1"/>
          <p:nvPr>
            <p:ph idx="14" type="subTitle"/>
          </p:nvPr>
        </p:nvSpPr>
        <p:spPr>
          <a:xfrm>
            <a:off x="3371774" y="3313049"/>
            <a:ext cx="2400600" cy="516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None/>
              <a:defRPr sz="2000">
                <a:solidFill>
                  <a:schemeClr val="dk1"/>
                </a:solidFill>
              </a:defRPr>
            </a:lvl1pPr>
            <a:lvl2pPr lvl="1" rtl="0">
              <a:lnSpc>
                <a:spcPct val="100000"/>
              </a:lnSpc>
              <a:spcBef>
                <a:spcPts val="0"/>
              </a:spcBef>
              <a:spcAft>
                <a:spcPts val="0"/>
              </a:spcAft>
              <a:buSzPts val="2400"/>
              <a:buNone/>
              <a:defRPr sz="2400"/>
            </a:lvl2pPr>
            <a:lvl3pPr lvl="2" rtl="0">
              <a:lnSpc>
                <a:spcPct val="100000"/>
              </a:lnSpc>
              <a:spcBef>
                <a:spcPts val="0"/>
              </a:spcBef>
              <a:spcAft>
                <a:spcPts val="0"/>
              </a:spcAft>
              <a:buSzPts val="2400"/>
              <a:buNone/>
              <a:defRPr sz="2400"/>
            </a:lvl3pPr>
            <a:lvl4pPr lvl="3" rtl="0">
              <a:lnSpc>
                <a:spcPct val="100000"/>
              </a:lnSpc>
              <a:spcBef>
                <a:spcPts val="0"/>
              </a:spcBef>
              <a:spcAft>
                <a:spcPts val="0"/>
              </a:spcAft>
              <a:buSzPts val="2400"/>
              <a:buNone/>
              <a:defRPr sz="2400"/>
            </a:lvl4pPr>
            <a:lvl5pPr lvl="4" rtl="0">
              <a:lnSpc>
                <a:spcPct val="100000"/>
              </a:lnSpc>
              <a:spcBef>
                <a:spcPts val="0"/>
              </a:spcBef>
              <a:spcAft>
                <a:spcPts val="0"/>
              </a:spcAft>
              <a:buSzPts val="2400"/>
              <a:buNone/>
              <a:defRPr sz="2400"/>
            </a:lvl5pPr>
            <a:lvl6pPr lvl="5" rtl="0">
              <a:lnSpc>
                <a:spcPct val="100000"/>
              </a:lnSpc>
              <a:spcBef>
                <a:spcPts val="0"/>
              </a:spcBef>
              <a:spcAft>
                <a:spcPts val="0"/>
              </a:spcAft>
              <a:buSzPts val="2400"/>
              <a:buNone/>
              <a:defRPr sz="2400"/>
            </a:lvl6pPr>
            <a:lvl7pPr lvl="6" rtl="0">
              <a:lnSpc>
                <a:spcPct val="100000"/>
              </a:lnSpc>
              <a:spcBef>
                <a:spcPts val="0"/>
              </a:spcBef>
              <a:spcAft>
                <a:spcPts val="0"/>
              </a:spcAft>
              <a:buSzPts val="2400"/>
              <a:buNone/>
              <a:defRPr sz="2400"/>
            </a:lvl7pPr>
            <a:lvl8pPr lvl="7" rtl="0">
              <a:lnSpc>
                <a:spcPct val="100000"/>
              </a:lnSpc>
              <a:spcBef>
                <a:spcPts val="0"/>
              </a:spcBef>
              <a:spcAft>
                <a:spcPts val="0"/>
              </a:spcAft>
              <a:buSzPts val="2400"/>
              <a:buNone/>
              <a:defRPr sz="2400"/>
            </a:lvl8pPr>
            <a:lvl9pPr lvl="8" rtl="0">
              <a:lnSpc>
                <a:spcPct val="100000"/>
              </a:lnSpc>
              <a:spcBef>
                <a:spcPts val="0"/>
              </a:spcBef>
              <a:spcAft>
                <a:spcPts val="0"/>
              </a:spcAft>
              <a:buSzPts val="2400"/>
              <a:buNone/>
              <a:defRPr sz="2400"/>
            </a:lvl9pPr>
          </a:lstStyle>
          <a:p/>
        </p:txBody>
      </p:sp>
      <p:sp>
        <p:nvSpPr>
          <p:cNvPr id="91" name="Google Shape;91;p13"/>
          <p:cNvSpPr txBox="1"/>
          <p:nvPr>
            <p:ph idx="15" type="subTitle"/>
          </p:nvPr>
        </p:nvSpPr>
        <p:spPr>
          <a:xfrm>
            <a:off x="6023548" y="3313049"/>
            <a:ext cx="2400600" cy="516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None/>
              <a:defRPr sz="2000">
                <a:solidFill>
                  <a:schemeClr val="dk1"/>
                </a:solidFill>
              </a:defRPr>
            </a:lvl1pPr>
            <a:lvl2pPr lvl="1" rtl="0">
              <a:lnSpc>
                <a:spcPct val="100000"/>
              </a:lnSpc>
              <a:spcBef>
                <a:spcPts val="0"/>
              </a:spcBef>
              <a:spcAft>
                <a:spcPts val="0"/>
              </a:spcAft>
              <a:buSzPts val="2400"/>
              <a:buNone/>
              <a:defRPr sz="2400"/>
            </a:lvl2pPr>
            <a:lvl3pPr lvl="2" rtl="0">
              <a:lnSpc>
                <a:spcPct val="100000"/>
              </a:lnSpc>
              <a:spcBef>
                <a:spcPts val="0"/>
              </a:spcBef>
              <a:spcAft>
                <a:spcPts val="0"/>
              </a:spcAft>
              <a:buSzPts val="2400"/>
              <a:buNone/>
              <a:defRPr sz="2400"/>
            </a:lvl3pPr>
            <a:lvl4pPr lvl="3" rtl="0">
              <a:lnSpc>
                <a:spcPct val="100000"/>
              </a:lnSpc>
              <a:spcBef>
                <a:spcPts val="0"/>
              </a:spcBef>
              <a:spcAft>
                <a:spcPts val="0"/>
              </a:spcAft>
              <a:buSzPts val="2400"/>
              <a:buNone/>
              <a:defRPr sz="2400"/>
            </a:lvl4pPr>
            <a:lvl5pPr lvl="4" rtl="0">
              <a:lnSpc>
                <a:spcPct val="100000"/>
              </a:lnSpc>
              <a:spcBef>
                <a:spcPts val="0"/>
              </a:spcBef>
              <a:spcAft>
                <a:spcPts val="0"/>
              </a:spcAft>
              <a:buSzPts val="2400"/>
              <a:buNone/>
              <a:defRPr sz="2400"/>
            </a:lvl5pPr>
            <a:lvl6pPr lvl="5" rtl="0">
              <a:lnSpc>
                <a:spcPct val="100000"/>
              </a:lnSpc>
              <a:spcBef>
                <a:spcPts val="0"/>
              </a:spcBef>
              <a:spcAft>
                <a:spcPts val="0"/>
              </a:spcAft>
              <a:buSzPts val="2400"/>
              <a:buNone/>
              <a:defRPr sz="2400"/>
            </a:lvl6pPr>
            <a:lvl7pPr lvl="6" rtl="0">
              <a:lnSpc>
                <a:spcPct val="100000"/>
              </a:lnSpc>
              <a:spcBef>
                <a:spcPts val="0"/>
              </a:spcBef>
              <a:spcAft>
                <a:spcPts val="0"/>
              </a:spcAft>
              <a:buSzPts val="2400"/>
              <a:buNone/>
              <a:defRPr sz="2400"/>
            </a:lvl7pPr>
            <a:lvl8pPr lvl="7" rtl="0">
              <a:lnSpc>
                <a:spcPct val="100000"/>
              </a:lnSpc>
              <a:spcBef>
                <a:spcPts val="0"/>
              </a:spcBef>
              <a:spcAft>
                <a:spcPts val="0"/>
              </a:spcAft>
              <a:buSzPts val="2400"/>
              <a:buNone/>
              <a:defRPr sz="2400"/>
            </a:lvl8pPr>
            <a:lvl9pPr lvl="8" rtl="0">
              <a:lnSpc>
                <a:spcPct val="100000"/>
              </a:lnSpc>
              <a:spcBef>
                <a:spcPts val="0"/>
              </a:spcBef>
              <a:spcAft>
                <a:spcPts val="0"/>
              </a:spcAft>
              <a:buSzPts val="2400"/>
              <a:buNone/>
              <a:defRPr sz="2400"/>
            </a:lvl9pPr>
          </a:lstStyle>
          <a:p/>
        </p:txBody>
      </p:sp>
      <p:grpSp>
        <p:nvGrpSpPr>
          <p:cNvPr id="92" name="Google Shape;92;p13"/>
          <p:cNvGrpSpPr/>
          <p:nvPr/>
        </p:nvGrpSpPr>
        <p:grpSpPr>
          <a:xfrm>
            <a:off x="720000" y="4854300"/>
            <a:ext cx="8536500" cy="0"/>
            <a:chOff x="2220050" y="1547100"/>
            <a:chExt cx="8536500" cy="0"/>
          </a:xfrm>
        </p:grpSpPr>
        <p:cxnSp>
          <p:nvCxnSpPr>
            <p:cNvPr id="93" name="Google Shape;93;p13"/>
            <p:cNvCxnSpPr/>
            <p:nvPr/>
          </p:nvCxnSpPr>
          <p:spPr>
            <a:xfrm>
              <a:off x="2220050" y="1547100"/>
              <a:ext cx="464400" cy="0"/>
            </a:xfrm>
            <a:prstGeom prst="straightConnector1">
              <a:avLst/>
            </a:prstGeom>
            <a:noFill/>
            <a:ln cap="flat" cmpd="sng" w="114300">
              <a:solidFill>
                <a:schemeClr val="dk1"/>
              </a:solidFill>
              <a:prstDash val="solid"/>
              <a:round/>
              <a:headEnd len="med" w="med" type="none"/>
              <a:tailEnd len="med" w="med" type="none"/>
            </a:ln>
          </p:spPr>
        </p:cxnSp>
        <p:cxnSp>
          <p:nvCxnSpPr>
            <p:cNvPr id="94" name="Google Shape;94;p13"/>
            <p:cNvCxnSpPr/>
            <p:nvPr/>
          </p:nvCxnSpPr>
          <p:spPr>
            <a:xfrm>
              <a:off x="2684450" y="1547100"/>
              <a:ext cx="8072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95" name="Shape 95"/>
        <p:cNvGrpSpPr/>
        <p:nvPr/>
      </p:nvGrpSpPr>
      <p:grpSpPr>
        <a:xfrm>
          <a:off x="0" y="0"/>
          <a:ext cx="0" cy="0"/>
          <a:chOff x="0" y="0"/>
          <a:chExt cx="0" cy="0"/>
        </a:xfrm>
      </p:grpSpPr>
      <p:sp>
        <p:nvSpPr>
          <p:cNvPr id="96" name="Google Shape;96;p14"/>
          <p:cNvSpPr/>
          <p:nvPr/>
        </p:nvSpPr>
        <p:spPr>
          <a:xfrm>
            <a:off x="0" y="0"/>
            <a:ext cx="402900" cy="5143500"/>
          </a:xfrm>
          <a:prstGeom prst="rect">
            <a:avLst/>
          </a:prstGeom>
          <a:solidFill>
            <a:srgbClr val="A9CB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42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98" name="Google Shape;98;p14"/>
          <p:cNvCxnSpPr/>
          <p:nvPr/>
        </p:nvCxnSpPr>
        <p:spPr>
          <a:xfrm>
            <a:off x="8783850" y="-35700"/>
            <a:ext cx="0" cy="5214900"/>
          </a:xfrm>
          <a:prstGeom prst="straightConnector1">
            <a:avLst/>
          </a:prstGeom>
          <a:noFill/>
          <a:ln cap="flat" cmpd="sng" w="9525">
            <a:solidFill>
              <a:schemeClr val="lt2"/>
            </a:solidFill>
            <a:prstDash val="solid"/>
            <a:round/>
            <a:headEnd len="med" w="med" type="none"/>
            <a:tailEnd len="med" w="med" type="none"/>
          </a:ln>
        </p:spPr>
      </p:cxnSp>
      <p:grpSp>
        <p:nvGrpSpPr>
          <p:cNvPr id="99" name="Google Shape;99;p14"/>
          <p:cNvGrpSpPr/>
          <p:nvPr/>
        </p:nvGrpSpPr>
        <p:grpSpPr>
          <a:xfrm>
            <a:off x="1501085" y="4854300"/>
            <a:ext cx="7698000" cy="0"/>
            <a:chOff x="2220050" y="1547100"/>
            <a:chExt cx="7698000" cy="0"/>
          </a:xfrm>
        </p:grpSpPr>
        <p:cxnSp>
          <p:nvCxnSpPr>
            <p:cNvPr id="100" name="Google Shape;100;p14"/>
            <p:cNvCxnSpPr/>
            <p:nvPr/>
          </p:nvCxnSpPr>
          <p:spPr>
            <a:xfrm>
              <a:off x="2220050" y="1547100"/>
              <a:ext cx="464400" cy="0"/>
            </a:xfrm>
            <a:prstGeom prst="straightConnector1">
              <a:avLst/>
            </a:prstGeom>
            <a:noFill/>
            <a:ln cap="flat" cmpd="sng" w="114300">
              <a:solidFill>
                <a:schemeClr val="dk1"/>
              </a:solidFill>
              <a:prstDash val="solid"/>
              <a:round/>
              <a:headEnd len="med" w="med" type="none"/>
              <a:tailEnd len="med" w="med" type="none"/>
            </a:ln>
          </p:spPr>
        </p:cxnSp>
        <p:cxnSp>
          <p:nvCxnSpPr>
            <p:cNvPr id="101" name="Google Shape;101;p14"/>
            <p:cNvCxnSpPr/>
            <p:nvPr/>
          </p:nvCxnSpPr>
          <p:spPr>
            <a:xfrm>
              <a:off x="2684450" y="1547100"/>
              <a:ext cx="72336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4_1">
    <p:spTree>
      <p:nvGrpSpPr>
        <p:cNvPr id="102" name="Shape 102"/>
        <p:cNvGrpSpPr/>
        <p:nvPr/>
      </p:nvGrpSpPr>
      <p:grpSpPr>
        <a:xfrm>
          <a:off x="0" y="0"/>
          <a:ext cx="0" cy="0"/>
          <a:chOff x="0" y="0"/>
          <a:chExt cx="0" cy="0"/>
        </a:xfrm>
      </p:grpSpPr>
      <p:sp>
        <p:nvSpPr>
          <p:cNvPr id="103" name="Google Shape;103;p15"/>
          <p:cNvSpPr/>
          <p:nvPr>
            <p:ph idx="2" type="pic"/>
          </p:nvPr>
        </p:nvSpPr>
        <p:spPr>
          <a:xfrm>
            <a:off x="1377525" y="0"/>
            <a:ext cx="3802500" cy="3033900"/>
          </a:xfrm>
          <a:prstGeom prst="rect">
            <a:avLst/>
          </a:prstGeom>
          <a:noFill/>
          <a:ln>
            <a:noFill/>
          </a:ln>
        </p:spPr>
      </p:sp>
      <p:sp>
        <p:nvSpPr>
          <p:cNvPr id="104" name="Google Shape;104;p15"/>
          <p:cNvSpPr/>
          <p:nvPr>
            <p:ph idx="3" type="pic"/>
          </p:nvPr>
        </p:nvSpPr>
        <p:spPr>
          <a:xfrm>
            <a:off x="5516825" y="-23825"/>
            <a:ext cx="3643800" cy="5167200"/>
          </a:xfrm>
          <a:prstGeom prst="rect">
            <a:avLst/>
          </a:prstGeom>
          <a:noFill/>
          <a:ln>
            <a:noFill/>
          </a:ln>
        </p:spPr>
      </p:sp>
      <p:sp>
        <p:nvSpPr>
          <p:cNvPr id="105" name="Google Shape;105;p15"/>
          <p:cNvSpPr/>
          <p:nvPr/>
        </p:nvSpPr>
        <p:spPr>
          <a:xfrm>
            <a:off x="0" y="0"/>
            <a:ext cx="1040700" cy="5143500"/>
          </a:xfrm>
          <a:prstGeom prst="rect">
            <a:avLst/>
          </a:prstGeom>
          <a:solidFill>
            <a:srgbClr val="67A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6" name="Google Shape;106;p15"/>
          <p:cNvCxnSpPr/>
          <p:nvPr/>
        </p:nvCxnSpPr>
        <p:spPr>
          <a:xfrm>
            <a:off x="8805525" y="-35700"/>
            <a:ext cx="0" cy="5214900"/>
          </a:xfrm>
          <a:prstGeom prst="straightConnector1">
            <a:avLst/>
          </a:prstGeom>
          <a:noFill/>
          <a:ln cap="flat" cmpd="sng" w="9525">
            <a:solidFill>
              <a:schemeClr val="lt2"/>
            </a:solidFill>
            <a:prstDash val="solid"/>
            <a:round/>
            <a:headEnd len="med" w="med" type="none"/>
            <a:tailEnd len="med" w="med" type="none"/>
          </a:ln>
        </p:spPr>
      </p:cxnSp>
      <p:sp>
        <p:nvSpPr>
          <p:cNvPr id="107" name="Google Shape;107;p15"/>
          <p:cNvSpPr txBox="1"/>
          <p:nvPr>
            <p:ph type="title"/>
          </p:nvPr>
        </p:nvSpPr>
        <p:spPr>
          <a:xfrm>
            <a:off x="1377513" y="3108350"/>
            <a:ext cx="3802500" cy="628800"/>
          </a:xfrm>
          <a:prstGeom prst="rect">
            <a:avLst/>
          </a:prstGeom>
        </p:spPr>
        <p:txBody>
          <a:bodyPr anchorCtr="0" anchor="b" bIns="91425" lIns="91425" spcFirstLastPara="1" rIns="91425" wrap="square" tIns="91425">
            <a:noAutofit/>
          </a:bodyPr>
          <a:lstStyle>
            <a:lvl1pPr lvl="0" rtl="0">
              <a:spcBef>
                <a:spcPts val="0"/>
              </a:spcBef>
              <a:spcAft>
                <a:spcPts val="0"/>
              </a:spcAft>
              <a:buSzPts val="42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08" name="Google Shape;108;p15"/>
          <p:cNvSpPr txBox="1"/>
          <p:nvPr>
            <p:ph idx="1" type="subTitle"/>
          </p:nvPr>
        </p:nvSpPr>
        <p:spPr>
          <a:xfrm>
            <a:off x="1377513" y="3679400"/>
            <a:ext cx="3802500" cy="924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None/>
              <a:defRPr/>
            </a:lvl1pPr>
            <a:lvl2pPr lvl="1" rtl="0" algn="ctr">
              <a:lnSpc>
                <a:spcPct val="100000"/>
              </a:lnSpc>
              <a:spcBef>
                <a:spcPts val="0"/>
              </a:spcBef>
              <a:spcAft>
                <a:spcPts val="0"/>
              </a:spcAft>
              <a:buSzPts val="2400"/>
              <a:buNone/>
              <a:defRPr/>
            </a:lvl2pPr>
            <a:lvl3pPr lvl="2" rtl="0" algn="ctr">
              <a:lnSpc>
                <a:spcPct val="100000"/>
              </a:lnSpc>
              <a:spcBef>
                <a:spcPts val="1600"/>
              </a:spcBef>
              <a:spcAft>
                <a:spcPts val="0"/>
              </a:spcAft>
              <a:buSzPts val="2400"/>
              <a:buNone/>
              <a:defRPr/>
            </a:lvl3pPr>
            <a:lvl4pPr lvl="3" rtl="0" algn="ctr">
              <a:lnSpc>
                <a:spcPct val="100000"/>
              </a:lnSpc>
              <a:spcBef>
                <a:spcPts val="1600"/>
              </a:spcBef>
              <a:spcAft>
                <a:spcPts val="0"/>
              </a:spcAft>
              <a:buSzPts val="2400"/>
              <a:buNone/>
              <a:defRPr/>
            </a:lvl4pPr>
            <a:lvl5pPr lvl="4" rtl="0" algn="ctr">
              <a:lnSpc>
                <a:spcPct val="100000"/>
              </a:lnSpc>
              <a:spcBef>
                <a:spcPts val="1600"/>
              </a:spcBef>
              <a:spcAft>
                <a:spcPts val="0"/>
              </a:spcAft>
              <a:buSzPts val="2400"/>
              <a:buNone/>
              <a:defRPr/>
            </a:lvl5pPr>
            <a:lvl6pPr lvl="5" rtl="0" algn="ctr">
              <a:lnSpc>
                <a:spcPct val="100000"/>
              </a:lnSpc>
              <a:spcBef>
                <a:spcPts val="1600"/>
              </a:spcBef>
              <a:spcAft>
                <a:spcPts val="0"/>
              </a:spcAft>
              <a:buSzPts val="2400"/>
              <a:buNone/>
              <a:defRPr/>
            </a:lvl6pPr>
            <a:lvl7pPr lvl="6" rtl="0" algn="ctr">
              <a:lnSpc>
                <a:spcPct val="100000"/>
              </a:lnSpc>
              <a:spcBef>
                <a:spcPts val="1600"/>
              </a:spcBef>
              <a:spcAft>
                <a:spcPts val="0"/>
              </a:spcAft>
              <a:buSzPts val="2400"/>
              <a:buNone/>
              <a:defRPr/>
            </a:lvl7pPr>
            <a:lvl8pPr lvl="7" rtl="0" algn="ctr">
              <a:lnSpc>
                <a:spcPct val="100000"/>
              </a:lnSpc>
              <a:spcBef>
                <a:spcPts val="1600"/>
              </a:spcBef>
              <a:spcAft>
                <a:spcPts val="0"/>
              </a:spcAft>
              <a:buSzPts val="2400"/>
              <a:buNone/>
              <a:defRPr/>
            </a:lvl8pPr>
            <a:lvl9pPr lvl="8" rtl="0" algn="ctr">
              <a:lnSpc>
                <a:spcPct val="100000"/>
              </a:lnSpc>
              <a:spcBef>
                <a:spcPts val="1600"/>
              </a:spcBef>
              <a:spcAft>
                <a:spcPts val="1600"/>
              </a:spcAft>
              <a:buSzPts val="2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0">
    <p:spTree>
      <p:nvGrpSpPr>
        <p:cNvPr id="109" name="Shape 109"/>
        <p:cNvGrpSpPr/>
        <p:nvPr/>
      </p:nvGrpSpPr>
      <p:grpSpPr>
        <a:xfrm>
          <a:off x="0" y="0"/>
          <a:ext cx="0" cy="0"/>
          <a:chOff x="0" y="0"/>
          <a:chExt cx="0" cy="0"/>
        </a:xfrm>
      </p:grpSpPr>
      <p:sp>
        <p:nvSpPr>
          <p:cNvPr id="110" name="Google Shape;110;p16"/>
          <p:cNvSpPr txBox="1"/>
          <p:nvPr>
            <p:ph type="title"/>
          </p:nvPr>
        </p:nvSpPr>
        <p:spPr>
          <a:xfrm>
            <a:off x="6071025" y="539500"/>
            <a:ext cx="2359800" cy="1146600"/>
          </a:xfrm>
          <a:prstGeom prst="rect">
            <a:avLst/>
          </a:prstGeom>
        </p:spPr>
        <p:txBody>
          <a:bodyPr anchorCtr="0" anchor="t" bIns="91425" lIns="91425" spcFirstLastPara="1" rIns="91425" wrap="square" tIns="91425">
            <a:noAutofit/>
          </a:bodyPr>
          <a:lstStyle>
            <a:lvl1pPr lvl="0" rtl="0">
              <a:spcBef>
                <a:spcPts val="0"/>
              </a:spcBef>
              <a:spcAft>
                <a:spcPts val="0"/>
              </a:spcAft>
              <a:buSzPts val="42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11" name="Google Shape;111;p16"/>
          <p:cNvSpPr txBox="1"/>
          <p:nvPr>
            <p:ph idx="1" type="subTitle"/>
          </p:nvPr>
        </p:nvSpPr>
        <p:spPr>
          <a:xfrm>
            <a:off x="6071025" y="1570750"/>
            <a:ext cx="2359800" cy="1026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None/>
              <a:defRPr/>
            </a:lvl1pPr>
            <a:lvl2pPr lvl="1" rtl="0" algn="ctr">
              <a:lnSpc>
                <a:spcPct val="100000"/>
              </a:lnSpc>
              <a:spcBef>
                <a:spcPts val="0"/>
              </a:spcBef>
              <a:spcAft>
                <a:spcPts val="0"/>
              </a:spcAft>
              <a:buSzPts val="2400"/>
              <a:buNone/>
              <a:defRPr/>
            </a:lvl2pPr>
            <a:lvl3pPr lvl="2" rtl="0" algn="ctr">
              <a:lnSpc>
                <a:spcPct val="100000"/>
              </a:lnSpc>
              <a:spcBef>
                <a:spcPts val="1600"/>
              </a:spcBef>
              <a:spcAft>
                <a:spcPts val="0"/>
              </a:spcAft>
              <a:buSzPts val="2400"/>
              <a:buNone/>
              <a:defRPr/>
            </a:lvl3pPr>
            <a:lvl4pPr lvl="3" rtl="0" algn="ctr">
              <a:lnSpc>
                <a:spcPct val="100000"/>
              </a:lnSpc>
              <a:spcBef>
                <a:spcPts val="1600"/>
              </a:spcBef>
              <a:spcAft>
                <a:spcPts val="0"/>
              </a:spcAft>
              <a:buSzPts val="2400"/>
              <a:buNone/>
              <a:defRPr/>
            </a:lvl4pPr>
            <a:lvl5pPr lvl="4" rtl="0" algn="ctr">
              <a:lnSpc>
                <a:spcPct val="100000"/>
              </a:lnSpc>
              <a:spcBef>
                <a:spcPts val="1600"/>
              </a:spcBef>
              <a:spcAft>
                <a:spcPts val="0"/>
              </a:spcAft>
              <a:buSzPts val="2400"/>
              <a:buNone/>
              <a:defRPr/>
            </a:lvl5pPr>
            <a:lvl6pPr lvl="5" rtl="0" algn="ctr">
              <a:lnSpc>
                <a:spcPct val="100000"/>
              </a:lnSpc>
              <a:spcBef>
                <a:spcPts val="1600"/>
              </a:spcBef>
              <a:spcAft>
                <a:spcPts val="0"/>
              </a:spcAft>
              <a:buSzPts val="2400"/>
              <a:buNone/>
              <a:defRPr/>
            </a:lvl6pPr>
            <a:lvl7pPr lvl="6" rtl="0" algn="ctr">
              <a:lnSpc>
                <a:spcPct val="100000"/>
              </a:lnSpc>
              <a:spcBef>
                <a:spcPts val="1600"/>
              </a:spcBef>
              <a:spcAft>
                <a:spcPts val="0"/>
              </a:spcAft>
              <a:buSzPts val="2400"/>
              <a:buNone/>
              <a:defRPr/>
            </a:lvl7pPr>
            <a:lvl8pPr lvl="7" rtl="0" algn="ctr">
              <a:lnSpc>
                <a:spcPct val="100000"/>
              </a:lnSpc>
              <a:spcBef>
                <a:spcPts val="1600"/>
              </a:spcBef>
              <a:spcAft>
                <a:spcPts val="0"/>
              </a:spcAft>
              <a:buSzPts val="2400"/>
              <a:buNone/>
              <a:defRPr/>
            </a:lvl8pPr>
            <a:lvl9pPr lvl="8" rtl="0" algn="ctr">
              <a:lnSpc>
                <a:spcPct val="100000"/>
              </a:lnSpc>
              <a:spcBef>
                <a:spcPts val="1600"/>
              </a:spcBef>
              <a:spcAft>
                <a:spcPts val="1600"/>
              </a:spcAft>
              <a:buSzPts val="2400"/>
              <a:buNone/>
              <a:defRPr/>
            </a:lvl9pPr>
          </a:lstStyle>
          <a:p/>
        </p:txBody>
      </p:sp>
      <p:sp>
        <p:nvSpPr>
          <p:cNvPr id="112" name="Google Shape;112;p16"/>
          <p:cNvSpPr/>
          <p:nvPr>
            <p:ph idx="2" type="pic"/>
          </p:nvPr>
        </p:nvSpPr>
        <p:spPr>
          <a:xfrm>
            <a:off x="0" y="0"/>
            <a:ext cx="3428100" cy="5143500"/>
          </a:xfrm>
          <a:prstGeom prst="rect">
            <a:avLst/>
          </a:prstGeom>
          <a:noFill/>
          <a:ln>
            <a:noFill/>
          </a:ln>
        </p:spPr>
      </p:sp>
      <p:sp>
        <p:nvSpPr>
          <p:cNvPr id="113" name="Google Shape;113;p16"/>
          <p:cNvSpPr/>
          <p:nvPr>
            <p:ph idx="3" type="pic"/>
          </p:nvPr>
        </p:nvSpPr>
        <p:spPr>
          <a:xfrm>
            <a:off x="3690500" y="3066625"/>
            <a:ext cx="4705500" cy="2076900"/>
          </a:xfrm>
          <a:prstGeom prst="rect">
            <a:avLst/>
          </a:prstGeom>
          <a:noFill/>
          <a:ln>
            <a:noFill/>
          </a:ln>
        </p:spPr>
      </p:sp>
      <p:sp>
        <p:nvSpPr>
          <p:cNvPr id="114" name="Google Shape;114;p16"/>
          <p:cNvSpPr/>
          <p:nvPr>
            <p:ph idx="4" type="pic"/>
          </p:nvPr>
        </p:nvSpPr>
        <p:spPr>
          <a:xfrm>
            <a:off x="3690375" y="0"/>
            <a:ext cx="2285700" cy="2826300"/>
          </a:xfrm>
          <a:prstGeom prst="rect">
            <a:avLst/>
          </a:prstGeom>
          <a:noFill/>
          <a:ln>
            <a:noFill/>
          </a:ln>
        </p:spPr>
      </p:sp>
      <p:sp>
        <p:nvSpPr>
          <p:cNvPr id="115" name="Google Shape;115;p16"/>
          <p:cNvSpPr/>
          <p:nvPr/>
        </p:nvSpPr>
        <p:spPr>
          <a:xfrm>
            <a:off x="8947250" y="0"/>
            <a:ext cx="196800" cy="5143500"/>
          </a:xfrm>
          <a:prstGeom prst="rect">
            <a:avLst/>
          </a:prstGeom>
          <a:solidFill>
            <a:srgbClr val="EE48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6" name="Google Shape;116;p16"/>
          <p:cNvCxnSpPr/>
          <p:nvPr/>
        </p:nvCxnSpPr>
        <p:spPr>
          <a:xfrm>
            <a:off x="414894" y="-35700"/>
            <a:ext cx="0" cy="521490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0_1">
    <p:spTree>
      <p:nvGrpSpPr>
        <p:cNvPr id="117" name="Shape 117"/>
        <p:cNvGrpSpPr/>
        <p:nvPr/>
      </p:nvGrpSpPr>
      <p:grpSpPr>
        <a:xfrm>
          <a:off x="0" y="0"/>
          <a:ext cx="0" cy="0"/>
          <a:chOff x="0" y="0"/>
          <a:chExt cx="0" cy="0"/>
        </a:xfrm>
      </p:grpSpPr>
      <p:sp>
        <p:nvSpPr>
          <p:cNvPr id="118" name="Google Shape;118;p17"/>
          <p:cNvSpPr txBox="1"/>
          <p:nvPr>
            <p:ph type="title"/>
          </p:nvPr>
        </p:nvSpPr>
        <p:spPr>
          <a:xfrm>
            <a:off x="713250" y="445025"/>
            <a:ext cx="46359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42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19" name="Google Shape;119;p17"/>
          <p:cNvSpPr txBox="1"/>
          <p:nvPr>
            <p:ph idx="1" type="body"/>
          </p:nvPr>
        </p:nvSpPr>
        <p:spPr>
          <a:xfrm>
            <a:off x="713250" y="1257575"/>
            <a:ext cx="7717500" cy="2759700"/>
          </a:xfrm>
          <a:prstGeom prst="rect">
            <a:avLst/>
          </a:prstGeom>
        </p:spPr>
        <p:txBody>
          <a:bodyPr anchorCtr="0" anchor="t" bIns="91425" lIns="91425" spcFirstLastPara="1" rIns="91425" wrap="square" tIns="91425">
            <a:noAutofit/>
          </a:bodyPr>
          <a:lstStyle>
            <a:lvl1pPr indent="-381000" lvl="0" marL="457200" rtl="0">
              <a:lnSpc>
                <a:spcPct val="100000"/>
              </a:lnSpc>
              <a:spcBef>
                <a:spcPts val="0"/>
              </a:spcBef>
              <a:spcAft>
                <a:spcPts val="0"/>
              </a:spcAft>
              <a:buSzPts val="2400"/>
              <a:buFont typeface="Nunito Light"/>
              <a:buChar char="●"/>
              <a:defRPr/>
            </a:lvl1pPr>
            <a:lvl2pPr indent="-381000" lvl="1" marL="914400" rtl="0">
              <a:lnSpc>
                <a:spcPct val="100000"/>
              </a:lnSpc>
              <a:spcBef>
                <a:spcPts val="1200"/>
              </a:spcBef>
              <a:spcAft>
                <a:spcPts val="0"/>
              </a:spcAft>
              <a:buSzPts val="2400"/>
              <a:buFont typeface="Nunito Light"/>
              <a:buChar char="○"/>
              <a:defRPr/>
            </a:lvl2pPr>
            <a:lvl3pPr indent="-381000" lvl="2" marL="1371600" rtl="0">
              <a:lnSpc>
                <a:spcPct val="100000"/>
              </a:lnSpc>
              <a:spcBef>
                <a:spcPts val="0"/>
              </a:spcBef>
              <a:spcAft>
                <a:spcPts val="0"/>
              </a:spcAft>
              <a:buSzPts val="2400"/>
              <a:buFont typeface="Nunito Light"/>
              <a:buChar char="■"/>
              <a:defRPr/>
            </a:lvl3pPr>
            <a:lvl4pPr indent="-381000" lvl="3" marL="1828800" rtl="0">
              <a:lnSpc>
                <a:spcPct val="100000"/>
              </a:lnSpc>
              <a:spcBef>
                <a:spcPts val="0"/>
              </a:spcBef>
              <a:spcAft>
                <a:spcPts val="0"/>
              </a:spcAft>
              <a:buSzPts val="2400"/>
              <a:buFont typeface="Nunito Light"/>
              <a:buChar char="●"/>
              <a:defRPr/>
            </a:lvl4pPr>
            <a:lvl5pPr indent="-381000" lvl="4" marL="2286000" rtl="0">
              <a:lnSpc>
                <a:spcPct val="100000"/>
              </a:lnSpc>
              <a:spcBef>
                <a:spcPts val="0"/>
              </a:spcBef>
              <a:spcAft>
                <a:spcPts val="0"/>
              </a:spcAft>
              <a:buSzPts val="2400"/>
              <a:buFont typeface="Nunito Light"/>
              <a:buChar char="○"/>
              <a:defRPr/>
            </a:lvl5pPr>
            <a:lvl6pPr indent="-381000" lvl="5" marL="2743200" rtl="0">
              <a:lnSpc>
                <a:spcPct val="100000"/>
              </a:lnSpc>
              <a:spcBef>
                <a:spcPts val="0"/>
              </a:spcBef>
              <a:spcAft>
                <a:spcPts val="0"/>
              </a:spcAft>
              <a:buSzPts val="2400"/>
              <a:buFont typeface="Nunito Light"/>
              <a:buChar char="■"/>
              <a:defRPr/>
            </a:lvl6pPr>
            <a:lvl7pPr indent="-381000" lvl="6" marL="3200400" rtl="0">
              <a:lnSpc>
                <a:spcPct val="100000"/>
              </a:lnSpc>
              <a:spcBef>
                <a:spcPts val="0"/>
              </a:spcBef>
              <a:spcAft>
                <a:spcPts val="0"/>
              </a:spcAft>
              <a:buSzPts val="2400"/>
              <a:buFont typeface="Nunito Light"/>
              <a:buChar char="●"/>
              <a:defRPr/>
            </a:lvl7pPr>
            <a:lvl8pPr indent="-381000" lvl="7" marL="3657600" rtl="0">
              <a:lnSpc>
                <a:spcPct val="100000"/>
              </a:lnSpc>
              <a:spcBef>
                <a:spcPts val="0"/>
              </a:spcBef>
              <a:spcAft>
                <a:spcPts val="0"/>
              </a:spcAft>
              <a:buSzPts val="2400"/>
              <a:buFont typeface="Nunito Light"/>
              <a:buChar char="○"/>
              <a:defRPr/>
            </a:lvl8pPr>
            <a:lvl9pPr indent="-381000" lvl="8" marL="4114800" rtl="0">
              <a:lnSpc>
                <a:spcPct val="100000"/>
              </a:lnSpc>
              <a:spcBef>
                <a:spcPts val="0"/>
              </a:spcBef>
              <a:spcAft>
                <a:spcPts val="0"/>
              </a:spcAft>
              <a:buSzPts val="2400"/>
              <a:buFont typeface="Nunito Light"/>
              <a:buChar char="■"/>
              <a:defRPr/>
            </a:lvl9pPr>
          </a:lstStyle>
          <a:p/>
        </p:txBody>
      </p:sp>
      <p:sp>
        <p:nvSpPr>
          <p:cNvPr id="120" name="Google Shape;120;p17"/>
          <p:cNvSpPr/>
          <p:nvPr/>
        </p:nvSpPr>
        <p:spPr>
          <a:xfrm>
            <a:off x="0" y="0"/>
            <a:ext cx="590400" cy="5143500"/>
          </a:xfrm>
          <a:prstGeom prst="rect">
            <a:avLst/>
          </a:prstGeom>
          <a:solidFill>
            <a:srgbClr val="FFC80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1" name="Google Shape;121;p17"/>
          <p:cNvCxnSpPr/>
          <p:nvPr/>
        </p:nvCxnSpPr>
        <p:spPr>
          <a:xfrm>
            <a:off x="8735575" y="-35700"/>
            <a:ext cx="0" cy="5214900"/>
          </a:xfrm>
          <a:prstGeom prst="straightConnector1">
            <a:avLst/>
          </a:prstGeom>
          <a:noFill/>
          <a:ln cap="flat" cmpd="sng" w="9525">
            <a:solidFill>
              <a:schemeClr val="lt2"/>
            </a:solidFill>
            <a:prstDash val="solid"/>
            <a:round/>
            <a:headEnd len="med" w="med" type="none"/>
            <a:tailEnd len="med" w="med" type="none"/>
          </a:ln>
        </p:spPr>
      </p:cxnSp>
      <p:grpSp>
        <p:nvGrpSpPr>
          <p:cNvPr id="122" name="Google Shape;122;p17"/>
          <p:cNvGrpSpPr/>
          <p:nvPr/>
        </p:nvGrpSpPr>
        <p:grpSpPr>
          <a:xfrm>
            <a:off x="3886675" y="4976075"/>
            <a:ext cx="5341800" cy="0"/>
            <a:chOff x="2220050" y="1547100"/>
            <a:chExt cx="5341800" cy="0"/>
          </a:xfrm>
        </p:grpSpPr>
        <p:cxnSp>
          <p:nvCxnSpPr>
            <p:cNvPr id="123" name="Google Shape;123;p17"/>
            <p:cNvCxnSpPr/>
            <p:nvPr/>
          </p:nvCxnSpPr>
          <p:spPr>
            <a:xfrm>
              <a:off x="2220050" y="1547100"/>
              <a:ext cx="464400" cy="0"/>
            </a:xfrm>
            <a:prstGeom prst="straightConnector1">
              <a:avLst/>
            </a:prstGeom>
            <a:noFill/>
            <a:ln cap="flat" cmpd="sng" w="114300">
              <a:solidFill>
                <a:schemeClr val="dk1"/>
              </a:solidFill>
              <a:prstDash val="solid"/>
              <a:round/>
              <a:headEnd len="med" w="med" type="none"/>
              <a:tailEnd len="med" w="med" type="none"/>
            </a:ln>
          </p:spPr>
        </p:cxnSp>
        <p:cxnSp>
          <p:nvCxnSpPr>
            <p:cNvPr id="124" name="Google Shape;124;p17"/>
            <p:cNvCxnSpPr/>
            <p:nvPr/>
          </p:nvCxnSpPr>
          <p:spPr>
            <a:xfrm>
              <a:off x="2684450" y="1547100"/>
              <a:ext cx="48774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0_1_1">
    <p:spTree>
      <p:nvGrpSpPr>
        <p:cNvPr id="125" name="Shape 125"/>
        <p:cNvGrpSpPr/>
        <p:nvPr/>
      </p:nvGrpSpPr>
      <p:grpSpPr>
        <a:xfrm>
          <a:off x="0" y="0"/>
          <a:ext cx="0" cy="0"/>
          <a:chOff x="0" y="0"/>
          <a:chExt cx="0" cy="0"/>
        </a:xfrm>
      </p:grpSpPr>
      <p:sp>
        <p:nvSpPr>
          <p:cNvPr id="126" name="Google Shape;126;p18"/>
          <p:cNvSpPr txBox="1"/>
          <p:nvPr>
            <p:ph type="title"/>
          </p:nvPr>
        </p:nvSpPr>
        <p:spPr>
          <a:xfrm>
            <a:off x="713250" y="44502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42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27" name="Google Shape;127;p18"/>
          <p:cNvSpPr txBox="1"/>
          <p:nvPr>
            <p:ph idx="1" type="body"/>
          </p:nvPr>
        </p:nvSpPr>
        <p:spPr>
          <a:xfrm>
            <a:off x="713250" y="1017725"/>
            <a:ext cx="7717500" cy="378300"/>
          </a:xfrm>
          <a:prstGeom prst="rect">
            <a:avLst/>
          </a:prstGeom>
        </p:spPr>
        <p:txBody>
          <a:bodyPr anchorCtr="0" anchor="t" bIns="91425" lIns="91425" spcFirstLastPara="1" rIns="91425" wrap="square" tIns="91425">
            <a:noAutofit/>
          </a:bodyPr>
          <a:lstStyle>
            <a:lvl1pPr indent="-381000" lvl="0" marL="457200" rtl="0">
              <a:lnSpc>
                <a:spcPct val="100000"/>
              </a:lnSpc>
              <a:spcBef>
                <a:spcPts val="0"/>
              </a:spcBef>
              <a:spcAft>
                <a:spcPts val="0"/>
              </a:spcAft>
              <a:buSzPts val="2400"/>
              <a:buFont typeface="Nunito Light"/>
              <a:buChar char="●"/>
              <a:defRPr/>
            </a:lvl1pPr>
            <a:lvl2pPr indent="-381000" lvl="1" marL="914400" rtl="0">
              <a:lnSpc>
                <a:spcPct val="100000"/>
              </a:lnSpc>
              <a:spcBef>
                <a:spcPts val="1200"/>
              </a:spcBef>
              <a:spcAft>
                <a:spcPts val="0"/>
              </a:spcAft>
              <a:buSzPts val="2400"/>
              <a:buFont typeface="Nunito Light"/>
              <a:buChar char="○"/>
              <a:defRPr/>
            </a:lvl2pPr>
            <a:lvl3pPr indent="-381000" lvl="2" marL="1371600" rtl="0">
              <a:lnSpc>
                <a:spcPct val="100000"/>
              </a:lnSpc>
              <a:spcBef>
                <a:spcPts val="0"/>
              </a:spcBef>
              <a:spcAft>
                <a:spcPts val="0"/>
              </a:spcAft>
              <a:buSzPts val="2400"/>
              <a:buFont typeface="Nunito Light"/>
              <a:buChar char="■"/>
              <a:defRPr/>
            </a:lvl3pPr>
            <a:lvl4pPr indent="-381000" lvl="3" marL="1828800" rtl="0">
              <a:lnSpc>
                <a:spcPct val="100000"/>
              </a:lnSpc>
              <a:spcBef>
                <a:spcPts val="0"/>
              </a:spcBef>
              <a:spcAft>
                <a:spcPts val="0"/>
              </a:spcAft>
              <a:buSzPts val="2400"/>
              <a:buFont typeface="Nunito Light"/>
              <a:buChar char="●"/>
              <a:defRPr/>
            </a:lvl4pPr>
            <a:lvl5pPr indent="-381000" lvl="4" marL="2286000" rtl="0">
              <a:lnSpc>
                <a:spcPct val="100000"/>
              </a:lnSpc>
              <a:spcBef>
                <a:spcPts val="0"/>
              </a:spcBef>
              <a:spcAft>
                <a:spcPts val="0"/>
              </a:spcAft>
              <a:buSzPts val="2400"/>
              <a:buFont typeface="Nunito Light"/>
              <a:buChar char="○"/>
              <a:defRPr/>
            </a:lvl5pPr>
            <a:lvl6pPr indent="-381000" lvl="5" marL="2743200" rtl="0">
              <a:lnSpc>
                <a:spcPct val="100000"/>
              </a:lnSpc>
              <a:spcBef>
                <a:spcPts val="0"/>
              </a:spcBef>
              <a:spcAft>
                <a:spcPts val="0"/>
              </a:spcAft>
              <a:buSzPts val="2400"/>
              <a:buFont typeface="Nunito Light"/>
              <a:buChar char="■"/>
              <a:defRPr/>
            </a:lvl6pPr>
            <a:lvl7pPr indent="-381000" lvl="6" marL="3200400" rtl="0">
              <a:lnSpc>
                <a:spcPct val="100000"/>
              </a:lnSpc>
              <a:spcBef>
                <a:spcPts val="0"/>
              </a:spcBef>
              <a:spcAft>
                <a:spcPts val="0"/>
              </a:spcAft>
              <a:buSzPts val="2400"/>
              <a:buFont typeface="Nunito Light"/>
              <a:buChar char="●"/>
              <a:defRPr/>
            </a:lvl7pPr>
            <a:lvl8pPr indent="-381000" lvl="7" marL="3657600" rtl="0">
              <a:lnSpc>
                <a:spcPct val="100000"/>
              </a:lnSpc>
              <a:spcBef>
                <a:spcPts val="0"/>
              </a:spcBef>
              <a:spcAft>
                <a:spcPts val="0"/>
              </a:spcAft>
              <a:buSzPts val="2400"/>
              <a:buFont typeface="Nunito Light"/>
              <a:buChar char="○"/>
              <a:defRPr/>
            </a:lvl8pPr>
            <a:lvl9pPr indent="-381000" lvl="8" marL="4114800" rtl="0">
              <a:lnSpc>
                <a:spcPct val="100000"/>
              </a:lnSpc>
              <a:spcBef>
                <a:spcPts val="0"/>
              </a:spcBef>
              <a:spcAft>
                <a:spcPts val="0"/>
              </a:spcAft>
              <a:buSzPts val="2400"/>
              <a:buFont typeface="Nunito Light"/>
              <a:buChar char="■"/>
              <a:defRPr/>
            </a:lvl9pPr>
          </a:lstStyle>
          <a:p/>
        </p:txBody>
      </p:sp>
      <p:sp>
        <p:nvSpPr>
          <p:cNvPr id="128" name="Google Shape;128;p18"/>
          <p:cNvSpPr/>
          <p:nvPr/>
        </p:nvSpPr>
        <p:spPr>
          <a:xfrm>
            <a:off x="0" y="0"/>
            <a:ext cx="187500" cy="5143500"/>
          </a:xfrm>
          <a:prstGeom prst="rect">
            <a:avLst/>
          </a:prstGeom>
          <a:solidFill>
            <a:srgbClr val="A9CB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9" name="Google Shape;129;p18"/>
          <p:cNvCxnSpPr/>
          <p:nvPr/>
        </p:nvCxnSpPr>
        <p:spPr>
          <a:xfrm>
            <a:off x="8267125" y="-35700"/>
            <a:ext cx="0" cy="5214900"/>
          </a:xfrm>
          <a:prstGeom prst="straightConnector1">
            <a:avLst/>
          </a:prstGeom>
          <a:noFill/>
          <a:ln cap="flat" cmpd="sng" w="9525">
            <a:solidFill>
              <a:schemeClr val="lt2"/>
            </a:solidFill>
            <a:prstDash val="solid"/>
            <a:round/>
            <a:headEnd len="med" w="med" type="none"/>
            <a:tailEnd len="med" w="med" type="none"/>
          </a:ln>
        </p:spPr>
      </p:cxnSp>
      <p:grpSp>
        <p:nvGrpSpPr>
          <p:cNvPr id="130" name="Google Shape;130;p18"/>
          <p:cNvGrpSpPr/>
          <p:nvPr/>
        </p:nvGrpSpPr>
        <p:grpSpPr>
          <a:xfrm>
            <a:off x="448300" y="4854275"/>
            <a:ext cx="8817600" cy="0"/>
            <a:chOff x="2220050" y="1547100"/>
            <a:chExt cx="8817600" cy="0"/>
          </a:xfrm>
        </p:grpSpPr>
        <p:cxnSp>
          <p:nvCxnSpPr>
            <p:cNvPr id="131" name="Google Shape;131;p18"/>
            <p:cNvCxnSpPr/>
            <p:nvPr/>
          </p:nvCxnSpPr>
          <p:spPr>
            <a:xfrm>
              <a:off x="2220050" y="1547100"/>
              <a:ext cx="464400" cy="0"/>
            </a:xfrm>
            <a:prstGeom prst="straightConnector1">
              <a:avLst/>
            </a:prstGeom>
            <a:noFill/>
            <a:ln cap="flat" cmpd="sng" w="114300">
              <a:solidFill>
                <a:schemeClr val="dk1"/>
              </a:solidFill>
              <a:prstDash val="solid"/>
              <a:round/>
              <a:headEnd len="med" w="med" type="none"/>
              <a:tailEnd len="med" w="med" type="none"/>
            </a:ln>
          </p:spPr>
        </p:cxnSp>
        <p:cxnSp>
          <p:nvCxnSpPr>
            <p:cNvPr id="132" name="Google Shape;132;p18"/>
            <p:cNvCxnSpPr/>
            <p:nvPr/>
          </p:nvCxnSpPr>
          <p:spPr>
            <a:xfrm>
              <a:off x="2684450" y="1547100"/>
              <a:ext cx="83532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133" name="Shape 133"/>
        <p:cNvGrpSpPr/>
        <p:nvPr/>
      </p:nvGrpSpPr>
      <p:grpSpPr>
        <a:xfrm>
          <a:off x="0" y="0"/>
          <a:ext cx="0" cy="0"/>
          <a:chOff x="0" y="0"/>
          <a:chExt cx="0" cy="0"/>
        </a:xfrm>
      </p:grpSpPr>
      <p:sp>
        <p:nvSpPr>
          <p:cNvPr id="134" name="Google Shape;134;p19"/>
          <p:cNvSpPr/>
          <p:nvPr/>
        </p:nvSpPr>
        <p:spPr>
          <a:xfrm>
            <a:off x="0" y="0"/>
            <a:ext cx="168600" cy="5143500"/>
          </a:xfrm>
          <a:prstGeom prst="rect">
            <a:avLst/>
          </a:prstGeom>
          <a:solidFill>
            <a:srgbClr val="67A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5" name="Google Shape;135;p19"/>
          <p:cNvCxnSpPr/>
          <p:nvPr/>
        </p:nvCxnSpPr>
        <p:spPr>
          <a:xfrm>
            <a:off x="8909350" y="-35700"/>
            <a:ext cx="0" cy="5214900"/>
          </a:xfrm>
          <a:prstGeom prst="straightConnector1">
            <a:avLst/>
          </a:prstGeom>
          <a:noFill/>
          <a:ln cap="flat" cmpd="sng" w="9525">
            <a:solidFill>
              <a:schemeClr val="lt2"/>
            </a:solidFill>
            <a:prstDash val="solid"/>
            <a:round/>
            <a:headEnd len="med" w="med" type="none"/>
            <a:tailEnd len="med" w="med" type="none"/>
          </a:ln>
        </p:spPr>
      </p:cxnSp>
      <p:sp>
        <p:nvSpPr>
          <p:cNvPr id="136" name="Google Shape;136;p1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42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37" name="Google Shape;137;p19"/>
          <p:cNvSpPr txBox="1"/>
          <p:nvPr>
            <p:ph idx="1" type="subTitle"/>
          </p:nvPr>
        </p:nvSpPr>
        <p:spPr>
          <a:xfrm>
            <a:off x="720000" y="2275025"/>
            <a:ext cx="2531100" cy="1233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None/>
              <a:defRPr/>
            </a:lvl1pPr>
            <a:lvl2pPr lvl="1" rtl="0" algn="ctr">
              <a:lnSpc>
                <a:spcPct val="100000"/>
              </a:lnSpc>
              <a:spcBef>
                <a:spcPts val="0"/>
              </a:spcBef>
              <a:spcAft>
                <a:spcPts val="0"/>
              </a:spcAft>
              <a:buSzPts val="2400"/>
              <a:buNone/>
              <a:defRPr/>
            </a:lvl2pPr>
            <a:lvl3pPr lvl="2" rtl="0" algn="ctr">
              <a:lnSpc>
                <a:spcPct val="100000"/>
              </a:lnSpc>
              <a:spcBef>
                <a:spcPts val="1600"/>
              </a:spcBef>
              <a:spcAft>
                <a:spcPts val="0"/>
              </a:spcAft>
              <a:buSzPts val="2400"/>
              <a:buNone/>
              <a:defRPr/>
            </a:lvl3pPr>
            <a:lvl4pPr lvl="3" rtl="0" algn="ctr">
              <a:lnSpc>
                <a:spcPct val="100000"/>
              </a:lnSpc>
              <a:spcBef>
                <a:spcPts val="1600"/>
              </a:spcBef>
              <a:spcAft>
                <a:spcPts val="0"/>
              </a:spcAft>
              <a:buSzPts val="2400"/>
              <a:buNone/>
              <a:defRPr/>
            </a:lvl4pPr>
            <a:lvl5pPr lvl="4" rtl="0" algn="ctr">
              <a:lnSpc>
                <a:spcPct val="100000"/>
              </a:lnSpc>
              <a:spcBef>
                <a:spcPts val="1600"/>
              </a:spcBef>
              <a:spcAft>
                <a:spcPts val="0"/>
              </a:spcAft>
              <a:buSzPts val="2400"/>
              <a:buNone/>
              <a:defRPr/>
            </a:lvl5pPr>
            <a:lvl6pPr lvl="5" rtl="0" algn="ctr">
              <a:lnSpc>
                <a:spcPct val="100000"/>
              </a:lnSpc>
              <a:spcBef>
                <a:spcPts val="1600"/>
              </a:spcBef>
              <a:spcAft>
                <a:spcPts val="0"/>
              </a:spcAft>
              <a:buSzPts val="2400"/>
              <a:buNone/>
              <a:defRPr/>
            </a:lvl6pPr>
            <a:lvl7pPr lvl="6" rtl="0" algn="ctr">
              <a:lnSpc>
                <a:spcPct val="100000"/>
              </a:lnSpc>
              <a:spcBef>
                <a:spcPts val="1600"/>
              </a:spcBef>
              <a:spcAft>
                <a:spcPts val="0"/>
              </a:spcAft>
              <a:buSzPts val="2400"/>
              <a:buNone/>
              <a:defRPr/>
            </a:lvl7pPr>
            <a:lvl8pPr lvl="7" rtl="0" algn="ctr">
              <a:lnSpc>
                <a:spcPct val="100000"/>
              </a:lnSpc>
              <a:spcBef>
                <a:spcPts val="1600"/>
              </a:spcBef>
              <a:spcAft>
                <a:spcPts val="0"/>
              </a:spcAft>
              <a:buSzPts val="2400"/>
              <a:buNone/>
              <a:defRPr/>
            </a:lvl8pPr>
            <a:lvl9pPr lvl="8" rtl="0" algn="ctr">
              <a:lnSpc>
                <a:spcPct val="100000"/>
              </a:lnSpc>
              <a:spcBef>
                <a:spcPts val="1600"/>
              </a:spcBef>
              <a:spcAft>
                <a:spcPts val="1600"/>
              </a:spcAft>
              <a:buSzPts val="2400"/>
              <a:buNone/>
              <a:defRPr/>
            </a:lvl9pPr>
          </a:lstStyle>
          <a:p/>
        </p:txBody>
      </p:sp>
      <p:sp>
        <p:nvSpPr>
          <p:cNvPr id="138" name="Google Shape;138;p19"/>
          <p:cNvSpPr txBox="1"/>
          <p:nvPr>
            <p:ph idx="2" type="subTitle"/>
          </p:nvPr>
        </p:nvSpPr>
        <p:spPr>
          <a:xfrm>
            <a:off x="3306477" y="2275025"/>
            <a:ext cx="2531100" cy="1233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None/>
              <a:defRPr/>
            </a:lvl1pPr>
            <a:lvl2pPr lvl="1" rtl="0" algn="ctr">
              <a:lnSpc>
                <a:spcPct val="100000"/>
              </a:lnSpc>
              <a:spcBef>
                <a:spcPts val="0"/>
              </a:spcBef>
              <a:spcAft>
                <a:spcPts val="0"/>
              </a:spcAft>
              <a:buSzPts val="2400"/>
              <a:buNone/>
              <a:defRPr/>
            </a:lvl2pPr>
            <a:lvl3pPr lvl="2" rtl="0" algn="ctr">
              <a:lnSpc>
                <a:spcPct val="100000"/>
              </a:lnSpc>
              <a:spcBef>
                <a:spcPts val="1600"/>
              </a:spcBef>
              <a:spcAft>
                <a:spcPts val="0"/>
              </a:spcAft>
              <a:buSzPts val="2400"/>
              <a:buNone/>
              <a:defRPr/>
            </a:lvl3pPr>
            <a:lvl4pPr lvl="3" rtl="0" algn="ctr">
              <a:lnSpc>
                <a:spcPct val="100000"/>
              </a:lnSpc>
              <a:spcBef>
                <a:spcPts val="1600"/>
              </a:spcBef>
              <a:spcAft>
                <a:spcPts val="0"/>
              </a:spcAft>
              <a:buSzPts val="2400"/>
              <a:buNone/>
              <a:defRPr/>
            </a:lvl4pPr>
            <a:lvl5pPr lvl="4" rtl="0" algn="ctr">
              <a:lnSpc>
                <a:spcPct val="100000"/>
              </a:lnSpc>
              <a:spcBef>
                <a:spcPts val="1600"/>
              </a:spcBef>
              <a:spcAft>
                <a:spcPts val="0"/>
              </a:spcAft>
              <a:buSzPts val="2400"/>
              <a:buNone/>
              <a:defRPr/>
            </a:lvl5pPr>
            <a:lvl6pPr lvl="5" rtl="0" algn="ctr">
              <a:lnSpc>
                <a:spcPct val="100000"/>
              </a:lnSpc>
              <a:spcBef>
                <a:spcPts val="1600"/>
              </a:spcBef>
              <a:spcAft>
                <a:spcPts val="0"/>
              </a:spcAft>
              <a:buSzPts val="2400"/>
              <a:buNone/>
              <a:defRPr/>
            </a:lvl6pPr>
            <a:lvl7pPr lvl="6" rtl="0" algn="ctr">
              <a:lnSpc>
                <a:spcPct val="100000"/>
              </a:lnSpc>
              <a:spcBef>
                <a:spcPts val="1600"/>
              </a:spcBef>
              <a:spcAft>
                <a:spcPts val="0"/>
              </a:spcAft>
              <a:buSzPts val="2400"/>
              <a:buNone/>
              <a:defRPr/>
            </a:lvl7pPr>
            <a:lvl8pPr lvl="7" rtl="0" algn="ctr">
              <a:lnSpc>
                <a:spcPct val="100000"/>
              </a:lnSpc>
              <a:spcBef>
                <a:spcPts val="1600"/>
              </a:spcBef>
              <a:spcAft>
                <a:spcPts val="0"/>
              </a:spcAft>
              <a:buSzPts val="2400"/>
              <a:buNone/>
              <a:defRPr/>
            </a:lvl8pPr>
            <a:lvl9pPr lvl="8" rtl="0" algn="ctr">
              <a:lnSpc>
                <a:spcPct val="100000"/>
              </a:lnSpc>
              <a:spcBef>
                <a:spcPts val="1600"/>
              </a:spcBef>
              <a:spcAft>
                <a:spcPts val="1600"/>
              </a:spcAft>
              <a:buSzPts val="2400"/>
              <a:buNone/>
              <a:defRPr/>
            </a:lvl9pPr>
          </a:lstStyle>
          <a:p/>
        </p:txBody>
      </p:sp>
      <p:sp>
        <p:nvSpPr>
          <p:cNvPr id="139" name="Google Shape;139;p19"/>
          <p:cNvSpPr txBox="1"/>
          <p:nvPr>
            <p:ph idx="3" type="subTitle"/>
          </p:nvPr>
        </p:nvSpPr>
        <p:spPr>
          <a:xfrm>
            <a:off x="5892953" y="2275026"/>
            <a:ext cx="2531100" cy="1233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None/>
              <a:defRPr/>
            </a:lvl1pPr>
            <a:lvl2pPr lvl="1" rtl="0" algn="ctr">
              <a:lnSpc>
                <a:spcPct val="100000"/>
              </a:lnSpc>
              <a:spcBef>
                <a:spcPts val="0"/>
              </a:spcBef>
              <a:spcAft>
                <a:spcPts val="0"/>
              </a:spcAft>
              <a:buSzPts val="2400"/>
              <a:buNone/>
              <a:defRPr/>
            </a:lvl2pPr>
            <a:lvl3pPr lvl="2" rtl="0" algn="ctr">
              <a:lnSpc>
                <a:spcPct val="100000"/>
              </a:lnSpc>
              <a:spcBef>
                <a:spcPts val="1600"/>
              </a:spcBef>
              <a:spcAft>
                <a:spcPts val="0"/>
              </a:spcAft>
              <a:buSzPts val="2400"/>
              <a:buNone/>
              <a:defRPr/>
            </a:lvl3pPr>
            <a:lvl4pPr lvl="3" rtl="0" algn="ctr">
              <a:lnSpc>
                <a:spcPct val="100000"/>
              </a:lnSpc>
              <a:spcBef>
                <a:spcPts val="1600"/>
              </a:spcBef>
              <a:spcAft>
                <a:spcPts val="0"/>
              </a:spcAft>
              <a:buSzPts val="2400"/>
              <a:buNone/>
              <a:defRPr/>
            </a:lvl4pPr>
            <a:lvl5pPr lvl="4" rtl="0" algn="ctr">
              <a:lnSpc>
                <a:spcPct val="100000"/>
              </a:lnSpc>
              <a:spcBef>
                <a:spcPts val="1600"/>
              </a:spcBef>
              <a:spcAft>
                <a:spcPts val="0"/>
              </a:spcAft>
              <a:buSzPts val="2400"/>
              <a:buNone/>
              <a:defRPr/>
            </a:lvl5pPr>
            <a:lvl6pPr lvl="5" rtl="0" algn="ctr">
              <a:lnSpc>
                <a:spcPct val="100000"/>
              </a:lnSpc>
              <a:spcBef>
                <a:spcPts val="1600"/>
              </a:spcBef>
              <a:spcAft>
                <a:spcPts val="0"/>
              </a:spcAft>
              <a:buSzPts val="2400"/>
              <a:buNone/>
              <a:defRPr/>
            </a:lvl6pPr>
            <a:lvl7pPr lvl="6" rtl="0" algn="ctr">
              <a:lnSpc>
                <a:spcPct val="100000"/>
              </a:lnSpc>
              <a:spcBef>
                <a:spcPts val="1600"/>
              </a:spcBef>
              <a:spcAft>
                <a:spcPts val="0"/>
              </a:spcAft>
              <a:buSzPts val="2400"/>
              <a:buNone/>
              <a:defRPr/>
            </a:lvl7pPr>
            <a:lvl8pPr lvl="7" rtl="0" algn="ctr">
              <a:lnSpc>
                <a:spcPct val="100000"/>
              </a:lnSpc>
              <a:spcBef>
                <a:spcPts val="1600"/>
              </a:spcBef>
              <a:spcAft>
                <a:spcPts val="0"/>
              </a:spcAft>
              <a:buSzPts val="2400"/>
              <a:buNone/>
              <a:defRPr/>
            </a:lvl8pPr>
            <a:lvl9pPr lvl="8" rtl="0" algn="ctr">
              <a:lnSpc>
                <a:spcPct val="100000"/>
              </a:lnSpc>
              <a:spcBef>
                <a:spcPts val="1600"/>
              </a:spcBef>
              <a:spcAft>
                <a:spcPts val="1600"/>
              </a:spcAft>
              <a:buSzPts val="2400"/>
              <a:buNone/>
              <a:defRPr/>
            </a:lvl9pPr>
          </a:lstStyle>
          <a:p/>
        </p:txBody>
      </p:sp>
      <p:sp>
        <p:nvSpPr>
          <p:cNvPr id="140" name="Google Shape;140;p19"/>
          <p:cNvSpPr txBox="1"/>
          <p:nvPr>
            <p:ph idx="4" type="subTitle"/>
          </p:nvPr>
        </p:nvSpPr>
        <p:spPr>
          <a:xfrm>
            <a:off x="720000" y="1450250"/>
            <a:ext cx="2531100" cy="807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None/>
              <a:defRPr sz="2000">
                <a:solidFill>
                  <a:schemeClr val="dk1"/>
                </a:solidFill>
              </a:defRPr>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141" name="Google Shape;141;p19"/>
          <p:cNvSpPr txBox="1"/>
          <p:nvPr>
            <p:ph idx="5" type="subTitle"/>
          </p:nvPr>
        </p:nvSpPr>
        <p:spPr>
          <a:xfrm>
            <a:off x="3306484" y="1450250"/>
            <a:ext cx="2531100" cy="807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None/>
              <a:defRPr sz="2000">
                <a:solidFill>
                  <a:schemeClr val="dk1"/>
                </a:solidFill>
              </a:defRPr>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142" name="Google Shape;142;p19"/>
          <p:cNvSpPr txBox="1"/>
          <p:nvPr>
            <p:ph idx="6" type="subTitle"/>
          </p:nvPr>
        </p:nvSpPr>
        <p:spPr>
          <a:xfrm>
            <a:off x="5892959" y="1450250"/>
            <a:ext cx="2531100" cy="807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None/>
              <a:defRPr sz="2000">
                <a:solidFill>
                  <a:schemeClr val="dk1"/>
                </a:solidFill>
              </a:defRPr>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143" name="Shape 143"/>
        <p:cNvGrpSpPr/>
        <p:nvPr/>
      </p:nvGrpSpPr>
      <p:grpSpPr>
        <a:xfrm>
          <a:off x="0" y="0"/>
          <a:ext cx="0" cy="0"/>
          <a:chOff x="0" y="0"/>
          <a:chExt cx="0" cy="0"/>
        </a:xfrm>
      </p:grpSpPr>
      <p:sp>
        <p:nvSpPr>
          <p:cNvPr id="144" name="Google Shape;144;p2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42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45" name="Google Shape;145;p20"/>
          <p:cNvSpPr txBox="1"/>
          <p:nvPr>
            <p:ph idx="1" type="subTitle"/>
          </p:nvPr>
        </p:nvSpPr>
        <p:spPr>
          <a:xfrm>
            <a:off x="726701" y="1701834"/>
            <a:ext cx="3649500" cy="1088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None/>
              <a:defRPr/>
            </a:lvl1pPr>
            <a:lvl2pPr lvl="1" rtl="0" algn="ctr">
              <a:lnSpc>
                <a:spcPct val="100000"/>
              </a:lnSpc>
              <a:spcBef>
                <a:spcPts val="0"/>
              </a:spcBef>
              <a:spcAft>
                <a:spcPts val="0"/>
              </a:spcAft>
              <a:buSzPts val="2400"/>
              <a:buNone/>
              <a:defRPr/>
            </a:lvl2pPr>
            <a:lvl3pPr lvl="2" rtl="0" algn="ctr">
              <a:lnSpc>
                <a:spcPct val="100000"/>
              </a:lnSpc>
              <a:spcBef>
                <a:spcPts val="1600"/>
              </a:spcBef>
              <a:spcAft>
                <a:spcPts val="0"/>
              </a:spcAft>
              <a:buSzPts val="2400"/>
              <a:buNone/>
              <a:defRPr/>
            </a:lvl3pPr>
            <a:lvl4pPr lvl="3" rtl="0" algn="ctr">
              <a:lnSpc>
                <a:spcPct val="100000"/>
              </a:lnSpc>
              <a:spcBef>
                <a:spcPts val="1600"/>
              </a:spcBef>
              <a:spcAft>
                <a:spcPts val="0"/>
              </a:spcAft>
              <a:buSzPts val="2400"/>
              <a:buNone/>
              <a:defRPr/>
            </a:lvl4pPr>
            <a:lvl5pPr lvl="4" rtl="0" algn="ctr">
              <a:lnSpc>
                <a:spcPct val="100000"/>
              </a:lnSpc>
              <a:spcBef>
                <a:spcPts val="1600"/>
              </a:spcBef>
              <a:spcAft>
                <a:spcPts val="0"/>
              </a:spcAft>
              <a:buSzPts val="2400"/>
              <a:buNone/>
              <a:defRPr/>
            </a:lvl5pPr>
            <a:lvl6pPr lvl="5" rtl="0" algn="ctr">
              <a:lnSpc>
                <a:spcPct val="100000"/>
              </a:lnSpc>
              <a:spcBef>
                <a:spcPts val="1600"/>
              </a:spcBef>
              <a:spcAft>
                <a:spcPts val="0"/>
              </a:spcAft>
              <a:buSzPts val="2400"/>
              <a:buNone/>
              <a:defRPr/>
            </a:lvl6pPr>
            <a:lvl7pPr lvl="6" rtl="0" algn="ctr">
              <a:lnSpc>
                <a:spcPct val="100000"/>
              </a:lnSpc>
              <a:spcBef>
                <a:spcPts val="1600"/>
              </a:spcBef>
              <a:spcAft>
                <a:spcPts val="0"/>
              </a:spcAft>
              <a:buSzPts val="2400"/>
              <a:buNone/>
              <a:defRPr/>
            </a:lvl7pPr>
            <a:lvl8pPr lvl="7" rtl="0" algn="ctr">
              <a:lnSpc>
                <a:spcPct val="100000"/>
              </a:lnSpc>
              <a:spcBef>
                <a:spcPts val="1600"/>
              </a:spcBef>
              <a:spcAft>
                <a:spcPts val="0"/>
              </a:spcAft>
              <a:buSzPts val="2400"/>
              <a:buNone/>
              <a:defRPr/>
            </a:lvl8pPr>
            <a:lvl9pPr lvl="8" rtl="0" algn="ctr">
              <a:lnSpc>
                <a:spcPct val="100000"/>
              </a:lnSpc>
              <a:spcBef>
                <a:spcPts val="1600"/>
              </a:spcBef>
              <a:spcAft>
                <a:spcPts val="1600"/>
              </a:spcAft>
              <a:buSzPts val="2400"/>
              <a:buNone/>
              <a:defRPr/>
            </a:lvl9pPr>
          </a:lstStyle>
          <a:p/>
        </p:txBody>
      </p:sp>
      <p:sp>
        <p:nvSpPr>
          <p:cNvPr id="146" name="Google Shape;146;p20"/>
          <p:cNvSpPr txBox="1"/>
          <p:nvPr>
            <p:ph idx="2" type="subTitle"/>
          </p:nvPr>
        </p:nvSpPr>
        <p:spPr>
          <a:xfrm>
            <a:off x="4781130" y="1701834"/>
            <a:ext cx="3649500" cy="1088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None/>
              <a:defRPr/>
            </a:lvl1pPr>
            <a:lvl2pPr lvl="1" rtl="0" algn="ctr">
              <a:lnSpc>
                <a:spcPct val="100000"/>
              </a:lnSpc>
              <a:spcBef>
                <a:spcPts val="0"/>
              </a:spcBef>
              <a:spcAft>
                <a:spcPts val="0"/>
              </a:spcAft>
              <a:buSzPts val="2400"/>
              <a:buNone/>
              <a:defRPr/>
            </a:lvl2pPr>
            <a:lvl3pPr lvl="2" rtl="0" algn="ctr">
              <a:lnSpc>
                <a:spcPct val="100000"/>
              </a:lnSpc>
              <a:spcBef>
                <a:spcPts val="1600"/>
              </a:spcBef>
              <a:spcAft>
                <a:spcPts val="0"/>
              </a:spcAft>
              <a:buSzPts val="2400"/>
              <a:buNone/>
              <a:defRPr/>
            </a:lvl3pPr>
            <a:lvl4pPr lvl="3" rtl="0" algn="ctr">
              <a:lnSpc>
                <a:spcPct val="100000"/>
              </a:lnSpc>
              <a:spcBef>
                <a:spcPts val="1600"/>
              </a:spcBef>
              <a:spcAft>
                <a:spcPts val="0"/>
              </a:spcAft>
              <a:buSzPts val="2400"/>
              <a:buNone/>
              <a:defRPr/>
            </a:lvl4pPr>
            <a:lvl5pPr lvl="4" rtl="0" algn="ctr">
              <a:lnSpc>
                <a:spcPct val="100000"/>
              </a:lnSpc>
              <a:spcBef>
                <a:spcPts val="1600"/>
              </a:spcBef>
              <a:spcAft>
                <a:spcPts val="0"/>
              </a:spcAft>
              <a:buSzPts val="2400"/>
              <a:buNone/>
              <a:defRPr/>
            </a:lvl5pPr>
            <a:lvl6pPr lvl="5" rtl="0" algn="ctr">
              <a:lnSpc>
                <a:spcPct val="100000"/>
              </a:lnSpc>
              <a:spcBef>
                <a:spcPts val="1600"/>
              </a:spcBef>
              <a:spcAft>
                <a:spcPts val="0"/>
              </a:spcAft>
              <a:buSzPts val="2400"/>
              <a:buNone/>
              <a:defRPr/>
            </a:lvl6pPr>
            <a:lvl7pPr lvl="6" rtl="0" algn="ctr">
              <a:lnSpc>
                <a:spcPct val="100000"/>
              </a:lnSpc>
              <a:spcBef>
                <a:spcPts val="1600"/>
              </a:spcBef>
              <a:spcAft>
                <a:spcPts val="0"/>
              </a:spcAft>
              <a:buSzPts val="2400"/>
              <a:buNone/>
              <a:defRPr/>
            </a:lvl7pPr>
            <a:lvl8pPr lvl="7" rtl="0" algn="ctr">
              <a:lnSpc>
                <a:spcPct val="100000"/>
              </a:lnSpc>
              <a:spcBef>
                <a:spcPts val="1600"/>
              </a:spcBef>
              <a:spcAft>
                <a:spcPts val="0"/>
              </a:spcAft>
              <a:buSzPts val="2400"/>
              <a:buNone/>
              <a:defRPr/>
            </a:lvl8pPr>
            <a:lvl9pPr lvl="8" rtl="0" algn="ctr">
              <a:lnSpc>
                <a:spcPct val="100000"/>
              </a:lnSpc>
              <a:spcBef>
                <a:spcPts val="1600"/>
              </a:spcBef>
              <a:spcAft>
                <a:spcPts val="1600"/>
              </a:spcAft>
              <a:buSzPts val="2400"/>
              <a:buNone/>
              <a:defRPr/>
            </a:lvl9pPr>
          </a:lstStyle>
          <a:p/>
        </p:txBody>
      </p:sp>
      <p:sp>
        <p:nvSpPr>
          <p:cNvPr id="147" name="Google Shape;147;p20"/>
          <p:cNvSpPr txBox="1"/>
          <p:nvPr>
            <p:ph idx="3" type="subTitle"/>
          </p:nvPr>
        </p:nvSpPr>
        <p:spPr>
          <a:xfrm>
            <a:off x="726701" y="3390025"/>
            <a:ext cx="3649500" cy="1088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None/>
              <a:defRPr/>
            </a:lvl1pPr>
            <a:lvl2pPr lvl="1" rtl="0" algn="ctr">
              <a:lnSpc>
                <a:spcPct val="100000"/>
              </a:lnSpc>
              <a:spcBef>
                <a:spcPts val="0"/>
              </a:spcBef>
              <a:spcAft>
                <a:spcPts val="0"/>
              </a:spcAft>
              <a:buSzPts val="2400"/>
              <a:buNone/>
              <a:defRPr/>
            </a:lvl2pPr>
            <a:lvl3pPr lvl="2" rtl="0" algn="ctr">
              <a:lnSpc>
                <a:spcPct val="100000"/>
              </a:lnSpc>
              <a:spcBef>
                <a:spcPts val="1600"/>
              </a:spcBef>
              <a:spcAft>
                <a:spcPts val="0"/>
              </a:spcAft>
              <a:buSzPts val="2400"/>
              <a:buNone/>
              <a:defRPr/>
            </a:lvl3pPr>
            <a:lvl4pPr lvl="3" rtl="0" algn="ctr">
              <a:lnSpc>
                <a:spcPct val="100000"/>
              </a:lnSpc>
              <a:spcBef>
                <a:spcPts val="1600"/>
              </a:spcBef>
              <a:spcAft>
                <a:spcPts val="0"/>
              </a:spcAft>
              <a:buSzPts val="2400"/>
              <a:buNone/>
              <a:defRPr/>
            </a:lvl4pPr>
            <a:lvl5pPr lvl="4" rtl="0" algn="ctr">
              <a:lnSpc>
                <a:spcPct val="100000"/>
              </a:lnSpc>
              <a:spcBef>
                <a:spcPts val="1600"/>
              </a:spcBef>
              <a:spcAft>
                <a:spcPts val="0"/>
              </a:spcAft>
              <a:buSzPts val="2400"/>
              <a:buNone/>
              <a:defRPr/>
            </a:lvl5pPr>
            <a:lvl6pPr lvl="5" rtl="0" algn="ctr">
              <a:lnSpc>
                <a:spcPct val="100000"/>
              </a:lnSpc>
              <a:spcBef>
                <a:spcPts val="1600"/>
              </a:spcBef>
              <a:spcAft>
                <a:spcPts val="0"/>
              </a:spcAft>
              <a:buSzPts val="2400"/>
              <a:buNone/>
              <a:defRPr/>
            </a:lvl6pPr>
            <a:lvl7pPr lvl="6" rtl="0" algn="ctr">
              <a:lnSpc>
                <a:spcPct val="100000"/>
              </a:lnSpc>
              <a:spcBef>
                <a:spcPts val="1600"/>
              </a:spcBef>
              <a:spcAft>
                <a:spcPts val="0"/>
              </a:spcAft>
              <a:buSzPts val="2400"/>
              <a:buNone/>
              <a:defRPr/>
            </a:lvl7pPr>
            <a:lvl8pPr lvl="7" rtl="0" algn="ctr">
              <a:lnSpc>
                <a:spcPct val="100000"/>
              </a:lnSpc>
              <a:spcBef>
                <a:spcPts val="1600"/>
              </a:spcBef>
              <a:spcAft>
                <a:spcPts val="0"/>
              </a:spcAft>
              <a:buSzPts val="2400"/>
              <a:buNone/>
              <a:defRPr/>
            </a:lvl8pPr>
            <a:lvl9pPr lvl="8" rtl="0" algn="ctr">
              <a:lnSpc>
                <a:spcPct val="100000"/>
              </a:lnSpc>
              <a:spcBef>
                <a:spcPts val="1600"/>
              </a:spcBef>
              <a:spcAft>
                <a:spcPts val="1600"/>
              </a:spcAft>
              <a:buSzPts val="2400"/>
              <a:buNone/>
              <a:defRPr/>
            </a:lvl9pPr>
          </a:lstStyle>
          <a:p/>
        </p:txBody>
      </p:sp>
      <p:sp>
        <p:nvSpPr>
          <p:cNvPr id="148" name="Google Shape;148;p20"/>
          <p:cNvSpPr txBox="1"/>
          <p:nvPr>
            <p:ph idx="4" type="subTitle"/>
          </p:nvPr>
        </p:nvSpPr>
        <p:spPr>
          <a:xfrm>
            <a:off x="4781129" y="3390023"/>
            <a:ext cx="3649500" cy="1088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None/>
              <a:defRPr/>
            </a:lvl1pPr>
            <a:lvl2pPr lvl="1" rtl="0" algn="ctr">
              <a:lnSpc>
                <a:spcPct val="100000"/>
              </a:lnSpc>
              <a:spcBef>
                <a:spcPts val="0"/>
              </a:spcBef>
              <a:spcAft>
                <a:spcPts val="0"/>
              </a:spcAft>
              <a:buSzPts val="2400"/>
              <a:buNone/>
              <a:defRPr/>
            </a:lvl2pPr>
            <a:lvl3pPr lvl="2" rtl="0" algn="ctr">
              <a:lnSpc>
                <a:spcPct val="100000"/>
              </a:lnSpc>
              <a:spcBef>
                <a:spcPts val="1600"/>
              </a:spcBef>
              <a:spcAft>
                <a:spcPts val="0"/>
              </a:spcAft>
              <a:buSzPts val="2400"/>
              <a:buNone/>
              <a:defRPr/>
            </a:lvl3pPr>
            <a:lvl4pPr lvl="3" rtl="0" algn="ctr">
              <a:lnSpc>
                <a:spcPct val="100000"/>
              </a:lnSpc>
              <a:spcBef>
                <a:spcPts val="1600"/>
              </a:spcBef>
              <a:spcAft>
                <a:spcPts val="0"/>
              </a:spcAft>
              <a:buSzPts val="2400"/>
              <a:buNone/>
              <a:defRPr/>
            </a:lvl4pPr>
            <a:lvl5pPr lvl="4" rtl="0" algn="ctr">
              <a:lnSpc>
                <a:spcPct val="100000"/>
              </a:lnSpc>
              <a:spcBef>
                <a:spcPts val="1600"/>
              </a:spcBef>
              <a:spcAft>
                <a:spcPts val="0"/>
              </a:spcAft>
              <a:buSzPts val="2400"/>
              <a:buNone/>
              <a:defRPr/>
            </a:lvl5pPr>
            <a:lvl6pPr lvl="5" rtl="0" algn="ctr">
              <a:lnSpc>
                <a:spcPct val="100000"/>
              </a:lnSpc>
              <a:spcBef>
                <a:spcPts val="1600"/>
              </a:spcBef>
              <a:spcAft>
                <a:spcPts val="0"/>
              </a:spcAft>
              <a:buSzPts val="2400"/>
              <a:buNone/>
              <a:defRPr/>
            </a:lvl6pPr>
            <a:lvl7pPr lvl="6" rtl="0" algn="ctr">
              <a:lnSpc>
                <a:spcPct val="100000"/>
              </a:lnSpc>
              <a:spcBef>
                <a:spcPts val="1600"/>
              </a:spcBef>
              <a:spcAft>
                <a:spcPts val="0"/>
              </a:spcAft>
              <a:buSzPts val="2400"/>
              <a:buNone/>
              <a:defRPr/>
            </a:lvl7pPr>
            <a:lvl8pPr lvl="7" rtl="0" algn="ctr">
              <a:lnSpc>
                <a:spcPct val="100000"/>
              </a:lnSpc>
              <a:spcBef>
                <a:spcPts val="1600"/>
              </a:spcBef>
              <a:spcAft>
                <a:spcPts val="0"/>
              </a:spcAft>
              <a:buSzPts val="2400"/>
              <a:buNone/>
              <a:defRPr/>
            </a:lvl8pPr>
            <a:lvl9pPr lvl="8" rtl="0" algn="ctr">
              <a:lnSpc>
                <a:spcPct val="100000"/>
              </a:lnSpc>
              <a:spcBef>
                <a:spcPts val="1600"/>
              </a:spcBef>
              <a:spcAft>
                <a:spcPts val="1600"/>
              </a:spcAft>
              <a:buSzPts val="2400"/>
              <a:buNone/>
              <a:defRPr/>
            </a:lvl9pPr>
          </a:lstStyle>
          <a:p/>
        </p:txBody>
      </p:sp>
      <p:sp>
        <p:nvSpPr>
          <p:cNvPr id="149" name="Google Shape;149;p20"/>
          <p:cNvSpPr txBox="1"/>
          <p:nvPr>
            <p:ph idx="5" type="subTitle"/>
          </p:nvPr>
        </p:nvSpPr>
        <p:spPr>
          <a:xfrm>
            <a:off x="726700" y="1321075"/>
            <a:ext cx="36495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None/>
              <a:defRPr sz="2000">
                <a:solidFill>
                  <a:schemeClr val="dk1"/>
                </a:solidFill>
              </a:defRPr>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150" name="Google Shape;150;p20"/>
          <p:cNvSpPr txBox="1"/>
          <p:nvPr>
            <p:ph idx="6" type="subTitle"/>
          </p:nvPr>
        </p:nvSpPr>
        <p:spPr>
          <a:xfrm>
            <a:off x="726700" y="3009341"/>
            <a:ext cx="36495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None/>
              <a:defRPr sz="2000">
                <a:solidFill>
                  <a:schemeClr val="dk1"/>
                </a:solidFill>
              </a:defRPr>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151" name="Google Shape;151;p20"/>
          <p:cNvSpPr txBox="1"/>
          <p:nvPr>
            <p:ph idx="7" type="subTitle"/>
          </p:nvPr>
        </p:nvSpPr>
        <p:spPr>
          <a:xfrm>
            <a:off x="4781096" y="1321075"/>
            <a:ext cx="36495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None/>
              <a:defRPr sz="2000">
                <a:solidFill>
                  <a:schemeClr val="dk1"/>
                </a:solidFill>
              </a:defRPr>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152" name="Google Shape;152;p20"/>
          <p:cNvSpPr txBox="1"/>
          <p:nvPr>
            <p:ph idx="8" type="subTitle"/>
          </p:nvPr>
        </p:nvSpPr>
        <p:spPr>
          <a:xfrm>
            <a:off x="4781097" y="3009334"/>
            <a:ext cx="36495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None/>
              <a:defRPr sz="2000">
                <a:solidFill>
                  <a:schemeClr val="dk1"/>
                </a:solidFill>
              </a:defRPr>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153" name="Google Shape;153;p20"/>
          <p:cNvSpPr/>
          <p:nvPr/>
        </p:nvSpPr>
        <p:spPr>
          <a:xfrm>
            <a:off x="0" y="0"/>
            <a:ext cx="449700" cy="5143500"/>
          </a:xfrm>
          <a:prstGeom prst="rect">
            <a:avLst/>
          </a:prstGeom>
          <a:solidFill>
            <a:srgbClr val="EE48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4" name="Google Shape;154;p20"/>
          <p:cNvCxnSpPr/>
          <p:nvPr/>
        </p:nvCxnSpPr>
        <p:spPr>
          <a:xfrm>
            <a:off x="8576925" y="-35700"/>
            <a:ext cx="0" cy="5214900"/>
          </a:xfrm>
          <a:prstGeom prst="straightConnector1">
            <a:avLst/>
          </a:prstGeom>
          <a:noFill/>
          <a:ln cap="flat" cmpd="sng" w="9525">
            <a:solidFill>
              <a:schemeClr val="lt2"/>
            </a:solidFill>
            <a:prstDash val="solid"/>
            <a:round/>
            <a:headEnd len="med" w="med" type="none"/>
            <a:tailEnd len="med" w="med" type="none"/>
          </a:ln>
        </p:spPr>
      </p:cxnSp>
      <p:grpSp>
        <p:nvGrpSpPr>
          <p:cNvPr id="155" name="Google Shape;155;p20"/>
          <p:cNvGrpSpPr/>
          <p:nvPr/>
        </p:nvGrpSpPr>
        <p:grpSpPr>
          <a:xfrm>
            <a:off x="2819875" y="4823675"/>
            <a:ext cx="6333600" cy="0"/>
            <a:chOff x="2220050" y="1547100"/>
            <a:chExt cx="6333600" cy="0"/>
          </a:xfrm>
        </p:grpSpPr>
        <p:cxnSp>
          <p:nvCxnSpPr>
            <p:cNvPr id="156" name="Google Shape;156;p20"/>
            <p:cNvCxnSpPr/>
            <p:nvPr/>
          </p:nvCxnSpPr>
          <p:spPr>
            <a:xfrm>
              <a:off x="2220050" y="1547100"/>
              <a:ext cx="464400" cy="0"/>
            </a:xfrm>
            <a:prstGeom prst="straightConnector1">
              <a:avLst/>
            </a:prstGeom>
            <a:noFill/>
            <a:ln cap="flat" cmpd="sng" w="114300">
              <a:solidFill>
                <a:schemeClr val="dk1"/>
              </a:solidFill>
              <a:prstDash val="solid"/>
              <a:round/>
              <a:headEnd len="med" w="med" type="none"/>
              <a:tailEnd len="med" w="med" type="none"/>
            </a:ln>
          </p:spPr>
        </p:cxnSp>
        <p:cxnSp>
          <p:nvCxnSpPr>
            <p:cNvPr id="157" name="Google Shape;157;p20"/>
            <p:cNvCxnSpPr/>
            <p:nvPr/>
          </p:nvCxnSpPr>
          <p:spPr>
            <a:xfrm>
              <a:off x="2684450" y="1547100"/>
              <a:ext cx="58692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158" name="Shape 158"/>
        <p:cNvGrpSpPr/>
        <p:nvPr/>
      </p:nvGrpSpPr>
      <p:grpSpPr>
        <a:xfrm>
          <a:off x="0" y="0"/>
          <a:ext cx="0" cy="0"/>
          <a:chOff x="0" y="0"/>
          <a:chExt cx="0" cy="0"/>
        </a:xfrm>
      </p:grpSpPr>
      <p:sp>
        <p:nvSpPr>
          <p:cNvPr id="159" name="Google Shape;159;p2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42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60" name="Google Shape;160;p21"/>
          <p:cNvSpPr txBox="1"/>
          <p:nvPr>
            <p:ph idx="1" type="subTitle"/>
          </p:nvPr>
        </p:nvSpPr>
        <p:spPr>
          <a:xfrm>
            <a:off x="712900" y="1710154"/>
            <a:ext cx="2505900" cy="1059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None/>
              <a:defRPr/>
            </a:lvl1pPr>
            <a:lvl2pPr lvl="1" rtl="0" algn="ctr">
              <a:lnSpc>
                <a:spcPct val="100000"/>
              </a:lnSpc>
              <a:spcBef>
                <a:spcPts val="0"/>
              </a:spcBef>
              <a:spcAft>
                <a:spcPts val="0"/>
              </a:spcAft>
              <a:buSzPts val="2400"/>
              <a:buNone/>
              <a:defRPr/>
            </a:lvl2pPr>
            <a:lvl3pPr lvl="2" rtl="0" algn="ctr">
              <a:lnSpc>
                <a:spcPct val="100000"/>
              </a:lnSpc>
              <a:spcBef>
                <a:spcPts val="1600"/>
              </a:spcBef>
              <a:spcAft>
                <a:spcPts val="0"/>
              </a:spcAft>
              <a:buSzPts val="2400"/>
              <a:buNone/>
              <a:defRPr/>
            </a:lvl3pPr>
            <a:lvl4pPr lvl="3" rtl="0" algn="ctr">
              <a:lnSpc>
                <a:spcPct val="100000"/>
              </a:lnSpc>
              <a:spcBef>
                <a:spcPts val="1600"/>
              </a:spcBef>
              <a:spcAft>
                <a:spcPts val="0"/>
              </a:spcAft>
              <a:buSzPts val="2400"/>
              <a:buNone/>
              <a:defRPr/>
            </a:lvl4pPr>
            <a:lvl5pPr lvl="4" rtl="0" algn="ctr">
              <a:lnSpc>
                <a:spcPct val="100000"/>
              </a:lnSpc>
              <a:spcBef>
                <a:spcPts val="1600"/>
              </a:spcBef>
              <a:spcAft>
                <a:spcPts val="0"/>
              </a:spcAft>
              <a:buSzPts val="2400"/>
              <a:buNone/>
              <a:defRPr/>
            </a:lvl5pPr>
            <a:lvl6pPr lvl="5" rtl="0" algn="ctr">
              <a:lnSpc>
                <a:spcPct val="100000"/>
              </a:lnSpc>
              <a:spcBef>
                <a:spcPts val="1600"/>
              </a:spcBef>
              <a:spcAft>
                <a:spcPts val="0"/>
              </a:spcAft>
              <a:buSzPts val="2400"/>
              <a:buNone/>
              <a:defRPr/>
            </a:lvl6pPr>
            <a:lvl7pPr lvl="6" rtl="0" algn="ctr">
              <a:lnSpc>
                <a:spcPct val="100000"/>
              </a:lnSpc>
              <a:spcBef>
                <a:spcPts val="1600"/>
              </a:spcBef>
              <a:spcAft>
                <a:spcPts val="0"/>
              </a:spcAft>
              <a:buSzPts val="2400"/>
              <a:buNone/>
              <a:defRPr/>
            </a:lvl7pPr>
            <a:lvl8pPr lvl="7" rtl="0" algn="ctr">
              <a:lnSpc>
                <a:spcPct val="100000"/>
              </a:lnSpc>
              <a:spcBef>
                <a:spcPts val="1600"/>
              </a:spcBef>
              <a:spcAft>
                <a:spcPts val="0"/>
              </a:spcAft>
              <a:buSzPts val="2400"/>
              <a:buNone/>
              <a:defRPr/>
            </a:lvl8pPr>
            <a:lvl9pPr lvl="8" rtl="0" algn="ctr">
              <a:lnSpc>
                <a:spcPct val="100000"/>
              </a:lnSpc>
              <a:spcBef>
                <a:spcPts val="1600"/>
              </a:spcBef>
              <a:spcAft>
                <a:spcPts val="1600"/>
              </a:spcAft>
              <a:buSzPts val="2400"/>
              <a:buNone/>
              <a:defRPr/>
            </a:lvl9pPr>
          </a:lstStyle>
          <a:p/>
        </p:txBody>
      </p:sp>
      <p:sp>
        <p:nvSpPr>
          <p:cNvPr id="161" name="Google Shape;161;p21"/>
          <p:cNvSpPr txBox="1"/>
          <p:nvPr>
            <p:ph idx="2" type="subTitle"/>
          </p:nvPr>
        </p:nvSpPr>
        <p:spPr>
          <a:xfrm>
            <a:off x="3262909" y="1710164"/>
            <a:ext cx="2617800" cy="1059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None/>
              <a:defRPr/>
            </a:lvl1pPr>
            <a:lvl2pPr lvl="1" rtl="0" algn="ctr">
              <a:lnSpc>
                <a:spcPct val="100000"/>
              </a:lnSpc>
              <a:spcBef>
                <a:spcPts val="0"/>
              </a:spcBef>
              <a:spcAft>
                <a:spcPts val="0"/>
              </a:spcAft>
              <a:buSzPts val="2400"/>
              <a:buNone/>
              <a:defRPr/>
            </a:lvl2pPr>
            <a:lvl3pPr lvl="2" rtl="0" algn="ctr">
              <a:lnSpc>
                <a:spcPct val="100000"/>
              </a:lnSpc>
              <a:spcBef>
                <a:spcPts val="1600"/>
              </a:spcBef>
              <a:spcAft>
                <a:spcPts val="0"/>
              </a:spcAft>
              <a:buSzPts val="2400"/>
              <a:buNone/>
              <a:defRPr/>
            </a:lvl3pPr>
            <a:lvl4pPr lvl="3" rtl="0" algn="ctr">
              <a:lnSpc>
                <a:spcPct val="100000"/>
              </a:lnSpc>
              <a:spcBef>
                <a:spcPts val="1600"/>
              </a:spcBef>
              <a:spcAft>
                <a:spcPts val="0"/>
              </a:spcAft>
              <a:buSzPts val="2400"/>
              <a:buNone/>
              <a:defRPr/>
            </a:lvl4pPr>
            <a:lvl5pPr lvl="4" rtl="0" algn="ctr">
              <a:lnSpc>
                <a:spcPct val="100000"/>
              </a:lnSpc>
              <a:spcBef>
                <a:spcPts val="1600"/>
              </a:spcBef>
              <a:spcAft>
                <a:spcPts val="0"/>
              </a:spcAft>
              <a:buSzPts val="2400"/>
              <a:buNone/>
              <a:defRPr/>
            </a:lvl5pPr>
            <a:lvl6pPr lvl="5" rtl="0" algn="ctr">
              <a:lnSpc>
                <a:spcPct val="100000"/>
              </a:lnSpc>
              <a:spcBef>
                <a:spcPts val="1600"/>
              </a:spcBef>
              <a:spcAft>
                <a:spcPts val="0"/>
              </a:spcAft>
              <a:buSzPts val="2400"/>
              <a:buNone/>
              <a:defRPr/>
            </a:lvl6pPr>
            <a:lvl7pPr lvl="6" rtl="0" algn="ctr">
              <a:lnSpc>
                <a:spcPct val="100000"/>
              </a:lnSpc>
              <a:spcBef>
                <a:spcPts val="1600"/>
              </a:spcBef>
              <a:spcAft>
                <a:spcPts val="0"/>
              </a:spcAft>
              <a:buSzPts val="2400"/>
              <a:buNone/>
              <a:defRPr/>
            </a:lvl7pPr>
            <a:lvl8pPr lvl="7" rtl="0" algn="ctr">
              <a:lnSpc>
                <a:spcPct val="100000"/>
              </a:lnSpc>
              <a:spcBef>
                <a:spcPts val="1600"/>
              </a:spcBef>
              <a:spcAft>
                <a:spcPts val="0"/>
              </a:spcAft>
              <a:buSzPts val="2400"/>
              <a:buNone/>
              <a:defRPr/>
            </a:lvl8pPr>
            <a:lvl9pPr lvl="8" rtl="0" algn="ctr">
              <a:lnSpc>
                <a:spcPct val="100000"/>
              </a:lnSpc>
              <a:spcBef>
                <a:spcPts val="1600"/>
              </a:spcBef>
              <a:spcAft>
                <a:spcPts val="1600"/>
              </a:spcAft>
              <a:buSzPts val="2400"/>
              <a:buNone/>
              <a:defRPr/>
            </a:lvl9pPr>
          </a:lstStyle>
          <a:p/>
        </p:txBody>
      </p:sp>
      <p:sp>
        <p:nvSpPr>
          <p:cNvPr id="162" name="Google Shape;162;p21"/>
          <p:cNvSpPr txBox="1"/>
          <p:nvPr>
            <p:ph idx="3" type="subTitle"/>
          </p:nvPr>
        </p:nvSpPr>
        <p:spPr>
          <a:xfrm>
            <a:off x="712900" y="3539851"/>
            <a:ext cx="2505900" cy="1059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None/>
              <a:defRPr/>
            </a:lvl1pPr>
            <a:lvl2pPr lvl="1" rtl="0" algn="ctr">
              <a:lnSpc>
                <a:spcPct val="100000"/>
              </a:lnSpc>
              <a:spcBef>
                <a:spcPts val="0"/>
              </a:spcBef>
              <a:spcAft>
                <a:spcPts val="0"/>
              </a:spcAft>
              <a:buSzPts val="2400"/>
              <a:buNone/>
              <a:defRPr/>
            </a:lvl2pPr>
            <a:lvl3pPr lvl="2" rtl="0" algn="ctr">
              <a:lnSpc>
                <a:spcPct val="100000"/>
              </a:lnSpc>
              <a:spcBef>
                <a:spcPts val="1600"/>
              </a:spcBef>
              <a:spcAft>
                <a:spcPts val="0"/>
              </a:spcAft>
              <a:buSzPts val="2400"/>
              <a:buNone/>
              <a:defRPr/>
            </a:lvl3pPr>
            <a:lvl4pPr lvl="3" rtl="0" algn="ctr">
              <a:lnSpc>
                <a:spcPct val="100000"/>
              </a:lnSpc>
              <a:spcBef>
                <a:spcPts val="1600"/>
              </a:spcBef>
              <a:spcAft>
                <a:spcPts val="0"/>
              </a:spcAft>
              <a:buSzPts val="2400"/>
              <a:buNone/>
              <a:defRPr/>
            </a:lvl4pPr>
            <a:lvl5pPr lvl="4" rtl="0" algn="ctr">
              <a:lnSpc>
                <a:spcPct val="100000"/>
              </a:lnSpc>
              <a:spcBef>
                <a:spcPts val="1600"/>
              </a:spcBef>
              <a:spcAft>
                <a:spcPts val="0"/>
              </a:spcAft>
              <a:buSzPts val="2400"/>
              <a:buNone/>
              <a:defRPr/>
            </a:lvl5pPr>
            <a:lvl6pPr lvl="5" rtl="0" algn="ctr">
              <a:lnSpc>
                <a:spcPct val="100000"/>
              </a:lnSpc>
              <a:spcBef>
                <a:spcPts val="1600"/>
              </a:spcBef>
              <a:spcAft>
                <a:spcPts val="0"/>
              </a:spcAft>
              <a:buSzPts val="2400"/>
              <a:buNone/>
              <a:defRPr/>
            </a:lvl6pPr>
            <a:lvl7pPr lvl="6" rtl="0" algn="ctr">
              <a:lnSpc>
                <a:spcPct val="100000"/>
              </a:lnSpc>
              <a:spcBef>
                <a:spcPts val="1600"/>
              </a:spcBef>
              <a:spcAft>
                <a:spcPts val="0"/>
              </a:spcAft>
              <a:buSzPts val="2400"/>
              <a:buNone/>
              <a:defRPr/>
            </a:lvl7pPr>
            <a:lvl8pPr lvl="7" rtl="0" algn="ctr">
              <a:lnSpc>
                <a:spcPct val="100000"/>
              </a:lnSpc>
              <a:spcBef>
                <a:spcPts val="1600"/>
              </a:spcBef>
              <a:spcAft>
                <a:spcPts val="0"/>
              </a:spcAft>
              <a:buSzPts val="2400"/>
              <a:buNone/>
              <a:defRPr/>
            </a:lvl8pPr>
            <a:lvl9pPr lvl="8" rtl="0" algn="ctr">
              <a:lnSpc>
                <a:spcPct val="100000"/>
              </a:lnSpc>
              <a:spcBef>
                <a:spcPts val="1600"/>
              </a:spcBef>
              <a:spcAft>
                <a:spcPts val="1600"/>
              </a:spcAft>
              <a:buSzPts val="2400"/>
              <a:buNone/>
              <a:defRPr/>
            </a:lvl9pPr>
          </a:lstStyle>
          <a:p/>
        </p:txBody>
      </p:sp>
      <p:sp>
        <p:nvSpPr>
          <p:cNvPr id="163" name="Google Shape;163;p21"/>
          <p:cNvSpPr txBox="1"/>
          <p:nvPr>
            <p:ph idx="4" type="subTitle"/>
          </p:nvPr>
        </p:nvSpPr>
        <p:spPr>
          <a:xfrm>
            <a:off x="3262918" y="3539853"/>
            <a:ext cx="2617800" cy="1059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None/>
              <a:defRPr/>
            </a:lvl1pPr>
            <a:lvl2pPr lvl="1" rtl="0" algn="ctr">
              <a:lnSpc>
                <a:spcPct val="100000"/>
              </a:lnSpc>
              <a:spcBef>
                <a:spcPts val="0"/>
              </a:spcBef>
              <a:spcAft>
                <a:spcPts val="0"/>
              </a:spcAft>
              <a:buSzPts val="2400"/>
              <a:buNone/>
              <a:defRPr/>
            </a:lvl2pPr>
            <a:lvl3pPr lvl="2" rtl="0" algn="ctr">
              <a:lnSpc>
                <a:spcPct val="100000"/>
              </a:lnSpc>
              <a:spcBef>
                <a:spcPts val="1600"/>
              </a:spcBef>
              <a:spcAft>
                <a:spcPts val="0"/>
              </a:spcAft>
              <a:buSzPts val="2400"/>
              <a:buNone/>
              <a:defRPr/>
            </a:lvl3pPr>
            <a:lvl4pPr lvl="3" rtl="0" algn="ctr">
              <a:lnSpc>
                <a:spcPct val="100000"/>
              </a:lnSpc>
              <a:spcBef>
                <a:spcPts val="1600"/>
              </a:spcBef>
              <a:spcAft>
                <a:spcPts val="0"/>
              </a:spcAft>
              <a:buSzPts val="2400"/>
              <a:buNone/>
              <a:defRPr/>
            </a:lvl4pPr>
            <a:lvl5pPr lvl="4" rtl="0" algn="ctr">
              <a:lnSpc>
                <a:spcPct val="100000"/>
              </a:lnSpc>
              <a:spcBef>
                <a:spcPts val="1600"/>
              </a:spcBef>
              <a:spcAft>
                <a:spcPts val="0"/>
              </a:spcAft>
              <a:buSzPts val="2400"/>
              <a:buNone/>
              <a:defRPr/>
            </a:lvl5pPr>
            <a:lvl6pPr lvl="5" rtl="0" algn="ctr">
              <a:lnSpc>
                <a:spcPct val="100000"/>
              </a:lnSpc>
              <a:spcBef>
                <a:spcPts val="1600"/>
              </a:spcBef>
              <a:spcAft>
                <a:spcPts val="0"/>
              </a:spcAft>
              <a:buSzPts val="2400"/>
              <a:buNone/>
              <a:defRPr/>
            </a:lvl6pPr>
            <a:lvl7pPr lvl="6" rtl="0" algn="ctr">
              <a:lnSpc>
                <a:spcPct val="100000"/>
              </a:lnSpc>
              <a:spcBef>
                <a:spcPts val="1600"/>
              </a:spcBef>
              <a:spcAft>
                <a:spcPts val="0"/>
              </a:spcAft>
              <a:buSzPts val="2400"/>
              <a:buNone/>
              <a:defRPr/>
            </a:lvl7pPr>
            <a:lvl8pPr lvl="7" rtl="0" algn="ctr">
              <a:lnSpc>
                <a:spcPct val="100000"/>
              </a:lnSpc>
              <a:spcBef>
                <a:spcPts val="1600"/>
              </a:spcBef>
              <a:spcAft>
                <a:spcPts val="0"/>
              </a:spcAft>
              <a:buSzPts val="2400"/>
              <a:buNone/>
              <a:defRPr/>
            </a:lvl8pPr>
            <a:lvl9pPr lvl="8" rtl="0" algn="ctr">
              <a:lnSpc>
                <a:spcPct val="100000"/>
              </a:lnSpc>
              <a:spcBef>
                <a:spcPts val="1600"/>
              </a:spcBef>
              <a:spcAft>
                <a:spcPts val="1600"/>
              </a:spcAft>
              <a:buSzPts val="2400"/>
              <a:buNone/>
              <a:defRPr/>
            </a:lvl9pPr>
          </a:lstStyle>
          <a:p/>
        </p:txBody>
      </p:sp>
      <p:sp>
        <p:nvSpPr>
          <p:cNvPr id="164" name="Google Shape;164;p21"/>
          <p:cNvSpPr txBox="1"/>
          <p:nvPr>
            <p:ph idx="5" type="subTitle"/>
          </p:nvPr>
        </p:nvSpPr>
        <p:spPr>
          <a:xfrm>
            <a:off x="5924954" y="1710160"/>
            <a:ext cx="2505900" cy="1059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None/>
              <a:defRPr/>
            </a:lvl1pPr>
            <a:lvl2pPr lvl="1" rtl="0" algn="ctr">
              <a:lnSpc>
                <a:spcPct val="100000"/>
              </a:lnSpc>
              <a:spcBef>
                <a:spcPts val="0"/>
              </a:spcBef>
              <a:spcAft>
                <a:spcPts val="0"/>
              </a:spcAft>
              <a:buSzPts val="2400"/>
              <a:buNone/>
              <a:defRPr/>
            </a:lvl2pPr>
            <a:lvl3pPr lvl="2" rtl="0" algn="ctr">
              <a:lnSpc>
                <a:spcPct val="100000"/>
              </a:lnSpc>
              <a:spcBef>
                <a:spcPts val="1600"/>
              </a:spcBef>
              <a:spcAft>
                <a:spcPts val="0"/>
              </a:spcAft>
              <a:buSzPts val="2400"/>
              <a:buNone/>
              <a:defRPr/>
            </a:lvl3pPr>
            <a:lvl4pPr lvl="3" rtl="0" algn="ctr">
              <a:lnSpc>
                <a:spcPct val="100000"/>
              </a:lnSpc>
              <a:spcBef>
                <a:spcPts val="1600"/>
              </a:spcBef>
              <a:spcAft>
                <a:spcPts val="0"/>
              </a:spcAft>
              <a:buSzPts val="2400"/>
              <a:buNone/>
              <a:defRPr/>
            </a:lvl4pPr>
            <a:lvl5pPr lvl="4" rtl="0" algn="ctr">
              <a:lnSpc>
                <a:spcPct val="100000"/>
              </a:lnSpc>
              <a:spcBef>
                <a:spcPts val="1600"/>
              </a:spcBef>
              <a:spcAft>
                <a:spcPts val="0"/>
              </a:spcAft>
              <a:buSzPts val="2400"/>
              <a:buNone/>
              <a:defRPr/>
            </a:lvl5pPr>
            <a:lvl6pPr lvl="5" rtl="0" algn="ctr">
              <a:lnSpc>
                <a:spcPct val="100000"/>
              </a:lnSpc>
              <a:spcBef>
                <a:spcPts val="1600"/>
              </a:spcBef>
              <a:spcAft>
                <a:spcPts val="0"/>
              </a:spcAft>
              <a:buSzPts val="2400"/>
              <a:buNone/>
              <a:defRPr/>
            </a:lvl6pPr>
            <a:lvl7pPr lvl="6" rtl="0" algn="ctr">
              <a:lnSpc>
                <a:spcPct val="100000"/>
              </a:lnSpc>
              <a:spcBef>
                <a:spcPts val="1600"/>
              </a:spcBef>
              <a:spcAft>
                <a:spcPts val="0"/>
              </a:spcAft>
              <a:buSzPts val="2400"/>
              <a:buNone/>
              <a:defRPr/>
            </a:lvl7pPr>
            <a:lvl8pPr lvl="7" rtl="0" algn="ctr">
              <a:lnSpc>
                <a:spcPct val="100000"/>
              </a:lnSpc>
              <a:spcBef>
                <a:spcPts val="1600"/>
              </a:spcBef>
              <a:spcAft>
                <a:spcPts val="0"/>
              </a:spcAft>
              <a:buSzPts val="2400"/>
              <a:buNone/>
              <a:defRPr/>
            </a:lvl8pPr>
            <a:lvl9pPr lvl="8" rtl="0" algn="ctr">
              <a:lnSpc>
                <a:spcPct val="100000"/>
              </a:lnSpc>
              <a:spcBef>
                <a:spcPts val="1600"/>
              </a:spcBef>
              <a:spcAft>
                <a:spcPts val="1600"/>
              </a:spcAft>
              <a:buSzPts val="2400"/>
              <a:buNone/>
              <a:defRPr/>
            </a:lvl9pPr>
          </a:lstStyle>
          <a:p/>
        </p:txBody>
      </p:sp>
      <p:sp>
        <p:nvSpPr>
          <p:cNvPr id="165" name="Google Shape;165;p21"/>
          <p:cNvSpPr txBox="1"/>
          <p:nvPr>
            <p:ph idx="6" type="subTitle"/>
          </p:nvPr>
        </p:nvSpPr>
        <p:spPr>
          <a:xfrm>
            <a:off x="5924973" y="3539851"/>
            <a:ext cx="2505900" cy="1059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None/>
              <a:defRPr/>
            </a:lvl1pPr>
            <a:lvl2pPr lvl="1" rtl="0" algn="ctr">
              <a:lnSpc>
                <a:spcPct val="100000"/>
              </a:lnSpc>
              <a:spcBef>
                <a:spcPts val="0"/>
              </a:spcBef>
              <a:spcAft>
                <a:spcPts val="0"/>
              </a:spcAft>
              <a:buSzPts val="2400"/>
              <a:buNone/>
              <a:defRPr/>
            </a:lvl2pPr>
            <a:lvl3pPr lvl="2" rtl="0" algn="ctr">
              <a:lnSpc>
                <a:spcPct val="100000"/>
              </a:lnSpc>
              <a:spcBef>
                <a:spcPts val="1600"/>
              </a:spcBef>
              <a:spcAft>
                <a:spcPts val="0"/>
              </a:spcAft>
              <a:buSzPts val="2400"/>
              <a:buNone/>
              <a:defRPr/>
            </a:lvl3pPr>
            <a:lvl4pPr lvl="3" rtl="0" algn="ctr">
              <a:lnSpc>
                <a:spcPct val="100000"/>
              </a:lnSpc>
              <a:spcBef>
                <a:spcPts val="1600"/>
              </a:spcBef>
              <a:spcAft>
                <a:spcPts val="0"/>
              </a:spcAft>
              <a:buSzPts val="2400"/>
              <a:buNone/>
              <a:defRPr/>
            </a:lvl4pPr>
            <a:lvl5pPr lvl="4" rtl="0" algn="ctr">
              <a:lnSpc>
                <a:spcPct val="100000"/>
              </a:lnSpc>
              <a:spcBef>
                <a:spcPts val="1600"/>
              </a:spcBef>
              <a:spcAft>
                <a:spcPts val="0"/>
              </a:spcAft>
              <a:buSzPts val="2400"/>
              <a:buNone/>
              <a:defRPr/>
            </a:lvl5pPr>
            <a:lvl6pPr lvl="5" rtl="0" algn="ctr">
              <a:lnSpc>
                <a:spcPct val="100000"/>
              </a:lnSpc>
              <a:spcBef>
                <a:spcPts val="1600"/>
              </a:spcBef>
              <a:spcAft>
                <a:spcPts val="0"/>
              </a:spcAft>
              <a:buSzPts val="2400"/>
              <a:buNone/>
              <a:defRPr/>
            </a:lvl6pPr>
            <a:lvl7pPr lvl="6" rtl="0" algn="ctr">
              <a:lnSpc>
                <a:spcPct val="100000"/>
              </a:lnSpc>
              <a:spcBef>
                <a:spcPts val="1600"/>
              </a:spcBef>
              <a:spcAft>
                <a:spcPts val="0"/>
              </a:spcAft>
              <a:buSzPts val="2400"/>
              <a:buNone/>
              <a:defRPr/>
            </a:lvl7pPr>
            <a:lvl8pPr lvl="7" rtl="0" algn="ctr">
              <a:lnSpc>
                <a:spcPct val="100000"/>
              </a:lnSpc>
              <a:spcBef>
                <a:spcPts val="1600"/>
              </a:spcBef>
              <a:spcAft>
                <a:spcPts val="0"/>
              </a:spcAft>
              <a:buSzPts val="2400"/>
              <a:buNone/>
              <a:defRPr/>
            </a:lvl8pPr>
            <a:lvl9pPr lvl="8" rtl="0" algn="ctr">
              <a:lnSpc>
                <a:spcPct val="100000"/>
              </a:lnSpc>
              <a:spcBef>
                <a:spcPts val="1600"/>
              </a:spcBef>
              <a:spcAft>
                <a:spcPts val="1600"/>
              </a:spcAft>
              <a:buSzPts val="2400"/>
              <a:buNone/>
              <a:defRPr/>
            </a:lvl9pPr>
          </a:lstStyle>
          <a:p/>
        </p:txBody>
      </p:sp>
      <p:sp>
        <p:nvSpPr>
          <p:cNvPr id="166" name="Google Shape;166;p21"/>
          <p:cNvSpPr txBox="1"/>
          <p:nvPr>
            <p:ph idx="7" type="subTitle"/>
          </p:nvPr>
        </p:nvSpPr>
        <p:spPr>
          <a:xfrm>
            <a:off x="712900" y="1208575"/>
            <a:ext cx="2505900" cy="493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None/>
              <a:defRPr sz="2000">
                <a:solidFill>
                  <a:schemeClr val="dk1"/>
                </a:solidFill>
              </a:defRPr>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167" name="Google Shape;167;p21"/>
          <p:cNvSpPr txBox="1"/>
          <p:nvPr>
            <p:ph idx="8" type="subTitle"/>
          </p:nvPr>
        </p:nvSpPr>
        <p:spPr>
          <a:xfrm>
            <a:off x="3262908" y="1208575"/>
            <a:ext cx="2615400" cy="493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None/>
              <a:defRPr sz="2000">
                <a:solidFill>
                  <a:schemeClr val="dk1"/>
                </a:solidFill>
              </a:defRPr>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168" name="Google Shape;168;p21"/>
          <p:cNvSpPr txBox="1"/>
          <p:nvPr>
            <p:ph idx="9" type="subTitle"/>
          </p:nvPr>
        </p:nvSpPr>
        <p:spPr>
          <a:xfrm>
            <a:off x="5924951" y="1208575"/>
            <a:ext cx="2503500" cy="493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None/>
              <a:defRPr sz="2000">
                <a:solidFill>
                  <a:schemeClr val="dk1"/>
                </a:solidFill>
              </a:defRPr>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169" name="Google Shape;169;p21"/>
          <p:cNvSpPr txBox="1"/>
          <p:nvPr>
            <p:ph idx="13" type="subTitle"/>
          </p:nvPr>
        </p:nvSpPr>
        <p:spPr>
          <a:xfrm>
            <a:off x="712900" y="3040861"/>
            <a:ext cx="2505900" cy="493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None/>
              <a:defRPr sz="2000">
                <a:solidFill>
                  <a:schemeClr val="dk1"/>
                </a:solidFill>
              </a:defRPr>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170" name="Google Shape;170;p21"/>
          <p:cNvSpPr txBox="1"/>
          <p:nvPr>
            <p:ph idx="14" type="subTitle"/>
          </p:nvPr>
        </p:nvSpPr>
        <p:spPr>
          <a:xfrm>
            <a:off x="3262908" y="3040858"/>
            <a:ext cx="2615400" cy="493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None/>
              <a:defRPr sz="2000">
                <a:solidFill>
                  <a:schemeClr val="dk1"/>
                </a:solidFill>
              </a:defRPr>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171" name="Google Shape;171;p21"/>
          <p:cNvSpPr txBox="1"/>
          <p:nvPr>
            <p:ph idx="15" type="subTitle"/>
          </p:nvPr>
        </p:nvSpPr>
        <p:spPr>
          <a:xfrm>
            <a:off x="5924951" y="3040853"/>
            <a:ext cx="2505900" cy="493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None/>
              <a:defRPr sz="2000">
                <a:solidFill>
                  <a:schemeClr val="dk1"/>
                </a:solidFill>
              </a:defRPr>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172" name="Google Shape;172;p21"/>
          <p:cNvSpPr/>
          <p:nvPr/>
        </p:nvSpPr>
        <p:spPr>
          <a:xfrm>
            <a:off x="8591250" y="0"/>
            <a:ext cx="552900" cy="5143500"/>
          </a:xfrm>
          <a:prstGeom prst="rect">
            <a:avLst/>
          </a:prstGeom>
          <a:solidFill>
            <a:srgbClr val="FFC80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3" name="Google Shape;173;p21"/>
          <p:cNvCxnSpPr/>
          <p:nvPr/>
        </p:nvCxnSpPr>
        <p:spPr>
          <a:xfrm>
            <a:off x="414894" y="-35700"/>
            <a:ext cx="0" cy="5214900"/>
          </a:xfrm>
          <a:prstGeom prst="straightConnector1">
            <a:avLst/>
          </a:prstGeom>
          <a:noFill/>
          <a:ln cap="flat" cmpd="sng" w="9525">
            <a:solidFill>
              <a:schemeClr val="lt2"/>
            </a:solidFill>
            <a:prstDash val="solid"/>
            <a:round/>
            <a:headEnd len="med" w="med" type="none"/>
            <a:tailEnd len="med" w="med" type="none"/>
          </a:ln>
        </p:spPr>
      </p:cxnSp>
      <p:grpSp>
        <p:nvGrpSpPr>
          <p:cNvPr id="174" name="Google Shape;174;p21"/>
          <p:cNvGrpSpPr/>
          <p:nvPr/>
        </p:nvGrpSpPr>
        <p:grpSpPr>
          <a:xfrm flipH="1">
            <a:off x="-37375" y="4832600"/>
            <a:ext cx="6198300" cy="0"/>
            <a:chOff x="2220050" y="1547100"/>
            <a:chExt cx="6198300" cy="0"/>
          </a:xfrm>
        </p:grpSpPr>
        <p:cxnSp>
          <p:nvCxnSpPr>
            <p:cNvPr id="175" name="Google Shape;175;p21"/>
            <p:cNvCxnSpPr/>
            <p:nvPr/>
          </p:nvCxnSpPr>
          <p:spPr>
            <a:xfrm>
              <a:off x="2220050" y="1547100"/>
              <a:ext cx="464400" cy="0"/>
            </a:xfrm>
            <a:prstGeom prst="straightConnector1">
              <a:avLst/>
            </a:prstGeom>
            <a:noFill/>
            <a:ln cap="flat" cmpd="sng" w="114300">
              <a:solidFill>
                <a:schemeClr val="dk1"/>
              </a:solidFill>
              <a:prstDash val="solid"/>
              <a:round/>
              <a:headEnd len="med" w="med" type="none"/>
              <a:tailEnd len="med" w="med" type="none"/>
            </a:ln>
          </p:spPr>
        </p:cxnSp>
        <p:cxnSp>
          <p:nvCxnSpPr>
            <p:cNvPr id="176" name="Google Shape;176;p21"/>
            <p:cNvCxnSpPr/>
            <p:nvPr/>
          </p:nvCxnSpPr>
          <p:spPr>
            <a:xfrm>
              <a:off x="2684450" y="1547100"/>
              <a:ext cx="57339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177" name="Shape 177"/>
        <p:cNvGrpSpPr/>
        <p:nvPr/>
      </p:nvGrpSpPr>
      <p:grpSpPr>
        <a:xfrm>
          <a:off x="0" y="0"/>
          <a:ext cx="0" cy="0"/>
          <a:chOff x="0" y="0"/>
          <a:chExt cx="0" cy="0"/>
        </a:xfrm>
      </p:grpSpPr>
      <p:sp>
        <p:nvSpPr>
          <p:cNvPr id="178" name="Google Shape;178;p22"/>
          <p:cNvSpPr/>
          <p:nvPr/>
        </p:nvSpPr>
        <p:spPr>
          <a:xfrm>
            <a:off x="6341100" y="0"/>
            <a:ext cx="2802900" cy="5143500"/>
          </a:xfrm>
          <a:prstGeom prst="rect">
            <a:avLst/>
          </a:prstGeom>
          <a:solidFill>
            <a:srgbClr val="A9CB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9" name="Google Shape;179;p22"/>
          <p:cNvCxnSpPr/>
          <p:nvPr/>
        </p:nvCxnSpPr>
        <p:spPr>
          <a:xfrm>
            <a:off x="517944" y="-35700"/>
            <a:ext cx="0" cy="5214900"/>
          </a:xfrm>
          <a:prstGeom prst="straightConnector1">
            <a:avLst/>
          </a:prstGeom>
          <a:noFill/>
          <a:ln cap="flat" cmpd="sng" w="9525">
            <a:solidFill>
              <a:schemeClr val="lt2"/>
            </a:solidFill>
            <a:prstDash val="solid"/>
            <a:round/>
            <a:headEnd len="med" w="med" type="none"/>
            <a:tailEnd len="med" w="med" type="none"/>
          </a:ln>
        </p:spPr>
      </p:cxnSp>
      <p:sp>
        <p:nvSpPr>
          <p:cNvPr id="180" name="Google Shape;180;p22"/>
          <p:cNvSpPr txBox="1"/>
          <p:nvPr>
            <p:ph type="title"/>
          </p:nvPr>
        </p:nvSpPr>
        <p:spPr>
          <a:xfrm>
            <a:off x="713263" y="539500"/>
            <a:ext cx="4448100" cy="1058700"/>
          </a:xfrm>
          <a:prstGeom prst="rect">
            <a:avLst/>
          </a:prstGeom>
        </p:spPr>
        <p:txBody>
          <a:bodyPr anchorCtr="0" anchor="t" bIns="91425" lIns="91425" spcFirstLastPara="1" rIns="91425" wrap="square" tIns="91425">
            <a:noAutofit/>
          </a:bodyPr>
          <a:lstStyle>
            <a:lvl1pPr lvl="0" rtl="0">
              <a:spcBef>
                <a:spcPts val="0"/>
              </a:spcBef>
              <a:spcAft>
                <a:spcPts val="0"/>
              </a:spcAft>
              <a:buSzPts val="4200"/>
              <a:buNone/>
              <a:defRPr sz="72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81" name="Google Shape;181;p22"/>
          <p:cNvSpPr txBox="1"/>
          <p:nvPr>
            <p:ph idx="1" type="subTitle"/>
          </p:nvPr>
        </p:nvSpPr>
        <p:spPr>
          <a:xfrm>
            <a:off x="713225" y="1628575"/>
            <a:ext cx="4448100" cy="105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None/>
              <a:defRPr sz="1600"/>
            </a:lvl1pPr>
            <a:lvl2pPr lvl="1" rtl="0" algn="ctr">
              <a:lnSpc>
                <a:spcPct val="100000"/>
              </a:lnSpc>
              <a:spcBef>
                <a:spcPts val="0"/>
              </a:spcBef>
              <a:spcAft>
                <a:spcPts val="0"/>
              </a:spcAft>
              <a:buSzPts val="2400"/>
              <a:buNone/>
              <a:defRPr/>
            </a:lvl2pPr>
            <a:lvl3pPr lvl="2" rtl="0" algn="ctr">
              <a:lnSpc>
                <a:spcPct val="100000"/>
              </a:lnSpc>
              <a:spcBef>
                <a:spcPts val="1600"/>
              </a:spcBef>
              <a:spcAft>
                <a:spcPts val="0"/>
              </a:spcAft>
              <a:buSzPts val="2400"/>
              <a:buNone/>
              <a:defRPr/>
            </a:lvl3pPr>
            <a:lvl4pPr lvl="3" rtl="0" algn="ctr">
              <a:lnSpc>
                <a:spcPct val="100000"/>
              </a:lnSpc>
              <a:spcBef>
                <a:spcPts val="1600"/>
              </a:spcBef>
              <a:spcAft>
                <a:spcPts val="0"/>
              </a:spcAft>
              <a:buSzPts val="2400"/>
              <a:buNone/>
              <a:defRPr/>
            </a:lvl4pPr>
            <a:lvl5pPr lvl="4" rtl="0" algn="ctr">
              <a:lnSpc>
                <a:spcPct val="100000"/>
              </a:lnSpc>
              <a:spcBef>
                <a:spcPts val="1600"/>
              </a:spcBef>
              <a:spcAft>
                <a:spcPts val="0"/>
              </a:spcAft>
              <a:buSzPts val="2400"/>
              <a:buNone/>
              <a:defRPr/>
            </a:lvl5pPr>
            <a:lvl6pPr lvl="5" rtl="0" algn="ctr">
              <a:lnSpc>
                <a:spcPct val="100000"/>
              </a:lnSpc>
              <a:spcBef>
                <a:spcPts val="1600"/>
              </a:spcBef>
              <a:spcAft>
                <a:spcPts val="0"/>
              </a:spcAft>
              <a:buSzPts val="2400"/>
              <a:buNone/>
              <a:defRPr/>
            </a:lvl6pPr>
            <a:lvl7pPr lvl="6" rtl="0" algn="ctr">
              <a:lnSpc>
                <a:spcPct val="100000"/>
              </a:lnSpc>
              <a:spcBef>
                <a:spcPts val="1600"/>
              </a:spcBef>
              <a:spcAft>
                <a:spcPts val="0"/>
              </a:spcAft>
              <a:buSzPts val="2400"/>
              <a:buNone/>
              <a:defRPr/>
            </a:lvl7pPr>
            <a:lvl8pPr lvl="7" rtl="0" algn="ctr">
              <a:lnSpc>
                <a:spcPct val="100000"/>
              </a:lnSpc>
              <a:spcBef>
                <a:spcPts val="1600"/>
              </a:spcBef>
              <a:spcAft>
                <a:spcPts val="0"/>
              </a:spcAft>
              <a:buSzPts val="2400"/>
              <a:buNone/>
              <a:defRPr/>
            </a:lvl8pPr>
            <a:lvl9pPr lvl="8" rtl="0" algn="ctr">
              <a:lnSpc>
                <a:spcPct val="100000"/>
              </a:lnSpc>
              <a:spcBef>
                <a:spcPts val="1600"/>
              </a:spcBef>
              <a:spcAft>
                <a:spcPts val="1600"/>
              </a:spcAft>
              <a:buSzPts val="2400"/>
              <a:buNone/>
              <a:defRPr/>
            </a:lvl9pPr>
          </a:lstStyle>
          <a:p/>
        </p:txBody>
      </p:sp>
      <p:sp>
        <p:nvSpPr>
          <p:cNvPr id="182" name="Google Shape;182;p22"/>
          <p:cNvSpPr txBox="1"/>
          <p:nvPr/>
        </p:nvSpPr>
        <p:spPr>
          <a:xfrm>
            <a:off x="713225" y="3528875"/>
            <a:ext cx="3765000" cy="6684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b="1" lang="en" sz="1000">
                <a:solidFill>
                  <a:schemeClr val="dk1"/>
                </a:solidFill>
                <a:latin typeface="Poppins"/>
                <a:ea typeface="Poppins"/>
                <a:cs typeface="Poppins"/>
                <a:sym typeface="Poppins"/>
              </a:rPr>
              <a:t>CREDITS:</a:t>
            </a:r>
            <a:r>
              <a:rPr lang="en" sz="1000">
                <a:solidFill>
                  <a:schemeClr val="dk1"/>
                </a:solidFill>
                <a:latin typeface="Poppins"/>
                <a:ea typeface="Poppins"/>
                <a:cs typeface="Poppins"/>
                <a:sym typeface="Poppins"/>
              </a:rPr>
              <a:t> This presentation template was created by </a:t>
            </a:r>
            <a:r>
              <a:rPr b="1" lang="en" sz="1000" u="sng">
                <a:solidFill>
                  <a:schemeClr val="dk1"/>
                </a:solidFill>
                <a:latin typeface="Poppins"/>
                <a:ea typeface="Poppins"/>
                <a:cs typeface="Poppins"/>
                <a:sym typeface="Poppins"/>
                <a:hlinkClick r:id="rId2">
                  <a:extLst>
                    <a:ext uri="{A12FA001-AC4F-418D-AE19-62706E023703}">
                      <ahyp:hlinkClr val="tx"/>
                    </a:ext>
                  </a:extLst>
                </a:hlinkClick>
              </a:rPr>
              <a:t>Slidesgo</a:t>
            </a:r>
            <a:r>
              <a:rPr lang="en" sz="1000">
                <a:solidFill>
                  <a:schemeClr val="dk1"/>
                </a:solidFill>
                <a:latin typeface="Poppins"/>
                <a:ea typeface="Poppins"/>
                <a:cs typeface="Poppins"/>
                <a:sym typeface="Poppins"/>
              </a:rPr>
              <a:t>, and includes icons by </a:t>
            </a:r>
            <a:r>
              <a:rPr b="1" lang="en" sz="1000" u="sng">
                <a:solidFill>
                  <a:schemeClr val="dk1"/>
                </a:solidFill>
                <a:latin typeface="Poppins"/>
                <a:ea typeface="Poppins"/>
                <a:cs typeface="Poppins"/>
                <a:sym typeface="Poppins"/>
                <a:hlinkClick r:id="rId3">
                  <a:extLst>
                    <a:ext uri="{A12FA001-AC4F-418D-AE19-62706E023703}">
                      <ahyp:hlinkClr val="tx"/>
                    </a:ext>
                  </a:extLst>
                </a:hlinkClick>
              </a:rPr>
              <a:t>Flaticon</a:t>
            </a:r>
            <a:r>
              <a:rPr lang="en" sz="1000">
                <a:solidFill>
                  <a:schemeClr val="dk1"/>
                </a:solidFill>
                <a:latin typeface="Poppins"/>
                <a:ea typeface="Poppins"/>
                <a:cs typeface="Poppins"/>
                <a:sym typeface="Poppins"/>
              </a:rPr>
              <a:t>, and infographics &amp; images by </a:t>
            </a:r>
            <a:r>
              <a:rPr b="1" lang="en" sz="1000" u="sng">
                <a:solidFill>
                  <a:schemeClr val="dk1"/>
                </a:solidFill>
                <a:latin typeface="Poppins"/>
                <a:ea typeface="Poppins"/>
                <a:cs typeface="Poppins"/>
                <a:sym typeface="Poppins"/>
                <a:hlinkClick r:id="rId4">
                  <a:extLst>
                    <a:ext uri="{A12FA001-AC4F-418D-AE19-62706E023703}">
                      <ahyp:hlinkClr val="tx"/>
                    </a:ext>
                  </a:extLst>
                </a:hlinkClick>
              </a:rPr>
              <a:t>Freepik</a:t>
            </a:r>
            <a:r>
              <a:rPr lang="en" sz="1000" u="sng">
                <a:solidFill>
                  <a:schemeClr val="dk1"/>
                </a:solidFill>
                <a:latin typeface="Poppins"/>
                <a:ea typeface="Poppins"/>
                <a:cs typeface="Poppins"/>
                <a:sym typeface="Poppins"/>
              </a:rPr>
              <a:t> </a:t>
            </a:r>
            <a:endParaRPr b="1" sz="1000" u="sng">
              <a:solidFill>
                <a:schemeClr val="dk1"/>
              </a:solidFill>
              <a:latin typeface="Poppins"/>
              <a:ea typeface="Poppins"/>
              <a:cs typeface="Poppins"/>
              <a:sym typeface="Poppin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183" name="Shape 183"/>
        <p:cNvGrpSpPr/>
        <p:nvPr/>
      </p:nvGrpSpPr>
      <p:grpSpPr>
        <a:xfrm>
          <a:off x="0" y="0"/>
          <a:ext cx="0" cy="0"/>
          <a:chOff x="0" y="0"/>
          <a:chExt cx="0" cy="0"/>
        </a:xfrm>
      </p:grpSpPr>
      <p:sp>
        <p:nvSpPr>
          <p:cNvPr id="184" name="Google Shape;184;p23"/>
          <p:cNvSpPr/>
          <p:nvPr/>
        </p:nvSpPr>
        <p:spPr>
          <a:xfrm>
            <a:off x="6501975" y="0"/>
            <a:ext cx="2642100" cy="5143500"/>
          </a:xfrm>
          <a:prstGeom prst="rect">
            <a:avLst/>
          </a:prstGeom>
          <a:solidFill>
            <a:srgbClr val="67A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85" name="Google Shape;185;p23"/>
          <p:cNvCxnSpPr/>
          <p:nvPr/>
        </p:nvCxnSpPr>
        <p:spPr>
          <a:xfrm>
            <a:off x="479225" y="-35700"/>
            <a:ext cx="0" cy="5214900"/>
          </a:xfrm>
          <a:prstGeom prst="straightConnector1">
            <a:avLst/>
          </a:prstGeom>
          <a:noFill/>
          <a:ln cap="flat" cmpd="sng" w="9525">
            <a:solidFill>
              <a:schemeClr val="lt2"/>
            </a:solidFill>
            <a:prstDash val="solid"/>
            <a:round/>
            <a:headEnd len="med" w="med" type="none"/>
            <a:tailEnd len="med" w="med" type="none"/>
          </a:ln>
        </p:spPr>
      </p:cxnSp>
      <p:grpSp>
        <p:nvGrpSpPr>
          <p:cNvPr id="186" name="Google Shape;186;p23"/>
          <p:cNvGrpSpPr/>
          <p:nvPr/>
        </p:nvGrpSpPr>
        <p:grpSpPr>
          <a:xfrm flipH="1">
            <a:off x="-131100" y="313050"/>
            <a:ext cx="6464400" cy="0"/>
            <a:chOff x="2220050" y="1547100"/>
            <a:chExt cx="6464400" cy="0"/>
          </a:xfrm>
        </p:grpSpPr>
        <p:cxnSp>
          <p:nvCxnSpPr>
            <p:cNvPr id="187" name="Google Shape;187;p23"/>
            <p:cNvCxnSpPr/>
            <p:nvPr/>
          </p:nvCxnSpPr>
          <p:spPr>
            <a:xfrm>
              <a:off x="2220050" y="1547100"/>
              <a:ext cx="464400" cy="0"/>
            </a:xfrm>
            <a:prstGeom prst="straightConnector1">
              <a:avLst/>
            </a:prstGeom>
            <a:noFill/>
            <a:ln cap="flat" cmpd="sng" w="114300">
              <a:solidFill>
                <a:schemeClr val="dk1"/>
              </a:solidFill>
              <a:prstDash val="solid"/>
              <a:round/>
              <a:headEnd len="med" w="med" type="none"/>
              <a:tailEnd len="med" w="med" type="none"/>
            </a:ln>
          </p:spPr>
        </p:cxnSp>
        <p:cxnSp>
          <p:nvCxnSpPr>
            <p:cNvPr id="188" name="Google Shape;188;p23"/>
            <p:cNvCxnSpPr/>
            <p:nvPr/>
          </p:nvCxnSpPr>
          <p:spPr>
            <a:xfrm>
              <a:off x="2684450" y="1547100"/>
              <a:ext cx="60000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189" name="Shape 189"/>
        <p:cNvGrpSpPr/>
        <p:nvPr/>
      </p:nvGrpSpPr>
      <p:grpSpPr>
        <a:xfrm>
          <a:off x="0" y="0"/>
          <a:ext cx="0" cy="0"/>
          <a:chOff x="0" y="0"/>
          <a:chExt cx="0" cy="0"/>
        </a:xfrm>
      </p:grpSpPr>
      <p:sp>
        <p:nvSpPr>
          <p:cNvPr id="190" name="Google Shape;190;p24"/>
          <p:cNvSpPr/>
          <p:nvPr/>
        </p:nvSpPr>
        <p:spPr>
          <a:xfrm flipH="1">
            <a:off x="-18775" y="-35700"/>
            <a:ext cx="1368000" cy="5179200"/>
          </a:xfrm>
          <a:prstGeom prst="rect">
            <a:avLst/>
          </a:prstGeom>
          <a:solidFill>
            <a:srgbClr val="EE48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91" name="Google Shape;191;p24"/>
          <p:cNvCxnSpPr/>
          <p:nvPr/>
        </p:nvCxnSpPr>
        <p:spPr>
          <a:xfrm>
            <a:off x="8430781" y="-35700"/>
            <a:ext cx="0" cy="5214900"/>
          </a:xfrm>
          <a:prstGeom prst="straightConnector1">
            <a:avLst/>
          </a:prstGeom>
          <a:noFill/>
          <a:ln cap="flat" cmpd="sng" w="9525">
            <a:solidFill>
              <a:schemeClr val="lt2"/>
            </a:solidFill>
            <a:prstDash val="solid"/>
            <a:round/>
            <a:headEnd len="med" w="med" type="none"/>
            <a:tailEnd len="med" w="med" type="none"/>
          </a:ln>
        </p:spPr>
      </p:cxnSp>
      <p:grpSp>
        <p:nvGrpSpPr>
          <p:cNvPr id="192" name="Google Shape;192;p24"/>
          <p:cNvGrpSpPr/>
          <p:nvPr/>
        </p:nvGrpSpPr>
        <p:grpSpPr>
          <a:xfrm>
            <a:off x="1798975" y="266225"/>
            <a:ext cx="7429500" cy="0"/>
            <a:chOff x="2220050" y="1547100"/>
            <a:chExt cx="7429500" cy="0"/>
          </a:xfrm>
        </p:grpSpPr>
        <p:cxnSp>
          <p:nvCxnSpPr>
            <p:cNvPr id="193" name="Google Shape;193;p24"/>
            <p:cNvCxnSpPr/>
            <p:nvPr/>
          </p:nvCxnSpPr>
          <p:spPr>
            <a:xfrm>
              <a:off x="2220050" y="1547100"/>
              <a:ext cx="464400" cy="0"/>
            </a:xfrm>
            <a:prstGeom prst="straightConnector1">
              <a:avLst/>
            </a:prstGeom>
            <a:noFill/>
            <a:ln cap="flat" cmpd="sng" w="114300">
              <a:solidFill>
                <a:schemeClr val="dk1"/>
              </a:solidFill>
              <a:prstDash val="solid"/>
              <a:round/>
              <a:headEnd len="med" w="med" type="none"/>
              <a:tailEnd len="med" w="med" type="none"/>
            </a:ln>
          </p:spPr>
        </p:cxnSp>
        <p:cxnSp>
          <p:nvCxnSpPr>
            <p:cNvPr id="194" name="Google Shape;194;p24"/>
            <p:cNvCxnSpPr/>
            <p:nvPr/>
          </p:nvCxnSpPr>
          <p:spPr>
            <a:xfrm>
              <a:off x="2684450" y="1547100"/>
              <a:ext cx="6965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1.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4200"/>
              <a:buFont typeface="Poppins"/>
              <a:buNone/>
              <a:defRPr b="1" sz="4200">
                <a:solidFill>
                  <a:schemeClr val="dk1"/>
                </a:solidFill>
                <a:latin typeface="Poppins"/>
                <a:ea typeface="Poppins"/>
                <a:cs typeface="Poppins"/>
                <a:sym typeface="Poppins"/>
              </a:defRPr>
            </a:lvl1pPr>
            <a:lvl2pPr lvl="1" rtl="0">
              <a:spcBef>
                <a:spcPts val="0"/>
              </a:spcBef>
              <a:spcAft>
                <a:spcPts val="0"/>
              </a:spcAft>
              <a:buClr>
                <a:schemeClr val="dk1"/>
              </a:buClr>
              <a:buSzPts val="3000"/>
              <a:buFont typeface="Poppins"/>
              <a:buNone/>
              <a:defRPr b="1" sz="3000">
                <a:solidFill>
                  <a:schemeClr val="dk1"/>
                </a:solidFill>
                <a:latin typeface="Poppins"/>
                <a:ea typeface="Poppins"/>
                <a:cs typeface="Poppins"/>
                <a:sym typeface="Poppins"/>
              </a:defRPr>
            </a:lvl2pPr>
            <a:lvl3pPr lvl="2" rtl="0">
              <a:spcBef>
                <a:spcPts val="0"/>
              </a:spcBef>
              <a:spcAft>
                <a:spcPts val="0"/>
              </a:spcAft>
              <a:buClr>
                <a:schemeClr val="dk1"/>
              </a:buClr>
              <a:buSzPts val="3000"/>
              <a:buFont typeface="Poppins"/>
              <a:buNone/>
              <a:defRPr b="1" sz="3000">
                <a:solidFill>
                  <a:schemeClr val="dk1"/>
                </a:solidFill>
                <a:latin typeface="Poppins"/>
                <a:ea typeface="Poppins"/>
                <a:cs typeface="Poppins"/>
                <a:sym typeface="Poppins"/>
              </a:defRPr>
            </a:lvl3pPr>
            <a:lvl4pPr lvl="3" rtl="0">
              <a:spcBef>
                <a:spcPts val="0"/>
              </a:spcBef>
              <a:spcAft>
                <a:spcPts val="0"/>
              </a:spcAft>
              <a:buClr>
                <a:schemeClr val="dk1"/>
              </a:buClr>
              <a:buSzPts val="3000"/>
              <a:buFont typeface="Poppins"/>
              <a:buNone/>
              <a:defRPr b="1" sz="3000">
                <a:solidFill>
                  <a:schemeClr val="dk1"/>
                </a:solidFill>
                <a:latin typeface="Poppins"/>
                <a:ea typeface="Poppins"/>
                <a:cs typeface="Poppins"/>
                <a:sym typeface="Poppins"/>
              </a:defRPr>
            </a:lvl4pPr>
            <a:lvl5pPr lvl="4" rtl="0">
              <a:spcBef>
                <a:spcPts val="0"/>
              </a:spcBef>
              <a:spcAft>
                <a:spcPts val="0"/>
              </a:spcAft>
              <a:buClr>
                <a:schemeClr val="dk1"/>
              </a:buClr>
              <a:buSzPts val="3000"/>
              <a:buFont typeface="Poppins"/>
              <a:buNone/>
              <a:defRPr b="1" sz="3000">
                <a:solidFill>
                  <a:schemeClr val="dk1"/>
                </a:solidFill>
                <a:latin typeface="Poppins"/>
                <a:ea typeface="Poppins"/>
                <a:cs typeface="Poppins"/>
                <a:sym typeface="Poppins"/>
              </a:defRPr>
            </a:lvl5pPr>
            <a:lvl6pPr lvl="5" rtl="0">
              <a:spcBef>
                <a:spcPts val="0"/>
              </a:spcBef>
              <a:spcAft>
                <a:spcPts val="0"/>
              </a:spcAft>
              <a:buClr>
                <a:schemeClr val="dk1"/>
              </a:buClr>
              <a:buSzPts val="3000"/>
              <a:buFont typeface="Poppins"/>
              <a:buNone/>
              <a:defRPr b="1" sz="3000">
                <a:solidFill>
                  <a:schemeClr val="dk1"/>
                </a:solidFill>
                <a:latin typeface="Poppins"/>
                <a:ea typeface="Poppins"/>
                <a:cs typeface="Poppins"/>
                <a:sym typeface="Poppins"/>
              </a:defRPr>
            </a:lvl6pPr>
            <a:lvl7pPr lvl="6" rtl="0">
              <a:spcBef>
                <a:spcPts val="0"/>
              </a:spcBef>
              <a:spcAft>
                <a:spcPts val="0"/>
              </a:spcAft>
              <a:buClr>
                <a:schemeClr val="dk1"/>
              </a:buClr>
              <a:buSzPts val="3000"/>
              <a:buFont typeface="Poppins"/>
              <a:buNone/>
              <a:defRPr b="1" sz="3000">
                <a:solidFill>
                  <a:schemeClr val="dk1"/>
                </a:solidFill>
                <a:latin typeface="Poppins"/>
                <a:ea typeface="Poppins"/>
                <a:cs typeface="Poppins"/>
                <a:sym typeface="Poppins"/>
              </a:defRPr>
            </a:lvl7pPr>
            <a:lvl8pPr lvl="7" rtl="0">
              <a:spcBef>
                <a:spcPts val="0"/>
              </a:spcBef>
              <a:spcAft>
                <a:spcPts val="0"/>
              </a:spcAft>
              <a:buClr>
                <a:schemeClr val="dk1"/>
              </a:buClr>
              <a:buSzPts val="3000"/>
              <a:buFont typeface="Poppins"/>
              <a:buNone/>
              <a:defRPr b="1" sz="3000">
                <a:solidFill>
                  <a:schemeClr val="dk1"/>
                </a:solidFill>
                <a:latin typeface="Poppins"/>
                <a:ea typeface="Poppins"/>
                <a:cs typeface="Poppins"/>
                <a:sym typeface="Poppins"/>
              </a:defRPr>
            </a:lvl8pPr>
            <a:lvl9pPr lvl="8" rtl="0">
              <a:spcBef>
                <a:spcPts val="0"/>
              </a:spcBef>
              <a:spcAft>
                <a:spcPts val="0"/>
              </a:spcAft>
              <a:buClr>
                <a:schemeClr val="dk1"/>
              </a:buClr>
              <a:buSzPts val="3000"/>
              <a:buFont typeface="Poppins"/>
              <a:buNone/>
              <a:defRPr b="1" sz="3000">
                <a:solidFill>
                  <a:schemeClr val="dk1"/>
                </a:solidFill>
                <a:latin typeface="Poppins"/>
                <a:ea typeface="Poppins"/>
                <a:cs typeface="Poppins"/>
                <a:sym typeface="Poppins"/>
              </a:defRPr>
            </a:lvl9pPr>
          </a:lstStyle>
          <a:p/>
        </p:txBody>
      </p:sp>
      <p:sp>
        <p:nvSpPr>
          <p:cNvPr id="7" name="Google Shape;7;p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81000" lvl="0" marL="457200">
              <a:lnSpc>
                <a:spcPct val="100000"/>
              </a:lnSpc>
              <a:spcBef>
                <a:spcPts val="0"/>
              </a:spcBef>
              <a:spcAft>
                <a:spcPts val="0"/>
              </a:spcAft>
              <a:buClr>
                <a:schemeClr val="dk1"/>
              </a:buClr>
              <a:buSzPts val="2400"/>
              <a:buFont typeface="Poppins"/>
              <a:buChar char="●"/>
              <a:defRPr sz="2400">
                <a:solidFill>
                  <a:schemeClr val="dk1"/>
                </a:solidFill>
                <a:latin typeface="Poppins"/>
                <a:ea typeface="Poppins"/>
                <a:cs typeface="Poppins"/>
                <a:sym typeface="Poppins"/>
              </a:defRPr>
            </a:lvl1pPr>
            <a:lvl2pPr indent="-381000" lvl="1" marL="914400">
              <a:lnSpc>
                <a:spcPct val="100000"/>
              </a:lnSpc>
              <a:spcBef>
                <a:spcPts val="1600"/>
              </a:spcBef>
              <a:spcAft>
                <a:spcPts val="0"/>
              </a:spcAft>
              <a:buClr>
                <a:schemeClr val="dk1"/>
              </a:buClr>
              <a:buSzPts val="2400"/>
              <a:buFont typeface="Poppins"/>
              <a:buChar char="○"/>
              <a:defRPr sz="2400">
                <a:solidFill>
                  <a:schemeClr val="dk1"/>
                </a:solidFill>
                <a:latin typeface="Poppins"/>
                <a:ea typeface="Poppins"/>
                <a:cs typeface="Poppins"/>
                <a:sym typeface="Poppins"/>
              </a:defRPr>
            </a:lvl2pPr>
            <a:lvl3pPr indent="-381000" lvl="2" marL="1371600">
              <a:lnSpc>
                <a:spcPct val="100000"/>
              </a:lnSpc>
              <a:spcBef>
                <a:spcPts val="1600"/>
              </a:spcBef>
              <a:spcAft>
                <a:spcPts val="0"/>
              </a:spcAft>
              <a:buClr>
                <a:schemeClr val="dk1"/>
              </a:buClr>
              <a:buSzPts val="2400"/>
              <a:buFont typeface="Poppins"/>
              <a:buChar char="■"/>
              <a:defRPr sz="2400">
                <a:solidFill>
                  <a:schemeClr val="dk1"/>
                </a:solidFill>
                <a:latin typeface="Poppins"/>
                <a:ea typeface="Poppins"/>
                <a:cs typeface="Poppins"/>
                <a:sym typeface="Poppins"/>
              </a:defRPr>
            </a:lvl3pPr>
            <a:lvl4pPr indent="-381000" lvl="3" marL="1828800">
              <a:lnSpc>
                <a:spcPct val="100000"/>
              </a:lnSpc>
              <a:spcBef>
                <a:spcPts val="1600"/>
              </a:spcBef>
              <a:spcAft>
                <a:spcPts val="0"/>
              </a:spcAft>
              <a:buClr>
                <a:schemeClr val="dk1"/>
              </a:buClr>
              <a:buSzPts val="2400"/>
              <a:buFont typeface="Poppins"/>
              <a:buChar char="●"/>
              <a:defRPr sz="2400">
                <a:solidFill>
                  <a:schemeClr val="dk1"/>
                </a:solidFill>
                <a:latin typeface="Poppins"/>
                <a:ea typeface="Poppins"/>
                <a:cs typeface="Poppins"/>
                <a:sym typeface="Poppins"/>
              </a:defRPr>
            </a:lvl4pPr>
            <a:lvl5pPr indent="-381000" lvl="4" marL="2286000">
              <a:lnSpc>
                <a:spcPct val="100000"/>
              </a:lnSpc>
              <a:spcBef>
                <a:spcPts val="1600"/>
              </a:spcBef>
              <a:spcAft>
                <a:spcPts val="0"/>
              </a:spcAft>
              <a:buClr>
                <a:schemeClr val="dk1"/>
              </a:buClr>
              <a:buSzPts val="2400"/>
              <a:buFont typeface="Poppins"/>
              <a:buChar char="○"/>
              <a:defRPr sz="2400">
                <a:solidFill>
                  <a:schemeClr val="dk1"/>
                </a:solidFill>
                <a:latin typeface="Poppins"/>
                <a:ea typeface="Poppins"/>
                <a:cs typeface="Poppins"/>
                <a:sym typeface="Poppins"/>
              </a:defRPr>
            </a:lvl5pPr>
            <a:lvl6pPr indent="-381000" lvl="5" marL="2743200">
              <a:lnSpc>
                <a:spcPct val="100000"/>
              </a:lnSpc>
              <a:spcBef>
                <a:spcPts val="1600"/>
              </a:spcBef>
              <a:spcAft>
                <a:spcPts val="0"/>
              </a:spcAft>
              <a:buClr>
                <a:schemeClr val="dk1"/>
              </a:buClr>
              <a:buSzPts val="2400"/>
              <a:buFont typeface="Poppins"/>
              <a:buChar char="■"/>
              <a:defRPr sz="2400">
                <a:solidFill>
                  <a:schemeClr val="dk1"/>
                </a:solidFill>
                <a:latin typeface="Poppins"/>
                <a:ea typeface="Poppins"/>
                <a:cs typeface="Poppins"/>
                <a:sym typeface="Poppins"/>
              </a:defRPr>
            </a:lvl6pPr>
            <a:lvl7pPr indent="-381000" lvl="6" marL="3200400">
              <a:lnSpc>
                <a:spcPct val="100000"/>
              </a:lnSpc>
              <a:spcBef>
                <a:spcPts val="1600"/>
              </a:spcBef>
              <a:spcAft>
                <a:spcPts val="0"/>
              </a:spcAft>
              <a:buClr>
                <a:schemeClr val="dk1"/>
              </a:buClr>
              <a:buSzPts val="2400"/>
              <a:buFont typeface="Poppins"/>
              <a:buChar char="●"/>
              <a:defRPr sz="2400">
                <a:solidFill>
                  <a:schemeClr val="dk1"/>
                </a:solidFill>
                <a:latin typeface="Poppins"/>
                <a:ea typeface="Poppins"/>
                <a:cs typeface="Poppins"/>
                <a:sym typeface="Poppins"/>
              </a:defRPr>
            </a:lvl7pPr>
            <a:lvl8pPr indent="-381000" lvl="7" marL="3657600">
              <a:lnSpc>
                <a:spcPct val="100000"/>
              </a:lnSpc>
              <a:spcBef>
                <a:spcPts val="1600"/>
              </a:spcBef>
              <a:spcAft>
                <a:spcPts val="0"/>
              </a:spcAft>
              <a:buClr>
                <a:schemeClr val="dk1"/>
              </a:buClr>
              <a:buSzPts val="2400"/>
              <a:buFont typeface="Poppins"/>
              <a:buChar char="○"/>
              <a:defRPr sz="2400">
                <a:solidFill>
                  <a:schemeClr val="dk1"/>
                </a:solidFill>
                <a:latin typeface="Poppins"/>
                <a:ea typeface="Poppins"/>
                <a:cs typeface="Poppins"/>
                <a:sym typeface="Poppins"/>
              </a:defRPr>
            </a:lvl8pPr>
            <a:lvl9pPr indent="-381000" lvl="8" marL="4114800">
              <a:lnSpc>
                <a:spcPct val="100000"/>
              </a:lnSpc>
              <a:spcBef>
                <a:spcPts val="1600"/>
              </a:spcBef>
              <a:spcAft>
                <a:spcPts val="1600"/>
              </a:spcAft>
              <a:buClr>
                <a:schemeClr val="dk1"/>
              </a:buClr>
              <a:buSzPts val="2400"/>
              <a:buFont typeface="Poppins"/>
              <a:buChar char="■"/>
              <a:defRPr sz="2400">
                <a:solidFill>
                  <a:schemeClr val="dk1"/>
                </a:solidFill>
                <a:latin typeface="Poppins"/>
                <a:ea typeface="Poppins"/>
                <a:cs typeface="Poppins"/>
                <a:sym typeface="Poppi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xml"/><Relationship Id="rId3" Type="http://schemas.openxmlformats.org/officeDocument/2006/relationships/image" Target="../media/image24.jpg"/><Relationship Id="rId4" Type="http://schemas.openxmlformats.org/officeDocument/2006/relationships/image" Target="../media/image17.jpg"/><Relationship Id="rId5" Type="http://schemas.openxmlformats.org/officeDocument/2006/relationships/image" Target="../media/image20.jpg"/><Relationship Id="rId6"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1.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7.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2.png"/><Relationship Id="rId4" Type="http://schemas.openxmlformats.org/officeDocument/2006/relationships/image" Target="../media/image16.png"/><Relationship Id="rId5" Type="http://schemas.openxmlformats.org/officeDocument/2006/relationships/image" Target="../media/image10.png"/><Relationship Id="rId6"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4.png"/><Relationship Id="rId4" Type="http://schemas.openxmlformats.org/officeDocument/2006/relationships/image" Target="../media/image6.png"/><Relationship Id="rId5" Type="http://schemas.openxmlformats.org/officeDocument/2006/relationships/image" Target="../media/image15.png"/><Relationship Id="rId6" Type="http://schemas.openxmlformats.org/officeDocument/2006/relationships/image" Target="../media/image3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9.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3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23.png"/><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30.png"/><Relationship Id="rId6" Type="http://schemas.openxmlformats.org/officeDocument/2006/relationships/image" Target="../media/image2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27.png"/><Relationship Id="rId4" Type="http://schemas.openxmlformats.org/officeDocument/2006/relationships/image" Target="../media/image25.png"/><Relationship Id="rId5" Type="http://schemas.openxmlformats.org/officeDocument/2006/relationships/image" Target="../media/image3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27.png"/><Relationship Id="rId4" Type="http://schemas.openxmlformats.org/officeDocument/2006/relationships/image" Target="../media/image25.png"/><Relationship Id="rId5" Type="http://schemas.openxmlformats.org/officeDocument/2006/relationships/image" Target="../media/image2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43.png"/><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3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39.png"/><Relationship Id="rId4" Type="http://schemas.openxmlformats.org/officeDocument/2006/relationships/image" Target="../media/image4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42.png"/><Relationship Id="rId4" Type="http://schemas.openxmlformats.org/officeDocument/2006/relationships/image" Target="../media/image41.png"/><Relationship Id="rId5" Type="http://schemas.openxmlformats.org/officeDocument/2006/relationships/image" Target="../media/image3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6.xml"/><Relationship Id="rId3" Type="http://schemas.openxmlformats.org/officeDocument/2006/relationships/image" Target="../media/image3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image" Target="../media/image3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8.xml"/><Relationship Id="rId3" Type="http://schemas.openxmlformats.org/officeDocument/2006/relationships/image" Target="../media/image45.png"/><Relationship Id="rId4" Type="http://schemas.openxmlformats.org/officeDocument/2006/relationships/image" Target="../media/image8.png"/><Relationship Id="rId5" Type="http://schemas.openxmlformats.org/officeDocument/2006/relationships/image" Target="../media/image4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hyperlink" Target="https://docs.google.com/spreadsheets/d/1Jlt7YIXSOab1ro__cpxmNmq408avGVzUH-JZ3I1hdWQ/edit#gid=0"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0.xml"/><Relationship Id="rId3" Type="http://schemas.openxmlformats.org/officeDocument/2006/relationships/image" Target="../media/image4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1.xml"/><Relationship Id="rId3" Type="http://schemas.openxmlformats.org/officeDocument/2006/relationships/image" Target="../media/image4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hyperlink" Target="https://docs.google.com/document/d/1INI1OsyY_oTKMpAPWb4cmKQGWOZuVrEoyM53BkCbujA/edit?usp=sharing" TargetMode="External"/><Relationship Id="rId4" Type="http://schemas.openxmlformats.org/officeDocument/2006/relationships/hyperlink" Target="https://app.flutterflow.io/project/playdate-6bk2s9?tab=uiBuilder&amp;page=HomePag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5"/>
          <p:cNvSpPr txBox="1"/>
          <p:nvPr>
            <p:ph idx="1" type="subTitle"/>
          </p:nvPr>
        </p:nvSpPr>
        <p:spPr>
          <a:xfrm>
            <a:off x="2080675" y="3183000"/>
            <a:ext cx="6350100" cy="47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Sachin Allums</a:t>
            </a:r>
            <a:endParaRPr sz="2400"/>
          </a:p>
          <a:p>
            <a:pPr indent="0" lvl="0" marL="0" rtl="0" algn="l">
              <a:spcBef>
                <a:spcPts val="0"/>
              </a:spcBef>
              <a:spcAft>
                <a:spcPts val="0"/>
              </a:spcAft>
              <a:buNone/>
            </a:pPr>
            <a:r>
              <a:rPr lang="en" sz="2400"/>
              <a:t>Nicole Segaran</a:t>
            </a:r>
            <a:endParaRPr sz="2400"/>
          </a:p>
          <a:p>
            <a:pPr indent="0" lvl="0" marL="0" rtl="0" algn="l">
              <a:spcBef>
                <a:spcPts val="0"/>
              </a:spcBef>
              <a:spcAft>
                <a:spcPts val="0"/>
              </a:spcAft>
              <a:buNone/>
            </a:pPr>
            <a:r>
              <a:rPr lang="en" sz="2400"/>
              <a:t>Mena Hassan</a:t>
            </a:r>
            <a:endParaRPr sz="2400"/>
          </a:p>
          <a:p>
            <a:pPr indent="0" lvl="0" marL="0" rtl="0" algn="l">
              <a:spcBef>
                <a:spcPts val="0"/>
              </a:spcBef>
              <a:spcAft>
                <a:spcPts val="0"/>
              </a:spcAft>
              <a:buNone/>
            </a:pPr>
            <a:r>
              <a:rPr lang="en" sz="2400"/>
              <a:t>Kevin Tran</a:t>
            </a:r>
            <a:endParaRPr sz="2400"/>
          </a:p>
        </p:txBody>
      </p:sp>
      <p:pic>
        <p:nvPicPr>
          <p:cNvPr id="200" name="Google Shape;200;p25"/>
          <p:cNvPicPr preferRelativeResize="0"/>
          <p:nvPr/>
        </p:nvPicPr>
        <p:blipFill>
          <a:blip r:embed="rId3">
            <a:alphaModFix/>
          </a:blip>
          <a:stretch>
            <a:fillRect/>
          </a:stretch>
        </p:blipFill>
        <p:spPr>
          <a:xfrm>
            <a:off x="1916101" y="1217400"/>
            <a:ext cx="6557550" cy="183810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Agenda</a:t>
            </a:r>
            <a:endParaRPr/>
          </a:p>
        </p:txBody>
      </p:sp>
      <p:sp>
        <p:nvSpPr>
          <p:cNvPr id="206" name="Google Shape;206;p26"/>
          <p:cNvSpPr txBox="1"/>
          <p:nvPr>
            <p:ph idx="2" type="title"/>
          </p:nvPr>
        </p:nvSpPr>
        <p:spPr>
          <a:xfrm>
            <a:off x="720000" y="1579950"/>
            <a:ext cx="765000" cy="447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01</a:t>
            </a:r>
            <a:endParaRPr/>
          </a:p>
        </p:txBody>
      </p:sp>
      <p:sp>
        <p:nvSpPr>
          <p:cNvPr id="207" name="Google Shape;207;p26"/>
          <p:cNvSpPr txBox="1"/>
          <p:nvPr>
            <p:ph idx="3" type="title"/>
          </p:nvPr>
        </p:nvSpPr>
        <p:spPr>
          <a:xfrm>
            <a:off x="720000" y="2914288"/>
            <a:ext cx="765000" cy="447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04</a:t>
            </a:r>
            <a:endParaRPr/>
          </a:p>
        </p:txBody>
      </p:sp>
      <p:sp>
        <p:nvSpPr>
          <p:cNvPr id="208" name="Google Shape;208;p26"/>
          <p:cNvSpPr txBox="1"/>
          <p:nvPr>
            <p:ph idx="4" type="title"/>
          </p:nvPr>
        </p:nvSpPr>
        <p:spPr>
          <a:xfrm>
            <a:off x="3371772" y="1579950"/>
            <a:ext cx="765000" cy="447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02</a:t>
            </a:r>
            <a:endParaRPr/>
          </a:p>
        </p:txBody>
      </p:sp>
      <p:sp>
        <p:nvSpPr>
          <p:cNvPr id="209" name="Google Shape;209;p26"/>
          <p:cNvSpPr txBox="1"/>
          <p:nvPr>
            <p:ph idx="5" type="title"/>
          </p:nvPr>
        </p:nvSpPr>
        <p:spPr>
          <a:xfrm>
            <a:off x="3371772" y="2914288"/>
            <a:ext cx="765000" cy="447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05</a:t>
            </a:r>
            <a:endParaRPr/>
          </a:p>
        </p:txBody>
      </p:sp>
      <p:sp>
        <p:nvSpPr>
          <p:cNvPr id="210" name="Google Shape;210;p26"/>
          <p:cNvSpPr txBox="1"/>
          <p:nvPr>
            <p:ph idx="6" type="title"/>
          </p:nvPr>
        </p:nvSpPr>
        <p:spPr>
          <a:xfrm>
            <a:off x="6023544" y="1579950"/>
            <a:ext cx="765000" cy="447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03</a:t>
            </a:r>
            <a:endParaRPr/>
          </a:p>
        </p:txBody>
      </p:sp>
      <p:sp>
        <p:nvSpPr>
          <p:cNvPr id="211" name="Google Shape;211;p26"/>
          <p:cNvSpPr txBox="1"/>
          <p:nvPr>
            <p:ph idx="7" type="title"/>
          </p:nvPr>
        </p:nvSpPr>
        <p:spPr>
          <a:xfrm>
            <a:off x="6023544" y="2914288"/>
            <a:ext cx="765000" cy="447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06</a:t>
            </a:r>
            <a:endParaRPr/>
          </a:p>
        </p:txBody>
      </p:sp>
      <p:sp>
        <p:nvSpPr>
          <p:cNvPr id="212" name="Google Shape;212;p26"/>
          <p:cNvSpPr txBox="1"/>
          <p:nvPr>
            <p:ph idx="1" type="subTitle"/>
          </p:nvPr>
        </p:nvSpPr>
        <p:spPr>
          <a:xfrm>
            <a:off x="720000" y="1978648"/>
            <a:ext cx="2400600" cy="51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Project Prop and Solution</a:t>
            </a:r>
            <a:endParaRPr/>
          </a:p>
        </p:txBody>
      </p:sp>
      <p:sp>
        <p:nvSpPr>
          <p:cNvPr id="213" name="Google Shape;213;p26"/>
          <p:cNvSpPr txBox="1"/>
          <p:nvPr>
            <p:ph idx="8" type="subTitle"/>
          </p:nvPr>
        </p:nvSpPr>
        <p:spPr>
          <a:xfrm>
            <a:off x="3371775" y="1978650"/>
            <a:ext cx="2511000" cy="51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Heuristic Evaluation results</a:t>
            </a:r>
            <a:endParaRPr/>
          </a:p>
        </p:txBody>
      </p:sp>
      <p:sp>
        <p:nvSpPr>
          <p:cNvPr id="214" name="Google Shape;214;p26"/>
          <p:cNvSpPr txBox="1"/>
          <p:nvPr>
            <p:ph idx="9" type="subTitle"/>
          </p:nvPr>
        </p:nvSpPr>
        <p:spPr>
          <a:xfrm>
            <a:off x="6023548" y="1978648"/>
            <a:ext cx="2400600" cy="51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UI and product revisions</a:t>
            </a:r>
            <a:endParaRPr/>
          </a:p>
        </p:txBody>
      </p:sp>
      <p:sp>
        <p:nvSpPr>
          <p:cNvPr id="215" name="Google Shape;215;p26"/>
          <p:cNvSpPr txBox="1"/>
          <p:nvPr>
            <p:ph idx="13" type="subTitle"/>
          </p:nvPr>
        </p:nvSpPr>
        <p:spPr>
          <a:xfrm>
            <a:off x="720000" y="3313049"/>
            <a:ext cx="2400600" cy="51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Prototype Status</a:t>
            </a:r>
            <a:endParaRPr/>
          </a:p>
        </p:txBody>
      </p:sp>
      <p:sp>
        <p:nvSpPr>
          <p:cNvPr id="216" name="Google Shape;216;p26"/>
          <p:cNvSpPr txBox="1"/>
          <p:nvPr>
            <p:ph idx="14" type="subTitle"/>
          </p:nvPr>
        </p:nvSpPr>
        <p:spPr>
          <a:xfrm>
            <a:off x="3371774" y="3313049"/>
            <a:ext cx="2400600" cy="51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Live demo</a:t>
            </a:r>
            <a:endParaRPr/>
          </a:p>
        </p:txBody>
      </p:sp>
      <p:sp>
        <p:nvSpPr>
          <p:cNvPr id="217" name="Google Shape;217;p26"/>
          <p:cNvSpPr txBox="1"/>
          <p:nvPr>
            <p:ph idx="15" type="subTitle"/>
          </p:nvPr>
        </p:nvSpPr>
        <p:spPr>
          <a:xfrm>
            <a:off x="6023548" y="3313049"/>
            <a:ext cx="2400600" cy="51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Appendix</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7"/>
          <p:cNvSpPr txBox="1"/>
          <p:nvPr>
            <p:ph type="title"/>
          </p:nvPr>
        </p:nvSpPr>
        <p:spPr>
          <a:xfrm>
            <a:off x="1500200" y="2335325"/>
            <a:ext cx="4382700" cy="84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Project prop and solution</a:t>
            </a:r>
            <a:endParaRPr/>
          </a:p>
        </p:txBody>
      </p:sp>
      <p:sp>
        <p:nvSpPr>
          <p:cNvPr id="223" name="Google Shape;223;p27"/>
          <p:cNvSpPr txBox="1"/>
          <p:nvPr>
            <p:ph idx="2" type="title"/>
          </p:nvPr>
        </p:nvSpPr>
        <p:spPr>
          <a:xfrm>
            <a:off x="1500200" y="1602050"/>
            <a:ext cx="12888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EE485D"/>
                </a:solidFill>
              </a:rPr>
              <a:t>01</a:t>
            </a:r>
            <a:endParaRPr>
              <a:solidFill>
                <a:srgbClr val="EE485D"/>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8"/>
          <p:cNvSpPr txBox="1"/>
          <p:nvPr>
            <p:ph type="title"/>
          </p:nvPr>
        </p:nvSpPr>
        <p:spPr>
          <a:xfrm>
            <a:off x="720000" y="1336803"/>
            <a:ext cx="6166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playdate</a:t>
            </a:r>
            <a:endParaRPr/>
          </a:p>
        </p:txBody>
      </p:sp>
      <p:sp>
        <p:nvSpPr>
          <p:cNvPr id="229" name="Google Shape;229;p28"/>
          <p:cNvSpPr txBox="1"/>
          <p:nvPr>
            <p:ph idx="2" type="subTitle"/>
          </p:nvPr>
        </p:nvSpPr>
        <p:spPr>
          <a:xfrm>
            <a:off x="720000" y="2193150"/>
            <a:ext cx="4680600" cy="175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Strengthen your friendships with new adventures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9"/>
          <p:cNvSpPr txBox="1"/>
          <p:nvPr/>
        </p:nvSpPr>
        <p:spPr>
          <a:xfrm>
            <a:off x="1441600" y="2200866"/>
            <a:ext cx="26880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600"/>
              </a:spcAft>
              <a:buNone/>
            </a:pPr>
            <a:r>
              <a:rPr lang="en" sz="1500">
                <a:solidFill>
                  <a:srgbClr val="000000"/>
                </a:solidFill>
                <a:latin typeface="Poppins"/>
                <a:ea typeface="Poppins"/>
                <a:cs typeface="Poppins"/>
                <a:sym typeface="Poppins"/>
              </a:rPr>
              <a:t>Sachin Allums (he/him)</a:t>
            </a:r>
            <a:endParaRPr sz="1500">
              <a:solidFill>
                <a:srgbClr val="000000"/>
              </a:solidFill>
              <a:latin typeface="Poppins"/>
              <a:ea typeface="Poppins"/>
              <a:cs typeface="Poppins"/>
              <a:sym typeface="Poppins"/>
            </a:endParaRPr>
          </a:p>
        </p:txBody>
      </p:sp>
      <p:sp>
        <p:nvSpPr>
          <p:cNvPr id="235" name="Google Shape;235;p29"/>
          <p:cNvSpPr txBox="1"/>
          <p:nvPr/>
        </p:nvSpPr>
        <p:spPr>
          <a:xfrm>
            <a:off x="4790612" y="2200805"/>
            <a:ext cx="26880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600"/>
              </a:spcAft>
              <a:buNone/>
            </a:pPr>
            <a:r>
              <a:rPr lang="en" sz="1500">
                <a:solidFill>
                  <a:srgbClr val="000000"/>
                </a:solidFill>
                <a:latin typeface="Poppins"/>
                <a:ea typeface="Poppins"/>
                <a:cs typeface="Poppins"/>
                <a:sym typeface="Poppins"/>
              </a:rPr>
              <a:t>Nicole Segaran (she/her)</a:t>
            </a:r>
            <a:endParaRPr sz="1500">
              <a:solidFill>
                <a:srgbClr val="000000"/>
              </a:solidFill>
              <a:latin typeface="Poppins"/>
              <a:ea typeface="Poppins"/>
              <a:cs typeface="Poppins"/>
              <a:sym typeface="Poppins"/>
            </a:endParaRPr>
          </a:p>
        </p:txBody>
      </p:sp>
      <p:sp>
        <p:nvSpPr>
          <p:cNvPr id="236" name="Google Shape;236;p29"/>
          <p:cNvSpPr txBox="1"/>
          <p:nvPr/>
        </p:nvSpPr>
        <p:spPr>
          <a:xfrm>
            <a:off x="1441600" y="4301033"/>
            <a:ext cx="26880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600"/>
              </a:spcAft>
              <a:buNone/>
            </a:pPr>
            <a:r>
              <a:rPr lang="en" sz="1500">
                <a:solidFill>
                  <a:srgbClr val="000000"/>
                </a:solidFill>
                <a:latin typeface="Poppins"/>
                <a:ea typeface="Poppins"/>
                <a:cs typeface="Poppins"/>
                <a:sym typeface="Poppins"/>
              </a:rPr>
              <a:t>Mena Hassan (she/her)</a:t>
            </a:r>
            <a:endParaRPr sz="1500">
              <a:solidFill>
                <a:srgbClr val="000000"/>
              </a:solidFill>
              <a:latin typeface="Poppins"/>
              <a:ea typeface="Poppins"/>
              <a:cs typeface="Poppins"/>
              <a:sym typeface="Poppins"/>
            </a:endParaRPr>
          </a:p>
        </p:txBody>
      </p:sp>
      <p:sp>
        <p:nvSpPr>
          <p:cNvPr id="237" name="Google Shape;237;p29"/>
          <p:cNvSpPr txBox="1"/>
          <p:nvPr/>
        </p:nvSpPr>
        <p:spPr>
          <a:xfrm>
            <a:off x="4790546" y="4301032"/>
            <a:ext cx="2688000" cy="8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600"/>
              </a:spcAft>
              <a:buNone/>
            </a:pPr>
            <a:r>
              <a:rPr lang="en" sz="1500">
                <a:solidFill>
                  <a:srgbClr val="000000"/>
                </a:solidFill>
                <a:latin typeface="Poppins"/>
                <a:ea typeface="Poppins"/>
                <a:cs typeface="Poppins"/>
                <a:sym typeface="Poppins"/>
              </a:rPr>
              <a:t>Kevin Tran (he/they)</a:t>
            </a:r>
            <a:endParaRPr sz="1500">
              <a:solidFill>
                <a:srgbClr val="000000"/>
              </a:solidFill>
              <a:latin typeface="Poppins"/>
              <a:ea typeface="Poppins"/>
              <a:cs typeface="Poppins"/>
              <a:sym typeface="Poppins"/>
            </a:endParaRPr>
          </a:p>
        </p:txBody>
      </p:sp>
      <p:pic>
        <p:nvPicPr>
          <p:cNvPr id="238" name="Google Shape;238;p29"/>
          <p:cNvPicPr preferRelativeResize="0"/>
          <p:nvPr/>
        </p:nvPicPr>
        <p:blipFill rotWithShape="1">
          <a:blip r:embed="rId3">
            <a:alphaModFix/>
          </a:blip>
          <a:srcRect b="48535" l="18054" r="41271" t="0"/>
          <a:stretch/>
        </p:blipFill>
        <p:spPr>
          <a:xfrm>
            <a:off x="2012333" y="610376"/>
            <a:ext cx="1546500" cy="1468200"/>
          </a:xfrm>
          <a:prstGeom prst="ellipse">
            <a:avLst/>
          </a:prstGeom>
          <a:noFill/>
          <a:ln>
            <a:noFill/>
          </a:ln>
        </p:spPr>
      </p:pic>
      <p:pic>
        <p:nvPicPr>
          <p:cNvPr id="239" name="Google Shape;239;p29"/>
          <p:cNvPicPr preferRelativeResize="0"/>
          <p:nvPr/>
        </p:nvPicPr>
        <p:blipFill rotWithShape="1">
          <a:blip r:embed="rId4">
            <a:alphaModFix/>
          </a:blip>
          <a:srcRect b="16313" l="11471" r="17364" t="30548"/>
          <a:stretch/>
        </p:blipFill>
        <p:spPr>
          <a:xfrm>
            <a:off x="5361340" y="574650"/>
            <a:ext cx="1546500" cy="1539900"/>
          </a:xfrm>
          <a:prstGeom prst="ellipse">
            <a:avLst/>
          </a:prstGeom>
          <a:noFill/>
          <a:ln>
            <a:noFill/>
          </a:ln>
        </p:spPr>
      </p:pic>
      <p:pic>
        <p:nvPicPr>
          <p:cNvPr id="240" name="Google Shape;240;p29"/>
          <p:cNvPicPr preferRelativeResize="0"/>
          <p:nvPr/>
        </p:nvPicPr>
        <p:blipFill rotWithShape="1">
          <a:blip r:embed="rId5">
            <a:alphaModFix/>
          </a:blip>
          <a:srcRect b="0" l="10505" r="10505" t="0"/>
          <a:stretch/>
        </p:blipFill>
        <p:spPr>
          <a:xfrm>
            <a:off x="2012333" y="2746721"/>
            <a:ext cx="1546500" cy="1468200"/>
          </a:xfrm>
          <a:prstGeom prst="ellipse">
            <a:avLst/>
          </a:prstGeom>
          <a:noFill/>
          <a:ln>
            <a:noFill/>
          </a:ln>
        </p:spPr>
      </p:pic>
      <p:pic>
        <p:nvPicPr>
          <p:cNvPr id="241" name="Google Shape;241;p29"/>
          <p:cNvPicPr preferRelativeResize="0"/>
          <p:nvPr/>
        </p:nvPicPr>
        <p:blipFill rotWithShape="1">
          <a:blip r:embed="rId6">
            <a:alphaModFix/>
          </a:blip>
          <a:srcRect b="45079" l="16140" r="2545" t="0"/>
          <a:stretch/>
        </p:blipFill>
        <p:spPr>
          <a:xfrm>
            <a:off x="5392244" y="2728770"/>
            <a:ext cx="1484400" cy="1504200"/>
          </a:xfrm>
          <a:prstGeom prst="flowChartConnector">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Value proposition</a:t>
            </a:r>
            <a:endParaRPr/>
          </a:p>
        </p:txBody>
      </p:sp>
      <p:sp>
        <p:nvSpPr>
          <p:cNvPr id="247" name="Google Shape;247;p30"/>
          <p:cNvSpPr txBox="1"/>
          <p:nvPr>
            <p:ph idx="1" type="body"/>
          </p:nvPr>
        </p:nvSpPr>
        <p:spPr>
          <a:xfrm>
            <a:off x="720000" y="1017725"/>
            <a:ext cx="7704000" cy="358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 Sense of </a:t>
            </a:r>
            <a:r>
              <a:rPr b="1" lang="en"/>
              <a:t>urgency</a:t>
            </a:r>
            <a:r>
              <a:rPr lang="en"/>
              <a:t> to friendships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Fostering connection with </a:t>
            </a:r>
            <a:r>
              <a:rPr b="1" lang="en"/>
              <a:t>novelty</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 Creating a space for </a:t>
            </a:r>
            <a:r>
              <a:rPr b="1" lang="en"/>
              <a:t>reflection</a:t>
            </a:r>
            <a:r>
              <a:rPr lang="en"/>
              <a:t>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1"/>
          <p:cNvSpPr txBox="1"/>
          <p:nvPr>
            <p:ph type="title"/>
          </p:nvPr>
        </p:nvSpPr>
        <p:spPr>
          <a:xfrm>
            <a:off x="720000" y="445025"/>
            <a:ext cx="6166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Problem and Solution</a:t>
            </a:r>
            <a:endParaRPr/>
          </a:p>
        </p:txBody>
      </p:sp>
      <p:sp>
        <p:nvSpPr>
          <p:cNvPr id="253" name="Google Shape;253;p31"/>
          <p:cNvSpPr txBox="1"/>
          <p:nvPr>
            <p:ph idx="1" type="subTitle"/>
          </p:nvPr>
        </p:nvSpPr>
        <p:spPr>
          <a:xfrm>
            <a:off x="3873881" y="2193146"/>
            <a:ext cx="3000900" cy="175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Give them </a:t>
            </a:r>
            <a:r>
              <a:rPr b="1" lang="en"/>
              <a:t>ideas</a:t>
            </a:r>
            <a:r>
              <a:rPr lang="en"/>
              <a:t> and a </a:t>
            </a:r>
            <a:r>
              <a:rPr b="1" lang="en"/>
              <a:t>deadline</a:t>
            </a:r>
            <a:r>
              <a:rPr lang="en"/>
              <a:t> for a playdate!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54" name="Google Shape;254;p31"/>
          <p:cNvSpPr txBox="1"/>
          <p:nvPr>
            <p:ph idx="2" type="subTitle"/>
          </p:nvPr>
        </p:nvSpPr>
        <p:spPr>
          <a:xfrm>
            <a:off x="720000" y="2193152"/>
            <a:ext cx="3000900" cy="175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Young adults want to </a:t>
            </a:r>
            <a:r>
              <a:rPr b="1" lang="en"/>
              <a:t>deepen</a:t>
            </a:r>
            <a:r>
              <a:rPr lang="en"/>
              <a:t> their friendships, but aren’t sure how and when to</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55" name="Google Shape;255;p31"/>
          <p:cNvSpPr txBox="1"/>
          <p:nvPr>
            <p:ph idx="3" type="subTitle"/>
          </p:nvPr>
        </p:nvSpPr>
        <p:spPr>
          <a:xfrm>
            <a:off x="720000" y="1340875"/>
            <a:ext cx="3000900" cy="837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i="1" lang="en" sz="2400"/>
              <a:t>Problem</a:t>
            </a:r>
            <a:endParaRPr b="1" i="1" sz="2400"/>
          </a:p>
        </p:txBody>
      </p:sp>
      <p:sp>
        <p:nvSpPr>
          <p:cNvPr id="256" name="Google Shape;256;p31"/>
          <p:cNvSpPr txBox="1"/>
          <p:nvPr>
            <p:ph idx="4" type="subTitle"/>
          </p:nvPr>
        </p:nvSpPr>
        <p:spPr>
          <a:xfrm>
            <a:off x="3873881" y="1340875"/>
            <a:ext cx="3000900" cy="837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i="1" lang="en" sz="2400"/>
              <a:t>Solution</a:t>
            </a:r>
            <a:endParaRPr b="1" i="1" sz="24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2"/>
          <p:cNvSpPr txBox="1"/>
          <p:nvPr>
            <p:ph type="title"/>
          </p:nvPr>
        </p:nvSpPr>
        <p:spPr>
          <a:xfrm>
            <a:off x="1500200" y="2335325"/>
            <a:ext cx="4382700" cy="84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Heuristic Evaluation Results</a:t>
            </a:r>
            <a:endParaRPr/>
          </a:p>
        </p:txBody>
      </p:sp>
      <p:sp>
        <p:nvSpPr>
          <p:cNvPr id="262" name="Google Shape;262;p32"/>
          <p:cNvSpPr txBox="1"/>
          <p:nvPr>
            <p:ph idx="2" type="title"/>
          </p:nvPr>
        </p:nvSpPr>
        <p:spPr>
          <a:xfrm>
            <a:off x="1500200" y="1602050"/>
            <a:ext cx="12888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EE485D"/>
                </a:solidFill>
              </a:rPr>
              <a:t>02</a:t>
            </a:r>
            <a:endParaRPr>
              <a:solidFill>
                <a:srgbClr val="EE485D"/>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3"/>
          <p:cNvSpPr txBox="1"/>
          <p:nvPr>
            <p:ph idx="4294967295" type="title"/>
          </p:nvPr>
        </p:nvSpPr>
        <p:spPr>
          <a:xfrm>
            <a:off x="924925" y="689675"/>
            <a:ext cx="1757400" cy="1418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500">
                <a:solidFill>
                  <a:schemeClr val="dk2"/>
                </a:solidFill>
              </a:rPr>
              <a:t>82</a:t>
            </a:r>
            <a:endParaRPr sz="6500">
              <a:solidFill>
                <a:schemeClr val="dk2"/>
              </a:solidFill>
            </a:endParaRPr>
          </a:p>
        </p:txBody>
      </p:sp>
      <p:sp>
        <p:nvSpPr>
          <p:cNvPr id="268" name="Google Shape;268;p33"/>
          <p:cNvSpPr txBox="1"/>
          <p:nvPr>
            <p:ph idx="4294967295" type="subTitle"/>
          </p:nvPr>
        </p:nvSpPr>
        <p:spPr>
          <a:xfrm>
            <a:off x="462175" y="1909800"/>
            <a:ext cx="2682900" cy="4971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en" sz="2000"/>
              <a:t>Severity 1-2 Issues</a:t>
            </a:r>
            <a:endParaRPr b="1" sz="2000"/>
          </a:p>
        </p:txBody>
      </p:sp>
      <p:sp>
        <p:nvSpPr>
          <p:cNvPr id="269" name="Google Shape;269;p33"/>
          <p:cNvSpPr/>
          <p:nvPr/>
        </p:nvSpPr>
        <p:spPr>
          <a:xfrm>
            <a:off x="3562875" y="1136675"/>
            <a:ext cx="1654200" cy="825600"/>
          </a:xfrm>
          <a:prstGeom prst="rightArrow">
            <a:avLst>
              <a:gd fmla="val 50000" name="adj1"/>
              <a:gd fmla="val 50000" name="adj2"/>
            </a:avLst>
          </a:prstGeom>
          <a:solidFill>
            <a:srgbClr val="67A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70" name="Google Shape;270;p33"/>
          <p:cNvSpPr txBox="1"/>
          <p:nvPr>
            <p:ph idx="4294967295" type="title"/>
          </p:nvPr>
        </p:nvSpPr>
        <p:spPr>
          <a:xfrm>
            <a:off x="6262900" y="690863"/>
            <a:ext cx="1757400" cy="1418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500">
                <a:solidFill>
                  <a:srgbClr val="A9CB3C"/>
                </a:solidFill>
              </a:rPr>
              <a:t>22</a:t>
            </a:r>
            <a:endParaRPr sz="6500">
              <a:solidFill>
                <a:srgbClr val="A9CB3C"/>
              </a:solidFill>
            </a:endParaRPr>
          </a:p>
        </p:txBody>
      </p:sp>
      <p:sp>
        <p:nvSpPr>
          <p:cNvPr id="271" name="Google Shape;271;p33"/>
          <p:cNvSpPr txBox="1"/>
          <p:nvPr>
            <p:ph idx="4294967295" type="subTitle"/>
          </p:nvPr>
        </p:nvSpPr>
        <p:spPr>
          <a:xfrm>
            <a:off x="5800150" y="1910988"/>
            <a:ext cx="2682900" cy="4971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en" sz="2000"/>
              <a:t>Design Changes</a:t>
            </a:r>
            <a:endParaRPr b="1" sz="2000"/>
          </a:p>
        </p:txBody>
      </p:sp>
      <p:sp>
        <p:nvSpPr>
          <p:cNvPr id="272" name="Google Shape;272;p33"/>
          <p:cNvSpPr txBox="1"/>
          <p:nvPr>
            <p:ph idx="4294967295" type="title"/>
          </p:nvPr>
        </p:nvSpPr>
        <p:spPr>
          <a:xfrm>
            <a:off x="1024300" y="2735400"/>
            <a:ext cx="1757400" cy="1418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500">
                <a:solidFill>
                  <a:schemeClr val="dk2"/>
                </a:solidFill>
              </a:rPr>
              <a:t>23</a:t>
            </a:r>
            <a:endParaRPr sz="6500">
              <a:solidFill>
                <a:schemeClr val="dk2"/>
              </a:solidFill>
            </a:endParaRPr>
          </a:p>
        </p:txBody>
      </p:sp>
      <p:sp>
        <p:nvSpPr>
          <p:cNvPr id="273" name="Google Shape;273;p33"/>
          <p:cNvSpPr txBox="1"/>
          <p:nvPr>
            <p:ph idx="4294967295" type="subTitle"/>
          </p:nvPr>
        </p:nvSpPr>
        <p:spPr>
          <a:xfrm>
            <a:off x="561550" y="3955525"/>
            <a:ext cx="2682900" cy="4971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en" sz="2000"/>
              <a:t>Severity 3-4 Issues</a:t>
            </a:r>
            <a:endParaRPr b="1" sz="2000"/>
          </a:p>
        </p:txBody>
      </p:sp>
      <p:sp>
        <p:nvSpPr>
          <p:cNvPr id="274" name="Google Shape;274;p33"/>
          <p:cNvSpPr/>
          <p:nvPr/>
        </p:nvSpPr>
        <p:spPr>
          <a:xfrm>
            <a:off x="3662250" y="3182400"/>
            <a:ext cx="1654200" cy="825600"/>
          </a:xfrm>
          <a:prstGeom prst="rightArrow">
            <a:avLst>
              <a:gd fmla="val 50000" name="adj1"/>
              <a:gd fmla="val 50000" name="adj2"/>
            </a:avLst>
          </a:prstGeom>
          <a:solidFill>
            <a:srgbClr val="67A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75" name="Google Shape;275;p33"/>
          <p:cNvSpPr txBox="1"/>
          <p:nvPr>
            <p:ph idx="4294967295" type="title"/>
          </p:nvPr>
        </p:nvSpPr>
        <p:spPr>
          <a:xfrm>
            <a:off x="6362275" y="2736588"/>
            <a:ext cx="1757400" cy="1418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500">
                <a:solidFill>
                  <a:srgbClr val="A9CB3C"/>
                </a:solidFill>
              </a:rPr>
              <a:t>16</a:t>
            </a:r>
            <a:endParaRPr sz="6500">
              <a:solidFill>
                <a:srgbClr val="A9CB3C"/>
              </a:solidFill>
            </a:endParaRPr>
          </a:p>
        </p:txBody>
      </p:sp>
      <p:sp>
        <p:nvSpPr>
          <p:cNvPr id="276" name="Google Shape;276;p33"/>
          <p:cNvSpPr txBox="1"/>
          <p:nvPr>
            <p:ph idx="4294967295" type="subTitle"/>
          </p:nvPr>
        </p:nvSpPr>
        <p:spPr>
          <a:xfrm>
            <a:off x="5899525" y="3956713"/>
            <a:ext cx="2682900" cy="4971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en" sz="2000"/>
              <a:t>Design Changes</a:t>
            </a:r>
            <a:endParaRPr b="1" sz="20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4"/>
          <p:cNvSpPr txBox="1"/>
          <p:nvPr>
            <p:ph type="title"/>
          </p:nvPr>
        </p:nvSpPr>
        <p:spPr>
          <a:xfrm>
            <a:off x="713250" y="445025"/>
            <a:ext cx="4635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 Summary</a:t>
            </a:r>
            <a:endParaRPr/>
          </a:p>
        </p:txBody>
      </p:sp>
      <p:sp>
        <p:nvSpPr>
          <p:cNvPr id="282" name="Google Shape;282;p34"/>
          <p:cNvSpPr txBox="1"/>
          <p:nvPr>
            <p:ph idx="1" type="body"/>
          </p:nvPr>
        </p:nvSpPr>
        <p:spPr>
          <a:xfrm>
            <a:off x="713250" y="1257575"/>
            <a:ext cx="7717500" cy="2759700"/>
          </a:xfrm>
          <a:prstGeom prst="rect">
            <a:avLst/>
          </a:prstGeom>
        </p:spPr>
        <p:txBody>
          <a:bodyPr anchorCtr="0" anchor="t" bIns="91425" lIns="91425" spcFirstLastPara="1" rIns="91425" wrap="square" tIns="91425">
            <a:noAutofit/>
          </a:bodyPr>
          <a:lstStyle/>
          <a:p>
            <a:pPr indent="-381000" lvl="0" marL="457200" rtl="0" algn="l">
              <a:lnSpc>
                <a:spcPct val="115000"/>
              </a:lnSpc>
              <a:spcBef>
                <a:spcPts val="0"/>
              </a:spcBef>
              <a:spcAft>
                <a:spcPts val="0"/>
              </a:spcAft>
              <a:buSzPts val="2400"/>
              <a:buChar char="●"/>
            </a:pPr>
            <a:r>
              <a:rPr lang="en"/>
              <a:t>We s</a:t>
            </a:r>
            <a:r>
              <a:rPr lang="en"/>
              <a:t>hould emphasize </a:t>
            </a:r>
            <a:r>
              <a:rPr b="1" lang="en"/>
              <a:t>deadlines</a:t>
            </a:r>
            <a:endParaRPr b="1"/>
          </a:p>
          <a:p>
            <a:pPr indent="-381000" lvl="0" marL="457200" rtl="0" algn="l">
              <a:lnSpc>
                <a:spcPct val="115000"/>
              </a:lnSpc>
              <a:spcBef>
                <a:spcPts val="0"/>
              </a:spcBef>
              <a:spcAft>
                <a:spcPts val="0"/>
              </a:spcAft>
              <a:buSzPts val="2400"/>
              <a:buChar char="●"/>
            </a:pPr>
            <a:r>
              <a:rPr b="1" lang="en"/>
              <a:t>Making playdates</a:t>
            </a:r>
            <a:r>
              <a:rPr lang="en"/>
              <a:t> should be easier</a:t>
            </a:r>
            <a:endParaRPr/>
          </a:p>
          <a:p>
            <a:pPr indent="-381000" lvl="0" marL="457200" rtl="0" algn="l">
              <a:lnSpc>
                <a:spcPct val="115000"/>
              </a:lnSpc>
              <a:spcBef>
                <a:spcPts val="0"/>
              </a:spcBef>
              <a:spcAft>
                <a:spcPts val="0"/>
              </a:spcAft>
              <a:buSzPts val="2400"/>
              <a:buChar char="●"/>
            </a:pPr>
            <a:r>
              <a:rPr lang="en"/>
              <a:t>Consistent </a:t>
            </a:r>
            <a:r>
              <a:rPr b="1" lang="en"/>
              <a:t>color</a:t>
            </a:r>
            <a:r>
              <a:rPr lang="en"/>
              <a:t> meanings</a:t>
            </a:r>
            <a:endParaRPr/>
          </a:p>
          <a:p>
            <a:pPr indent="-381000" lvl="0" marL="457200" rtl="0" algn="l">
              <a:lnSpc>
                <a:spcPct val="115000"/>
              </a:lnSpc>
              <a:spcBef>
                <a:spcPts val="0"/>
              </a:spcBef>
              <a:spcAft>
                <a:spcPts val="0"/>
              </a:spcAft>
              <a:buSzPts val="2400"/>
              <a:buChar char="●"/>
            </a:pPr>
            <a:r>
              <a:rPr lang="en"/>
              <a:t>More </a:t>
            </a:r>
            <a:r>
              <a:rPr b="1" lang="en"/>
              <a:t>status signs</a:t>
            </a:r>
            <a:r>
              <a:rPr lang="en"/>
              <a:t> and </a:t>
            </a:r>
            <a:r>
              <a:rPr b="1" lang="en"/>
              <a:t>confirmation dialogs</a:t>
            </a:r>
            <a:endParaRPr b="1"/>
          </a:p>
          <a:p>
            <a:pPr indent="0" lvl="0" marL="0" rtl="0" algn="l">
              <a:lnSpc>
                <a:spcPct val="115000"/>
              </a:lnSpc>
              <a:spcBef>
                <a:spcPts val="1200"/>
              </a:spcBef>
              <a:spcAft>
                <a:spcPts val="120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3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Severity 3 and 4 Violations</a:t>
            </a:r>
            <a:endParaRPr/>
          </a:p>
        </p:txBody>
      </p:sp>
      <p:sp>
        <p:nvSpPr>
          <p:cNvPr id="288" name="Google Shape;288;p35"/>
          <p:cNvSpPr txBox="1"/>
          <p:nvPr>
            <p:ph idx="1" type="body"/>
          </p:nvPr>
        </p:nvSpPr>
        <p:spPr>
          <a:xfrm>
            <a:off x="720000" y="1188575"/>
            <a:ext cx="7704000" cy="3415500"/>
          </a:xfrm>
          <a:prstGeom prst="rect">
            <a:avLst/>
          </a:prstGeom>
        </p:spPr>
        <p:txBody>
          <a:bodyPr anchorCtr="0" anchor="t" bIns="91425" lIns="91425" spcFirstLastPara="1" rIns="91425" wrap="square" tIns="91425">
            <a:noAutofit/>
          </a:bodyPr>
          <a:lstStyle/>
          <a:p>
            <a:pPr indent="-381000" lvl="0" marL="457200" rtl="0" algn="l">
              <a:lnSpc>
                <a:spcPct val="115000"/>
              </a:lnSpc>
              <a:spcBef>
                <a:spcPts val="0"/>
              </a:spcBef>
              <a:spcAft>
                <a:spcPts val="0"/>
              </a:spcAft>
              <a:buClr>
                <a:schemeClr val="dk1"/>
              </a:buClr>
              <a:buSzPts val="2400"/>
              <a:buChar char="●"/>
            </a:pPr>
            <a:r>
              <a:rPr lang="en"/>
              <a:t>Most violated heuristics:</a:t>
            </a:r>
            <a:endParaRPr/>
          </a:p>
          <a:p>
            <a:pPr indent="-381000" lvl="1" marL="914400" rtl="0" algn="l">
              <a:lnSpc>
                <a:spcPct val="115000"/>
              </a:lnSpc>
              <a:spcBef>
                <a:spcPts val="0"/>
              </a:spcBef>
              <a:spcAft>
                <a:spcPts val="0"/>
              </a:spcAft>
              <a:buSzPts val="2400"/>
              <a:buChar char="○"/>
            </a:pPr>
            <a:r>
              <a:rPr lang="en"/>
              <a:t>H3: User Control</a:t>
            </a:r>
            <a:endParaRPr/>
          </a:p>
          <a:p>
            <a:pPr indent="-381000" lvl="1" marL="914400" rtl="0" algn="l">
              <a:lnSpc>
                <a:spcPct val="115000"/>
              </a:lnSpc>
              <a:spcBef>
                <a:spcPts val="0"/>
              </a:spcBef>
              <a:spcAft>
                <a:spcPts val="0"/>
              </a:spcAft>
              <a:buSzPts val="2400"/>
              <a:buChar char="○"/>
            </a:pPr>
            <a:r>
              <a:rPr lang="en"/>
              <a:t>H4: Consistency &amp; Standards</a:t>
            </a:r>
            <a:endParaRPr/>
          </a:p>
          <a:p>
            <a:pPr indent="-381000" lvl="1" marL="914400" rtl="0" algn="l">
              <a:lnSpc>
                <a:spcPct val="115000"/>
              </a:lnSpc>
              <a:spcBef>
                <a:spcPts val="0"/>
              </a:spcBef>
              <a:spcAft>
                <a:spcPts val="0"/>
              </a:spcAft>
              <a:buSzPts val="2400"/>
              <a:buChar char="○"/>
            </a:pPr>
            <a:r>
              <a:rPr lang="en"/>
              <a:t>H5: Error Prevention</a:t>
            </a:r>
            <a:endParaRPr/>
          </a:p>
          <a:p>
            <a:pPr indent="-381000" lvl="0" marL="457200" rtl="0" algn="l">
              <a:lnSpc>
                <a:spcPct val="115000"/>
              </a:lnSpc>
              <a:spcBef>
                <a:spcPts val="0"/>
              </a:spcBef>
              <a:spcAft>
                <a:spcPts val="0"/>
              </a:spcAft>
              <a:buClr>
                <a:schemeClr val="dk1"/>
              </a:buClr>
              <a:buSzPts val="2400"/>
              <a:buChar char="●"/>
            </a:pPr>
            <a:r>
              <a:rPr lang="en"/>
              <a:t>Most confusing tasks:</a:t>
            </a:r>
            <a:endParaRPr/>
          </a:p>
          <a:p>
            <a:pPr indent="-381000" lvl="1" marL="914400" rtl="0" algn="l">
              <a:lnSpc>
                <a:spcPct val="115000"/>
              </a:lnSpc>
              <a:spcBef>
                <a:spcPts val="0"/>
              </a:spcBef>
              <a:spcAft>
                <a:spcPts val="0"/>
              </a:spcAft>
              <a:buSzPts val="2400"/>
              <a:buChar char="○"/>
            </a:pPr>
            <a:r>
              <a:rPr lang="en"/>
              <a:t>Creating a Custom Playdate</a:t>
            </a:r>
            <a:endParaRPr/>
          </a:p>
          <a:p>
            <a:pPr indent="-381000" lvl="1" marL="914400" rtl="0" algn="l">
              <a:lnSpc>
                <a:spcPct val="115000"/>
              </a:lnSpc>
              <a:spcBef>
                <a:spcPts val="0"/>
              </a:spcBef>
              <a:spcAft>
                <a:spcPts val="0"/>
              </a:spcAft>
              <a:buSzPts val="2400"/>
              <a:buChar char="○"/>
            </a:pPr>
            <a:r>
              <a:rPr lang="en"/>
              <a:t>Recapping Playdates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3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Unaddressed Revisions</a:t>
            </a:r>
            <a:endParaRPr/>
          </a:p>
        </p:txBody>
      </p:sp>
      <p:sp>
        <p:nvSpPr>
          <p:cNvPr id="294" name="Google Shape;294;p36"/>
          <p:cNvSpPr txBox="1"/>
          <p:nvPr>
            <p:ph idx="1" type="body"/>
          </p:nvPr>
        </p:nvSpPr>
        <p:spPr>
          <a:xfrm>
            <a:off x="720000" y="1188575"/>
            <a:ext cx="7704000" cy="3415500"/>
          </a:xfrm>
          <a:prstGeom prst="rect">
            <a:avLst/>
          </a:prstGeom>
        </p:spPr>
        <p:txBody>
          <a:bodyPr anchorCtr="0" anchor="t" bIns="91425" lIns="91425" spcFirstLastPara="1" rIns="91425" wrap="square" tIns="91425">
            <a:noAutofit/>
          </a:bodyPr>
          <a:lstStyle/>
          <a:p>
            <a:pPr indent="-381000" lvl="0" marL="457200" rtl="0" algn="l">
              <a:lnSpc>
                <a:spcPct val="115000"/>
              </a:lnSpc>
              <a:spcBef>
                <a:spcPts val="0"/>
              </a:spcBef>
              <a:spcAft>
                <a:spcPts val="0"/>
              </a:spcAft>
              <a:buClr>
                <a:schemeClr val="dk1"/>
              </a:buClr>
              <a:buSzPts val="2400"/>
              <a:buChar char="●"/>
            </a:pPr>
            <a:r>
              <a:rPr lang="en"/>
              <a:t>Recap feature violations (26 violations)</a:t>
            </a:r>
            <a:endParaRPr/>
          </a:p>
          <a:p>
            <a:pPr indent="-381000" lvl="1" marL="914400" rtl="0" algn="l">
              <a:lnSpc>
                <a:spcPct val="115000"/>
              </a:lnSpc>
              <a:spcBef>
                <a:spcPts val="0"/>
              </a:spcBef>
              <a:spcAft>
                <a:spcPts val="0"/>
              </a:spcAft>
              <a:buSzPts val="2400"/>
              <a:buChar char="○"/>
            </a:pPr>
            <a:r>
              <a:rPr lang="en"/>
              <a:t>Recap feature has been removed (for now)</a:t>
            </a:r>
            <a:endParaRPr/>
          </a:p>
          <a:p>
            <a:pPr indent="-381000" lvl="1" marL="914400" rtl="0" algn="l">
              <a:lnSpc>
                <a:spcPct val="115000"/>
              </a:lnSpc>
              <a:spcBef>
                <a:spcPts val="0"/>
              </a:spcBef>
              <a:spcAft>
                <a:spcPts val="0"/>
              </a:spcAft>
              <a:buSzPts val="2400"/>
              <a:buChar char="○"/>
            </a:pPr>
            <a:r>
              <a:rPr lang="en"/>
              <a:t>Creating videos will be too complex to implement in hi-fi</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37"/>
          <p:cNvSpPr txBox="1"/>
          <p:nvPr>
            <p:ph type="title"/>
          </p:nvPr>
        </p:nvSpPr>
        <p:spPr>
          <a:xfrm>
            <a:off x="1500200" y="2335325"/>
            <a:ext cx="4382700" cy="84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UI and product revisions</a:t>
            </a:r>
            <a:endParaRPr/>
          </a:p>
        </p:txBody>
      </p:sp>
      <p:sp>
        <p:nvSpPr>
          <p:cNvPr id="300" name="Google Shape;300;p37"/>
          <p:cNvSpPr txBox="1"/>
          <p:nvPr>
            <p:ph idx="2" type="title"/>
          </p:nvPr>
        </p:nvSpPr>
        <p:spPr>
          <a:xfrm>
            <a:off x="1500200" y="1602050"/>
            <a:ext cx="12888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EE485D"/>
                </a:solidFill>
              </a:rPr>
              <a:t>03</a:t>
            </a:r>
            <a:endParaRPr>
              <a:solidFill>
                <a:srgbClr val="EE485D"/>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3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General Sev 3 &amp; 4 Revisions</a:t>
            </a:r>
            <a:endParaRPr/>
          </a:p>
        </p:txBody>
      </p:sp>
      <p:sp>
        <p:nvSpPr>
          <p:cNvPr id="306" name="Google Shape;306;p38"/>
          <p:cNvSpPr txBox="1"/>
          <p:nvPr>
            <p:ph idx="1" type="body"/>
          </p:nvPr>
        </p:nvSpPr>
        <p:spPr>
          <a:xfrm>
            <a:off x="720000" y="1335850"/>
            <a:ext cx="7704000" cy="3028800"/>
          </a:xfrm>
          <a:prstGeom prst="rect">
            <a:avLst/>
          </a:prstGeom>
        </p:spPr>
        <p:txBody>
          <a:bodyPr anchorCtr="0" anchor="t" bIns="91425" lIns="91425" spcFirstLastPara="1" rIns="91425" wrap="square" tIns="91425">
            <a:noAutofit/>
          </a:bodyPr>
          <a:lstStyle/>
          <a:p>
            <a:pPr indent="-381000" lvl="0" marL="457200" rtl="0" algn="l">
              <a:lnSpc>
                <a:spcPct val="115000"/>
              </a:lnSpc>
              <a:spcBef>
                <a:spcPts val="0"/>
              </a:spcBef>
              <a:spcAft>
                <a:spcPts val="0"/>
              </a:spcAft>
              <a:buClr>
                <a:schemeClr val="dk1"/>
              </a:buClr>
              <a:buSzPts val="2400"/>
              <a:buChar char="●"/>
            </a:pPr>
            <a:r>
              <a:rPr lang="en"/>
              <a:t>Save button and checkboxes do not toggle</a:t>
            </a:r>
            <a:endParaRPr/>
          </a:p>
          <a:p>
            <a:pPr indent="-381000" lvl="1" marL="914400" rtl="0" algn="l">
              <a:lnSpc>
                <a:spcPct val="115000"/>
              </a:lnSpc>
              <a:spcBef>
                <a:spcPts val="0"/>
              </a:spcBef>
              <a:spcAft>
                <a:spcPts val="0"/>
              </a:spcAft>
              <a:buClr>
                <a:schemeClr val="dk1"/>
              </a:buClr>
              <a:buSzPts val="2400"/>
              <a:buChar char="○"/>
            </a:pPr>
            <a:r>
              <a:rPr lang="en"/>
              <a:t>Fix: Will be working in hi-fi!</a:t>
            </a:r>
            <a:endParaRPr>
              <a:solidFill>
                <a:srgbClr val="191919"/>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3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General Sev 1 &amp; 2 Revisions</a:t>
            </a:r>
            <a:endParaRPr/>
          </a:p>
        </p:txBody>
      </p:sp>
      <p:sp>
        <p:nvSpPr>
          <p:cNvPr id="312" name="Google Shape;312;p39"/>
          <p:cNvSpPr txBox="1"/>
          <p:nvPr>
            <p:ph idx="1" type="body"/>
          </p:nvPr>
        </p:nvSpPr>
        <p:spPr>
          <a:xfrm>
            <a:off x="489750" y="1304450"/>
            <a:ext cx="8532900" cy="3028800"/>
          </a:xfrm>
          <a:prstGeom prst="rect">
            <a:avLst/>
          </a:prstGeom>
        </p:spPr>
        <p:txBody>
          <a:bodyPr anchorCtr="0" anchor="t" bIns="91425" lIns="91425" spcFirstLastPara="1" rIns="91425" wrap="square" tIns="91425">
            <a:noAutofit/>
          </a:bodyPr>
          <a:lstStyle/>
          <a:p>
            <a:pPr indent="-374650" lvl="0" marL="457200" rtl="0" algn="l">
              <a:lnSpc>
                <a:spcPct val="115000"/>
              </a:lnSpc>
              <a:spcBef>
                <a:spcPts val="0"/>
              </a:spcBef>
              <a:spcAft>
                <a:spcPts val="0"/>
              </a:spcAft>
              <a:buClr>
                <a:schemeClr val="dk1"/>
              </a:buClr>
              <a:buSzPts val="2300"/>
              <a:buChar char="●"/>
            </a:pPr>
            <a:r>
              <a:rPr lang="en" sz="2300"/>
              <a:t>Inconsistent behavior may distract users</a:t>
            </a:r>
            <a:endParaRPr sz="2300"/>
          </a:p>
          <a:p>
            <a:pPr indent="-374650" lvl="1" marL="914400" rtl="0" algn="l">
              <a:lnSpc>
                <a:spcPct val="115000"/>
              </a:lnSpc>
              <a:spcBef>
                <a:spcPts val="0"/>
              </a:spcBef>
              <a:spcAft>
                <a:spcPts val="0"/>
              </a:spcAft>
              <a:buClr>
                <a:schemeClr val="dk1"/>
              </a:buClr>
              <a:buSzPts val="2300"/>
              <a:buChar char="○"/>
            </a:pPr>
            <a:r>
              <a:rPr lang="en" sz="2300"/>
              <a:t>Fix: </a:t>
            </a:r>
            <a:r>
              <a:rPr lang="en" sz="2300"/>
              <a:t>Make all buttons consistent color: Blue primary</a:t>
            </a:r>
            <a:endParaRPr sz="2300"/>
          </a:p>
          <a:p>
            <a:pPr indent="-374650" lvl="1" marL="914400" rtl="0" algn="l">
              <a:lnSpc>
                <a:spcPct val="115000"/>
              </a:lnSpc>
              <a:spcBef>
                <a:spcPts val="0"/>
              </a:spcBef>
              <a:spcAft>
                <a:spcPts val="0"/>
              </a:spcAft>
              <a:buClr>
                <a:schemeClr val="dk1"/>
              </a:buClr>
              <a:buSzPts val="2300"/>
              <a:buChar char="○"/>
            </a:pPr>
            <a:r>
              <a:rPr lang="en" sz="2300"/>
              <a:t>Fix: Consistent font &amp; capitalization</a:t>
            </a:r>
            <a:endParaRPr sz="2300"/>
          </a:p>
          <a:p>
            <a:pPr indent="-374650" lvl="0" marL="457200" rtl="0" algn="l">
              <a:lnSpc>
                <a:spcPct val="115000"/>
              </a:lnSpc>
              <a:spcBef>
                <a:spcPts val="0"/>
              </a:spcBef>
              <a:spcAft>
                <a:spcPts val="0"/>
              </a:spcAft>
              <a:buClr>
                <a:schemeClr val="dk1"/>
              </a:buClr>
              <a:buSzPts val="2300"/>
              <a:buChar char="●"/>
            </a:pPr>
            <a:r>
              <a:rPr lang="en" sz="2300"/>
              <a:t>Overlaid</a:t>
            </a:r>
            <a:r>
              <a:rPr lang="en" sz="2300"/>
              <a:t> text is difficult to read</a:t>
            </a:r>
            <a:endParaRPr sz="2300"/>
          </a:p>
          <a:p>
            <a:pPr indent="-374650" lvl="1" marL="914400" rtl="0" algn="l">
              <a:lnSpc>
                <a:spcPct val="115000"/>
              </a:lnSpc>
              <a:spcBef>
                <a:spcPts val="0"/>
              </a:spcBef>
              <a:spcAft>
                <a:spcPts val="0"/>
              </a:spcAft>
              <a:buClr>
                <a:schemeClr val="dk1"/>
              </a:buClr>
              <a:buSzPts val="2300"/>
              <a:buChar char="○"/>
            </a:pPr>
            <a:r>
              <a:rPr lang="en" sz="2300"/>
              <a:t>Fix: Increase contrast between overlapping text and image</a:t>
            </a:r>
            <a:endParaRPr sz="2300"/>
          </a:p>
          <a:p>
            <a:pPr indent="-374650" lvl="0" marL="457200" rtl="0" algn="l">
              <a:lnSpc>
                <a:spcPct val="115000"/>
              </a:lnSpc>
              <a:spcBef>
                <a:spcPts val="0"/>
              </a:spcBef>
              <a:spcAft>
                <a:spcPts val="0"/>
              </a:spcAft>
              <a:buClr>
                <a:schemeClr val="dk1"/>
              </a:buClr>
              <a:buSzPts val="2300"/>
              <a:buChar char="●"/>
            </a:pPr>
            <a:r>
              <a:rPr lang="en" sz="2300"/>
              <a:t>Lack of status updates</a:t>
            </a:r>
            <a:endParaRPr sz="2300"/>
          </a:p>
          <a:p>
            <a:pPr indent="-374650" lvl="1" marL="914400" rtl="0" algn="l">
              <a:lnSpc>
                <a:spcPct val="115000"/>
              </a:lnSpc>
              <a:spcBef>
                <a:spcPts val="0"/>
              </a:spcBef>
              <a:spcAft>
                <a:spcPts val="0"/>
              </a:spcAft>
              <a:buSzPts val="2300"/>
              <a:buChar char="○"/>
            </a:pPr>
            <a:r>
              <a:rPr lang="en" sz="2300"/>
              <a:t>Fix: More confirmation dialogs</a:t>
            </a:r>
            <a:endParaRPr sz="23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40"/>
          <p:cNvSpPr txBox="1"/>
          <p:nvPr>
            <p:ph type="title"/>
          </p:nvPr>
        </p:nvSpPr>
        <p:spPr>
          <a:xfrm>
            <a:off x="720000" y="382225"/>
            <a:ext cx="8072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New Confirmation Dialogs</a:t>
            </a:r>
            <a:endParaRPr sz="4000"/>
          </a:p>
        </p:txBody>
      </p:sp>
      <p:sp>
        <p:nvSpPr>
          <p:cNvPr id="318" name="Google Shape;318;p40"/>
          <p:cNvSpPr txBox="1"/>
          <p:nvPr>
            <p:ph type="title"/>
          </p:nvPr>
        </p:nvSpPr>
        <p:spPr>
          <a:xfrm>
            <a:off x="485125" y="4047575"/>
            <a:ext cx="2655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1800"/>
              <a:t>Accepting a Playdate</a:t>
            </a:r>
            <a:endParaRPr b="0" sz="1800"/>
          </a:p>
        </p:txBody>
      </p:sp>
      <p:sp>
        <p:nvSpPr>
          <p:cNvPr id="319" name="Google Shape;319;p40"/>
          <p:cNvSpPr txBox="1"/>
          <p:nvPr>
            <p:ph type="title"/>
          </p:nvPr>
        </p:nvSpPr>
        <p:spPr>
          <a:xfrm>
            <a:off x="3244500" y="4047575"/>
            <a:ext cx="2655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1800"/>
              <a:t>Declining a Playdate</a:t>
            </a:r>
            <a:endParaRPr b="0" sz="1800"/>
          </a:p>
        </p:txBody>
      </p:sp>
      <p:pic>
        <p:nvPicPr>
          <p:cNvPr id="320" name="Google Shape;320;p40"/>
          <p:cNvPicPr preferRelativeResize="0"/>
          <p:nvPr/>
        </p:nvPicPr>
        <p:blipFill rotWithShape="1">
          <a:blip r:embed="rId3">
            <a:alphaModFix/>
          </a:blip>
          <a:srcRect b="0" l="612" r="612" t="0"/>
          <a:stretch/>
        </p:blipFill>
        <p:spPr>
          <a:xfrm>
            <a:off x="3674724" y="1283164"/>
            <a:ext cx="1794549" cy="2729062"/>
          </a:xfrm>
          <a:prstGeom prst="rect">
            <a:avLst/>
          </a:prstGeom>
          <a:noFill/>
          <a:ln cap="flat" cmpd="sng" w="9525">
            <a:solidFill>
              <a:schemeClr val="dk2"/>
            </a:solidFill>
            <a:prstDash val="solid"/>
            <a:round/>
            <a:headEnd len="sm" w="sm" type="none"/>
            <a:tailEnd len="sm" w="sm" type="none"/>
          </a:ln>
        </p:spPr>
      </p:pic>
      <p:pic>
        <p:nvPicPr>
          <p:cNvPr id="321" name="Google Shape;321;p40"/>
          <p:cNvPicPr preferRelativeResize="0"/>
          <p:nvPr/>
        </p:nvPicPr>
        <p:blipFill rotWithShape="1">
          <a:blip r:embed="rId4">
            <a:alphaModFix/>
          </a:blip>
          <a:srcRect b="0" l="612" r="612" t="0"/>
          <a:stretch/>
        </p:blipFill>
        <p:spPr>
          <a:xfrm>
            <a:off x="915350" y="1318538"/>
            <a:ext cx="1794541" cy="2729025"/>
          </a:xfrm>
          <a:prstGeom prst="rect">
            <a:avLst/>
          </a:prstGeom>
          <a:noFill/>
          <a:ln cap="flat" cmpd="sng" w="9525">
            <a:solidFill>
              <a:schemeClr val="dk2"/>
            </a:solidFill>
            <a:prstDash val="solid"/>
            <a:round/>
            <a:headEnd len="sm" w="sm" type="none"/>
            <a:tailEnd len="sm" w="sm" type="none"/>
          </a:ln>
        </p:spPr>
      </p:pic>
      <p:sp>
        <p:nvSpPr>
          <p:cNvPr id="322" name="Google Shape;322;p40"/>
          <p:cNvSpPr txBox="1"/>
          <p:nvPr>
            <p:ph type="title"/>
          </p:nvPr>
        </p:nvSpPr>
        <p:spPr>
          <a:xfrm>
            <a:off x="5896775" y="4047575"/>
            <a:ext cx="29688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1800"/>
              <a:t>Completing</a:t>
            </a:r>
            <a:r>
              <a:rPr b="0" lang="en" sz="1800"/>
              <a:t> a Playdate</a:t>
            </a:r>
            <a:endParaRPr b="0" sz="1800"/>
          </a:p>
        </p:txBody>
      </p:sp>
      <p:pic>
        <p:nvPicPr>
          <p:cNvPr id="323" name="Google Shape;323;p40"/>
          <p:cNvPicPr preferRelativeResize="0"/>
          <p:nvPr/>
        </p:nvPicPr>
        <p:blipFill rotWithShape="1">
          <a:blip r:embed="rId5">
            <a:alphaModFix/>
          </a:blip>
          <a:srcRect b="0" l="612" r="612" t="0"/>
          <a:stretch/>
        </p:blipFill>
        <p:spPr>
          <a:xfrm>
            <a:off x="6483899" y="1283164"/>
            <a:ext cx="1794549" cy="2729062"/>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41"/>
          <p:cNvSpPr txBox="1"/>
          <p:nvPr>
            <p:ph type="title"/>
          </p:nvPr>
        </p:nvSpPr>
        <p:spPr>
          <a:xfrm>
            <a:off x="720000" y="382225"/>
            <a:ext cx="8072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Revised Home Screen!</a:t>
            </a:r>
            <a:endParaRPr sz="4000"/>
          </a:p>
        </p:txBody>
      </p:sp>
      <p:pic>
        <p:nvPicPr>
          <p:cNvPr id="329" name="Google Shape;329;p41"/>
          <p:cNvPicPr preferRelativeResize="0"/>
          <p:nvPr/>
        </p:nvPicPr>
        <p:blipFill rotWithShape="1">
          <a:blip r:embed="rId3">
            <a:alphaModFix/>
          </a:blip>
          <a:srcRect b="0" l="219" r="209" t="0"/>
          <a:stretch/>
        </p:blipFill>
        <p:spPr>
          <a:xfrm>
            <a:off x="7009363" y="634480"/>
            <a:ext cx="1783025" cy="3874523"/>
          </a:xfrm>
          <a:prstGeom prst="rect">
            <a:avLst/>
          </a:prstGeom>
          <a:noFill/>
          <a:ln cap="flat" cmpd="sng" w="9525">
            <a:solidFill>
              <a:schemeClr val="dk2"/>
            </a:solidFill>
            <a:prstDash val="solid"/>
            <a:round/>
            <a:headEnd len="sm" w="sm" type="none"/>
            <a:tailEnd len="sm" w="sm" type="none"/>
          </a:ln>
        </p:spPr>
      </p:pic>
      <p:sp>
        <p:nvSpPr>
          <p:cNvPr id="330" name="Google Shape;330;p41"/>
          <p:cNvSpPr txBox="1"/>
          <p:nvPr>
            <p:ph idx="1" type="body"/>
          </p:nvPr>
        </p:nvSpPr>
        <p:spPr>
          <a:xfrm>
            <a:off x="720000" y="1189300"/>
            <a:ext cx="3550500" cy="3028800"/>
          </a:xfrm>
          <a:prstGeom prst="rect">
            <a:avLst/>
          </a:prstGeom>
        </p:spPr>
        <p:txBody>
          <a:bodyPr anchorCtr="0" anchor="t" bIns="91425" lIns="91425" spcFirstLastPara="1" rIns="91425" wrap="square" tIns="91425">
            <a:noAutofit/>
          </a:bodyPr>
          <a:lstStyle/>
          <a:p>
            <a:pPr indent="-374650" lvl="0" marL="457200" rtl="0" algn="l">
              <a:lnSpc>
                <a:spcPct val="115000"/>
              </a:lnSpc>
              <a:spcBef>
                <a:spcPts val="0"/>
              </a:spcBef>
              <a:spcAft>
                <a:spcPts val="0"/>
              </a:spcAft>
              <a:buClr>
                <a:schemeClr val="dk1"/>
              </a:buClr>
              <a:buSzPts val="2300"/>
              <a:buChar char="●"/>
            </a:pPr>
            <a:r>
              <a:rPr lang="en" sz="2300"/>
              <a:t>Only shows active playdates</a:t>
            </a:r>
            <a:endParaRPr sz="2300"/>
          </a:p>
          <a:p>
            <a:pPr indent="-374650" lvl="0" marL="457200" rtl="0" algn="l">
              <a:lnSpc>
                <a:spcPct val="115000"/>
              </a:lnSpc>
              <a:spcBef>
                <a:spcPts val="0"/>
              </a:spcBef>
              <a:spcAft>
                <a:spcPts val="0"/>
              </a:spcAft>
              <a:buClr>
                <a:schemeClr val="dk1"/>
              </a:buClr>
              <a:buSzPts val="2300"/>
              <a:buChar char="●"/>
            </a:pPr>
            <a:r>
              <a:rPr lang="en" sz="2300"/>
              <a:t>Emphasizes deadline and creating a new invite</a:t>
            </a:r>
            <a:endParaRPr sz="2300"/>
          </a:p>
        </p:txBody>
      </p:sp>
      <p:pic>
        <p:nvPicPr>
          <p:cNvPr id="331" name="Google Shape;331;p41"/>
          <p:cNvPicPr preferRelativeResize="0"/>
          <p:nvPr/>
        </p:nvPicPr>
        <p:blipFill rotWithShape="1">
          <a:blip r:embed="rId4">
            <a:alphaModFix/>
          </a:blip>
          <a:srcRect b="0" l="219" r="209" t="0"/>
          <a:stretch/>
        </p:blipFill>
        <p:spPr>
          <a:xfrm>
            <a:off x="4838088" y="634480"/>
            <a:ext cx="1783025" cy="3874523"/>
          </a:xfrm>
          <a:prstGeom prst="rect">
            <a:avLst/>
          </a:prstGeom>
          <a:noFill/>
          <a:ln cap="flat" cmpd="sng" w="9525">
            <a:solidFill>
              <a:schemeClr val="dk2"/>
            </a:solidFill>
            <a:prstDash val="solid"/>
            <a:round/>
            <a:headEnd len="sm" w="sm" type="none"/>
            <a:tailEnd len="sm" w="sm" type="none"/>
          </a:ln>
        </p:spPr>
      </p:pic>
      <p:sp>
        <p:nvSpPr>
          <p:cNvPr id="332" name="Google Shape;332;p41"/>
          <p:cNvSpPr/>
          <p:nvPr/>
        </p:nvSpPr>
        <p:spPr>
          <a:xfrm>
            <a:off x="6621125" y="2456575"/>
            <a:ext cx="475500" cy="397800"/>
          </a:xfrm>
          <a:prstGeom prst="rightArrow">
            <a:avLst>
              <a:gd fmla="val 50000" name="adj1"/>
              <a:gd fmla="val 50000" name="adj2"/>
            </a:avLst>
          </a:prstGeom>
          <a:solidFill>
            <a:srgbClr val="67A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42"/>
          <p:cNvSpPr txBox="1"/>
          <p:nvPr>
            <p:ph type="title"/>
          </p:nvPr>
        </p:nvSpPr>
        <p:spPr>
          <a:xfrm>
            <a:off x="3454075" y="1307100"/>
            <a:ext cx="4508100" cy="2529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Account Setup</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4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t>Account Setup Violations</a:t>
            </a:r>
            <a:endParaRPr sz="2800"/>
          </a:p>
        </p:txBody>
      </p:sp>
      <p:graphicFrame>
        <p:nvGraphicFramePr>
          <p:cNvPr id="343" name="Google Shape;343;p43"/>
          <p:cNvGraphicFramePr/>
          <p:nvPr/>
        </p:nvGraphicFramePr>
        <p:xfrm>
          <a:off x="639563" y="1398325"/>
          <a:ext cx="3000000" cy="3000000"/>
        </p:xfrm>
        <a:graphic>
          <a:graphicData uri="http://schemas.openxmlformats.org/drawingml/2006/table">
            <a:tbl>
              <a:tblPr>
                <a:noFill/>
                <a:tableStyleId>{29606A82-FA6E-469B-B606-E60EB54EA091}</a:tableStyleId>
              </a:tblPr>
              <a:tblGrid>
                <a:gridCol w="2621625"/>
                <a:gridCol w="2621625"/>
                <a:gridCol w="2621625"/>
              </a:tblGrid>
              <a:tr h="381000">
                <a:tc>
                  <a:txBody>
                    <a:bodyPr/>
                    <a:lstStyle/>
                    <a:p>
                      <a:pPr indent="0" lvl="0" marL="0" rtl="0" algn="ctr">
                        <a:spcBef>
                          <a:spcPts val="0"/>
                        </a:spcBef>
                        <a:spcAft>
                          <a:spcPts val="0"/>
                        </a:spcAft>
                        <a:buNone/>
                      </a:pPr>
                      <a:r>
                        <a:rPr b="1" lang="en" sz="1800"/>
                        <a:t>Severity</a:t>
                      </a:r>
                      <a:endParaRPr b="1" sz="1800"/>
                    </a:p>
                  </a:txBody>
                  <a:tcPr marT="91425" marB="91425" marR="91425" marL="91425"/>
                </a:tc>
                <a:tc>
                  <a:txBody>
                    <a:bodyPr/>
                    <a:lstStyle/>
                    <a:p>
                      <a:pPr indent="0" lvl="0" marL="0" rtl="0" algn="ctr">
                        <a:spcBef>
                          <a:spcPts val="0"/>
                        </a:spcBef>
                        <a:spcAft>
                          <a:spcPts val="0"/>
                        </a:spcAft>
                        <a:buNone/>
                      </a:pPr>
                      <a:r>
                        <a:rPr b="1" lang="en" sz="1800"/>
                        <a:t>Description</a:t>
                      </a:r>
                      <a:endParaRPr b="1" sz="1800"/>
                    </a:p>
                  </a:txBody>
                  <a:tcPr marT="91425" marB="91425" marR="91425" marL="91425"/>
                </a:tc>
                <a:tc>
                  <a:txBody>
                    <a:bodyPr/>
                    <a:lstStyle/>
                    <a:p>
                      <a:pPr indent="0" lvl="0" marL="0" rtl="0" algn="ctr">
                        <a:spcBef>
                          <a:spcPts val="0"/>
                        </a:spcBef>
                        <a:spcAft>
                          <a:spcPts val="0"/>
                        </a:spcAft>
                        <a:buNone/>
                      </a:pPr>
                      <a:r>
                        <a:rPr b="1" lang="en" sz="1800"/>
                        <a:t>Fix &amp; Rationale</a:t>
                      </a:r>
                      <a:endParaRPr b="1" sz="1800"/>
                    </a:p>
                  </a:txBody>
                  <a:tcPr marT="91425" marB="91425" marR="91425" marL="91425"/>
                </a:tc>
              </a:tr>
              <a:tr h="381000">
                <a:tc>
                  <a:txBody>
                    <a:bodyPr/>
                    <a:lstStyle/>
                    <a:p>
                      <a:pPr indent="0" lvl="0" marL="0" rtl="0" algn="ctr">
                        <a:spcBef>
                          <a:spcPts val="0"/>
                        </a:spcBef>
                        <a:spcAft>
                          <a:spcPts val="0"/>
                        </a:spcAft>
                        <a:buNone/>
                      </a:pPr>
                      <a:r>
                        <a:rPr lang="en" sz="1300"/>
                        <a:t>4</a:t>
                      </a:r>
                      <a:endParaRPr sz="1300"/>
                    </a:p>
                  </a:txBody>
                  <a:tcPr marT="91425" marB="91425" marR="91425" marL="91425"/>
                </a:tc>
                <a:tc>
                  <a:txBody>
                    <a:bodyPr/>
                    <a:lstStyle/>
                    <a:p>
                      <a:pPr indent="0" lvl="0" marL="0" rtl="0" algn="ctr">
                        <a:spcBef>
                          <a:spcPts val="0"/>
                        </a:spcBef>
                        <a:spcAft>
                          <a:spcPts val="0"/>
                        </a:spcAft>
                        <a:buNone/>
                      </a:pPr>
                      <a:r>
                        <a:rPr lang="en" sz="1300"/>
                        <a:t>No way to get back to the first page after choosing to Sign Up</a:t>
                      </a:r>
                      <a:endParaRPr sz="1300"/>
                    </a:p>
                  </a:txBody>
                  <a:tcPr marT="91425" marB="91425" marR="91425" marL="91425"/>
                </a:tc>
                <a:tc>
                  <a:txBody>
                    <a:bodyPr/>
                    <a:lstStyle/>
                    <a:p>
                      <a:pPr indent="0" lvl="0" marL="0" rtl="0" algn="ctr">
                        <a:spcBef>
                          <a:spcPts val="0"/>
                        </a:spcBef>
                        <a:spcAft>
                          <a:spcPts val="0"/>
                        </a:spcAft>
                        <a:buNone/>
                      </a:pPr>
                      <a:r>
                        <a:rPr lang="en" sz="1300"/>
                        <a:t>Add a back button to sign up pages to allow users to get back to first pages </a:t>
                      </a:r>
                      <a:endParaRPr sz="1300"/>
                    </a:p>
                  </a:txBody>
                  <a:tcPr marT="91425" marB="91425" marR="91425" marL="91425"/>
                </a:tc>
              </a:tr>
              <a:tr h="381000">
                <a:tc>
                  <a:txBody>
                    <a:bodyPr/>
                    <a:lstStyle/>
                    <a:p>
                      <a:pPr indent="0" lvl="0" marL="0" rtl="0" algn="ctr">
                        <a:spcBef>
                          <a:spcPts val="0"/>
                        </a:spcBef>
                        <a:spcAft>
                          <a:spcPts val="0"/>
                        </a:spcAft>
                        <a:buNone/>
                      </a:pPr>
                      <a:r>
                        <a:rPr lang="en" sz="1300"/>
                        <a:t>3</a:t>
                      </a:r>
                      <a:endParaRPr sz="1300"/>
                    </a:p>
                  </a:txBody>
                  <a:tcPr marT="91425" marB="91425" marR="91425" marL="91425"/>
                </a:tc>
                <a:tc>
                  <a:txBody>
                    <a:bodyPr/>
                    <a:lstStyle/>
                    <a:p>
                      <a:pPr indent="0" lvl="0" marL="0" rtl="0" algn="ctr">
                        <a:spcBef>
                          <a:spcPts val="0"/>
                        </a:spcBef>
                        <a:spcAft>
                          <a:spcPts val="0"/>
                        </a:spcAft>
                        <a:buNone/>
                      </a:pPr>
                      <a:r>
                        <a:rPr lang="en" sz="1300"/>
                        <a:t>Continue button looks clickable even before 3 interests are selected</a:t>
                      </a:r>
                      <a:endParaRPr sz="1300"/>
                    </a:p>
                  </a:txBody>
                  <a:tcPr marT="91425" marB="91425" marR="91425" marL="91425"/>
                </a:tc>
                <a:tc>
                  <a:txBody>
                    <a:bodyPr/>
                    <a:lstStyle/>
                    <a:p>
                      <a:pPr indent="0" lvl="0" marL="0" rtl="0" algn="ctr">
                        <a:spcBef>
                          <a:spcPts val="0"/>
                        </a:spcBef>
                        <a:spcAft>
                          <a:spcPts val="0"/>
                        </a:spcAft>
                        <a:buNone/>
                      </a:pPr>
                      <a:r>
                        <a:rPr lang="en" sz="1300"/>
                        <a:t>Continue button is disabled until 3 interests are selected so users know they cannot move on</a:t>
                      </a:r>
                      <a:endParaRPr sz="1300"/>
                    </a:p>
                  </a:txBody>
                  <a:tcPr marT="91425" marB="91425" marR="91425" marL="91425"/>
                </a:tc>
              </a:tr>
              <a:tr h="381000">
                <a:tc>
                  <a:txBody>
                    <a:bodyPr/>
                    <a:lstStyle/>
                    <a:p>
                      <a:pPr indent="0" lvl="0" marL="0" rtl="0" algn="ctr">
                        <a:spcBef>
                          <a:spcPts val="0"/>
                        </a:spcBef>
                        <a:spcAft>
                          <a:spcPts val="0"/>
                        </a:spcAft>
                        <a:buNone/>
                      </a:pPr>
                      <a:r>
                        <a:rPr lang="en" sz="1300"/>
                        <a:t>4</a:t>
                      </a:r>
                      <a:endParaRPr sz="1300"/>
                    </a:p>
                  </a:txBody>
                  <a:tcPr marT="91425" marB="91425" marR="91425" marL="91425"/>
                </a:tc>
                <a:tc>
                  <a:txBody>
                    <a:bodyPr/>
                    <a:lstStyle/>
                    <a:p>
                      <a:pPr indent="0" lvl="0" marL="0" rtl="0" algn="ctr">
                        <a:spcBef>
                          <a:spcPts val="0"/>
                        </a:spcBef>
                        <a:spcAft>
                          <a:spcPts val="0"/>
                        </a:spcAft>
                        <a:buNone/>
                      </a:pPr>
                      <a:r>
                        <a:rPr lang="en" sz="1300"/>
                        <a:t> On the very first page, there is no log in or forgot my password button</a:t>
                      </a:r>
                      <a:endParaRPr sz="1300"/>
                    </a:p>
                  </a:txBody>
                  <a:tcPr marT="91425" marB="91425" marR="91425" marL="91425"/>
                </a:tc>
                <a:tc>
                  <a:txBody>
                    <a:bodyPr/>
                    <a:lstStyle/>
                    <a:p>
                      <a:pPr indent="0" lvl="0" marL="0" rtl="0" algn="ctr">
                        <a:spcBef>
                          <a:spcPts val="0"/>
                        </a:spcBef>
                        <a:spcAft>
                          <a:spcPts val="0"/>
                        </a:spcAft>
                        <a:buNone/>
                      </a:pPr>
                      <a:r>
                        <a:rPr lang="en" sz="1300"/>
                        <a:t>Add ways for users to log in and reset their password</a:t>
                      </a:r>
                      <a:endParaRPr sz="1300"/>
                    </a:p>
                  </a:txBody>
                  <a:tcPr marT="91425" marB="91425" marR="91425" marL="91425"/>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44"/>
          <p:cNvSpPr txBox="1"/>
          <p:nvPr>
            <p:ph type="title"/>
          </p:nvPr>
        </p:nvSpPr>
        <p:spPr>
          <a:xfrm>
            <a:off x="3454075" y="1307100"/>
            <a:ext cx="4508100" cy="2529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Account Setup:</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Before and After Shots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pic>
        <p:nvPicPr>
          <p:cNvPr id="353" name="Google Shape;353;p45"/>
          <p:cNvPicPr preferRelativeResize="0"/>
          <p:nvPr/>
        </p:nvPicPr>
        <p:blipFill>
          <a:blip r:embed="rId3">
            <a:alphaModFix/>
          </a:blip>
          <a:stretch>
            <a:fillRect/>
          </a:stretch>
        </p:blipFill>
        <p:spPr>
          <a:xfrm>
            <a:off x="5392775" y="634500"/>
            <a:ext cx="1783025" cy="3874499"/>
          </a:xfrm>
          <a:prstGeom prst="rect">
            <a:avLst/>
          </a:prstGeom>
          <a:noFill/>
          <a:ln cap="flat" cmpd="sng" w="9525">
            <a:solidFill>
              <a:schemeClr val="dk2"/>
            </a:solidFill>
            <a:prstDash val="solid"/>
            <a:round/>
            <a:headEnd len="sm" w="sm" type="none"/>
            <a:tailEnd len="sm" w="sm" type="none"/>
          </a:ln>
        </p:spPr>
      </p:pic>
      <p:pic>
        <p:nvPicPr>
          <p:cNvPr id="354" name="Google Shape;354;p45"/>
          <p:cNvPicPr preferRelativeResize="0"/>
          <p:nvPr/>
        </p:nvPicPr>
        <p:blipFill>
          <a:blip r:embed="rId4">
            <a:alphaModFix/>
          </a:blip>
          <a:stretch>
            <a:fillRect/>
          </a:stretch>
        </p:blipFill>
        <p:spPr>
          <a:xfrm>
            <a:off x="1968201" y="634480"/>
            <a:ext cx="1783025" cy="3874521"/>
          </a:xfrm>
          <a:prstGeom prst="rect">
            <a:avLst/>
          </a:prstGeom>
          <a:noFill/>
          <a:ln cap="flat" cmpd="sng" w="9525">
            <a:solidFill>
              <a:schemeClr val="dk2"/>
            </a:solidFill>
            <a:prstDash val="solid"/>
            <a:round/>
            <a:headEnd len="sm" w="sm" type="none"/>
            <a:tailEnd len="sm" w="sm" type="none"/>
          </a:ln>
        </p:spPr>
      </p:pic>
      <p:sp>
        <p:nvSpPr>
          <p:cNvPr id="355" name="Google Shape;355;p45"/>
          <p:cNvSpPr/>
          <p:nvPr/>
        </p:nvSpPr>
        <p:spPr>
          <a:xfrm>
            <a:off x="3751225" y="2372850"/>
            <a:ext cx="1634100" cy="397800"/>
          </a:xfrm>
          <a:prstGeom prst="rightArrow">
            <a:avLst>
              <a:gd fmla="val 50000" name="adj1"/>
              <a:gd fmla="val 50000" name="adj2"/>
            </a:avLst>
          </a:prstGeom>
          <a:solidFill>
            <a:srgbClr val="67A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pic>
        <p:nvPicPr>
          <p:cNvPr id="360" name="Google Shape;360;p46"/>
          <p:cNvPicPr preferRelativeResize="0"/>
          <p:nvPr/>
        </p:nvPicPr>
        <p:blipFill>
          <a:blip r:embed="rId3">
            <a:alphaModFix/>
          </a:blip>
          <a:stretch>
            <a:fillRect/>
          </a:stretch>
        </p:blipFill>
        <p:spPr>
          <a:xfrm>
            <a:off x="4926276" y="634505"/>
            <a:ext cx="1783025" cy="3874521"/>
          </a:xfrm>
          <a:prstGeom prst="rect">
            <a:avLst/>
          </a:prstGeom>
          <a:noFill/>
          <a:ln cap="flat" cmpd="sng" w="9525">
            <a:solidFill>
              <a:schemeClr val="dk2"/>
            </a:solidFill>
            <a:prstDash val="solid"/>
            <a:round/>
            <a:headEnd len="sm" w="sm" type="none"/>
            <a:tailEnd len="sm" w="sm" type="none"/>
          </a:ln>
        </p:spPr>
      </p:pic>
      <p:pic>
        <p:nvPicPr>
          <p:cNvPr id="361" name="Google Shape;361;p46"/>
          <p:cNvPicPr preferRelativeResize="0"/>
          <p:nvPr/>
        </p:nvPicPr>
        <p:blipFill>
          <a:blip r:embed="rId4">
            <a:alphaModFix/>
          </a:blip>
          <a:stretch>
            <a:fillRect/>
          </a:stretch>
        </p:blipFill>
        <p:spPr>
          <a:xfrm>
            <a:off x="6906026" y="634492"/>
            <a:ext cx="1783025" cy="3874521"/>
          </a:xfrm>
          <a:prstGeom prst="rect">
            <a:avLst/>
          </a:prstGeom>
          <a:noFill/>
          <a:ln cap="flat" cmpd="sng" w="9525">
            <a:solidFill>
              <a:schemeClr val="dk2"/>
            </a:solidFill>
            <a:prstDash val="solid"/>
            <a:round/>
            <a:headEnd len="sm" w="sm" type="none"/>
            <a:tailEnd len="sm" w="sm" type="none"/>
          </a:ln>
        </p:spPr>
      </p:pic>
      <p:pic>
        <p:nvPicPr>
          <p:cNvPr id="362" name="Google Shape;362;p46"/>
          <p:cNvPicPr preferRelativeResize="0"/>
          <p:nvPr/>
        </p:nvPicPr>
        <p:blipFill>
          <a:blip r:embed="rId5">
            <a:alphaModFix/>
          </a:blip>
          <a:stretch>
            <a:fillRect/>
          </a:stretch>
        </p:blipFill>
        <p:spPr>
          <a:xfrm>
            <a:off x="454950" y="634467"/>
            <a:ext cx="1783025" cy="3874546"/>
          </a:xfrm>
          <a:prstGeom prst="rect">
            <a:avLst/>
          </a:prstGeom>
          <a:noFill/>
          <a:ln cap="flat" cmpd="sng" w="9525">
            <a:solidFill>
              <a:schemeClr val="dk2"/>
            </a:solidFill>
            <a:prstDash val="solid"/>
            <a:round/>
            <a:headEnd len="sm" w="sm" type="none"/>
            <a:tailEnd len="sm" w="sm" type="none"/>
          </a:ln>
        </p:spPr>
      </p:pic>
      <p:pic>
        <p:nvPicPr>
          <p:cNvPr id="363" name="Google Shape;363;p46"/>
          <p:cNvPicPr preferRelativeResize="0"/>
          <p:nvPr/>
        </p:nvPicPr>
        <p:blipFill>
          <a:blip r:embed="rId6">
            <a:alphaModFix/>
          </a:blip>
          <a:stretch>
            <a:fillRect/>
          </a:stretch>
        </p:blipFill>
        <p:spPr>
          <a:xfrm>
            <a:off x="2402275" y="634505"/>
            <a:ext cx="1783025" cy="3874521"/>
          </a:xfrm>
          <a:prstGeom prst="rect">
            <a:avLst/>
          </a:prstGeom>
          <a:noFill/>
          <a:ln cap="flat" cmpd="sng" w="9525">
            <a:solidFill>
              <a:schemeClr val="dk2"/>
            </a:solidFill>
            <a:prstDash val="solid"/>
            <a:round/>
            <a:headEnd len="sm" w="sm" type="none"/>
            <a:tailEnd len="sm" w="sm" type="none"/>
          </a:ln>
        </p:spPr>
      </p:pic>
      <p:sp>
        <p:nvSpPr>
          <p:cNvPr id="364" name="Google Shape;364;p46"/>
          <p:cNvSpPr/>
          <p:nvPr/>
        </p:nvSpPr>
        <p:spPr>
          <a:xfrm>
            <a:off x="4039475" y="2315725"/>
            <a:ext cx="959400" cy="397800"/>
          </a:xfrm>
          <a:prstGeom prst="rightArrow">
            <a:avLst>
              <a:gd fmla="val 50000" name="adj1"/>
              <a:gd fmla="val 50000" name="adj2"/>
            </a:avLst>
          </a:prstGeom>
          <a:solidFill>
            <a:srgbClr val="67A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365" name="Google Shape;365;p46"/>
          <p:cNvSpPr/>
          <p:nvPr/>
        </p:nvSpPr>
        <p:spPr>
          <a:xfrm>
            <a:off x="4810125" y="535775"/>
            <a:ext cx="630900" cy="630900"/>
          </a:xfrm>
          <a:prstGeom prst="ellipse">
            <a:avLst/>
          </a:prstGeom>
          <a:noFill/>
          <a:ln cap="flat" cmpd="sng" w="38100">
            <a:solidFill>
              <a:srgbClr val="67A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366" name="Google Shape;366;p46"/>
          <p:cNvSpPr/>
          <p:nvPr/>
        </p:nvSpPr>
        <p:spPr>
          <a:xfrm>
            <a:off x="5502325" y="3593300"/>
            <a:ext cx="630900" cy="630900"/>
          </a:xfrm>
          <a:prstGeom prst="ellipse">
            <a:avLst/>
          </a:prstGeom>
          <a:noFill/>
          <a:ln cap="flat" cmpd="sng" w="38100">
            <a:solidFill>
              <a:srgbClr val="67A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47"/>
          <p:cNvSpPr txBox="1"/>
          <p:nvPr>
            <p:ph type="title"/>
          </p:nvPr>
        </p:nvSpPr>
        <p:spPr>
          <a:xfrm>
            <a:off x="3454075" y="1307100"/>
            <a:ext cx="4508100" cy="2529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Task 1: Create a Custom Playdate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48"/>
          <p:cNvSpPr txBox="1"/>
          <p:nvPr>
            <p:ph type="title"/>
          </p:nvPr>
        </p:nvSpPr>
        <p:spPr>
          <a:xfrm>
            <a:off x="720000" y="445025"/>
            <a:ext cx="7784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t>Create a Custom Playdate</a:t>
            </a:r>
            <a:r>
              <a:rPr lang="en" sz="2800"/>
              <a:t> Violations</a:t>
            </a:r>
            <a:r>
              <a:rPr lang="en"/>
              <a:t> </a:t>
            </a:r>
            <a:endParaRPr/>
          </a:p>
        </p:txBody>
      </p:sp>
      <p:graphicFrame>
        <p:nvGraphicFramePr>
          <p:cNvPr id="377" name="Google Shape;377;p48"/>
          <p:cNvGraphicFramePr/>
          <p:nvPr/>
        </p:nvGraphicFramePr>
        <p:xfrm>
          <a:off x="639563" y="1398325"/>
          <a:ext cx="3000000" cy="3000000"/>
        </p:xfrm>
        <a:graphic>
          <a:graphicData uri="http://schemas.openxmlformats.org/drawingml/2006/table">
            <a:tbl>
              <a:tblPr>
                <a:noFill/>
                <a:tableStyleId>{29606A82-FA6E-469B-B606-E60EB54EA091}</a:tableStyleId>
              </a:tblPr>
              <a:tblGrid>
                <a:gridCol w="2621625"/>
                <a:gridCol w="2621625"/>
                <a:gridCol w="2621625"/>
              </a:tblGrid>
              <a:tr h="381000">
                <a:tc>
                  <a:txBody>
                    <a:bodyPr/>
                    <a:lstStyle/>
                    <a:p>
                      <a:pPr indent="0" lvl="0" marL="0" rtl="0" algn="ctr">
                        <a:spcBef>
                          <a:spcPts val="0"/>
                        </a:spcBef>
                        <a:spcAft>
                          <a:spcPts val="0"/>
                        </a:spcAft>
                        <a:buNone/>
                      </a:pPr>
                      <a:r>
                        <a:rPr b="1" lang="en" sz="1800"/>
                        <a:t>Severity</a:t>
                      </a:r>
                      <a:endParaRPr b="1" sz="1800"/>
                    </a:p>
                  </a:txBody>
                  <a:tcPr marT="91425" marB="91425" marR="91425" marL="91425"/>
                </a:tc>
                <a:tc>
                  <a:txBody>
                    <a:bodyPr/>
                    <a:lstStyle/>
                    <a:p>
                      <a:pPr indent="0" lvl="0" marL="0" rtl="0" algn="ctr">
                        <a:spcBef>
                          <a:spcPts val="0"/>
                        </a:spcBef>
                        <a:spcAft>
                          <a:spcPts val="0"/>
                        </a:spcAft>
                        <a:buNone/>
                      </a:pPr>
                      <a:r>
                        <a:rPr b="1" lang="en" sz="1800"/>
                        <a:t>Description</a:t>
                      </a:r>
                      <a:endParaRPr b="1" sz="1800"/>
                    </a:p>
                  </a:txBody>
                  <a:tcPr marT="91425" marB="91425" marR="91425" marL="91425"/>
                </a:tc>
                <a:tc>
                  <a:txBody>
                    <a:bodyPr/>
                    <a:lstStyle/>
                    <a:p>
                      <a:pPr indent="0" lvl="0" marL="0" rtl="0" algn="ctr">
                        <a:spcBef>
                          <a:spcPts val="0"/>
                        </a:spcBef>
                        <a:spcAft>
                          <a:spcPts val="0"/>
                        </a:spcAft>
                        <a:buNone/>
                      </a:pPr>
                      <a:r>
                        <a:rPr b="1" lang="en" sz="1800"/>
                        <a:t>Fix &amp; Rationale</a:t>
                      </a:r>
                      <a:endParaRPr b="1" sz="1800"/>
                    </a:p>
                  </a:txBody>
                  <a:tcPr marT="91425" marB="91425" marR="91425" marL="91425"/>
                </a:tc>
              </a:tr>
              <a:tr h="381000">
                <a:tc>
                  <a:txBody>
                    <a:bodyPr/>
                    <a:lstStyle/>
                    <a:p>
                      <a:pPr indent="0" lvl="0" marL="0" rtl="0" algn="ctr">
                        <a:spcBef>
                          <a:spcPts val="0"/>
                        </a:spcBef>
                        <a:spcAft>
                          <a:spcPts val="0"/>
                        </a:spcAft>
                        <a:buNone/>
                      </a:pPr>
                      <a:r>
                        <a:rPr lang="en" sz="1300"/>
                        <a:t>4</a:t>
                      </a:r>
                      <a:endParaRPr sz="1300"/>
                    </a:p>
                  </a:txBody>
                  <a:tcPr marT="91425" marB="91425" marR="91425" marL="91425"/>
                </a:tc>
                <a:tc>
                  <a:txBody>
                    <a:bodyPr/>
                    <a:lstStyle/>
                    <a:p>
                      <a:pPr indent="0" lvl="0" marL="0" rtl="0" algn="ctr">
                        <a:spcBef>
                          <a:spcPts val="0"/>
                        </a:spcBef>
                        <a:spcAft>
                          <a:spcPts val="0"/>
                        </a:spcAft>
                        <a:buNone/>
                      </a:pPr>
                      <a:r>
                        <a:rPr lang="en" sz="1300"/>
                        <a:t>No way back to profile page after clicking into Saved Playdates</a:t>
                      </a:r>
                      <a:endParaRPr sz="1300"/>
                    </a:p>
                  </a:txBody>
                  <a:tcPr marT="91425" marB="91425" marR="91425" marL="91425"/>
                </a:tc>
                <a:tc>
                  <a:txBody>
                    <a:bodyPr/>
                    <a:lstStyle/>
                    <a:p>
                      <a:pPr indent="0" lvl="0" marL="0" rtl="0" algn="ctr">
                        <a:spcBef>
                          <a:spcPts val="0"/>
                        </a:spcBef>
                        <a:spcAft>
                          <a:spcPts val="0"/>
                        </a:spcAft>
                        <a:buNone/>
                      </a:pPr>
                      <a:r>
                        <a:rPr lang="en" sz="1300"/>
                        <a:t>Add a back button to each of the pages clickable from the user profile</a:t>
                      </a:r>
                      <a:endParaRPr sz="1300"/>
                    </a:p>
                  </a:txBody>
                  <a:tcPr marT="91425" marB="91425" marR="91425" marL="91425"/>
                </a:tc>
              </a:tr>
              <a:tr h="381000">
                <a:tc>
                  <a:txBody>
                    <a:bodyPr/>
                    <a:lstStyle/>
                    <a:p>
                      <a:pPr indent="0" lvl="0" marL="0" rtl="0" algn="ctr">
                        <a:spcBef>
                          <a:spcPts val="0"/>
                        </a:spcBef>
                        <a:spcAft>
                          <a:spcPts val="0"/>
                        </a:spcAft>
                        <a:buNone/>
                      </a:pPr>
                      <a:r>
                        <a:rPr lang="en" sz="1300"/>
                        <a:t>4</a:t>
                      </a:r>
                      <a:endParaRPr sz="1300"/>
                    </a:p>
                  </a:txBody>
                  <a:tcPr marT="91425" marB="91425" marR="91425" marL="91425"/>
                </a:tc>
                <a:tc>
                  <a:txBody>
                    <a:bodyPr/>
                    <a:lstStyle/>
                    <a:p>
                      <a:pPr indent="0" lvl="0" marL="0" rtl="0" algn="ctr">
                        <a:spcBef>
                          <a:spcPts val="0"/>
                        </a:spcBef>
                        <a:spcAft>
                          <a:spcPts val="0"/>
                        </a:spcAft>
                        <a:buNone/>
                      </a:pPr>
                      <a:r>
                        <a:rPr lang="en" sz="1300"/>
                        <a:t>No save or create button to finish creating Custom Playdate</a:t>
                      </a:r>
                      <a:endParaRPr sz="1300"/>
                    </a:p>
                  </a:txBody>
                  <a:tcPr marT="91425" marB="91425" marR="91425" marL="91425"/>
                </a:tc>
                <a:tc>
                  <a:txBody>
                    <a:bodyPr/>
                    <a:lstStyle/>
                    <a:p>
                      <a:pPr indent="0" lvl="0" marL="0" rtl="0" algn="ctr">
                        <a:spcBef>
                          <a:spcPts val="0"/>
                        </a:spcBef>
                        <a:spcAft>
                          <a:spcPts val="0"/>
                        </a:spcAft>
                        <a:buNone/>
                      </a:pPr>
                      <a:r>
                        <a:rPr lang="en" sz="1300"/>
                        <a:t>Make </a:t>
                      </a:r>
                      <a:r>
                        <a:rPr lang="en" sz="1300"/>
                        <a:t>Create button discoverable that is disabled until </a:t>
                      </a:r>
                      <a:r>
                        <a:rPr lang="en" sz="1300"/>
                        <a:t>Custom Playdate </a:t>
                      </a:r>
                      <a:r>
                        <a:rPr lang="en" sz="1300"/>
                        <a:t>form is filled out</a:t>
                      </a:r>
                      <a:endParaRPr sz="1300"/>
                    </a:p>
                  </a:txBody>
                  <a:tcPr marT="91425" marB="91425" marR="91425" marL="91425"/>
                </a:tc>
              </a:tr>
              <a:tr h="381000">
                <a:tc>
                  <a:txBody>
                    <a:bodyPr/>
                    <a:lstStyle/>
                    <a:p>
                      <a:pPr indent="0" lvl="0" marL="0" rtl="0" algn="ctr">
                        <a:spcBef>
                          <a:spcPts val="0"/>
                        </a:spcBef>
                        <a:spcAft>
                          <a:spcPts val="0"/>
                        </a:spcAft>
                        <a:buNone/>
                      </a:pPr>
                      <a:r>
                        <a:rPr lang="en" sz="1300"/>
                        <a:t>4</a:t>
                      </a:r>
                      <a:endParaRPr sz="1300"/>
                    </a:p>
                  </a:txBody>
                  <a:tcPr marT="91425" marB="91425" marR="91425" marL="91425"/>
                </a:tc>
                <a:tc>
                  <a:txBody>
                    <a:bodyPr/>
                    <a:lstStyle/>
                    <a:p>
                      <a:pPr indent="0" lvl="0" marL="0" rtl="0" algn="ctr">
                        <a:spcBef>
                          <a:spcPts val="0"/>
                        </a:spcBef>
                        <a:spcAft>
                          <a:spcPts val="0"/>
                        </a:spcAft>
                        <a:buNone/>
                      </a:pPr>
                      <a:r>
                        <a:rPr lang="en" sz="1300"/>
                        <a:t> Creating custom playdate form has two fields named ‘Description’</a:t>
                      </a:r>
                      <a:endParaRPr sz="1300"/>
                    </a:p>
                  </a:txBody>
                  <a:tcPr marT="91425" marB="91425" marR="91425" marL="91425"/>
                </a:tc>
                <a:tc>
                  <a:txBody>
                    <a:bodyPr/>
                    <a:lstStyle/>
                    <a:p>
                      <a:pPr indent="0" lvl="0" marL="0" rtl="0" algn="ctr">
                        <a:spcBef>
                          <a:spcPts val="0"/>
                        </a:spcBef>
                        <a:spcAft>
                          <a:spcPts val="0"/>
                        </a:spcAft>
                        <a:buNone/>
                      </a:pPr>
                      <a:r>
                        <a:rPr lang="en" sz="1300"/>
                        <a:t>Change one field to ‘Tags’ instead of having two ‘Description’ fields, which is confusing</a:t>
                      </a:r>
                      <a:endParaRPr sz="1300"/>
                    </a:p>
                  </a:txBody>
                  <a:tcPr marT="91425" marB="91425" marR="91425" marL="91425"/>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49"/>
          <p:cNvSpPr txBox="1"/>
          <p:nvPr>
            <p:ph type="title"/>
          </p:nvPr>
        </p:nvSpPr>
        <p:spPr>
          <a:xfrm>
            <a:off x="720000" y="445025"/>
            <a:ext cx="8072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Create a Custom Playdate</a:t>
            </a:r>
            <a:r>
              <a:rPr lang="en" sz="2600"/>
              <a:t> Violations Cont.</a:t>
            </a:r>
            <a:r>
              <a:rPr lang="en" sz="4000"/>
              <a:t> </a:t>
            </a:r>
            <a:endParaRPr sz="4000"/>
          </a:p>
        </p:txBody>
      </p:sp>
      <p:graphicFrame>
        <p:nvGraphicFramePr>
          <p:cNvPr id="383" name="Google Shape;383;p49"/>
          <p:cNvGraphicFramePr/>
          <p:nvPr/>
        </p:nvGraphicFramePr>
        <p:xfrm>
          <a:off x="639563" y="1398325"/>
          <a:ext cx="3000000" cy="3000000"/>
        </p:xfrm>
        <a:graphic>
          <a:graphicData uri="http://schemas.openxmlformats.org/drawingml/2006/table">
            <a:tbl>
              <a:tblPr>
                <a:noFill/>
                <a:tableStyleId>{29606A82-FA6E-469B-B606-E60EB54EA091}</a:tableStyleId>
              </a:tblPr>
              <a:tblGrid>
                <a:gridCol w="2621625"/>
                <a:gridCol w="2621625"/>
                <a:gridCol w="2621625"/>
              </a:tblGrid>
              <a:tr h="381000">
                <a:tc>
                  <a:txBody>
                    <a:bodyPr/>
                    <a:lstStyle/>
                    <a:p>
                      <a:pPr indent="0" lvl="0" marL="0" rtl="0" algn="ctr">
                        <a:spcBef>
                          <a:spcPts val="0"/>
                        </a:spcBef>
                        <a:spcAft>
                          <a:spcPts val="0"/>
                        </a:spcAft>
                        <a:buNone/>
                      </a:pPr>
                      <a:r>
                        <a:rPr b="1" lang="en" sz="1800"/>
                        <a:t>Severity</a:t>
                      </a:r>
                      <a:endParaRPr b="1" sz="1800"/>
                    </a:p>
                  </a:txBody>
                  <a:tcPr marT="91425" marB="91425" marR="91425" marL="91425"/>
                </a:tc>
                <a:tc>
                  <a:txBody>
                    <a:bodyPr/>
                    <a:lstStyle/>
                    <a:p>
                      <a:pPr indent="0" lvl="0" marL="0" rtl="0" algn="ctr">
                        <a:spcBef>
                          <a:spcPts val="0"/>
                        </a:spcBef>
                        <a:spcAft>
                          <a:spcPts val="0"/>
                        </a:spcAft>
                        <a:buNone/>
                      </a:pPr>
                      <a:r>
                        <a:rPr b="1" lang="en" sz="1800"/>
                        <a:t>Description</a:t>
                      </a:r>
                      <a:endParaRPr b="1" sz="1800"/>
                    </a:p>
                  </a:txBody>
                  <a:tcPr marT="91425" marB="91425" marR="91425" marL="91425"/>
                </a:tc>
                <a:tc>
                  <a:txBody>
                    <a:bodyPr/>
                    <a:lstStyle/>
                    <a:p>
                      <a:pPr indent="0" lvl="0" marL="0" rtl="0" algn="ctr">
                        <a:spcBef>
                          <a:spcPts val="0"/>
                        </a:spcBef>
                        <a:spcAft>
                          <a:spcPts val="0"/>
                        </a:spcAft>
                        <a:buNone/>
                      </a:pPr>
                      <a:r>
                        <a:rPr b="1" lang="en" sz="1800"/>
                        <a:t>Fix &amp; Rationale</a:t>
                      </a:r>
                      <a:endParaRPr b="1" sz="1800"/>
                    </a:p>
                  </a:txBody>
                  <a:tcPr marT="91425" marB="91425" marR="91425" marL="91425"/>
                </a:tc>
              </a:tr>
              <a:tr h="381000">
                <a:tc>
                  <a:txBody>
                    <a:bodyPr/>
                    <a:lstStyle/>
                    <a:p>
                      <a:pPr indent="0" lvl="0" marL="0" rtl="0" algn="ctr">
                        <a:spcBef>
                          <a:spcPts val="0"/>
                        </a:spcBef>
                        <a:spcAft>
                          <a:spcPts val="0"/>
                        </a:spcAft>
                        <a:buNone/>
                      </a:pPr>
                      <a:r>
                        <a:rPr lang="en" sz="1300"/>
                        <a:t>3</a:t>
                      </a:r>
                      <a:endParaRPr sz="1300"/>
                    </a:p>
                  </a:txBody>
                  <a:tcPr marT="91425" marB="91425" marR="91425" marL="91425"/>
                </a:tc>
                <a:tc>
                  <a:txBody>
                    <a:bodyPr/>
                    <a:lstStyle/>
                    <a:p>
                      <a:pPr indent="0" lvl="0" marL="0" rtl="0" algn="ctr">
                        <a:spcBef>
                          <a:spcPts val="0"/>
                        </a:spcBef>
                        <a:spcAft>
                          <a:spcPts val="0"/>
                        </a:spcAft>
                        <a:buNone/>
                      </a:pPr>
                      <a:r>
                        <a:rPr lang="en" sz="1300"/>
                        <a:t>When back arrow is clicked from Custom Playdate form, no confirmation of cancellation</a:t>
                      </a:r>
                      <a:endParaRPr sz="1300"/>
                    </a:p>
                  </a:txBody>
                  <a:tcPr marT="91425" marB="91425" marR="91425" marL="91425"/>
                </a:tc>
                <a:tc>
                  <a:txBody>
                    <a:bodyPr/>
                    <a:lstStyle/>
                    <a:p>
                      <a:pPr indent="0" lvl="0" marL="0" rtl="0" algn="ctr">
                        <a:spcBef>
                          <a:spcPts val="0"/>
                        </a:spcBef>
                        <a:spcAft>
                          <a:spcPts val="0"/>
                        </a:spcAft>
                        <a:buNone/>
                      </a:pPr>
                      <a:r>
                        <a:rPr lang="en" sz="1300"/>
                        <a:t>Add confirmation dialog when back arrow is clicked so users do not lose their information if it is clicked on accident</a:t>
                      </a:r>
                      <a:endParaRPr sz="1300"/>
                    </a:p>
                  </a:txBody>
                  <a:tcPr marT="91425" marB="91425" marR="91425" marL="91425"/>
                </a:tc>
              </a:tr>
              <a:tr h="381000">
                <a:tc>
                  <a:txBody>
                    <a:bodyPr/>
                    <a:lstStyle/>
                    <a:p>
                      <a:pPr indent="0" lvl="0" marL="0" rtl="0" algn="ctr">
                        <a:spcBef>
                          <a:spcPts val="0"/>
                        </a:spcBef>
                        <a:spcAft>
                          <a:spcPts val="0"/>
                        </a:spcAft>
                        <a:buNone/>
                      </a:pPr>
                      <a:r>
                        <a:rPr lang="en" sz="1300"/>
                        <a:t>3</a:t>
                      </a:r>
                      <a:endParaRPr sz="1300"/>
                    </a:p>
                  </a:txBody>
                  <a:tcPr marT="91425" marB="91425" marR="91425" marL="91425"/>
                </a:tc>
                <a:tc>
                  <a:txBody>
                    <a:bodyPr/>
                    <a:lstStyle/>
                    <a:p>
                      <a:pPr indent="0" lvl="0" marL="0" rtl="0" algn="ctr">
                        <a:spcBef>
                          <a:spcPts val="0"/>
                        </a:spcBef>
                        <a:spcAft>
                          <a:spcPts val="0"/>
                        </a:spcAft>
                        <a:buNone/>
                      </a:pPr>
                      <a:r>
                        <a:rPr lang="en" sz="1300"/>
                        <a:t>‘Duration’ field meaning unclear on create new custom Playdate page</a:t>
                      </a:r>
                      <a:endParaRPr sz="1300"/>
                    </a:p>
                  </a:txBody>
                  <a:tcPr marT="91425" marB="91425" marR="91425" marL="91425"/>
                </a:tc>
                <a:tc>
                  <a:txBody>
                    <a:bodyPr/>
                    <a:lstStyle/>
                    <a:p>
                      <a:pPr indent="0" lvl="0" marL="0" rtl="0" algn="ctr">
                        <a:spcBef>
                          <a:spcPts val="0"/>
                        </a:spcBef>
                        <a:spcAft>
                          <a:spcPts val="0"/>
                        </a:spcAft>
                        <a:buNone/>
                      </a:pPr>
                      <a:r>
                        <a:rPr lang="en" sz="1300"/>
                        <a:t>Add description of ‘Duration’ under field to help users understand what it means</a:t>
                      </a:r>
                      <a:endParaRPr sz="1300"/>
                    </a:p>
                  </a:txBody>
                  <a:tcPr marT="91425" marB="91425" marR="91425" marL="91425"/>
                </a:tc>
              </a:tr>
              <a:tr h="381000">
                <a:tc>
                  <a:txBody>
                    <a:bodyPr/>
                    <a:lstStyle/>
                    <a:p>
                      <a:pPr indent="0" lvl="0" marL="0" rtl="0" algn="ctr">
                        <a:spcBef>
                          <a:spcPts val="0"/>
                        </a:spcBef>
                        <a:spcAft>
                          <a:spcPts val="0"/>
                        </a:spcAft>
                        <a:buNone/>
                      </a:pPr>
                      <a:r>
                        <a:rPr lang="en" sz="1300"/>
                        <a:t>3</a:t>
                      </a:r>
                      <a:endParaRPr sz="1300"/>
                    </a:p>
                  </a:txBody>
                  <a:tcPr marT="91425" marB="91425" marR="91425" marL="91425"/>
                </a:tc>
                <a:tc>
                  <a:txBody>
                    <a:bodyPr/>
                    <a:lstStyle/>
                    <a:p>
                      <a:pPr indent="0" lvl="0" marL="0" rtl="0" algn="ctr">
                        <a:spcBef>
                          <a:spcPts val="0"/>
                        </a:spcBef>
                        <a:spcAft>
                          <a:spcPts val="0"/>
                        </a:spcAft>
                        <a:buNone/>
                      </a:pPr>
                      <a:r>
                        <a:rPr lang="en" sz="1300"/>
                        <a:t> ‘Description’ and ‘Duration’ fields have no elaboration on what these figures are changing</a:t>
                      </a:r>
                      <a:endParaRPr sz="1300"/>
                    </a:p>
                  </a:txBody>
                  <a:tcPr marT="91425" marB="91425" marR="91425" marL="91425"/>
                </a:tc>
                <a:tc>
                  <a:txBody>
                    <a:bodyPr/>
                    <a:lstStyle/>
                    <a:p>
                      <a:pPr indent="0" lvl="0" marL="0" rtl="0" algn="ctr">
                        <a:spcBef>
                          <a:spcPts val="0"/>
                        </a:spcBef>
                        <a:spcAft>
                          <a:spcPts val="0"/>
                        </a:spcAft>
                        <a:buNone/>
                      </a:pPr>
                      <a:r>
                        <a:rPr lang="en" sz="1300"/>
                        <a:t>Add descriptions under both ‘Description’ and ‘Duration’ fields</a:t>
                      </a:r>
                      <a:endParaRPr sz="1300"/>
                    </a:p>
                  </a:txBody>
                  <a:tcPr marT="91425" marB="91425" marR="91425" marL="91425"/>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50"/>
          <p:cNvSpPr txBox="1"/>
          <p:nvPr>
            <p:ph type="title"/>
          </p:nvPr>
        </p:nvSpPr>
        <p:spPr>
          <a:xfrm>
            <a:off x="720000" y="445025"/>
            <a:ext cx="8072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Create a Custom Playdate</a:t>
            </a:r>
            <a:r>
              <a:rPr lang="en" sz="2600"/>
              <a:t> Violations Cont.</a:t>
            </a:r>
            <a:r>
              <a:rPr lang="en" sz="4000"/>
              <a:t> </a:t>
            </a:r>
            <a:endParaRPr sz="4000"/>
          </a:p>
        </p:txBody>
      </p:sp>
      <p:graphicFrame>
        <p:nvGraphicFramePr>
          <p:cNvPr id="389" name="Google Shape;389;p50"/>
          <p:cNvGraphicFramePr/>
          <p:nvPr/>
        </p:nvGraphicFramePr>
        <p:xfrm>
          <a:off x="639563" y="1398325"/>
          <a:ext cx="3000000" cy="3000000"/>
        </p:xfrm>
        <a:graphic>
          <a:graphicData uri="http://schemas.openxmlformats.org/drawingml/2006/table">
            <a:tbl>
              <a:tblPr>
                <a:noFill/>
                <a:tableStyleId>{29606A82-FA6E-469B-B606-E60EB54EA091}</a:tableStyleId>
              </a:tblPr>
              <a:tblGrid>
                <a:gridCol w="2621625"/>
                <a:gridCol w="2621625"/>
                <a:gridCol w="2621625"/>
              </a:tblGrid>
              <a:tr h="381000">
                <a:tc>
                  <a:txBody>
                    <a:bodyPr/>
                    <a:lstStyle/>
                    <a:p>
                      <a:pPr indent="0" lvl="0" marL="0" rtl="0" algn="ctr">
                        <a:spcBef>
                          <a:spcPts val="0"/>
                        </a:spcBef>
                        <a:spcAft>
                          <a:spcPts val="0"/>
                        </a:spcAft>
                        <a:buNone/>
                      </a:pPr>
                      <a:r>
                        <a:rPr b="1" lang="en" sz="1800"/>
                        <a:t>Severity</a:t>
                      </a:r>
                      <a:endParaRPr b="1" sz="1800"/>
                    </a:p>
                  </a:txBody>
                  <a:tcPr marT="91425" marB="91425" marR="91425" marL="91425"/>
                </a:tc>
                <a:tc>
                  <a:txBody>
                    <a:bodyPr/>
                    <a:lstStyle/>
                    <a:p>
                      <a:pPr indent="0" lvl="0" marL="0" rtl="0" algn="ctr">
                        <a:spcBef>
                          <a:spcPts val="0"/>
                        </a:spcBef>
                        <a:spcAft>
                          <a:spcPts val="0"/>
                        </a:spcAft>
                        <a:buNone/>
                      </a:pPr>
                      <a:r>
                        <a:rPr b="1" lang="en" sz="1800"/>
                        <a:t>Description</a:t>
                      </a:r>
                      <a:endParaRPr b="1" sz="1800"/>
                    </a:p>
                  </a:txBody>
                  <a:tcPr marT="91425" marB="91425" marR="91425" marL="91425"/>
                </a:tc>
                <a:tc>
                  <a:txBody>
                    <a:bodyPr/>
                    <a:lstStyle/>
                    <a:p>
                      <a:pPr indent="0" lvl="0" marL="0" rtl="0" algn="ctr">
                        <a:spcBef>
                          <a:spcPts val="0"/>
                        </a:spcBef>
                        <a:spcAft>
                          <a:spcPts val="0"/>
                        </a:spcAft>
                        <a:buNone/>
                      </a:pPr>
                      <a:r>
                        <a:rPr b="1" lang="en" sz="1800"/>
                        <a:t>Fix &amp; Rationale</a:t>
                      </a:r>
                      <a:endParaRPr b="1" sz="1800"/>
                    </a:p>
                  </a:txBody>
                  <a:tcPr marT="91425" marB="91425" marR="91425" marL="91425"/>
                </a:tc>
              </a:tr>
              <a:tr h="381000">
                <a:tc>
                  <a:txBody>
                    <a:bodyPr/>
                    <a:lstStyle/>
                    <a:p>
                      <a:pPr indent="0" lvl="0" marL="0" rtl="0" algn="ctr">
                        <a:spcBef>
                          <a:spcPts val="0"/>
                        </a:spcBef>
                        <a:spcAft>
                          <a:spcPts val="0"/>
                        </a:spcAft>
                        <a:buNone/>
                      </a:pPr>
                      <a:r>
                        <a:rPr lang="en" sz="1300"/>
                        <a:t>2</a:t>
                      </a:r>
                      <a:endParaRPr sz="1300"/>
                    </a:p>
                  </a:txBody>
                  <a:tcPr marT="91425" marB="91425" marR="91425" marL="91425"/>
                </a:tc>
                <a:tc>
                  <a:txBody>
                    <a:bodyPr/>
                    <a:lstStyle/>
                    <a:p>
                      <a:pPr indent="0" lvl="0" marL="0" rtl="0" algn="ctr">
                        <a:spcBef>
                          <a:spcPts val="0"/>
                        </a:spcBef>
                        <a:spcAft>
                          <a:spcPts val="0"/>
                        </a:spcAft>
                        <a:buNone/>
                      </a:pPr>
                      <a:r>
                        <a:rPr lang="en" sz="1300"/>
                        <a:t>Clicking “Invite” button on specific playmate changes text to “Invited” but there is also a “Send Invites” button at the bottom</a:t>
                      </a:r>
                      <a:endParaRPr sz="1300"/>
                    </a:p>
                  </a:txBody>
                  <a:tcPr marT="91425" marB="91425" marR="91425" marL="91425"/>
                </a:tc>
                <a:tc>
                  <a:txBody>
                    <a:bodyPr/>
                    <a:lstStyle/>
                    <a:p>
                      <a:pPr indent="0" lvl="0" marL="0" rtl="0" algn="ctr">
                        <a:spcBef>
                          <a:spcPts val="0"/>
                        </a:spcBef>
                        <a:spcAft>
                          <a:spcPts val="0"/>
                        </a:spcAft>
                        <a:buNone/>
                      </a:pPr>
                      <a:r>
                        <a:rPr lang="en" sz="1300"/>
                        <a:t>To give the user more clarity, playmates should be selected first and then click “Send Invites” button</a:t>
                      </a:r>
                      <a:endParaRPr sz="1300"/>
                    </a:p>
                  </a:txBody>
                  <a:tcPr marT="91425" marB="91425" marR="91425" marL="91425"/>
                </a:tc>
              </a:tr>
              <a:tr h="381000">
                <a:tc>
                  <a:txBody>
                    <a:bodyPr/>
                    <a:lstStyle/>
                    <a:p>
                      <a:pPr indent="0" lvl="0" marL="0" rtl="0" algn="ctr">
                        <a:spcBef>
                          <a:spcPts val="0"/>
                        </a:spcBef>
                        <a:spcAft>
                          <a:spcPts val="0"/>
                        </a:spcAft>
                        <a:buNone/>
                      </a:pPr>
                      <a:r>
                        <a:rPr lang="en" sz="1300"/>
                        <a:t>2</a:t>
                      </a:r>
                      <a:endParaRPr sz="1300"/>
                    </a:p>
                  </a:txBody>
                  <a:tcPr marT="91425" marB="91425" marR="91425" marL="91425"/>
                </a:tc>
                <a:tc>
                  <a:txBody>
                    <a:bodyPr/>
                    <a:lstStyle/>
                    <a:p>
                      <a:pPr indent="0" lvl="0" marL="0" rtl="0" algn="ctr">
                        <a:spcBef>
                          <a:spcPts val="0"/>
                        </a:spcBef>
                        <a:spcAft>
                          <a:spcPts val="0"/>
                        </a:spcAft>
                        <a:buNone/>
                      </a:pPr>
                      <a:r>
                        <a:rPr lang="en" sz="1300"/>
                        <a:t>No way to return to “Choose Playdate” page from “Choose Playmates” page</a:t>
                      </a:r>
                      <a:endParaRPr sz="1300"/>
                    </a:p>
                  </a:txBody>
                  <a:tcPr marT="91425" marB="91425" marR="91425" marL="91425"/>
                </a:tc>
                <a:tc>
                  <a:txBody>
                    <a:bodyPr/>
                    <a:lstStyle/>
                    <a:p>
                      <a:pPr indent="0" lvl="0" marL="0" rtl="0" algn="ctr">
                        <a:spcBef>
                          <a:spcPts val="0"/>
                        </a:spcBef>
                        <a:spcAft>
                          <a:spcPts val="0"/>
                        </a:spcAft>
                        <a:buNone/>
                      </a:pPr>
                      <a:r>
                        <a:rPr lang="en" sz="1300"/>
                        <a:t>Add a back button so users can change their choice of playdate if they would like</a:t>
                      </a:r>
                      <a:endParaRPr sz="1300"/>
                    </a:p>
                  </a:txBody>
                  <a:tcPr marT="91425" marB="91425" marR="91425" marL="91425"/>
                </a:tc>
              </a:tr>
              <a:tr h="381000">
                <a:tc>
                  <a:txBody>
                    <a:bodyPr/>
                    <a:lstStyle/>
                    <a:p>
                      <a:pPr indent="0" lvl="0" marL="0" rtl="0" algn="ctr">
                        <a:spcBef>
                          <a:spcPts val="0"/>
                        </a:spcBef>
                        <a:spcAft>
                          <a:spcPts val="0"/>
                        </a:spcAft>
                        <a:buNone/>
                      </a:pPr>
                      <a:r>
                        <a:rPr lang="en" sz="1300"/>
                        <a:t>2</a:t>
                      </a:r>
                      <a:endParaRPr sz="1300"/>
                    </a:p>
                  </a:txBody>
                  <a:tcPr marT="91425" marB="91425" marR="91425" marL="91425"/>
                </a:tc>
                <a:tc>
                  <a:txBody>
                    <a:bodyPr/>
                    <a:lstStyle/>
                    <a:p>
                      <a:pPr indent="0" lvl="0" marL="0" rtl="0" algn="ctr">
                        <a:spcBef>
                          <a:spcPts val="0"/>
                        </a:spcBef>
                        <a:spcAft>
                          <a:spcPts val="0"/>
                        </a:spcAft>
                        <a:buNone/>
                      </a:pPr>
                      <a:r>
                        <a:rPr lang="en" sz="1300"/>
                        <a:t>Units for Duration is set in plain text for ‘days’, so there is no noticeable way to edit it to another measure</a:t>
                      </a:r>
                      <a:endParaRPr sz="1300"/>
                    </a:p>
                  </a:txBody>
                  <a:tcPr marT="91425" marB="91425" marR="91425" marL="91425"/>
                </a:tc>
                <a:tc>
                  <a:txBody>
                    <a:bodyPr/>
                    <a:lstStyle/>
                    <a:p>
                      <a:pPr indent="0" lvl="0" marL="0" rtl="0" algn="ctr">
                        <a:spcBef>
                          <a:spcPts val="0"/>
                        </a:spcBef>
                        <a:spcAft>
                          <a:spcPts val="0"/>
                        </a:spcAft>
                        <a:buNone/>
                      </a:pPr>
                      <a:r>
                        <a:rPr lang="en" sz="1300"/>
                        <a:t>Create a dropdown for Duration with options such as days, hours, etc, so users are not restricted to choosing one unit of time</a:t>
                      </a:r>
                      <a:endParaRPr sz="1300"/>
                    </a:p>
                  </a:txBody>
                  <a:tcPr marT="91425" marB="91425" marR="91425" marL="91425"/>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51"/>
          <p:cNvSpPr txBox="1"/>
          <p:nvPr>
            <p:ph type="title"/>
          </p:nvPr>
        </p:nvSpPr>
        <p:spPr>
          <a:xfrm>
            <a:off x="3454075" y="1307100"/>
            <a:ext cx="5139300" cy="2529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Create a Custom Playdate</a:t>
            </a: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Before and After Shots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pic>
        <p:nvPicPr>
          <p:cNvPr id="399" name="Google Shape;399;p52"/>
          <p:cNvPicPr preferRelativeResize="0"/>
          <p:nvPr/>
        </p:nvPicPr>
        <p:blipFill rotWithShape="1">
          <a:blip r:embed="rId3">
            <a:alphaModFix/>
          </a:blip>
          <a:srcRect b="768" l="0" r="0" t="768"/>
          <a:stretch/>
        </p:blipFill>
        <p:spPr>
          <a:xfrm>
            <a:off x="4926276" y="634505"/>
            <a:ext cx="1783024" cy="3874522"/>
          </a:xfrm>
          <a:prstGeom prst="rect">
            <a:avLst/>
          </a:prstGeom>
          <a:noFill/>
          <a:ln cap="flat" cmpd="sng" w="9525">
            <a:solidFill>
              <a:schemeClr val="dk2"/>
            </a:solidFill>
            <a:prstDash val="solid"/>
            <a:round/>
            <a:headEnd len="sm" w="sm" type="none"/>
            <a:tailEnd len="sm" w="sm" type="none"/>
          </a:ln>
        </p:spPr>
      </p:pic>
      <p:pic>
        <p:nvPicPr>
          <p:cNvPr id="400" name="Google Shape;400;p52"/>
          <p:cNvPicPr preferRelativeResize="0"/>
          <p:nvPr/>
        </p:nvPicPr>
        <p:blipFill rotWithShape="1">
          <a:blip r:embed="rId4">
            <a:alphaModFix/>
          </a:blip>
          <a:srcRect b="768" l="0" r="0" t="768"/>
          <a:stretch/>
        </p:blipFill>
        <p:spPr>
          <a:xfrm>
            <a:off x="6906026" y="634492"/>
            <a:ext cx="1783024" cy="3874522"/>
          </a:xfrm>
          <a:prstGeom prst="rect">
            <a:avLst/>
          </a:prstGeom>
          <a:noFill/>
          <a:ln cap="flat" cmpd="sng" w="9525">
            <a:solidFill>
              <a:schemeClr val="dk2"/>
            </a:solidFill>
            <a:prstDash val="solid"/>
            <a:round/>
            <a:headEnd len="sm" w="sm" type="none"/>
            <a:tailEnd len="sm" w="sm" type="none"/>
          </a:ln>
        </p:spPr>
      </p:pic>
      <p:pic>
        <p:nvPicPr>
          <p:cNvPr id="401" name="Google Shape;401;p52"/>
          <p:cNvPicPr preferRelativeResize="0"/>
          <p:nvPr/>
        </p:nvPicPr>
        <p:blipFill rotWithShape="1">
          <a:blip r:embed="rId5">
            <a:alphaModFix/>
          </a:blip>
          <a:srcRect b="835" l="0" r="0" t="826"/>
          <a:stretch/>
        </p:blipFill>
        <p:spPr>
          <a:xfrm>
            <a:off x="454950" y="634467"/>
            <a:ext cx="1783025" cy="3874548"/>
          </a:xfrm>
          <a:prstGeom prst="rect">
            <a:avLst/>
          </a:prstGeom>
          <a:noFill/>
          <a:ln cap="flat" cmpd="sng" w="9525">
            <a:solidFill>
              <a:schemeClr val="dk2"/>
            </a:solidFill>
            <a:prstDash val="solid"/>
            <a:round/>
            <a:headEnd len="sm" w="sm" type="none"/>
            <a:tailEnd len="sm" w="sm" type="none"/>
          </a:ln>
        </p:spPr>
      </p:pic>
      <p:pic>
        <p:nvPicPr>
          <p:cNvPr id="402" name="Google Shape;402;p52"/>
          <p:cNvPicPr preferRelativeResize="0"/>
          <p:nvPr/>
        </p:nvPicPr>
        <p:blipFill rotWithShape="1">
          <a:blip r:embed="rId6">
            <a:alphaModFix/>
          </a:blip>
          <a:srcRect b="826" l="0" r="0" t="835"/>
          <a:stretch/>
        </p:blipFill>
        <p:spPr>
          <a:xfrm>
            <a:off x="2402275" y="634505"/>
            <a:ext cx="1783025" cy="3874521"/>
          </a:xfrm>
          <a:prstGeom prst="rect">
            <a:avLst/>
          </a:prstGeom>
          <a:noFill/>
          <a:ln cap="flat" cmpd="sng" w="9525">
            <a:solidFill>
              <a:schemeClr val="dk2"/>
            </a:solidFill>
            <a:prstDash val="solid"/>
            <a:round/>
            <a:headEnd len="sm" w="sm" type="none"/>
            <a:tailEnd len="sm" w="sm" type="none"/>
          </a:ln>
        </p:spPr>
      </p:pic>
      <p:sp>
        <p:nvSpPr>
          <p:cNvPr id="403" name="Google Shape;403;p52"/>
          <p:cNvSpPr/>
          <p:nvPr/>
        </p:nvSpPr>
        <p:spPr>
          <a:xfrm>
            <a:off x="4039475" y="2315725"/>
            <a:ext cx="959400" cy="397800"/>
          </a:xfrm>
          <a:prstGeom prst="rightArrow">
            <a:avLst>
              <a:gd fmla="val 50000" name="adj1"/>
              <a:gd fmla="val 50000" name="adj2"/>
            </a:avLst>
          </a:prstGeom>
          <a:solidFill>
            <a:srgbClr val="67A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404" name="Google Shape;404;p52"/>
          <p:cNvSpPr/>
          <p:nvPr/>
        </p:nvSpPr>
        <p:spPr>
          <a:xfrm>
            <a:off x="6709300" y="688175"/>
            <a:ext cx="637200" cy="637200"/>
          </a:xfrm>
          <a:prstGeom prst="ellipse">
            <a:avLst/>
          </a:prstGeom>
          <a:noFill/>
          <a:ln cap="flat" cmpd="sng" w="38100">
            <a:solidFill>
              <a:srgbClr val="67A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pic>
        <p:nvPicPr>
          <p:cNvPr id="409" name="Google Shape;409;p53"/>
          <p:cNvPicPr preferRelativeResize="0"/>
          <p:nvPr/>
        </p:nvPicPr>
        <p:blipFill>
          <a:blip r:embed="rId3">
            <a:alphaModFix/>
          </a:blip>
          <a:stretch>
            <a:fillRect/>
          </a:stretch>
        </p:blipFill>
        <p:spPr>
          <a:xfrm>
            <a:off x="330350" y="152400"/>
            <a:ext cx="1896576" cy="4838700"/>
          </a:xfrm>
          <a:prstGeom prst="rect">
            <a:avLst/>
          </a:prstGeom>
          <a:noFill/>
          <a:ln cap="flat" cmpd="sng" w="9525">
            <a:solidFill>
              <a:schemeClr val="dk2"/>
            </a:solidFill>
            <a:prstDash val="solid"/>
            <a:round/>
            <a:headEnd len="sm" w="sm" type="none"/>
            <a:tailEnd len="sm" w="sm" type="none"/>
          </a:ln>
        </p:spPr>
      </p:pic>
      <p:pic>
        <p:nvPicPr>
          <p:cNvPr id="410" name="Google Shape;410;p53"/>
          <p:cNvPicPr preferRelativeResize="0"/>
          <p:nvPr/>
        </p:nvPicPr>
        <p:blipFill>
          <a:blip r:embed="rId4">
            <a:alphaModFix/>
          </a:blip>
          <a:stretch>
            <a:fillRect/>
          </a:stretch>
        </p:blipFill>
        <p:spPr>
          <a:xfrm>
            <a:off x="2410750" y="152413"/>
            <a:ext cx="1896575" cy="4838685"/>
          </a:xfrm>
          <a:prstGeom prst="rect">
            <a:avLst/>
          </a:prstGeom>
          <a:noFill/>
          <a:ln cap="flat" cmpd="sng" w="9525">
            <a:solidFill>
              <a:schemeClr val="dk2"/>
            </a:solidFill>
            <a:prstDash val="solid"/>
            <a:round/>
            <a:headEnd len="sm" w="sm" type="none"/>
            <a:tailEnd len="sm" w="sm" type="none"/>
          </a:ln>
        </p:spPr>
      </p:pic>
      <p:pic>
        <p:nvPicPr>
          <p:cNvPr id="411" name="Google Shape;411;p53"/>
          <p:cNvPicPr preferRelativeResize="0"/>
          <p:nvPr/>
        </p:nvPicPr>
        <p:blipFill>
          <a:blip r:embed="rId5">
            <a:alphaModFix/>
          </a:blip>
          <a:stretch>
            <a:fillRect/>
          </a:stretch>
        </p:blipFill>
        <p:spPr>
          <a:xfrm>
            <a:off x="5030075" y="152413"/>
            <a:ext cx="1652480" cy="4838699"/>
          </a:xfrm>
          <a:prstGeom prst="rect">
            <a:avLst/>
          </a:prstGeom>
          <a:noFill/>
          <a:ln cap="flat" cmpd="sng" w="9525">
            <a:solidFill>
              <a:schemeClr val="dk2"/>
            </a:solidFill>
            <a:prstDash val="solid"/>
            <a:round/>
            <a:headEnd len="sm" w="sm" type="none"/>
            <a:tailEnd len="sm" w="sm" type="none"/>
          </a:ln>
        </p:spPr>
      </p:pic>
      <p:pic>
        <p:nvPicPr>
          <p:cNvPr id="412" name="Google Shape;412;p53"/>
          <p:cNvPicPr preferRelativeResize="0"/>
          <p:nvPr/>
        </p:nvPicPr>
        <p:blipFill>
          <a:blip r:embed="rId6">
            <a:alphaModFix/>
          </a:blip>
          <a:stretch>
            <a:fillRect/>
          </a:stretch>
        </p:blipFill>
        <p:spPr>
          <a:xfrm>
            <a:off x="6887280" y="152400"/>
            <a:ext cx="1658764" cy="4838699"/>
          </a:xfrm>
          <a:prstGeom prst="rect">
            <a:avLst/>
          </a:prstGeom>
          <a:noFill/>
          <a:ln cap="flat" cmpd="sng" w="9525">
            <a:solidFill>
              <a:schemeClr val="dk2"/>
            </a:solidFill>
            <a:prstDash val="solid"/>
            <a:round/>
            <a:headEnd len="sm" w="sm" type="none"/>
            <a:tailEnd len="sm" w="sm" type="none"/>
          </a:ln>
        </p:spPr>
      </p:pic>
      <p:sp>
        <p:nvSpPr>
          <p:cNvPr id="413" name="Google Shape;413;p53"/>
          <p:cNvSpPr/>
          <p:nvPr/>
        </p:nvSpPr>
        <p:spPr>
          <a:xfrm>
            <a:off x="4187574" y="2298017"/>
            <a:ext cx="884400" cy="547500"/>
          </a:xfrm>
          <a:prstGeom prst="rightArrow">
            <a:avLst>
              <a:gd fmla="val 50000" name="adj1"/>
              <a:gd fmla="val 50000" name="adj2"/>
            </a:avLst>
          </a:prstGeom>
          <a:solidFill>
            <a:srgbClr val="67A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414" name="Google Shape;414;p53"/>
          <p:cNvSpPr/>
          <p:nvPr/>
        </p:nvSpPr>
        <p:spPr>
          <a:xfrm>
            <a:off x="4917275" y="3821900"/>
            <a:ext cx="630900" cy="630900"/>
          </a:xfrm>
          <a:prstGeom prst="ellipse">
            <a:avLst/>
          </a:prstGeom>
          <a:noFill/>
          <a:ln cap="flat" cmpd="sng" w="38100">
            <a:solidFill>
              <a:srgbClr val="67A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415" name="Google Shape;415;p53"/>
          <p:cNvSpPr/>
          <p:nvPr/>
        </p:nvSpPr>
        <p:spPr>
          <a:xfrm>
            <a:off x="7772400" y="2256300"/>
            <a:ext cx="630900" cy="630900"/>
          </a:xfrm>
          <a:prstGeom prst="ellipse">
            <a:avLst/>
          </a:prstGeom>
          <a:noFill/>
          <a:ln cap="flat" cmpd="sng" w="38100">
            <a:solidFill>
              <a:srgbClr val="67A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54"/>
          <p:cNvSpPr txBox="1"/>
          <p:nvPr>
            <p:ph type="title"/>
          </p:nvPr>
        </p:nvSpPr>
        <p:spPr>
          <a:xfrm>
            <a:off x="720000" y="382225"/>
            <a:ext cx="8072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New Confirmation Dialogs (Creating Custom Playdate)</a:t>
            </a:r>
            <a:endParaRPr sz="4000"/>
          </a:p>
        </p:txBody>
      </p:sp>
      <p:sp>
        <p:nvSpPr>
          <p:cNvPr id="421" name="Google Shape;421;p54"/>
          <p:cNvSpPr txBox="1"/>
          <p:nvPr>
            <p:ph type="title"/>
          </p:nvPr>
        </p:nvSpPr>
        <p:spPr>
          <a:xfrm>
            <a:off x="1291075" y="4082950"/>
            <a:ext cx="2655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1800"/>
              <a:t>Clicking Back Button</a:t>
            </a:r>
            <a:endParaRPr b="0" sz="1800"/>
          </a:p>
        </p:txBody>
      </p:sp>
      <p:sp>
        <p:nvSpPr>
          <p:cNvPr id="422" name="Google Shape;422;p54"/>
          <p:cNvSpPr txBox="1"/>
          <p:nvPr>
            <p:ph type="title"/>
          </p:nvPr>
        </p:nvSpPr>
        <p:spPr>
          <a:xfrm>
            <a:off x="4772075" y="4082950"/>
            <a:ext cx="2655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1800"/>
              <a:t>Clicking Create</a:t>
            </a:r>
            <a:endParaRPr b="0" sz="1800"/>
          </a:p>
        </p:txBody>
      </p:sp>
      <p:pic>
        <p:nvPicPr>
          <p:cNvPr id="423" name="Google Shape;423;p54"/>
          <p:cNvPicPr preferRelativeResize="0"/>
          <p:nvPr/>
        </p:nvPicPr>
        <p:blipFill>
          <a:blip r:embed="rId3">
            <a:alphaModFix/>
          </a:blip>
          <a:stretch>
            <a:fillRect/>
          </a:stretch>
        </p:blipFill>
        <p:spPr>
          <a:xfrm>
            <a:off x="5202299" y="1318539"/>
            <a:ext cx="1794550" cy="2729062"/>
          </a:xfrm>
          <a:prstGeom prst="rect">
            <a:avLst/>
          </a:prstGeom>
          <a:noFill/>
          <a:ln cap="flat" cmpd="sng" w="9525">
            <a:solidFill>
              <a:schemeClr val="dk2"/>
            </a:solidFill>
            <a:prstDash val="solid"/>
            <a:round/>
            <a:headEnd len="sm" w="sm" type="none"/>
            <a:tailEnd len="sm" w="sm" type="none"/>
          </a:ln>
        </p:spPr>
      </p:pic>
      <p:pic>
        <p:nvPicPr>
          <p:cNvPr id="424" name="Google Shape;424;p54"/>
          <p:cNvPicPr preferRelativeResize="0"/>
          <p:nvPr/>
        </p:nvPicPr>
        <p:blipFill>
          <a:blip r:embed="rId4">
            <a:alphaModFix/>
          </a:blip>
          <a:stretch>
            <a:fillRect/>
          </a:stretch>
        </p:blipFill>
        <p:spPr>
          <a:xfrm>
            <a:off x="1721300" y="1353913"/>
            <a:ext cx="1794541" cy="2729026"/>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55"/>
          <p:cNvSpPr txBox="1"/>
          <p:nvPr>
            <p:ph type="title"/>
          </p:nvPr>
        </p:nvSpPr>
        <p:spPr>
          <a:xfrm>
            <a:off x="3454075" y="1307100"/>
            <a:ext cx="4508100" cy="2529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Task 2: Invite Someone to a Playdate</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56"/>
          <p:cNvSpPr txBox="1"/>
          <p:nvPr>
            <p:ph type="title"/>
          </p:nvPr>
        </p:nvSpPr>
        <p:spPr>
          <a:xfrm>
            <a:off x="720000" y="445025"/>
            <a:ext cx="8072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Invite Someone to a Playdate</a:t>
            </a:r>
            <a:r>
              <a:rPr lang="en" sz="2600"/>
              <a:t> Violations</a:t>
            </a:r>
            <a:endParaRPr sz="4000"/>
          </a:p>
        </p:txBody>
      </p:sp>
      <p:graphicFrame>
        <p:nvGraphicFramePr>
          <p:cNvPr id="435" name="Google Shape;435;p56"/>
          <p:cNvGraphicFramePr/>
          <p:nvPr/>
        </p:nvGraphicFramePr>
        <p:xfrm>
          <a:off x="639563" y="1398325"/>
          <a:ext cx="3000000" cy="3000000"/>
        </p:xfrm>
        <a:graphic>
          <a:graphicData uri="http://schemas.openxmlformats.org/drawingml/2006/table">
            <a:tbl>
              <a:tblPr>
                <a:noFill/>
                <a:tableStyleId>{29606A82-FA6E-469B-B606-E60EB54EA091}</a:tableStyleId>
              </a:tblPr>
              <a:tblGrid>
                <a:gridCol w="2621625"/>
                <a:gridCol w="2621625"/>
                <a:gridCol w="2621625"/>
              </a:tblGrid>
              <a:tr h="381000">
                <a:tc>
                  <a:txBody>
                    <a:bodyPr/>
                    <a:lstStyle/>
                    <a:p>
                      <a:pPr indent="0" lvl="0" marL="0" rtl="0" algn="ctr">
                        <a:spcBef>
                          <a:spcPts val="0"/>
                        </a:spcBef>
                        <a:spcAft>
                          <a:spcPts val="0"/>
                        </a:spcAft>
                        <a:buNone/>
                      </a:pPr>
                      <a:r>
                        <a:rPr b="1" lang="en" sz="1800"/>
                        <a:t>Severity</a:t>
                      </a:r>
                      <a:endParaRPr b="1" sz="1800"/>
                    </a:p>
                  </a:txBody>
                  <a:tcPr marT="91425" marB="91425" marR="91425" marL="91425"/>
                </a:tc>
                <a:tc>
                  <a:txBody>
                    <a:bodyPr/>
                    <a:lstStyle/>
                    <a:p>
                      <a:pPr indent="0" lvl="0" marL="0" rtl="0" algn="ctr">
                        <a:spcBef>
                          <a:spcPts val="0"/>
                        </a:spcBef>
                        <a:spcAft>
                          <a:spcPts val="0"/>
                        </a:spcAft>
                        <a:buNone/>
                      </a:pPr>
                      <a:r>
                        <a:rPr b="1" lang="en" sz="1800"/>
                        <a:t>Description</a:t>
                      </a:r>
                      <a:endParaRPr b="1" sz="1800"/>
                    </a:p>
                  </a:txBody>
                  <a:tcPr marT="91425" marB="91425" marR="91425" marL="91425"/>
                </a:tc>
                <a:tc>
                  <a:txBody>
                    <a:bodyPr/>
                    <a:lstStyle/>
                    <a:p>
                      <a:pPr indent="0" lvl="0" marL="0" rtl="0" algn="ctr">
                        <a:spcBef>
                          <a:spcPts val="0"/>
                        </a:spcBef>
                        <a:spcAft>
                          <a:spcPts val="0"/>
                        </a:spcAft>
                        <a:buNone/>
                      </a:pPr>
                      <a:r>
                        <a:rPr b="1" lang="en" sz="1800"/>
                        <a:t>Fix &amp; Rationale</a:t>
                      </a:r>
                      <a:endParaRPr b="1" sz="1800"/>
                    </a:p>
                  </a:txBody>
                  <a:tcPr marT="91425" marB="91425" marR="91425" marL="91425"/>
                </a:tc>
              </a:tr>
              <a:tr h="381000">
                <a:tc>
                  <a:txBody>
                    <a:bodyPr/>
                    <a:lstStyle/>
                    <a:p>
                      <a:pPr indent="0" lvl="0" marL="0" rtl="0" algn="ctr">
                        <a:spcBef>
                          <a:spcPts val="0"/>
                        </a:spcBef>
                        <a:spcAft>
                          <a:spcPts val="0"/>
                        </a:spcAft>
                        <a:buNone/>
                      </a:pPr>
                      <a:r>
                        <a:rPr lang="en" sz="1300"/>
                        <a:t>1</a:t>
                      </a:r>
                      <a:endParaRPr sz="1300"/>
                    </a:p>
                  </a:txBody>
                  <a:tcPr marT="91425" marB="91425" marR="91425" marL="91425"/>
                </a:tc>
                <a:tc>
                  <a:txBody>
                    <a:bodyPr/>
                    <a:lstStyle/>
                    <a:p>
                      <a:pPr indent="0" lvl="0" marL="0" rtl="0" algn="ctr">
                        <a:spcBef>
                          <a:spcPts val="0"/>
                        </a:spcBef>
                        <a:spcAft>
                          <a:spcPts val="0"/>
                        </a:spcAft>
                        <a:buNone/>
                      </a:pPr>
                      <a:r>
                        <a:rPr lang="en" sz="1300"/>
                        <a:t>No confirmation when cancelling a playdate</a:t>
                      </a:r>
                      <a:endParaRPr sz="1300"/>
                    </a:p>
                  </a:txBody>
                  <a:tcPr marT="91425" marB="91425" marR="91425" marL="91425"/>
                </a:tc>
                <a:tc>
                  <a:txBody>
                    <a:bodyPr/>
                    <a:lstStyle/>
                    <a:p>
                      <a:pPr indent="0" lvl="0" marL="0" rtl="0" algn="ctr">
                        <a:spcBef>
                          <a:spcPts val="0"/>
                        </a:spcBef>
                        <a:spcAft>
                          <a:spcPts val="0"/>
                        </a:spcAft>
                        <a:buNone/>
                      </a:pPr>
                      <a:r>
                        <a:rPr lang="en" sz="1300"/>
                        <a:t>Add confirmation dialog after a user clicks “Cancel” so they know the action was successful</a:t>
                      </a:r>
                      <a:endParaRPr sz="1300"/>
                    </a:p>
                  </a:txBody>
                  <a:tcPr marT="91425" marB="91425" marR="91425" marL="91425"/>
                </a:tc>
              </a:tr>
              <a:tr h="381000">
                <a:tc>
                  <a:txBody>
                    <a:bodyPr/>
                    <a:lstStyle/>
                    <a:p>
                      <a:pPr indent="0" lvl="0" marL="0" rtl="0" algn="ctr">
                        <a:spcBef>
                          <a:spcPts val="0"/>
                        </a:spcBef>
                        <a:spcAft>
                          <a:spcPts val="0"/>
                        </a:spcAft>
                        <a:buNone/>
                      </a:pPr>
                      <a:r>
                        <a:rPr lang="en" sz="1300"/>
                        <a:t>2</a:t>
                      </a:r>
                      <a:endParaRPr sz="1300"/>
                    </a:p>
                  </a:txBody>
                  <a:tcPr marT="91425" marB="91425" marR="91425" marL="91425"/>
                </a:tc>
                <a:tc>
                  <a:txBody>
                    <a:bodyPr/>
                    <a:lstStyle/>
                    <a:p>
                      <a:pPr indent="0" lvl="0" marL="0" rtl="0" algn="ctr">
                        <a:spcBef>
                          <a:spcPts val="0"/>
                        </a:spcBef>
                        <a:spcAft>
                          <a:spcPts val="0"/>
                        </a:spcAft>
                        <a:buNone/>
                      </a:pPr>
                      <a:r>
                        <a:rPr lang="en" sz="1300"/>
                        <a:t>Create new invite page does not have option to write a message</a:t>
                      </a:r>
                      <a:endParaRPr sz="1300"/>
                    </a:p>
                  </a:txBody>
                  <a:tcPr marT="91425" marB="91425" marR="91425" marL="91425"/>
                </a:tc>
                <a:tc>
                  <a:txBody>
                    <a:bodyPr/>
                    <a:lstStyle/>
                    <a:p>
                      <a:pPr indent="0" lvl="0" marL="0" rtl="0" algn="ctr">
                        <a:spcBef>
                          <a:spcPts val="0"/>
                        </a:spcBef>
                        <a:spcAft>
                          <a:spcPts val="0"/>
                        </a:spcAft>
                        <a:buNone/>
                      </a:pPr>
                      <a:r>
                        <a:rPr lang="en" sz="1300"/>
                        <a:t>When sending invite from explore</a:t>
                      </a:r>
                      <a:r>
                        <a:rPr lang="en" sz="1300"/>
                        <a:t> page</a:t>
                      </a:r>
                      <a:r>
                        <a:rPr lang="en" sz="1300"/>
                        <a:t>, users can write a message, so should be able to write one in New Invite page</a:t>
                      </a:r>
                      <a:endParaRPr sz="1300"/>
                    </a:p>
                  </a:txBody>
                  <a:tcPr marT="91425" marB="91425" marR="91425" marL="91425"/>
                </a:tc>
              </a:tr>
              <a:tr h="381000">
                <a:tc>
                  <a:txBody>
                    <a:bodyPr/>
                    <a:lstStyle/>
                    <a:p>
                      <a:pPr indent="0" lvl="0" marL="0" rtl="0" algn="ctr">
                        <a:spcBef>
                          <a:spcPts val="0"/>
                        </a:spcBef>
                        <a:spcAft>
                          <a:spcPts val="0"/>
                        </a:spcAft>
                        <a:buNone/>
                      </a:pPr>
                      <a:r>
                        <a:rPr lang="en" sz="1300"/>
                        <a:t>1</a:t>
                      </a:r>
                      <a:endParaRPr sz="1300"/>
                    </a:p>
                  </a:txBody>
                  <a:tcPr marT="91425" marB="91425" marR="91425" marL="91425"/>
                </a:tc>
                <a:tc>
                  <a:txBody>
                    <a:bodyPr/>
                    <a:lstStyle/>
                    <a:p>
                      <a:pPr indent="0" lvl="0" marL="0" rtl="0" algn="ctr">
                        <a:spcBef>
                          <a:spcPts val="0"/>
                        </a:spcBef>
                        <a:spcAft>
                          <a:spcPts val="0"/>
                        </a:spcAft>
                        <a:buNone/>
                      </a:pPr>
                      <a:r>
                        <a:rPr lang="en" sz="1300"/>
                        <a:t> Unclear whether header text in Received invites refers to invite message or playdate title</a:t>
                      </a:r>
                      <a:endParaRPr sz="1300"/>
                    </a:p>
                  </a:txBody>
                  <a:tcPr marT="91425" marB="91425" marR="91425" marL="91425"/>
                </a:tc>
                <a:tc>
                  <a:txBody>
                    <a:bodyPr/>
                    <a:lstStyle/>
                    <a:p>
                      <a:pPr indent="0" lvl="0" marL="0" rtl="0" algn="ctr">
                        <a:spcBef>
                          <a:spcPts val="0"/>
                        </a:spcBef>
                        <a:spcAft>
                          <a:spcPts val="0"/>
                        </a:spcAft>
                        <a:buNone/>
                      </a:pPr>
                      <a:r>
                        <a:rPr lang="en" sz="1300"/>
                        <a:t>Add label to message so it is clear what is the playdate title and the invite message</a:t>
                      </a:r>
                      <a:endParaRPr sz="1300"/>
                    </a:p>
                  </a:txBody>
                  <a:tcPr marT="91425" marB="91425" marR="91425" marL="91425"/>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57"/>
          <p:cNvSpPr txBox="1"/>
          <p:nvPr>
            <p:ph type="title"/>
          </p:nvPr>
        </p:nvSpPr>
        <p:spPr>
          <a:xfrm>
            <a:off x="3454075" y="1307100"/>
            <a:ext cx="5139300" cy="2529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Invite Someone to a Playdate</a:t>
            </a: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Before and After Shots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pic>
        <p:nvPicPr>
          <p:cNvPr id="445" name="Google Shape;445;p58"/>
          <p:cNvPicPr preferRelativeResize="0"/>
          <p:nvPr/>
        </p:nvPicPr>
        <p:blipFill>
          <a:blip r:embed="rId3">
            <a:alphaModFix/>
          </a:blip>
          <a:stretch>
            <a:fillRect/>
          </a:stretch>
        </p:blipFill>
        <p:spPr>
          <a:xfrm>
            <a:off x="180875" y="949250"/>
            <a:ext cx="1951450" cy="2953275"/>
          </a:xfrm>
          <a:prstGeom prst="rect">
            <a:avLst/>
          </a:prstGeom>
          <a:noFill/>
          <a:ln cap="flat" cmpd="sng" w="9525">
            <a:solidFill>
              <a:schemeClr val="dk2"/>
            </a:solidFill>
            <a:prstDash val="solid"/>
            <a:round/>
            <a:headEnd len="sm" w="sm" type="none"/>
            <a:tailEnd len="sm" w="sm" type="none"/>
          </a:ln>
        </p:spPr>
      </p:pic>
      <p:pic>
        <p:nvPicPr>
          <p:cNvPr id="446" name="Google Shape;446;p58"/>
          <p:cNvPicPr preferRelativeResize="0"/>
          <p:nvPr/>
        </p:nvPicPr>
        <p:blipFill>
          <a:blip r:embed="rId4">
            <a:alphaModFix/>
          </a:blip>
          <a:stretch>
            <a:fillRect/>
          </a:stretch>
        </p:blipFill>
        <p:spPr>
          <a:xfrm>
            <a:off x="2186425" y="949262"/>
            <a:ext cx="1951450" cy="2953249"/>
          </a:xfrm>
          <a:prstGeom prst="rect">
            <a:avLst/>
          </a:prstGeom>
          <a:noFill/>
          <a:ln cap="flat" cmpd="sng" w="9525">
            <a:solidFill>
              <a:schemeClr val="dk2"/>
            </a:solidFill>
            <a:prstDash val="solid"/>
            <a:round/>
            <a:headEnd len="sm" w="sm" type="none"/>
            <a:tailEnd len="sm" w="sm" type="none"/>
          </a:ln>
        </p:spPr>
      </p:pic>
      <p:pic>
        <p:nvPicPr>
          <p:cNvPr id="447" name="Google Shape;447;p58"/>
          <p:cNvPicPr preferRelativeResize="0"/>
          <p:nvPr/>
        </p:nvPicPr>
        <p:blipFill rotWithShape="1">
          <a:blip r:embed="rId5">
            <a:alphaModFix/>
          </a:blip>
          <a:srcRect b="248" l="0" r="0" t="248"/>
          <a:stretch/>
        </p:blipFill>
        <p:spPr>
          <a:xfrm>
            <a:off x="4687125" y="949250"/>
            <a:ext cx="1951450" cy="2953276"/>
          </a:xfrm>
          <a:prstGeom prst="rect">
            <a:avLst/>
          </a:prstGeom>
          <a:noFill/>
          <a:ln cap="flat" cmpd="sng" w="9525">
            <a:solidFill>
              <a:schemeClr val="dk2"/>
            </a:solidFill>
            <a:prstDash val="solid"/>
            <a:round/>
            <a:headEnd len="sm" w="sm" type="none"/>
            <a:tailEnd len="sm" w="sm" type="none"/>
          </a:ln>
        </p:spPr>
      </p:pic>
      <p:pic>
        <p:nvPicPr>
          <p:cNvPr id="448" name="Google Shape;448;p58"/>
          <p:cNvPicPr preferRelativeResize="0"/>
          <p:nvPr/>
        </p:nvPicPr>
        <p:blipFill rotWithShape="1">
          <a:blip r:embed="rId6">
            <a:alphaModFix/>
          </a:blip>
          <a:srcRect b="258" l="0" r="0" t="248"/>
          <a:stretch/>
        </p:blipFill>
        <p:spPr>
          <a:xfrm>
            <a:off x="6692675" y="949262"/>
            <a:ext cx="1951450" cy="2953248"/>
          </a:xfrm>
          <a:prstGeom prst="rect">
            <a:avLst/>
          </a:prstGeom>
          <a:noFill/>
          <a:ln cap="flat" cmpd="sng" w="9525">
            <a:solidFill>
              <a:schemeClr val="dk2"/>
            </a:solidFill>
            <a:prstDash val="solid"/>
            <a:round/>
            <a:headEnd len="sm" w="sm" type="none"/>
            <a:tailEnd len="sm" w="sm" type="none"/>
          </a:ln>
        </p:spPr>
      </p:pic>
      <p:sp>
        <p:nvSpPr>
          <p:cNvPr id="449" name="Google Shape;449;p58"/>
          <p:cNvSpPr/>
          <p:nvPr/>
        </p:nvSpPr>
        <p:spPr>
          <a:xfrm>
            <a:off x="3819650" y="2504125"/>
            <a:ext cx="959400" cy="397800"/>
          </a:xfrm>
          <a:prstGeom prst="rightArrow">
            <a:avLst>
              <a:gd fmla="val 50000" name="adj1"/>
              <a:gd fmla="val 50000" name="adj2"/>
            </a:avLst>
          </a:prstGeom>
          <a:solidFill>
            <a:srgbClr val="67A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450" name="Google Shape;450;p58"/>
          <p:cNvSpPr/>
          <p:nvPr/>
        </p:nvSpPr>
        <p:spPr>
          <a:xfrm>
            <a:off x="6692675" y="949250"/>
            <a:ext cx="393600" cy="345300"/>
          </a:xfrm>
          <a:prstGeom prst="ellipse">
            <a:avLst/>
          </a:prstGeom>
          <a:noFill/>
          <a:ln cap="flat" cmpd="sng" w="38100">
            <a:solidFill>
              <a:srgbClr val="67A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451" name="Google Shape;451;p58"/>
          <p:cNvSpPr/>
          <p:nvPr/>
        </p:nvSpPr>
        <p:spPr>
          <a:xfrm>
            <a:off x="8198175" y="1551750"/>
            <a:ext cx="393600" cy="1096500"/>
          </a:xfrm>
          <a:prstGeom prst="ellipse">
            <a:avLst/>
          </a:prstGeom>
          <a:noFill/>
          <a:ln cap="flat" cmpd="sng" w="38100">
            <a:solidFill>
              <a:srgbClr val="67A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452" name="Google Shape;452;p58"/>
          <p:cNvSpPr/>
          <p:nvPr/>
        </p:nvSpPr>
        <p:spPr>
          <a:xfrm>
            <a:off x="6607300" y="2993575"/>
            <a:ext cx="2122200" cy="615000"/>
          </a:xfrm>
          <a:prstGeom prst="ellipse">
            <a:avLst/>
          </a:prstGeom>
          <a:noFill/>
          <a:ln cap="flat" cmpd="sng" w="38100">
            <a:solidFill>
              <a:srgbClr val="67A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pic>
        <p:nvPicPr>
          <p:cNvPr id="457" name="Google Shape;457;p59"/>
          <p:cNvPicPr preferRelativeResize="0"/>
          <p:nvPr/>
        </p:nvPicPr>
        <p:blipFill rotWithShape="1">
          <a:blip r:embed="rId3">
            <a:alphaModFix/>
          </a:blip>
          <a:srcRect b="0" l="0" r="0" t="0"/>
          <a:stretch/>
        </p:blipFill>
        <p:spPr>
          <a:xfrm>
            <a:off x="1141113" y="928300"/>
            <a:ext cx="1951450" cy="2953275"/>
          </a:xfrm>
          <a:prstGeom prst="rect">
            <a:avLst/>
          </a:prstGeom>
          <a:noFill/>
          <a:ln cap="flat" cmpd="sng" w="9525">
            <a:solidFill>
              <a:schemeClr val="dk2"/>
            </a:solidFill>
            <a:prstDash val="solid"/>
            <a:round/>
            <a:headEnd len="sm" w="sm" type="none"/>
            <a:tailEnd len="sm" w="sm" type="none"/>
          </a:ln>
        </p:spPr>
      </p:pic>
      <p:pic>
        <p:nvPicPr>
          <p:cNvPr id="458" name="Google Shape;458;p59"/>
          <p:cNvPicPr preferRelativeResize="0"/>
          <p:nvPr/>
        </p:nvPicPr>
        <p:blipFill rotWithShape="1">
          <a:blip r:embed="rId4">
            <a:alphaModFix/>
          </a:blip>
          <a:srcRect b="248" l="0" r="0" t="248"/>
          <a:stretch/>
        </p:blipFill>
        <p:spPr>
          <a:xfrm>
            <a:off x="3836588" y="928287"/>
            <a:ext cx="1951450" cy="2953276"/>
          </a:xfrm>
          <a:prstGeom prst="rect">
            <a:avLst/>
          </a:prstGeom>
          <a:noFill/>
          <a:ln cap="flat" cmpd="sng" w="9525">
            <a:solidFill>
              <a:schemeClr val="dk2"/>
            </a:solidFill>
            <a:prstDash val="solid"/>
            <a:round/>
            <a:headEnd len="sm" w="sm" type="none"/>
            <a:tailEnd len="sm" w="sm" type="none"/>
          </a:ln>
        </p:spPr>
      </p:pic>
      <p:pic>
        <p:nvPicPr>
          <p:cNvPr id="459" name="Google Shape;459;p59"/>
          <p:cNvPicPr preferRelativeResize="0"/>
          <p:nvPr/>
        </p:nvPicPr>
        <p:blipFill rotWithShape="1">
          <a:blip r:embed="rId5">
            <a:alphaModFix/>
          </a:blip>
          <a:srcRect b="12270" l="0" r="0" t="12263"/>
          <a:stretch/>
        </p:blipFill>
        <p:spPr>
          <a:xfrm>
            <a:off x="6051437" y="928312"/>
            <a:ext cx="1951450" cy="2953249"/>
          </a:xfrm>
          <a:prstGeom prst="rect">
            <a:avLst/>
          </a:prstGeom>
          <a:noFill/>
          <a:ln cap="flat" cmpd="sng" w="9525">
            <a:solidFill>
              <a:schemeClr val="dk2"/>
            </a:solidFill>
            <a:prstDash val="solid"/>
            <a:round/>
            <a:headEnd len="sm" w="sm" type="none"/>
            <a:tailEnd len="sm" w="sm" type="none"/>
          </a:ln>
        </p:spPr>
      </p:pic>
      <p:sp>
        <p:nvSpPr>
          <p:cNvPr id="460" name="Google Shape;460;p59"/>
          <p:cNvSpPr/>
          <p:nvPr/>
        </p:nvSpPr>
        <p:spPr>
          <a:xfrm>
            <a:off x="2969088" y="2206038"/>
            <a:ext cx="959400" cy="397800"/>
          </a:xfrm>
          <a:prstGeom prst="rightArrow">
            <a:avLst>
              <a:gd fmla="val 50000" name="adj1"/>
              <a:gd fmla="val 50000" name="adj2"/>
            </a:avLst>
          </a:prstGeom>
          <a:solidFill>
            <a:srgbClr val="67A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461" name="Google Shape;461;p59"/>
          <p:cNvSpPr txBox="1"/>
          <p:nvPr>
            <p:ph type="title"/>
          </p:nvPr>
        </p:nvSpPr>
        <p:spPr>
          <a:xfrm>
            <a:off x="5836163" y="3881575"/>
            <a:ext cx="2382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1800"/>
              <a:t>Clicking Send Invites Dialog</a:t>
            </a:r>
            <a:endParaRPr b="0" sz="18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pic>
        <p:nvPicPr>
          <p:cNvPr id="466" name="Google Shape;466;p60"/>
          <p:cNvPicPr preferRelativeResize="0"/>
          <p:nvPr/>
        </p:nvPicPr>
        <p:blipFill rotWithShape="1">
          <a:blip r:embed="rId3">
            <a:alphaModFix/>
          </a:blip>
          <a:srcRect b="0" l="0" r="0" t="0"/>
          <a:stretch/>
        </p:blipFill>
        <p:spPr>
          <a:xfrm>
            <a:off x="659602" y="1296548"/>
            <a:ext cx="2197875" cy="3326225"/>
          </a:xfrm>
          <a:prstGeom prst="rect">
            <a:avLst/>
          </a:prstGeom>
          <a:noFill/>
          <a:ln cap="flat" cmpd="sng" w="9525">
            <a:solidFill>
              <a:schemeClr val="dk2"/>
            </a:solidFill>
            <a:prstDash val="solid"/>
            <a:round/>
            <a:headEnd len="sm" w="sm" type="none"/>
            <a:tailEnd len="sm" w="sm" type="none"/>
          </a:ln>
        </p:spPr>
      </p:pic>
      <p:pic>
        <p:nvPicPr>
          <p:cNvPr id="467" name="Google Shape;467;p60"/>
          <p:cNvPicPr preferRelativeResize="0"/>
          <p:nvPr/>
        </p:nvPicPr>
        <p:blipFill rotWithShape="1">
          <a:blip r:embed="rId4">
            <a:alphaModFix/>
          </a:blip>
          <a:srcRect b="248" l="0" r="0" t="248"/>
          <a:stretch/>
        </p:blipFill>
        <p:spPr>
          <a:xfrm>
            <a:off x="6286501" y="1296567"/>
            <a:ext cx="2197875" cy="3326208"/>
          </a:xfrm>
          <a:prstGeom prst="rect">
            <a:avLst/>
          </a:prstGeom>
          <a:noFill/>
          <a:ln cap="flat" cmpd="sng" w="9525">
            <a:solidFill>
              <a:schemeClr val="dk2"/>
            </a:solidFill>
            <a:prstDash val="solid"/>
            <a:round/>
            <a:headEnd len="sm" w="sm" type="none"/>
            <a:tailEnd len="sm" w="sm" type="none"/>
          </a:ln>
        </p:spPr>
      </p:pic>
      <p:pic>
        <p:nvPicPr>
          <p:cNvPr id="468" name="Google Shape;468;p60"/>
          <p:cNvPicPr preferRelativeResize="0"/>
          <p:nvPr/>
        </p:nvPicPr>
        <p:blipFill>
          <a:blip r:embed="rId5">
            <a:alphaModFix/>
          </a:blip>
          <a:stretch>
            <a:fillRect/>
          </a:stretch>
        </p:blipFill>
        <p:spPr>
          <a:xfrm>
            <a:off x="3439350" y="1662900"/>
            <a:ext cx="2265275" cy="2153875"/>
          </a:xfrm>
          <a:prstGeom prst="rect">
            <a:avLst/>
          </a:prstGeom>
          <a:noFill/>
          <a:ln>
            <a:noFill/>
          </a:ln>
        </p:spPr>
      </p:pic>
      <p:sp>
        <p:nvSpPr>
          <p:cNvPr id="469" name="Google Shape;469;p60"/>
          <p:cNvSpPr txBox="1"/>
          <p:nvPr>
            <p:ph type="title"/>
          </p:nvPr>
        </p:nvSpPr>
        <p:spPr>
          <a:xfrm>
            <a:off x="720000" y="382225"/>
            <a:ext cx="8072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Design Alignment: Inviting Someone to a Playdate</a:t>
            </a:r>
            <a:endParaRPr sz="4000"/>
          </a:p>
        </p:txBody>
      </p:sp>
      <p:sp>
        <p:nvSpPr>
          <p:cNvPr id="470" name="Google Shape;470;p60"/>
          <p:cNvSpPr txBox="1"/>
          <p:nvPr>
            <p:ph type="title"/>
          </p:nvPr>
        </p:nvSpPr>
        <p:spPr>
          <a:xfrm>
            <a:off x="431038" y="4570800"/>
            <a:ext cx="2655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1800"/>
              <a:t>Previous Design</a:t>
            </a:r>
            <a:endParaRPr b="0" sz="1800"/>
          </a:p>
        </p:txBody>
      </p:sp>
      <p:sp>
        <p:nvSpPr>
          <p:cNvPr id="471" name="Google Shape;471;p60"/>
          <p:cNvSpPr txBox="1"/>
          <p:nvPr>
            <p:ph type="title"/>
          </p:nvPr>
        </p:nvSpPr>
        <p:spPr>
          <a:xfrm>
            <a:off x="3244488" y="3816775"/>
            <a:ext cx="2655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1800"/>
              <a:t>Invite from Explore Page</a:t>
            </a:r>
            <a:endParaRPr b="0" sz="1800"/>
          </a:p>
        </p:txBody>
      </p:sp>
      <p:sp>
        <p:nvSpPr>
          <p:cNvPr id="472" name="Google Shape;472;p60"/>
          <p:cNvSpPr txBox="1"/>
          <p:nvPr>
            <p:ph type="title"/>
          </p:nvPr>
        </p:nvSpPr>
        <p:spPr>
          <a:xfrm>
            <a:off x="6057938" y="4570800"/>
            <a:ext cx="2655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1800"/>
              <a:t>Revised Design</a:t>
            </a:r>
            <a:endParaRPr b="0" sz="18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pic>
        <p:nvPicPr>
          <p:cNvPr id="477" name="Google Shape;477;p61"/>
          <p:cNvPicPr preferRelativeResize="0"/>
          <p:nvPr/>
        </p:nvPicPr>
        <p:blipFill rotWithShape="1">
          <a:blip r:embed="rId3">
            <a:alphaModFix/>
          </a:blip>
          <a:srcRect b="19" l="0" r="0" t="19"/>
          <a:stretch/>
        </p:blipFill>
        <p:spPr>
          <a:xfrm>
            <a:off x="5392775" y="634500"/>
            <a:ext cx="1783025" cy="3874501"/>
          </a:xfrm>
          <a:prstGeom prst="rect">
            <a:avLst/>
          </a:prstGeom>
          <a:noFill/>
          <a:ln cap="flat" cmpd="sng" w="9525">
            <a:solidFill>
              <a:schemeClr val="dk2"/>
            </a:solidFill>
            <a:prstDash val="solid"/>
            <a:round/>
            <a:headEnd len="sm" w="sm" type="none"/>
            <a:tailEnd len="sm" w="sm" type="none"/>
          </a:ln>
        </p:spPr>
      </p:pic>
      <p:pic>
        <p:nvPicPr>
          <p:cNvPr id="478" name="Google Shape;478;p61"/>
          <p:cNvPicPr preferRelativeResize="0"/>
          <p:nvPr/>
        </p:nvPicPr>
        <p:blipFill rotWithShape="1">
          <a:blip r:embed="rId4">
            <a:alphaModFix/>
          </a:blip>
          <a:srcRect b="19" l="0" r="0" t="19"/>
          <a:stretch/>
        </p:blipFill>
        <p:spPr>
          <a:xfrm>
            <a:off x="1968201" y="634480"/>
            <a:ext cx="1783025" cy="3874520"/>
          </a:xfrm>
          <a:prstGeom prst="rect">
            <a:avLst/>
          </a:prstGeom>
          <a:noFill/>
          <a:ln cap="flat" cmpd="sng" w="9525">
            <a:solidFill>
              <a:schemeClr val="dk2"/>
            </a:solidFill>
            <a:prstDash val="solid"/>
            <a:round/>
            <a:headEnd len="sm" w="sm" type="none"/>
            <a:tailEnd len="sm" w="sm" type="none"/>
          </a:ln>
        </p:spPr>
      </p:pic>
      <p:sp>
        <p:nvSpPr>
          <p:cNvPr id="479" name="Google Shape;479;p61"/>
          <p:cNvSpPr/>
          <p:nvPr/>
        </p:nvSpPr>
        <p:spPr>
          <a:xfrm>
            <a:off x="3751225" y="2372850"/>
            <a:ext cx="1634100" cy="397800"/>
          </a:xfrm>
          <a:prstGeom prst="rightArrow">
            <a:avLst>
              <a:gd fmla="val 50000" name="adj1"/>
              <a:gd fmla="val 50000" name="adj2"/>
            </a:avLst>
          </a:prstGeom>
          <a:solidFill>
            <a:srgbClr val="67A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62"/>
          <p:cNvSpPr txBox="1"/>
          <p:nvPr>
            <p:ph type="title"/>
          </p:nvPr>
        </p:nvSpPr>
        <p:spPr>
          <a:xfrm>
            <a:off x="720000" y="382225"/>
            <a:ext cx="8072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New Confirmation Dialog</a:t>
            </a:r>
            <a:endParaRPr sz="4000"/>
          </a:p>
        </p:txBody>
      </p:sp>
      <p:sp>
        <p:nvSpPr>
          <p:cNvPr id="485" name="Google Shape;485;p62"/>
          <p:cNvSpPr txBox="1"/>
          <p:nvPr>
            <p:ph type="title"/>
          </p:nvPr>
        </p:nvSpPr>
        <p:spPr>
          <a:xfrm>
            <a:off x="2972400" y="4020150"/>
            <a:ext cx="31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1800"/>
              <a:t>Cancelling a Playdate</a:t>
            </a:r>
            <a:endParaRPr b="0" sz="1800"/>
          </a:p>
        </p:txBody>
      </p:sp>
      <p:pic>
        <p:nvPicPr>
          <p:cNvPr id="486" name="Google Shape;486;p62"/>
          <p:cNvPicPr preferRelativeResize="0"/>
          <p:nvPr/>
        </p:nvPicPr>
        <p:blipFill rotWithShape="1">
          <a:blip r:embed="rId3">
            <a:alphaModFix/>
          </a:blip>
          <a:srcRect b="2116" l="0" r="0" t="2116"/>
          <a:stretch/>
        </p:blipFill>
        <p:spPr>
          <a:xfrm>
            <a:off x="3674725" y="1207238"/>
            <a:ext cx="1794541" cy="2729025"/>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63"/>
          <p:cNvSpPr txBox="1"/>
          <p:nvPr>
            <p:ph type="title"/>
          </p:nvPr>
        </p:nvSpPr>
        <p:spPr>
          <a:xfrm>
            <a:off x="3454075" y="1307100"/>
            <a:ext cx="4508100" cy="2529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Task 3: Filter &amp; Sort Playdates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64"/>
          <p:cNvSpPr txBox="1"/>
          <p:nvPr>
            <p:ph type="title"/>
          </p:nvPr>
        </p:nvSpPr>
        <p:spPr>
          <a:xfrm>
            <a:off x="720000" y="445025"/>
            <a:ext cx="8072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Filtering Playdates</a:t>
            </a:r>
            <a:r>
              <a:rPr lang="en" sz="2600"/>
              <a:t> Violations</a:t>
            </a:r>
            <a:endParaRPr sz="4000"/>
          </a:p>
        </p:txBody>
      </p:sp>
      <p:graphicFrame>
        <p:nvGraphicFramePr>
          <p:cNvPr id="497" name="Google Shape;497;p64"/>
          <p:cNvGraphicFramePr/>
          <p:nvPr/>
        </p:nvGraphicFramePr>
        <p:xfrm>
          <a:off x="639563" y="1398325"/>
          <a:ext cx="3000000" cy="3000000"/>
        </p:xfrm>
        <a:graphic>
          <a:graphicData uri="http://schemas.openxmlformats.org/drawingml/2006/table">
            <a:tbl>
              <a:tblPr>
                <a:noFill/>
                <a:tableStyleId>{29606A82-FA6E-469B-B606-E60EB54EA091}</a:tableStyleId>
              </a:tblPr>
              <a:tblGrid>
                <a:gridCol w="2621625"/>
                <a:gridCol w="2621625"/>
                <a:gridCol w="2621625"/>
              </a:tblGrid>
              <a:tr h="381000">
                <a:tc>
                  <a:txBody>
                    <a:bodyPr/>
                    <a:lstStyle/>
                    <a:p>
                      <a:pPr indent="0" lvl="0" marL="0" rtl="0" algn="ctr">
                        <a:spcBef>
                          <a:spcPts val="0"/>
                        </a:spcBef>
                        <a:spcAft>
                          <a:spcPts val="0"/>
                        </a:spcAft>
                        <a:buNone/>
                      </a:pPr>
                      <a:r>
                        <a:rPr b="1" lang="en" sz="1800"/>
                        <a:t>Severity</a:t>
                      </a:r>
                      <a:endParaRPr b="1" sz="1800"/>
                    </a:p>
                  </a:txBody>
                  <a:tcPr marT="91425" marB="91425" marR="91425" marL="91425"/>
                </a:tc>
                <a:tc>
                  <a:txBody>
                    <a:bodyPr/>
                    <a:lstStyle/>
                    <a:p>
                      <a:pPr indent="0" lvl="0" marL="0" rtl="0" algn="ctr">
                        <a:spcBef>
                          <a:spcPts val="0"/>
                        </a:spcBef>
                        <a:spcAft>
                          <a:spcPts val="0"/>
                        </a:spcAft>
                        <a:buNone/>
                      </a:pPr>
                      <a:r>
                        <a:rPr b="1" lang="en" sz="1800"/>
                        <a:t>Description</a:t>
                      </a:r>
                      <a:endParaRPr b="1" sz="1800"/>
                    </a:p>
                  </a:txBody>
                  <a:tcPr marT="91425" marB="91425" marR="91425" marL="91425"/>
                </a:tc>
                <a:tc>
                  <a:txBody>
                    <a:bodyPr/>
                    <a:lstStyle/>
                    <a:p>
                      <a:pPr indent="0" lvl="0" marL="0" rtl="0" algn="ctr">
                        <a:spcBef>
                          <a:spcPts val="0"/>
                        </a:spcBef>
                        <a:spcAft>
                          <a:spcPts val="0"/>
                        </a:spcAft>
                        <a:buNone/>
                      </a:pPr>
                      <a:r>
                        <a:rPr b="1" lang="en" sz="1800"/>
                        <a:t>Fix &amp; Rationale</a:t>
                      </a:r>
                      <a:endParaRPr b="1" sz="1800"/>
                    </a:p>
                  </a:txBody>
                  <a:tcPr marT="91425" marB="91425" marR="91425" marL="91425"/>
                </a:tc>
              </a:tr>
              <a:tr h="381000">
                <a:tc>
                  <a:txBody>
                    <a:bodyPr/>
                    <a:lstStyle/>
                    <a:p>
                      <a:pPr indent="0" lvl="0" marL="0" rtl="0" algn="ctr">
                        <a:spcBef>
                          <a:spcPts val="0"/>
                        </a:spcBef>
                        <a:spcAft>
                          <a:spcPts val="0"/>
                        </a:spcAft>
                        <a:buNone/>
                      </a:pPr>
                      <a:r>
                        <a:rPr lang="en" sz="1300"/>
                        <a:t>3</a:t>
                      </a:r>
                      <a:endParaRPr sz="1300"/>
                    </a:p>
                  </a:txBody>
                  <a:tcPr marT="91425" marB="91425" marR="91425" marL="91425"/>
                </a:tc>
                <a:tc>
                  <a:txBody>
                    <a:bodyPr/>
                    <a:lstStyle/>
                    <a:p>
                      <a:pPr indent="0" lvl="0" marL="0" rtl="0" algn="ctr">
                        <a:spcBef>
                          <a:spcPts val="0"/>
                        </a:spcBef>
                        <a:spcAft>
                          <a:spcPts val="0"/>
                        </a:spcAft>
                        <a:buNone/>
                      </a:pPr>
                      <a:r>
                        <a:rPr lang="en" sz="1300"/>
                        <a:t>No close menu button on expanded filters menu (after ‘More’ is clicked)</a:t>
                      </a:r>
                      <a:endParaRPr sz="1300"/>
                    </a:p>
                  </a:txBody>
                  <a:tcPr marT="91425" marB="91425" marR="91425" marL="91425"/>
                </a:tc>
                <a:tc>
                  <a:txBody>
                    <a:bodyPr/>
                    <a:lstStyle/>
                    <a:p>
                      <a:pPr indent="0" lvl="0" marL="0" rtl="0" algn="ctr">
                        <a:spcBef>
                          <a:spcPts val="0"/>
                        </a:spcBef>
                        <a:spcAft>
                          <a:spcPts val="0"/>
                        </a:spcAft>
                        <a:buNone/>
                      </a:pPr>
                      <a:r>
                        <a:rPr lang="en" sz="1300"/>
                        <a:t>Add a ‘Less’ button on expanded filters menu so users can minimize it</a:t>
                      </a:r>
                      <a:endParaRPr sz="1300"/>
                    </a:p>
                  </a:txBody>
                  <a:tcPr marT="91425" marB="91425" marR="91425" marL="91425"/>
                </a:tc>
              </a:tr>
              <a:tr h="381000">
                <a:tc>
                  <a:txBody>
                    <a:bodyPr/>
                    <a:lstStyle/>
                    <a:p>
                      <a:pPr indent="0" lvl="0" marL="0" rtl="0" algn="ctr">
                        <a:spcBef>
                          <a:spcPts val="0"/>
                        </a:spcBef>
                        <a:spcAft>
                          <a:spcPts val="0"/>
                        </a:spcAft>
                        <a:buNone/>
                      </a:pPr>
                      <a:r>
                        <a:rPr lang="en" sz="1300"/>
                        <a:t>3</a:t>
                      </a:r>
                      <a:endParaRPr sz="1300"/>
                    </a:p>
                  </a:txBody>
                  <a:tcPr marT="91425" marB="91425" marR="91425" marL="91425"/>
                </a:tc>
                <a:tc>
                  <a:txBody>
                    <a:bodyPr/>
                    <a:lstStyle/>
                    <a:p>
                      <a:pPr indent="0" lvl="0" marL="0" rtl="0" algn="ctr">
                        <a:spcBef>
                          <a:spcPts val="0"/>
                        </a:spcBef>
                        <a:spcAft>
                          <a:spcPts val="0"/>
                        </a:spcAft>
                        <a:buNone/>
                      </a:pPr>
                      <a:r>
                        <a:rPr lang="en" sz="1300"/>
                        <a:t>No clear way to fully apply filters since user has to close the filters box to apply filters</a:t>
                      </a:r>
                      <a:endParaRPr sz="1300"/>
                    </a:p>
                  </a:txBody>
                  <a:tcPr marT="91425" marB="91425" marR="91425" marL="91425"/>
                </a:tc>
                <a:tc>
                  <a:txBody>
                    <a:bodyPr/>
                    <a:lstStyle/>
                    <a:p>
                      <a:pPr indent="0" lvl="0" marL="0" rtl="0" algn="ctr">
                        <a:spcBef>
                          <a:spcPts val="0"/>
                        </a:spcBef>
                        <a:spcAft>
                          <a:spcPts val="0"/>
                        </a:spcAft>
                        <a:buNone/>
                      </a:pPr>
                      <a:r>
                        <a:rPr lang="en" sz="1300"/>
                        <a:t>Add an ‘Apply’ button that allows users to apply chosen filters after selecting them to what is happening more clear</a:t>
                      </a:r>
                      <a:endParaRPr sz="1300"/>
                    </a:p>
                  </a:txBody>
                  <a:tcPr marT="91425" marB="91425" marR="91425" marL="91425"/>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65"/>
          <p:cNvSpPr txBox="1"/>
          <p:nvPr>
            <p:ph type="title"/>
          </p:nvPr>
        </p:nvSpPr>
        <p:spPr>
          <a:xfrm>
            <a:off x="3454075" y="1307100"/>
            <a:ext cx="5139300" cy="2529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Filtering Playdates</a:t>
            </a: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Before and After Shots</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pic>
        <p:nvPicPr>
          <p:cNvPr id="507" name="Google Shape;507;p66"/>
          <p:cNvPicPr preferRelativeResize="0"/>
          <p:nvPr/>
        </p:nvPicPr>
        <p:blipFill rotWithShape="1">
          <a:blip r:embed="rId3">
            <a:alphaModFix/>
          </a:blip>
          <a:srcRect b="485" l="0" r="0" t="495"/>
          <a:stretch/>
        </p:blipFill>
        <p:spPr>
          <a:xfrm>
            <a:off x="5392775" y="519388"/>
            <a:ext cx="1783024" cy="3874500"/>
          </a:xfrm>
          <a:prstGeom prst="rect">
            <a:avLst/>
          </a:prstGeom>
          <a:noFill/>
          <a:ln cap="flat" cmpd="sng" w="9525">
            <a:solidFill>
              <a:schemeClr val="dk2"/>
            </a:solidFill>
            <a:prstDash val="solid"/>
            <a:round/>
            <a:headEnd len="sm" w="sm" type="none"/>
            <a:tailEnd len="sm" w="sm" type="none"/>
          </a:ln>
        </p:spPr>
      </p:pic>
      <p:pic>
        <p:nvPicPr>
          <p:cNvPr id="508" name="Google Shape;508;p66"/>
          <p:cNvPicPr preferRelativeResize="0"/>
          <p:nvPr/>
        </p:nvPicPr>
        <p:blipFill rotWithShape="1">
          <a:blip r:embed="rId4">
            <a:alphaModFix/>
          </a:blip>
          <a:srcRect b="485" l="0" r="0" t="495"/>
          <a:stretch/>
        </p:blipFill>
        <p:spPr>
          <a:xfrm>
            <a:off x="1968201" y="519367"/>
            <a:ext cx="1783024" cy="3874522"/>
          </a:xfrm>
          <a:prstGeom prst="rect">
            <a:avLst/>
          </a:prstGeom>
          <a:noFill/>
          <a:ln cap="flat" cmpd="sng" w="9525">
            <a:solidFill>
              <a:schemeClr val="dk2"/>
            </a:solidFill>
            <a:prstDash val="solid"/>
            <a:round/>
            <a:headEnd len="sm" w="sm" type="none"/>
            <a:tailEnd len="sm" w="sm" type="none"/>
          </a:ln>
        </p:spPr>
      </p:pic>
      <p:sp>
        <p:nvSpPr>
          <p:cNvPr id="509" name="Google Shape;509;p66"/>
          <p:cNvSpPr/>
          <p:nvPr/>
        </p:nvSpPr>
        <p:spPr>
          <a:xfrm>
            <a:off x="3751225" y="2257738"/>
            <a:ext cx="1634100" cy="397800"/>
          </a:xfrm>
          <a:prstGeom prst="rightArrow">
            <a:avLst>
              <a:gd fmla="val 50000" name="adj1"/>
              <a:gd fmla="val 50000" name="adj2"/>
            </a:avLst>
          </a:prstGeom>
          <a:solidFill>
            <a:srgbClr val="67A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510" name="Google Shape;510;p66"/>
          <p:cNvSpPr/>
          <p:nvPr/>
        </p:nvSpPr>
        <p:spPr>
          <a:xfrm>
            <a:off x="5968838" y="708975"/>
            <a:ext cx="630900" cy="630900"/>
          </a:xfrm>
          <a:prstGeom prst="ellipse">
            <a:avLst/>
          </a:prstGeom>
          <a:noFill/>
          <a:ln cap="flat" cmpd="sng" w="38100">
            <a:solidFill>
              <a:srgbClr val="67A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pic>
        <p:nvPicPr>
          <p:cNvPr id="515" name="Google Shape;515;p67"/>
          <p:cNvPicPr preferRelativeResize="0"/>
          <p:nvPr/>
        </p:nvPicPr>
        <p:blipFill rotWithShape="1">
          <a:blip r:embed="rId3">
            <a:alphaModFix/>
          </a:blip>
          <a:srcRect b="485" l="0" r="0" t="495"/>
          <a:stretch/>
        </p:blipFill>
        <p:spPr>
          <a:xfrm>
            <a:off x="6387150" y="519388"/>
            <a:ext cx="1783024" cy="3874500"/>
          </a:xfrm>
          <a:prstGeom prst="rect">
            <a:avLst/>
          </a:prstGeom>
          <a:noFill/>
          <a:ln cap="flat" cmpd="sng" w="9525">
            <a:solidFill>
              <a:schemeClr val="dk2"/>
            </a:solidFill>
            <a:prstDash val="solid"/>
            <a:round/>
            <a:headEnd len="sm" w="sm" type="none"/>
            <a:tailEnd len="sm" w="sm" type="none"/>
          </a:ln>
        </p:spPr>
      </p:pic>
      <p:pic>
        <p:nvPicPr>
          <p:cNvPr id="516" name="Google Shape;516;p67"/>
          <p:cNvPicPr preferRelativeResize="0"/>
          <p:nvPr/>
        </p:nvPicPr>
        <p:blipFill rotWithShape="1">
          <a:blip r:embed="rId4">
            <a:alphaModFix/>
          </a:blip>
          <a:srcRect b="169" l="0" r="0" t="169"/>
          <a:stretch/>
        </p:blipFill>
        <p:spPr>
          <a:xfrm>
            <a:off x="2962576" y="519367"/>
            <a:ext cx="1783024" cy="3874521"/>
          </a:xfrm>
          <a:prstGeom prst="rect">
            <a:avLst/>
          </a:prstGeom>
          <a:noFill/>
          <a:ln cap="flat" cmpd="sng" w="9525">
            <a:solidFill>
              <a:schemeClr val="dk2"/>
            </a:solidFill>
            <a:prstDash val="solid"/>
            <a:round/>
            <a:headEnd len="sm" w="sm" type="none"/>
            <a:tailEnd len="sm" w="sm" type="none"/>
          </a:ln>
        </p:spPr>
      </p:pic>
      <p:sp>
        <p:nvSpPr>
          <p:cNvPr id="517" name="Google Shape;517;p67"/>
          <p:cNvSpPr/>
          <p:nvPr/>
        </p:nvSpPr>
        <p:spPr>
          <a:xfrm>
            <a:off x="4745600" y="2257738"/>
            <a:ext cx="1634100" cy="397800"/>
          </a:xfrm>
          <a:prstGeom prst="rightArrow">
            <a:avLst>
              <a:gd fmla="val 50000" name="adj1"/>
              <a:gd fmla="val 50000" name="adj2"/>
            </a:avLst>
          </a:prstGeom>
          <a:solidFill>
            <a:srgbClr val="67A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pic>
        <p:nvPicPr>
          <p:cNvPr id="518" name="Google Shape;518;p67"/>
          <p:cNvPicPr preferRelativeResize="0"/>
          <p:nvPr/>
        </p:nvPicPr>
        <p:blipFill rotWithShape="1">
          <a:blip r:embed="rId5">
            <a:alphaModFix/>
          </a:blip>
          <a:srcRect b="29" l="0" r="0" t="39"/>
          <a:stretch/>
        </p:blipFill>
        <p:spPr>
          <a:xfrm>
            <a:off x="812226" y="519380"/>
            <a:ext cx="1783024" cy="3874522"/>
          </a:xfrm>
          <a:prstGeom prst="rect">
            <a:avLst/>
          </a:prstGeom>
          <a:noFill/>
          <a:ln cap="flat" cmpd="sng" w="9525">
            <a:solidFill>
              <a:schemeClr val="dk2"/>
            </a:solidFill>
            <a:prstDash val="solid"/>
            <a:round/>
            <a:headEnd len="sm" w="sm" type="none"/>
            <a:tailEnd len="sm" w="sm" type="none"/>
          </a:ln>
        </p:spPr>
      </p:pic>
      <p:sp>
        <p:nvSpPr>
          <p:cNvPr id="519" name="Google Shape;519;p67"/>
          <p:cNvSpPr/>
          <p:nvPr/>
        </p:nvSpPr>
        <p:spPr>
          <a:xfrm>
            <a:off x="6963213" y="673500"/>
            <a:ext cx="630900" cy="630900"/>
          </a:xfrm>
          <a:prstGeom prst="ellipse">
            <a:avLst/>
          </a:prstGeom>
          <a:noFill/>
          <a:ln cap="flat" cmpd="sng" w="38100">
            <a:solidFill>
              <a:srgbClr val="67A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520" name="Google Shape;520;p67"/>
          <p:cNvSpPr/>
          <p:nvPr/>
        </p:nvSpPr>
        <p:spPr>
          <a:xfrm>
            <a:off x="7594125" y="2709975"/>
            <a:ext cx="630900" cy="252300"/>
          </a:xfrm>
          <a:prstGeom prst="ellipse">
            <a:avLst/>
          </a:prstGeom>
          <a:noFill/>
          <a:ln cap="flat" cmpd="sng" w="38100">
            <a:solidFill>
              <a:srgbClr val="67A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68"/>
          <p:cNvSpPr txBox="1"/>
          <p:nvPr>
            <p:ph type="title"/>
          </p:nvPr>
        </p:nvSpPr>
        <p:spPr>
          <a:xfrm>
            <a:off x="720000" y="445025"/>
            <a:ext cx="5321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Progress Towards Usability Goals</a:t>
            </a:r>
            <a:endParaRPr/>
          </a:p>
        </p:txBody>
      </p:sp>
      <p:sp>
        <p:nvSpPr>
          <p:cNvPr id="526" name="Google Shape;526;p68"/>
          <p:cNvSpPr txBox="1"/>
          <p:nvPr>
            <p:ph idx="1" type="subTitle"/>
          </p:nvPr>
        </p:nvSpPr>
        <p:spPr>
          <a:xfrm>
            <a:off x="720000" y="1870563"/>
            <a:ext cx="5321400" cy="267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Faster account set up</a:t>
            </a:r>
            <a:endParaRPr/>
          </a:p>
          <a:p>
            <a:pPr indent="0" lvl="0" marL="0" rtl="0" algn="l">
              <a:spcBef>
                <a:spcPts val="1000"/>
              </a:spcBef>
              <a:spcAft>
                <a:spcPts val="0"/>
              </a:spcAft>
              <a:buNone/>
            </a:pPr>
            <a:r>
              <a:rPr lang="en"/>
              <a:t>• Easier to make playdate</a:t>
            </a:r>
            <a:endParaRPr/>
          </a:p>
          <a:p>
            <a:pPr indent="0" lvl="0" marL="0" rtl="0" algn="l">
              <a:spcBef>
                <a:spcPts val="1000"/>
              </a:spcBef>
              <a:spcAft>
                <a:spcPts val="0"/>
              </a:spcAft>
              <a:buNone/>
            </a:pPr>
            <a:r>
              <a:rPr lang="en"/>
              <a:t>• More consistency in color and design</a:t>
            </a:r>
            <a:endParaRPr/>
          </a:p>
          <a:p>
            <a:pPr indent="0" lvl="0" marL="0" rtl="0" algn="l">
              <a:spcBef>
                <a:spcPts val="1000"/>
              </a:spcBef>
              <a:spcAft>
                <a:spcPts val="0"/>
              </a:spcAft>
              <a:buNone/>
            </a:pPr>
            <a:r>
              <a:rPr lang="en"/>
              <a:t>• No recaps so less overwhelming</a:t>
            </a:r>
            <a:endParaRPr/>
          </a:p>
          <a:p>
            <a:pPr indent="0" lvl="0" marL="0" rtl="0" algn="l">
              <a:spcBef>
                <a:spcPts val="1000"/>
              </a:spcBef>
              <a:spcAft>
                <a:spcPts val="0"/>
              </a:spcAft>
              <a:buNone/>
            </a:pPr>
            <a:r>
              <a:t/>
            </a:r>
            <a:endParaRPr/>
          </a:p>
          <a:p>
            <a:pPr indent="0" lvl="0" marL="0" rtl="0" algn="l">
              <a:spcBef>
                <a:spcPts val="1000"/>
              </a:spcBef>
              <a:spcAft>
                <a:spcPts val="1000"/>
              </a:spcAft>
              <a:buNone/>
            </a:pPr>
            <a:r>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69"/>
          <p:cNvSpPr txBox="1"/>
          <p:nvPr>
            <p:ph type="title"/>
          </p:nvPr>
        </p:nvSpPr>
        <p:spPr>
          <a:xfrm>
            <a:off x="1500200" y="2335325"/>
            <a:ext cx="4382700" cy="84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Prototype Status</a:t>
            </a:r>
            <a:endParaRPr/>
          </a:p>
        </p:txBody>
      </p:sp>
      <p:sp>
        <p:nvSpPr>
          <p:cNvPr id="532" name="Google Shape;532;p69"/>
          <p:cNvSpPr txBox="1"/>
          <p:nvPr>
            <p:ph idx="2" type="title"/>
          </p:nvPr>
        </p:nvSpPr>
        <p:spPr>
          <a:xfrm>
            <a:off x="1500200" y="1602050"/>
            <a:ext cx="12888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EE485D"/>
                </a:solidFill>
              </a:rPr>
              <a:t>04</a:t>
            </a:r>
            <a:endParaRPr>
              <a:solidFill>
                <a:srgbClr val="EE485D"/>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pic>
        <p:nvPicPr>
          <p:cNvPr descr="What is FlutterFlow and how does it work? | Nymbl Tools" id="537" name="Google Shape;537;p70"/>
          <p:cNvPicPr preferRelativeResize="0"/>
          <p:nvPr/>
        </p:nvPicPr>
        <p:blipFill>
          <a:blip r:embed="rId3">
            <a:alphaModFix/>
          </a:blip>
          <a:stretch>
            <a:fillRect/>
          </a:stretch>
        </p:blipFill>
        <p:spPr>
          <a:xfrm>
            <a:off x="509975" y="1832463"/>
            <a:ext cx="8124050" cy="147857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71"/>
          <p:cNvSpPr txBox="1"/>
          <p:nvPr>
            <p:ph type="title"/>
          </p:nvPr>
        </p:nvSpPr>
        <p:spPr>
          <a:xfrm>
            <a:off x="720000" y="445025"/>
            <a:ext cx="5321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Framework/Tools</a:t>
            </a:r>
            <a:endParaRPr/>
          </a:p>
        </p:txBody>
      </p:sp>
      <p:sp>
        <p:nvSpPr>
          <p:cNvPr id="543" name="Google Shape;543;p71"/>
          <p:cNvSpPr txBox="1"/>
          <p:nvPr>
            <p:ph idx="1" type="subTitle"/>
          </p:nvPr>
        </p:nvSpPr>
        <p:spPr>
          <a:xfrm>
            <a:off x="720000" y="1413363"/>
            <a:ext cx="5321400" cy="267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FlutterFlow</a:t>
            </a:r>
            <a:endParaRPr/>
          </a:p>
          <a:p>
            <a:pPr indent="0" lvl="0" marL="0" rtl="0" algn="l">
              <a:spcBef>
                <a:spcPts val="1000"/>
              </a:spcBef>
              <a:spcAft>
                <a:spcPts val="0"/>
              </a:spcAft>
              <a:buNone/>
            </a:pPr>
            <a:r>
              <a:rPr lang="en"/>
              <a:t>• Allows for easy collaboration</a:t>
            </a:r>
            <a:endParaRPr/>
          </a:p>
          <a:p>
            <a:pPr indent="0" lvl="0" marL="0" rtl="0" algn="l">
              <a:spcBef>
                <a:spcPts val="1000"/>
              </a:spcBef>
              <a:spcAft>
                <a:spcPts val="0"/>
              </a:spcAft>
              <a:buNone/>
            </a:pPr>
            <a:r>
              <a:rPr lang="en"/>
              <a:t>• Finishing touches in Flutter</a:t>
            </a:r>
            <a:endParaRPr/>
          </a:p>
          <a:p>
            <a:pPr indent="0" lvl="0" marL="0" rtl="0" algn="l">
              <a:spcBef>
                <a:spcPts val="1000"/>
              </a:spcBef>
              <a:spcAft>
                <a:spcPts val="0"/>
              </a:spcAft>
              <a:buNone/>
            </a:pPr>
            <a:r>
              <a:t/>
            </a:r>
            <a:endParaRPr/>
          </a:p>
          <a:p>
            <a:pPr indent="0" lvl="0" marL="0" rtl="0" algn="l">
              <a:spcBef>
                <a:spcPts val="1000"/>
              </a:spcBef>
              <a:spcAft>
                <a:spcPts val="1000"/>
              </a:spcAft>
              <a:buNone/>
            </a:pPr>
            <a:r>
              <a:t/>
            </a:r>
            <a:endParaRPr/>
          </a:p>
        </p:txBody>
      </p:sp>
      <p:pic>
        <p:nvPicPr>
          <p:cNvPr descr="Flutter documentation | Flutter" id="544" name="Google Shape;544;p71"/>
          <p:cNvPicPr preferRelativeResize="0"/>
          <p:nvPr/>
        </p:nvPicPr>
        <p:blipFill rotWithShape="1">
          <a:blip r:embed="rId3">
            <a:alphaModFix/>
          </a:blip>
          <a:srcRect b="29966" l="12765" r="19226" t="24533"/>
          <a:stretch/>
        </p:blipFill>
        <p:spPr>
          <a:xfrm>
            <a:off x="606600" y="3007750"/>
            <a:ext cx="4107225" cy="1352199"/>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pic>
        <p:nvPicPr>
          <p:cNvPr id="549" name="Google Shape;549;p72"/>
          <p:cNvPicPr preferRelativeResize="0"/>
          <p:nvPr/>
        </p:nvPicPr>
        <p:blipFill rotWithShape="1">
          <a:blip r:embed="rId3">
            <a:alphaModFix/>
          </a:blip>
          <a:srcRect b="0" l="4196" r="0" t="0"/>
          <a:stretch/>
        </p:blipFill>
        <p:spPr>
          <a:xfrm>
            <a:off x="5573225" y="1340600"/>
            <a:ext cx="1591974" cy="3088349"/>
          </a:xfrm>
          <a:prstGeom prst="rect">
            <a:avLst/>
          </a:prstGeom>
          <a:noFill/>
          <a:ln cap="flat" cmpd="sng" w="9525">
            <a:solidFill>
              <a:schemeClr val="dk2"/>
            </a:solidFill>
            <a:prstDash val="solid"/>
            <a:round/>
            <a:headEnd len="sm" w="sm" type="none"/>
            <a:tailEnd len="sm" w="sm" type="none"/>
          </a:ln>
        </p:spPr>
      </p:pic>
      <p:sp>
        <p:nvSpPr>
          <p:cNvPr id="550" name="Google Shape;550;p7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Implemented Features</a:t>
            </a:r>
            <a:endParaRPr/>
          </a:p>
        </p:txBody>
      </p:sp>
      <p:pic>
        <p:nvPicPr>
          <p:cNvPr id="551" name="Google Shape;551;p72"/>
          <p:cNvPicPr preferRelativeResize="0"/>
          <p:nvPr/>
        </p:nvPicPr>
        <p:blipFill rotWithShape="1">
          <a:blip r:embed="rId4">
            <a:alphaModFix/>
          </a:blip>
          <a:srcRect b="0" l="0" r="0" t="11331"/>
          <a:stretch/>
        </p:blipFill>
        <p:spPr>
          <a:xfrm>
            <a:off x="864825" y="1351100"/>
            <a:ext cx="1591975" cy="3067350"/>
          </a:xfrm>
          <a:prstGeom prst="rect">
            <a:avLst/>
          </a:prstGeom>
          <a:noFill/>
          <a:ln cap="flat" cmpd="sng" w="9525">
            <a:solidFill>
              <a:schemeClr val="dk2"/>
            </a:solidFill>
            <a:prstDash val="solid"/>
            <a:round/>
            <a:headEnd len="sm" w="sm" type="none"/>
            <a:tailEnd len="sm" w="sm" type="none"/>
          </a:ln>
        </p:spPr>
      </p:pic>
      <p:sp>
        <p:nvSpPr>
          <p:cNvPr id="552" name="Google Shape;552;p72"/>
          <p:cNvSpPr/>
          <p:nvPr/>
        </p:nvSpPr>
        <p:spPr>
          <a:xfrm>
            <a:off x="1039975" y="1119850"/>
            <a:ext cx="485700" cy="485700"/>
          </a:xfrm>
          <a:prstGeom prst="ellipse">
            <a:avLst/>
          </a:prstGeom>
          <a:solidFill>
            <a:srgbClr val="67A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553" name="Google Shape;553;p72"/>
          <p:cNvSpPr txBox="1"/>
          <p:nvPr/>
        </p:nvSpPr>
        <p:spPr>
          <a:xfrm>
            <a:off x="0" y="1030750"/>
            <a:ext cx="1040100" cy="66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dk1"/>
                </a:solidFill>
                <a:latin typeface="Poppins"/>
                <a:ea typeface="Poppins"/>
                <a:cs typeface="Poppins"/>
                <a:sym typeface="Poppins"/>
              </a:rPr>
              <a:t>Account Setup</a:t>
            </a:r>
            <a:endParaRPr b="1" sz="1500">
              <a:solidFill>
                <a:schemeClr val="dk1"/>
              </a:solidFill>
              <a:latin typeface="Poppins"/>
              <a:ea typeface="Poppins"/>
              <a:cs typeface="Poppins"/>
              <a:sym typeface="Poppins"/>
            </a:endParaRPr>
          </a:p>
        </p:txBody>
      </p:sp>
      <p:sp>
        <p:nvSpPr>
          <p:cNvPr id="554" name="Google Shape;554;p72"/>
          <p:cNvSpPr txBox="1"/>
          <p:nvPr/>
        </p:nvSpPr>
        <p:spPr>
          <a:xfrm>
            <a:off x="1163925" y="1151500"/>
            <a:ext cx="485700" cy="42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accent6"/>
                </a:solidFill>
                <a:latin typeface="Poppins"/>
                <a:ea typeface="Poppins"/>
                <a:cs typeface="Poppins"/>
                <a:sym typeface="Poppins"/>
              </a:rPr>
              <a:t>1</a:t>
            </a:r>
            <a:endParaRPr b="1" sz="1500">
              <a:solidFill>
                <a:schemeClr val="accent6"/>
              </a:solidFill>
              <a:latin typeface="Poppins"/>
              <a:ea typeface="Poppins"/>
              <a:cs typeface="Poppins"/>
              <a:sym typeface="Poppins"/>
            </a:endParaRPr>
          </a:p>
        </p:txBody>
      </p:sp>
      <p:pic>
        <p:nvPicPr>
          <p:cNvPr id="555" name="Google Shape;555;p72"/>
          <p:cNvPicPr preferRelativeResize="0"/>
          <p:nvPr/>
        </p:nvPicPr>
        <p:blipFill rotWithShape="1">
          <a:blip r:embed="rId5">
            <a:alphaModFix/>
          </a:blip>
          <a:srcRect b="5636" l="4124" r="2765" t="6981"/>
          <a:stretch/>
        </p:blipFill>
        <p:spPr>
          <a:xfrm>
            <a:off x="3219025" y="1303875"/>
            <a:ext cx="1591975" cy="3067349"/>
          </a:xfrm>
          <a:prstGeom prst="rect">
            <a:avLst/>
          </a:prstGeom>
          <a:noFill/>
          <a:ln cap="flat" cmpd="sng" w="9525">
            <a:solidFill>
              <a:schemeClr val="dk2"/>
            </a:solidFill>
            <a:prstDash val="solid"/>
            <a:round/>
            <a:headEnd len="sm" w="sm" type="none"/>
            <a:tailEnd len="sm" w="sm" type="none"/>
          </a:ln>
        </p:spPr>
      </p:pic>
      <p:sp>
        <p:nvSpPr>
          <p:cNvPr id="556" name="Google Shape;556;p72"/>
          <p:cNvSpPr/>
          <p:nvPr/>
        </p:nvSpPr>
        <p:spPr>
          <a:xfrm>
            <a:off x="3335325" y="4192675"/>
            <a:ext cx="485700" cy="485700"/>
          </a:xfrm>
          <a:prstGeom prst="ellipse">
            <a:avLst/>
          </a:prstGeom>
          <a:solidFill>
            <a:srgbClr val="67A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557" name="Google Shape;557;p72"/>
          <p:cNvSpPr txBox="1"/>
          <p:nvPr/>
        </p:nvSpPr>
        <p:spPr>
          <a:xfrm>
            <a:off x="3890025" y="4418450"/>
            <a:ext cx="1121100" cy="66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dk1"/>
                </a:solidFill>
                <a:latin typeface="Poppins"/>
                <a:ea typeface="Poppins"/>
                <a:cs typeface="Poppins"/>
                <a:sym typeface="Poppins"/>
              </a:rPr>
              <a:t>Checking Inbox</a:t>
            </a:r>
            <a:endParaRPr b="1" sz="1500">
              <a:solidFill>
                <a:schemeClr val="dk1"/>
              </a:solidFill>
              <a:latin typeface="Poppins"/>
              <a:ea typeface="Poppins"/>
              <a:cs typeface="Poppins"/>
              <a:sym typeface="Poppins"/>
            </a:endParaRPr>
          </a:p>
        </p:txBody>
      </p:sp>
      <p:sp>
        <p:nvSpPr>
          <p:cNvPr id="558" name="Google Shape;558;p72"/>
          <p:cNvSpPr txBox="1"/>
          <p:nvPr/>
        </p:nvSpPr>
        <p:spPr>
          <a:xfrm>
            <a:off x="3434750" y="4224325"/>
            <a:ext cx="485700" cy="42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accent6"/>
                </a:solidFill>
                <a:latin typeface="Poppins"/>
                <a:ea typeface="Poppins"/>
                <a:cs typeface="Poppins"/>
                <a:sym typeface="Poppins"/>
              </a:rPr>
              <a:t>2</a:t>
            </a:r>
            <a:endParaRPr b="1" sz="1500">
              <a:solidFill>
                <a:schemeClr val="accent6"/>
              </a:solidFill>
              <a:latin typeface="Poppins"/>
              <a:ea typeface="Poppins"/>
              <a:cs typeface="Poppins"/>
              <a:sym typeface="Poppins"/>
            </a:endParaRPr>
          </a:p>
        </p:txBody>
      </p:sp>
      <p:sp>
        <p:nvSpPr>
          <p:cNvPr id="559" name="Google Shape;559;p72"/>
          <p:cNvSpPr/>
          <p:nvPr/>
        </p:nvSpPr>
        <p:spPr>
          <a:xfrm>
            <a:off x="6959525" y="3495800"/>
            <a:ext cx="485700" cy="485700"/>
          </a:xfrm>
          <a:prstGeom prst="ellipse">
            <a:avLst/>
          </a:prstGeom>
          <a:solidFill>
            <a:srgbClr val="67A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560" name="Google Shape;560;p72"/>
          <p:cNvSpPr txBox="1"/>
          <p:nvPr/>
        </p:nvSpPr>
        <p:spPr>
          <a:xfrm>
            <a:off x="5971625" y="4371225"/>
            <a:ext cx="1473600" cy="66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dk1"/>
                </a:solidFill>
                <a:latin typeface="Poppins"/>
                <a:ea typeface="Poppins"/>
                <a:cs typeface="Poppins"/>
                <a:sym typeface="Poppins"/>
              </a:rPr>
              <a:t>Filter Explore</a:t>
            </a:r>
            <a:endParaRPr b="1" sz="1500">
              <a:solidFill>
                <a:schemeClr val="dk1"/>
              </a:solidFill>
              <a:latin typeface="Poppins"/>
              <a:ea typeface="Poppins"/>
              <a:cs typeface="Poppins"/>
              <a:sym typeface="Poppins"/>
            </a:endParaRPr>
          </a:p>
        </p:txBody>
      </p:sp>
      <p:sp>
        <p:nvSpPr>
          <p:cNvPr id="561" name="Google Shape;561;p72"/>
          <p:cNvSpPr txBox="1"/>
          <p:nvPr/>
        </p:nvSpPr>
        <p:spPr>
          <a:xfrm>
            <a:off x="7058950" y="3527450"/>
            <a:ext cx="485700" cy="42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accent6"/>
                </a:solidFill>
                <a:latin typeface="Poppins"/>
                <a:ea typeface="Poppins"/>
                <a:cs typeface="Poppins"/>
                <a:sym typeface="Poppins"/>
              </a:rPr>
              <a:t>3</a:t>
            </a:r>
            <a:endParaRPr b="1" sz="1500">
              <a:solidFill>
                <a:schemeClr val="accent6"/>
              </a:solidFill>
              <a:latin typeface="Poppins"/>
              <a:ea typeface="Poppins"/>
              <a:cs typeface="Poppins"/>
              <a:sym typeface="Poppins"/>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7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Plans to Finish</a:t>
            </a:r>
            <a:endParaRPr/>
          </a:p>
        </p:txBody>
      </p:sp>
      <p:sp>
        <p:nvSpPr>
          <p:cNvPr id="567" name="Google Shape;567;p73"/>
          <p:cNvSpPr txBox="1"/>
          <p:nvPr>
            <p:ph idx="1" type="body"/>
          </p:nvPr>
        </p:nvSpPr>
        <p:spPr>
          <a:xfrm>
            <a:off x="720000" y="1188600"/>
            <a:ext cx="7704000" cy="341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Finish UI in FlutterFlow - </a:t>
            </a:r>
            <a:r>
              <a:rPr lang="en" u="sng">
                <a:solidFill>
                  <a:srgbClr val="67A0FF"/>
                </a:solidFill>
                <a:hlinkClick r:id="rId3">
                  <a:extLst>
                    <a:ext uri="{A12FA001-AC4F-418D-AE19-62706E023703}">
                      <ahyp:hlinkClr val="tx"/>
                    </a:ext>
                  </a:extLst>
                </a:hlinkClick>
              </a:rPr>
              <a:t>task tracker</a:t>
            </a:r>
            <a:endParaRPr>
              <a:solidFill>
                <a:srgbClr val="67A0FF"/>
              </a:solidFill>
            </a:endParaRPr>
          </a:p>
          <a:p>
            <a:pPr indent="0" lvl="0" marL="0" rtl="0" algn="l">
              <a:spcBef>
                <a:spcPts val="1000"/>
              </a:spcBef>
              <a:spcAft>
                <a:spcPts val="0"/>
              </a:spcAft>
              <a:buNone/>
            </a:pPr>
            <a:r>
              <a:rPr lang="en"/>
              <a:t>	• Mena - Inbox Page</a:t>
            </a:r>
            <a:endParaRPr/>
          </a:p>
          <a:p>
            <a:pPr indent="0" lvl="0" marL="0" rtl="0" algn="l">
              <a:spcBef>
                <a:spcPts val="1000"/>
              </a:spcBef>
              <a:spcAft>
                <a:spcPts val="0"/>
              </a:spcAft>
              <a:buNone/>
            </a:pPr>
            <a:r>
              <a:rPr lang="en"/>
              <a:t>	• Sachin - Home Page</a:t>
            </a:r>
            <a:endParaRPr/>
          </a:p>
          <a:p>
            <a:pPr indent="0" lvl="0" marL="0" rtl="0" algn="l">
              <a:spcBef>
                <a:spcPts val="1000"/>
              </a:spcBef>
              <a:spcAft>
                <a:spcPts val="0"/>
              </a:spcAft>
              <a:buNone/>
            </a:pPr>
            <a:r>
              <a:rPr lang="en"/>
              <a:t>	• Nicole - Profile Page</a:t>
            </a:r>
            <a:endParaRPr/>
          </a:p>
          <a:p>
            <a:pPr indent="0" lvl="0" marL="0" rtl="0" algn="l">
              <a:spcBef>
                <a:spcPts val="1000"/>
              </a:spcBef>
              <a:spcAft>
                <a:spcPts val="0"/>
              </a:spcAft>
              <a:buNone/>
            </a:pPr>
            <a:r>
              <a:rPr lang="en"/>
              <a:t>	• Kevin - Explore Page</a:t>
            </a:r>
            <a:endParaRPr/>
          </a:p>
          <a:p>
            <a:pPr indent="0" lvl="0" marL="0" rtl="0" algn="l">
              <a:spcBef>
                <a:spcPts val="1000"/>
              </a:spcBef>
              <a:spcAft>
                <a:spcPts val="0"/>
              </a:spcAft>
              <a:buNone/>
            </a:pPr>
            <a:r>
              <a:rPr lang="en"/>
              <a:t>• Set Functionalities in Flutter</a:t>
            </a:r>
            <a:endParaRPr/>
          </a:p>
          <a:p>
            <a:pPr indent="0" lvl="0" marL="0" rtl="0" algn="l">
              <a:spcBef>
                <a:spcPts val="1000"/>
              </a:spcBef>
              <a:spcAft>
                <a:spcPts val="0"/>
              </a:spcAft>
              <a:buNone/>
            </a:pPr>
            <a:r>
              <a:rPr lang="en"/>
              <a:t>• Set Up Backend in Firebase</a:t>
            </a:r>
            <a:endParaRPr/>
          </a:p>
          <a:p>
            <a:pPr indent="0" lvl="0" marL="0" rtl="0" algn="l">
              <a:spcBef>
                <a:spcPts val="1000"/>
              </a:spcBef>
              <a:spcAft>
                <a:spcPts val="0"/>
              </a:spcAft>
              <a:buNone/>
            </a:pPr>
            <a:r>
              <a:t/>
            </a:r>
            <a:endParaRPr/>
          </a:p>
          <a:p>
            <a:pPr indent="457200" lvl="0" marL="457200" rtl="0" algn="l">
              <a:spcBef>
                <a:spcPts val="1000"/>
              </a:spcBef>
              <a:spcAft>
                <a:spcPts val="1000"/>
              </a:spcAft>
              <a:buNone/>
            </a:pPr>
            <a:r>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7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Wizard of Oz Techniques</a:t>
            </a:r>
            <a:endParaRPr/>
          </a:p>
        </p:txBody>
      </p:sp>
      <p:sp>
        <p:nvSpPr>
          <p:cNvPr id="573" name="Google Shape;573;p74"/>
          <p:cNvSpPr txBox="1"/>
          <p:nvPr>
            <p:ph idx="4294967295" type="body"/>
          </p:nvPr>
        </p:nvSpPr>
        <p:spPr>
          <a:xfrm>
            <a:off x="720000" y="1188600"/>
            <a:ext cx="4850400" cy="34152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a:t>Sending Playmates Text Reminders - texts aren’t sent to users</a:t>
            </a:r>
            <a:endParaRPr/>
          </a:p>
          <a:p>
            <a:pPr indent="-381000" lvl="0" marL="457200" rtl="0" algn="l">
              <a:spcBef>
                <a:spcPts val="0"/>
              </a:spcBef>
              <a:spcAft>
                <a:spcPts val="0"/>
              </a:spcAft>
              <a:buSzPts val="2400"/>
              <a:buChar char="●"/>
            </a:pPr>
            <a:r>
              <a:rPr lang="en"/>
              <a:t>Feed algorithm not personalized to user</a:t>
            </a:r>
            <a:endParaRPr/>
          </a:p>
          <a:p>
            <a:pPr indent="-381000" lvl="0" marL="457200" rtl="0" algn="l">
              <a:spcBef>
                <a:spcPts val="0"/>
              </a:spcBef>
              <a:spcAft>
                <a:spcPts val="0"/>
              </a:spcAft>
              <a:buSzPts val="2400"/>
              <a:buChar char="●"/>
            </a:pPr>
            <a:r>
              <a:rPr lang="en"/>
              <a:t>Integration with contacts during account set up</a:t>
            </a:r>
            <a:endParaRPr/>
          </a:p>
          <a:p>
            <a:pPr indent="-381000" lvl="0" marL="457200" rtl="0" algn="l">
              <a:spcBef>
                <a:spcPts val="0"/>
              </a:spcBef>
              <a:spcAft>
                <a:spcPts val="0"/>
              </a:spcAft>
              <a:buSzPts val="2400"/>
              <a:buChar char="●"/>
            </a:pPr>
            <a:r>
              <a:rPr lang="en"/>
              <a:t>“Filtering” algorithm in Explore page just checks if one tag is present</a:t>
            </a:r>
            <a:endParaRPr/>
          </a:p>
          <a:p>
            <a:pPr indent="0" lvl="0" marL="0" rtl="0" algn="l">
              <a:spcBef>
                <a:spcPts val="1000"/>
              </a:spcBef>
              <a:spcAft>
                <a:spcPts val="0"/>
              </a:spcAft>
              <a:buNone/>
            </a:pPr>
            <a:r>
              <a:t/>
            </a:r>
            <a:endParaRPr/>
          </a:p>
          <a:p>
            <a:pPr indent="0" lvl="0" marL="457200" rtl="0" algn="l">
              <a:spcBef>
                <a:spcPts val="1000"/>
              </a:spcBef>
              <a:spcAft>
                <a:spcPts val="0"/>
              </a:spcAft>
              <a:buNone/>
            </a:pPr>
            <a:r>
              <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a:p>
            <a:pPr indent="457200" lvl="0" marL="457200" rtl="0" algn="l">
              <a:spcBef>
                <a:spcPts val="1000"/>
              </a:spcBef>
              <a:spcAft>
                <a:spcPts val="1000"/>
              </a:spcAft>
              <a:buNone/>
            </a:pPr>
            <a:r>
              <a:t/>
            </a:r>
            <a:endParaRPr/>
          </a:p>
        </p:txBody>
      </p:sp>
      <p:pic>
        <p:nvPicPr>
          <p:cNvPr id="574" name="Google Shape;574;p74"/>
          <p:cNvPicPr preferRelativeResize="0"/>
          <p:nvPr/>
        </p:nvPicPr>
        <p:blipFill rotWithShape="1">
          <a:blip r:embed="rId3">
            <a:alphaModFix/>
          </a:blip>
          <a:srcRect b="0" l="4196" r="0" t="0"/>
          <a:stretch/>
        </p:blipFill>
        <p:spPr>
          <a:xfrm>
            <a:off x="6344900" y="1352025"/>
            <a:ext cx="1591974" cy="3088349"/>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75"/>
          <p:cNvSpPr txBox="1"/>
          <p:nvPr>
            <p:ph type="title"/>
          </p:nvPr>
        </p:nvSpPr>
        <p:spPr>
          <a:xfrm>
            <a:off x="713250" y="445025"/>
            <a:ext cx="771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Hard Coded Features</a:t>
            </a:r>
            <a:endParaRPr/>
          </a:p>
        </p:txBody>
      </p:sp>
      <p:sp>
        <p:nvSpPr>
          <p:cNvPr id="580" name="Google Shape;580;p75"/>
          <p:cNvSpPr txBox="1"/>
          <p:nvPr>
            <p:ph idx="1" type="body"/>
          </p:nvPr>
        </p:nvSpPr>
        <p:spPr>
          <a:xfrm>
            <a:off x="713250" y="1257575"/>
            <a:ext cx="5721000" cy="27597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a:t>P</a:t>
            </a:r>
            <a:r>
              <a:rPr lang="en"/>
              <a:t>opulates hard-coded posts in Explore and Home Page</a:t>
            </a:r>
            <a:endParaRPr/>
          </a:p>
          <a:p>
            <a:pPr indent="-381000" lvl="0" marL="457200" rtl="0" algn="l">
              <a:spcBef>
                <a:spcPts val="0"/>
              </a:spcBef>
              <a:spcAft>
                <a:spcPts val="0"/>
              </a:spcAft>
              <a:buSzPts val="2400"/>
              <a:buChar char="●"/>
            </a:pPr>
            <a:r>
              <a:rPr lang="en"/>
              <a:t>Pre-seeded invites populate inbox</a:t>
            </a:r>
            <a:endParaRPr/>
          </a:p>
          <a:p>
            <a:pPr indent="-381000" lvl="0" marL="457200" rtl="0" algn="l">
              <a:spcBef>
                <a:spcPts val="0"/>
              </a:spcBef>
              <a:spcAft>
                <a:spcPts val="0"/>
              </a:spcAft>
              <a:buSzPts val="2400"/>
              <a:buChar char="●"/>
            </a:pPr>
            <a:r>
              <a:rPr lang="en"/>
              <a:t>Users </a:t>
            </a:r>
            <a:endParaRPr/>
          </a:p>
          <a:p>
            <a:pPr indent="-381000" lvl="0" marL="457200" rtl="0" algn="l">
              <a:spcBef>
                <a:spcPts val="0"/>
              </a:spcBef>
              <a:spcAft>
                <a:spcPts val="0"/>
              </a:spcAft>
              <a:buSzPts val="2400"/>
              <a:buChar char="●"/>
            </a:pPr>
            <a:r>
              <a:rPr lang="en"/>
              <a:t>Completed Playdates</a:t>
            </a:r>
            <a:endParaRPr/>
          </a:p>
        </p:txBody>
      </p:sp>
      <p:pic>
        <p:nvPicPr>
          <p:cNvPr id="581" name="Google Shape;581;p75"/>
          <p:cNvPicPr preferRelativeResize="0"/>
          <p:nvPr/>
        </p:nvPicPr>
        <p:blipFill rotWithShape="1">
          <a:blip r:embed="rId3">
            <a:alphaModFix/>
          </a:blip>
          <a:srcRect b="5636" l="4124" r="2765" t="6981"/>
          <a:stretch/>
        </p:blipFill>
        <p:spPr>
          <a:xfrm>
            <a:off x="6614925" y="1492525"/>
            <a:ext cx="1591975" cy="3067349"/>
          </a:xfrm>
          <a:prstGeom prst="rect">
            <a:avLst/>
          </a:prstGeom>
          <a:noFill/>
          <a:ln cap="flat" cmpd="sng" w="9525">
            <a:solidFill>
              <a:schemeClr val="dk2"/>
            </a:solidFill>
            <a:prstDash val="solid"/>
            <a:round/>
            <a:headEnd len="sm" w="sm" type="none"/>
            <a:tailEnd len="sm" w="sm" type="none"/>
          </a:ln>
        </p:spPr>
      </p:pic>
      <p:cxnSp>
        <p:nvCxnSpPr>
          <p:cNvPr id="582" name="Google Shape;582;p75"/>
          <p:cNvCxnSpPr>
            <a:stCxn id="583" idx="2"/>
          </p:cNvCxnSpPr>
          <p:nvPr/>
        </p:nvCxnSpPr>
        <p:spPr>
          <a:xfrm flipH="1">
            <a:off x="8102750" y="1320525"/>
            <a:ext cx="233100" cy="1141800"/>
          </a:xfrm>
          <a:prstGeom prst="straightConnector1">
            <a:avLst/>
          </a:prstGeom>
          <a:noFill/>
          <a:ln cap="flat" cmpd="sng" w="19050">
            <a:solidFill>
              <a:schemeClr val="dk2"/>
            </a:solidFill>
            <a:prstDash val="solid"/>
            <a:round/>
            <a:headEnd len="med" w="med" type="none"/>
            <a:tailEnd len="med" w="med" type="triangle"/>
          </a:ln>
        </p:spPr>
      </p:cxnSp>
      <p:sp>
        <p:nvSpPr>
          <p:cNvPr id="583" name="Google Shape;583;p75"/>
          <p:cNvSpPr txBox="1"/>
          <p:nvPr/>
        </p:nvSpPr>
        <p:spPr>
          <a:xfrm>
            <a:off x="7735100" y="883725"/>
            <a:ext cx="1201500" cy="4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dk1"/>
                </a:solidFill>
                <a:latin typeface="Poppins"/>
                <a:ea typeface="Poppins"/>
                <a:cs typeface="Poppins"/>
                <a:sym typeface="Poppins"/>
              </a:rPr>
              <a:t>Preseeded Data</a:t>
            </a:r>
            <a:endParaRPr b="1" sz="1200">
              <a:solidFill>
                <a:schemeClr val="dk1"/>
              </a:solidFill>
              <a:latin typeface="Poppins"/>
              <a:ea typeface="Poppins"/>
              <a:cs typeface="Poppins"/>
              <a:sym typeface="Poppi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7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Issues and Questions</a:t>
            </a:r>
            <a:endParaRPr/>
          </a:p>
        </p:txBody>
      </p:sp>
      <p:sp>
        <p:nvSpPr>
          <p:cNvPr id="589" name="Google Shape;589;p76"/>
          <p:cNvSpPr txBox="1"/>
          <p:nvPr>
            <p:ph idx="4294967295" type="body"/>
          </p:nvPr>
        </p:nvSpPr>
        <p:spPr>
          <a:xfrm>
            <a:off x="713250" y="1257575"/>
            <a:ext cx="7717500" cy="27597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b="1" lang="en"/>
              <a:t>Issue</a:t>
            </a:r>
            <a:r>
              <a:rPr lang="en"/>
              <a:t>: How to implement reflection after removing the video recap feature</a:t>
            </a:r>
            <a:endParaRPr/>
          </a:p>
          <a:p>
            <a:pPr indent="-381000" lvl="0" marL="457200" rtl="0" algn="l">
              <a:spcBef>
                <a:spcPts val="0"/>
              </a:spcBef>
              <a:spcAft>
                <a:spcPts val="0"/>
              </a:spcAft>
              <a:buSzPts val="2400"/>
              <a:buChar char="●"/>
            </a:pPr>
            <a:r>
              <a:rPr b="1" lang="en"/>
              <a:t>Question</a:t>
            </a:r>
            <a:r>
              <a:rPr lang="en"/>
              <a:t>: How to send reminders on phone</a:t>
            </a:r>
            <a:endParaRPr/>
          </a:p>
          <a:p>
            <a:pPr indent="-381000" lvl="0" marL="457200" rtl="0" algn="l">
              <a:spcBef>
                <a:spcPts val="0"/>
              </a:spcBef>
              <a:spcAft>
                <a:spcPts val="0"/>
              </a:spcAft>
              <a:buSzPts val="2400"/>
              <a:buChar char="●"/>
            </a:pPr>
            <a:r>
              <a:rPr b="1" lang="en"/>
              <a:t>Question</a:t>
            </a:r>
            <a:r>
              <a:rPr lang="en"/>
              <a:t>: Better way to </a:t>
            </a:r>
            <a:r>
              <a:rPr lang="en"/>
              <a:t>mimic</a:t>
            </a:r>
            <a:r>
              <a:rPr lang="en"/>
              <a:t> a feed algorithm</a:t>
            </a:r>
            <a:endParaRPr/>
          </a:p>
          <a:p>
            <a:pPr indent="-381000" lvl="0" marL="457200" rtl="0" algn="l">
              <a:spcBef>
                <a:spcPts val="0"/>
              </a:spcBef>
              <a:spcAft>
                <a:spcPts val="0"/>
              </a:spcAft>
              <a:buSzPts val="2400"/>
              <a:buChar char="●"/>
            </a:pPr>
            <a:r>
              <a:rPr b="1" lang="en"/>
              <a:t>Question</a:t>
            </a:r>
            <a:r>
              <a:rPr lang="en"/>
              <a:t>: How flexible should we make rescheduling playdates</a:t>
            </a:r>
            <a:endParaRPr/>
          </a:p>
          <a:p>
            <a:pPr indent="0" lvl="0" marL="0" rtl="0" algn="l">
              <a:spcBef>
                <a:spcPts val="1000"/>
              </a:spcBef>
              <a:spcAft>
                <a:spcPts val="1000"/>
              </a:spcAft>
              <a:buNone/>
            </a:pPr>
            <a:r>
              <a:t/>
            </a:r>
            <a:endParaRPr sz="200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77"/>
          <p:cNvSpPr txBox="1"/>
          <p:nvPr>
            <p:ph type="title"/>
          </p:nvPr>
        </p:nvSpPr>
        <p:spPr>
          <a:xfrm>
            <a:off x="1500200" y="2335325"/>
            <a:ext cx="4382700" cy="84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Live Demo</a:t>
            </a:r>
            <a:endParaRPr/>
          </a:p>
        </p:txBody>
      </p:sp>
      <p:sp>
        <p:nvSpPr>
          <p:cNvPr id="595" name="Google Shape;595;p77"/>
          <p:cNvSpPr txBox="1"/>
          <p:nvPr>
            <p:ph idx="2" type="title"/>
          </p:nvPr>
        </p:nvSpPr>
        <p:spPr>
          <a:xfrm>
            <a:off x="1500200" y="1602050"/>
            <a:ext cx="12888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EE485D"/>
                </a:solidFill>
              </a:rPr>
              <a:t>05</a:t>
            </a:r>
            <a:endParaRPr>
              <a:solidFill>
                <a:srgbClr val="EE485D"/>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78"/>
          <p:cNvSpPr txBox="1"/>
          <p:nvPr>
            <p:ph type="title"/>
          </p:nvPr>
        </p:nvSpPr>
        <p:spPr>
          <a:xfrm>
            <a:off x="1500200" y="2335325"/>
            <a:ext cx="4382700" cy="84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Appendix</a:t>
            </a:r>
            <a:endParaRPr/>
          </a:p>
        </p:txBody>
      </p:sp>
      <p:sp>
        <p:nvSpPr>
          <p:cNvPr id="601" name="Google Shape;601;p78"/>
          <p:cNvSpPr txBox="1"/>
          <p:nvPr>
            <p:ph idx="2" type="title"/>
          </p:nvPr>
        </p:nvSpPr>
        <p:spPr>
          <a:xfrm>
            <a:off x="1500200" y="1602050"/>
            <a:ext cx="12888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EE485D"/>
                </a:solidFill>
              </a:rPr>
              <a:t>06</a:t>
            </a:r>
            <a:endParaRPr>
              <a:solidFill>
                <a:srgbClr val="EE485D"/>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7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Appendix</a:t>
            </a:r>
            <a:endParaRPr/>
          </a:p>
        </p:txBody>
      </p:sp>
      <p:sp>
        <p:nvSpPr>
          <p:cNvPr id="607" name="Google Shape;607;p79"/>
          <p:cNvSpPr txBox="1"/>
          <p:nvPr>
            <p:ph idx="1" type="body"/>
          </p:nvPr>
        </p:nvSpPr>
        <p:spPr>
          <a:xfrm>
            <a:off x="720000" y="1017725"/>
            <a:ext cx="7704000" cy="358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 </a:t>
            </a:r>
            <a:r>
              <a:rPr lang="en" u="sng">
                <a:solidFill>
                  <a:schemeClr val="hlink"/>
                </a:solidFill>
                <a:hlinkClick r:id="rId3"/>
              </a:rPr>
              <a:t>Heuristic Evaluation Summary</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a:t>
            </a:r>
            <a:r>
              <a:rPr lang="en" u="sng">
                <a:solidFill>
                  <a:schemeClr val="hlink"/>
                </a:solidFill>
                <a:hlinkClick r:id="rId4"/>
              </a:rPr>
              <a:t>FlutterFlow</a:t>
            </a:r>
            <a:r>
              <a:rPr lang="en"/>
              <a:t> </a:t>
            </a:r>
            <a:endParaRPr/>
          </a:p>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lean and Neat Style Portfolio by Slidesgo">
  <a:themeElements>
    <a:clrScheme name="Simple Light">
      <a:dk1>
        <a:srgbClr val="191919"/>
      </a:dk1>
      <a:lt1>
        <a:srgbClr val="FFFFFF"/>
      </a:lt1>
      <a:dk2>
        <a:srgbClr val="FFC803"/>
      </a:dk2>
      <a:lt2>
        <a:srgbClr val="D9D9D9"/>
      </a:lt2>
      <a:accent1>
        <a:srgbClr val="FFFFFF"/>
      </a:accent1>
      <a:accent2>
        <a:srgbClr val="FFFFFF"/>
      </a:accent2>
      <a:accent3>
        <a:srgbClr val="FFFFFF"/>
      </a:accent3>
      <a:accent4>
        <a:srgbClr val="FFFFFF"/>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