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25603200" cx="20116800"/>
  <p:notesSz cx="6858000" cy="9144000"/>
  <p:embeddedFontLst>
    <p:embeddedFont>
      <p:font typeface="Mulish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064">
          <p15:clr>
            <a:srgbClr val="747775"/>
          </p15:clr>
        </p15:guide>
        <p15:guide id="2" pos="633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064" orient="horz"/>
        <p:guide pos="63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Mulish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ulish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ulish-regular.fntdata"/><Relationship Id="rId8" Type="http://schemas.openxmlformats.org/officeDocument/2006/relationships/font" Target="fonts/Mulish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82214" y="685800"/>
            <a:ext cx="269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082214" y="685800"/>
            <a:ext cx="269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notes from teaching team - avoid words, use visuals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Put pictures from user testing in circles, and have pixel art clip art?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85758" y="3706329"/>
            <a:ext cx="18745200" cy="102174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85740" y="14107644"/>
            <a:ext cx="18745200" cy="39453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85740" y="10706453"/>
            <a:ext cx="18745200" cy="41904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85740" y="2215236"/>
            <a:ext cx="18745200" cy="28509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85740" y="5736764"/>
            <a:ext cx="18745200" cy="17006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85740" y="2215236"/>
            <a:ext cx="18745200" cy="28509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85740" y="5736764"/>
            <a:ext cx="8799900" cy="17006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0631280" y="5736764"/>
            <a:ext cx="8799900" cy="17006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85740" y="2215236"/>
            <a:ext cx="18745200" cy="28509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85740" y="2765653"/>
            <a:ext cx="6177600" cy="37617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85740" y="6917120"/>
            <a:ext cx="6177600" cy="158262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469900" lvl="0" marL="4572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078550" y="2240747"/>
            <a:ext cx="14009100" cy="203631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0058400" y="-622"/>
            <a:ext cx="10058400" cy="2560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84100" y="6138471"/>
            <a:ext cx="8899500" cy="73785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84100" y="13953084"/>
            <a:ext cx="8899500" cy="61482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0866900" y="3604284"/>
            <a:ext cx="8441400" cy="18393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85740" y="21058862"/>
            <a:ext cx="13197300" cy="30120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85740" y="5506044"/>
            <a:ext cx="18745200" cy="97740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85740" y="15691076"/>
            <a:ext cx="18745200" cy="64752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 algn="ctr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85740" y="2215236"/>
            <a:ext cx="18745200" cy="28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85740" y="5736764"/>
            <a:ext cx="18745200" cy="170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●"/>
              <a:defRPr sz="5600">
                <a:solidFill>
                  <a:schemeClr val="dk2"/>
                </a:solidFill>
              </a:defRPr>
            </a:lvl1pPr>
            <a:lvl2pPr indent="-5080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2pPr>
            <a:lvl3pPr indent="-5080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3pPr>
            <a:lvl4pPr indent="-5080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4pPr>
            <a:lvl5pPr indent="-5080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5pPr>
            <a:lvl6pPr indent="-5080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6pPr>
            <a:lvl7pPr indent="-5080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7pPr>
            <a:lvl8pPr indent="-5080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8pPr>
            <a:lvl9pPr indent="-5080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8639407" y="23212457"/>
            <a:ext cx="1207200" cy="195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r">
              <a:buNone/>
              <a:defRPr sz="3100">
                <a:solidFill>
                  <a:schemeClr val="dk2"/>
                </a:solidFill>
              </a:defRPr>
            </a:lvl1pPr>
            <a:lvl2pPr lvl="1" algn="r">
              <a:buNone/>
              <a:defRPr sz="3100">
                <a:solidFill>
                  <a:schemeClr val="dk2"/>
                </a:solidFill>
              </a:defRPr>
            </a:lvl2pPr>
            <a:lvl3pPr lvl="2" algn="r">
              <a:buNone/>
              <a:defRPr sz="3100">
                <a:solidFill>
                  <a:schemeClr val="dk2"/>
                </a:solidFill>
              </a:defRPr>
            </a:lvl3pPr>
            <a:lvl4pPr lvl="3" algn="r">
              <a:buNone/>
              <a:defRPr sz="3100">
                <a:solidFill>
                  <a:schemeClr val="dk2"/>
                </a:solidFill>
              </a:defRPr>
            </a:lvl4pPr>
            <a:lvl5pPr lvl="4" algn="r">
              <a:buNone/>
              <a:defRPr sz="3100">
                <a:solidFill>
                  <a:schemeClr val="dk2"/>
                </a:solidFill>
              </a:defRPr>
            </a:lvl5pPr>
            <a:lvl6pPr lvl="5" algn="r">
              <a:buNone/>
              <a:defRPr sz="3100">
                <a:solidFill>
                  <a:schemeClr val="dk2"/>
                </a:solidFill>
              </a:defRPr>
            </a:lvl6pPr>
            <a:lvl7pPr lvl="6" algn="r">
              <a:buNone/>
              <a:defRPr sz="3100">
                <a:solidFill>
                  <a:schemeClr val="dk2"/>
                </a:solidFill>
              </a:defRPr>
            </a:lvl7pPr>
            <a:lvl8pPr lvl="7" algn="r">
              <a:buNone/>
              <a:defRPr sz="3100">
                <a:solidFill>
                  <a:schemeClr val="dk2"/>
                </a:solidFill>
              </a:defRPr>
            </a:lvl8pPr>
            <a:lvl9pPr lvl="8" algn="r">
              <a:buNone/>
              <a:defRPr sz="3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4.png"/><Relationship Id="rId13" Type="http://schemas.openxmlformats.org/officeDocument/2006/relationships/image" Target="../media/image2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3.jpg"/><Relationship Id="rId15" Type="http://schemas.openxmlformats.org/officeDocument/2006/relationships/image" Target="../media/image6.png"/><Relationship Id="rId14" Type="http://schemas.openxmlformats.org/officeDocument/2006/relationships/image" Target="../media/image1.png"/><Relationship Id="rId17" Type="http://schemas.openxmlformats.org/officeDocument/2006/relationships/image" Target="../media/image10.jpg"/><Relationship Id="rId16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5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25" y="21169825"/>
            <a:ext cx="20116800" cy="3795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-37" y="5175688"/>
            <a:ext cx="20116800" cy="91821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533425"/>
            <a:ext cx="8304426" cy="39986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7025" y="24964900"/>
            <a:ext cx="6984900" cy="6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2"/>
                </a:solidFill>
              </a:rPr>
              <a:t>CS 147 Autumn 2023 </a:t>
            </a:r>
            <a:endParaRPr sz="35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830700" y="25030650"/>
            <a:ext cx="16047900" cy="6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</a:rPr>
              <a:t>Project Website: https://web.stanford.edu/class/cs147/projects/UnlockingLifelongLearning/ArtSquared/</a:t>
            </a:r>
            <a:endParaRPr sz="2600">
              <a:solidFill>
                <a:schemeClr val="dk2"/>
              </a:solidFill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857039" y="21119400"/>
            <a:ext cx="18402661" cy="1440000"/>
            <a:chOff x="857039" y="21119400"/>
            <a:chExt cx="18402661" cy="1440000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857039" y="21119400"/>
              <a:ext cx="7264800" cy="144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6200">
                  <a:latin typeface="Mulish"/>
                  <a:ea typeface="Mulish"/>
                  <a:cs typeface="Mulish"/>
                  <a:sym typeface="Mulish"/>
                </a:rPr>
                <a:t>Problem</a:t>
              </a:r>
              <a:endParaRPr b="1" sz="6200">
                <a:solidFill>
                  <a:srgbClr val="552A0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10058400" y="21119400"/>
              <a:ext cx="9201300" cy="144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6200">
                  <a:latin typeface="Mulish"/>
                  <a:ea typeface="Mulish"/>
                  <a:cs typeface="Mulish"/>
                  <a:sym typeface="Mulish"/>
                </a:rPr>
                <a:t>Solution</a:t>
              </a:r>
              <a:endParaRPr b="1" sz="6200">
                <a:solidFill>
                  <a:srgbClr val="552A0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</p:grpSp>
      <p:grpSp>
        <p:nvGrpSpPr>
          <p:cNvPr id="62" name="Google Shape;62;p13"/>
          <p:cNvGrpSpPr/>
          <p:nvPr/>
        </p:nvGrpSpPr>
        <p:grpSpPr>
          <a:xfrm>
            <a:off x="599700" y="22812275"/>
            <a:ext cx="18917400" cy="1899775"/>
            <a:chOff x="599700" y="22828713"/>
            <a:chExt cx="18917400" cy="1899775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599700" y="22828713"/>
              <a:ext cx="9458700" cy="18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chemeClr val="dk1"/>
                  </a:solidFill>
                </a:rPr>
                <a:t>I</a:t>
              </a:r>
              <a:r>
                <a:rPr b="1" lang="en" sz="36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t’s difficult to learn art and creative expression beyond school</a:t>
              </a:r>
              <a:endParaRPr b="1" sz="3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10058400" y="22861588"/>
              <a:ext cx="9458700" cy="18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Collaborative, creative environment for users to learn pixel art on the go</a:t>
              </a:r>
              <a:r>
                <a:rPr b="1" lang="en" sz="3600">
                  <a:solidFill>
                    <a:schemeClr val="dk1"/>
                  </a:solidFill>
                </a:rPr>
                <a:t> </a:t>
              </a:r>
              <a:endParaRPr b="1" sz="3600">
                <a:solidFill>
                  <a:schemeClr val="dk1"/>
                </a:solidFill>
              </a:endParaRPr>
            </a:p>
          </p:txBody>
        </p:sp>
      </p:grpSp>
      <p:sp>
        <p:nvSpPr>
          <p:cNvPr id="65" name="Google Shape;65;p13"/>
          <p:cNvSpPr txBox="1"/>
          <p:nvPr/>
        </p:nvSpPr>
        <p:spPr>
          <a:xfrm>
            <a:off x="10401300" y="1076988"/>
            <a:ext cx="8610600" cy="29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6800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rPr>
              <a:t>Learn art and build your community - one pixel at a time</a:t>
            </a:r>
            <a:endParaRPr b="1" sz="7100">
              <a:solidFill>
                <a:schemeClr val="dk2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62000" y="15001425"/>
            <a:ext cx="83043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Design Process</a:t>
            </a:r>
            <a:endParaRPr b="1" sz="6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528679" y="16275823"/>
            <a:ext cx="19041737" cy="3522287"/>
            <a:chOff x="528679" y="16275823"/>
            <a:chExt cx="19041737" cy="3522287"/>
          </a:xfrm>
        </p:grpSpPr>
        <p:grpSp>
          <p:nvGrpSpPr>
            <p:cNvPr id="68" name="Google Shape;68;p13"/>
            <p:cNvGrpSpPr/>
            <p:nvPr/>
          </p:nvGrpSpPr>
          <p:grpSpPr>
            <a:xfrm>
              <a:off x="16119357" y="16312251"/>
              <a:ext cx="3451059" cy="3485859"/>
              <a:chOff x="3788825" y="539750"/>
              <a:chExt cx="5353800" cy="5353800"/>
            </a:xfrm>
          </p:grpSpPr>
          <p:sp>
            <p:nvSpPr>
              <p:cNvPr id="69" name="Google Shape;69;p13"/>
              <p:cNvSpPr/>
              <p:nvPr/>
            </p:nvSpPr>
            <p:spPr>
              <a:xfrm>
                <a:off x="3788825" y="539750"/>
                <a:ext cx="5353800" cy="5353800"/>
              </a:xfrm>
              <a:prstGeom prst="ellipse">
                <a:avLst/>
              </a:prstGeom>
              <a:solidFill>
                <a:schemeClr val="lt1"/>
              </a:solidFill>
              <a:ln cap="flat" cmpd="sng" w="1143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0" name="Google Shape;70;p13"/>
              <p:cNvGrpSpPr/>
              <p:nvPr/>
            </p:nvGrpSpPr>
            <p:grpSpPr>
              <a:xfrm>
                <a:off x="4688331" y="1395427"/>
                <a:ext cx="3559748" cy="3559678"/>
                <a:chOff x="4644191" y="1028650"/>
                <a:chExt cx="3824397" cy="3918624"/>
              </a:xfrm>
            </p:grpSpPr>
            <p:pic>
              <p:nvPicPr>
                <p:cNvPr id="71" name="Google Shape;71;p1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1019"/>
                <a:stretch/>
              </p:blipFill>
              <p:spPr>
                <a:xfrm>
                  <a:off x="4644191" y="1058167"/>
                  <a:ext cx="1824080" cy="388739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2" name="Google Shape;72;p13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52268" y="1028650"/>
                  <a:ext cx="1816320" cy="39186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73" name="Google Shape;73;p13"/>
            <p:cNvPicPr preferRelativeResize="0"/>
            <p:nvPr/>
          </p:nvPicPr>
          <p:blipFill rotWithShape="1">
            <a:blip r:embed="rId6">
              <a:alphaModFix/>
            </a:blip>
            <a:srcRect b="12971" l="-820" r="820" t="12049"/>
            <a:stretch/>
          </p:blipFill>
          <p:spPr>
            <a:xfrm>
              <a:off x="4405507" y="16329089"/>
              <a:ext cx="3367646" cy="3379349"/>
            </a:xfrm>
            <a:prstGeom prst="ellipse">
              <a:avLst/>
            </a:prstGeom>
            <a:noFill/>
            <a:ln cap="flat" cmpd="sng" w="1143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4" name="Google Shape;74;p13"/>
            <p:cNvPicPr preferRelativeResize="0"/>
            <p:nvPr/>
          </p:nvPicPr>
          <p:blipFill rotWithShape="1">
            <a:blip r:embed="rId7">
              <a:alphaModFix/>
            </a:blip>
            <a:srcRect b="36604" l="0" r="0" t="0"/>
            <a:stretch/>
          </p:blipFill>
          <p:spPr>
            <a:xfrm rot="-5400000">
              <a:off x="8273748" y="16293232"/>
              <a:ext cx="3468226" cy="3451054"/>
            </a:xfrm>
            <a:prstGeom prst="ellipse">
              <a:avLst/>
            </a:prstGeom>
            <a:noFill/>
            <a:ln cap="flat" cmpd="sng" w="1143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  <p:grpSp>
          <p:nvGrpSpPr>
            <p:cNvPr id="75" name="Google Shape;75;p13"/>
            <p:cNvGrpSpPr/>
            <p:nvPr/>
          </p:nvGrpSpPr>
          <p:grpSpPr>
            <a:xfrm>
              <a:off x="12242570" y="16275823"/>
              <a:ext cx="3367595" cy="3485849"/>
              <a:chOff x="952550" y="2013800"/>
              <a:chExt cx="3264900" cy="3264900"/>
            </a:xfrm>
          </p:grpSpPr>
          <p:sp>
            <p:nvSpPr>
              <p:cNvPr id="76" name="Google Shape;76;p13"/>
              <p:cNvSpPr/>
              <p:nvPr/>
            </p:nvSpPr>
            <p:spPr>
              <a:xfrm>
                <a:off x="952550" y="2013800"/>
                <a:ext cx="3264900" cy="32649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77" name="Google Shape;77;p13"/>
              <p:cNvPicPr preferRelativeResize="0"/>
              <p:nvPr/>
            </p:nvPicPr>
            <p:blipFill rotWithShape="1">
              <a:blip r:embed="rId8">
                <a:alphaModFix/>
              </a:blip>
              <a:srcRect b="-15396" l="-692" r="45720" t="-8075"/>
              <a:stretch/>
            </p:blipFill>
            <p:spPr>
              <a:xfrm>
                <a:off x="985700" y="2048900"/>
                <a:ext cx="3198600" cy="3194700"/>
              </a:xfrm>
              <a:prstGeom prst="ellipse">
                <a:avLst/>
              </a:prstGeom>
              <a:noFill/>
              <a:ln cap="flat" cmpd="sng" w="1143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pic>
        </p:grpSp>
        <p:pic>
          <p:nvPicPr>
            <p:cNvPr id="78" name="Google Shape;78;p13"/>
            <p:cNvPicPr preferRelativeResize="0"/>
            <p:nvPr/>
          </p:nvPicPr>
          <p:blipFill rotWithShape="1">
            <a:blip r:embed="rId9">
              <a:alphaModFix/>
            </a:blip>
            <a:srcRect b="-12782" l="1456" r="1456" t="-12782"/>
            <a:stretch/>
          </p:blipFill>
          <p:spPr>
            <a:xfrm>
              <a:off x="528679" y="16365490"/>
              <a:ext cx="3367646" cy="3379349"/>
            </a:xfrm>
            <a:prstGeom prst="ellipse">
              <a:avLst/>
            </a:prstGeom>
            <a:noFill/>
            <a:ln cap="flat" cmpd="sng" w="1143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79" name="Google Shape;79;p13"/>
          <p:cNvSpPr txBox="1"/>
          <p:nvPr/>
        </p:nvSpPr>
        <p:spPr>
          <a:xfrm>
            <a:off x="-25" y="0"/>
            <a:ext cx="6010800" cy="6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</a:rPr>
              <a:t>Marie C. </a:t>
            </a:r>
            <a:r>
              <a:rPr lang="en" sz="2600">
                <a:solidFill>
                  <a:schemeClr val="dk2"/>
                </a:solidFill>
              </a:rPr>
              <a:t>David C. Becky M. Leyth T. </a:t>
            </a:r>
            <a:endParaRPr sz="2600">
              <a:solidFill>
                <a:schemeClr val="dk2"/>
              </a:solidFill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88949" y="19985775"/>
            <a:ext cx="36555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dk2"/>
                </a:solidFill>
              </a:rPr>
              <a:t>1. </a:t>
            </a:r>
            <a:r>
              <a:rPr lang="en" sz="4100">
                <a:solidFill>
                  <a:schemeClr val="dk2"/>
                </a:solidFill>
              </a:rPr>
              <a:t>Needfinding</a:t>
            </a:r>
            <a:endParaRPr sz="3600">
              <a:solidFill>
                <a:schemeClr val="dk2"/>
              </a:solidFill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3791375" y="20050900"/>
            <a:ext cx="41238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100">
                <a:solidFill>
                  <a:schemeClr val="dk2"/>
                </a:solidFill>
              </a:rPr>
              <a:t>   2. Assumption</a:t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7955824" y="20050900"/>
            <a:ext cx="38481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100">
                <a:solidFill>
                  <a:schemeClr val="dk2"/>
                </a:solidFill>
              </a:rPr>
              <a:t>3. Testing</a:t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11901475" y="20076113"/>
            <a:ext cx="40125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100">
                <a:solidFill>
                  <a:schemeClr val="dk2"/>
                </a:solidFill>
              </a:rPr>
              <a:t>4. Sketches</a:t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15715300" y="20076113"/>
            <a:ext cx="40125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100">
                <a:solidFill>
                  <a:schemeClr val="dk2"/>
                </a:solidFill>
              </a:rPr>
              <a:t>5. low-fi</a:t>
            </a:r>
            <a:endParaRPr sz="5600">
              <a:solidFill>
                <a:schemeClr val="dk2"/>
              </a:solidFill>
            </a:endParaRPr>
          </a:p>
        </p:txBody>
      </p:sp>
      <p:pic>
        <p:nvPicPr>
          <p:cNvPr id="85" name="Google Shape;8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179750" y="21169849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11">
            <a:alphaModFix/>
          </a:blip>
          <a:srcRect b="10039" l="0" r="0" t="10031"/>
          <a:stretch/>
        </p:blipFill>
        <p:spPr>
          <a:xfrm>
            <a:off x="6254525" y="21521425"/>
            <a:ext cx="638400" cy="6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10800000">
            <a:off x="7031925" y="15247001"/>
            <a:ext cx="776074" cy="7760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3"/>
          <p:cNvGrpSpPr/>
          <p:nvPr/>
        </p:nvGrpSpPr>
        <p:grpSpPr>
          <a:xfrm>
            <a:off x="15994000" y="5728450"/>
            <a:ext cx="4012500" cy="8676200"/>
            <a:chOff x="15994000" y="5728450"/>
            <a:chExt cx="4012500" cy="8676200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15994000" y="13261650"/>
              <a:ext cx="4012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Learn</a:t>
              </a:r>
              <a:endParaRPr b="1" sz="5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pic>
          <p:nvPicPr>
            <p:cNvPr id="90" name="Google Shape;90;p1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16261000" y="5728450"/>
              <a:ext cx="3478500" cy="75333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grpSp>
        <p:nvGrpSpPr>
          <p:cNvPr id="91" name="Google Shape;91;p13"/>
          <p:cNvGrpSpPr/>
          <p:nvPr/>
        </p:nvGrpSpPr>
        <p:grpSpPr>
          <a:xfrm>
            <a:off x="8063900" y="5735654"/>
            <a:ext cx="3655500" cy="8668996"/>
            <a:chOff x="7979494" y="5735654"/>
            <a:chExt cx="3655500" cy="8668996"/>
          </a:xfrm>
        </p:grpSpPr>
        <p:sp>
          <p:nvSpPr>
            <p:cNvPr id="92" name="Google Shape;92;p13"/>
            <p:cNvSpPr txBox="1"/>
            <p:nvPr/>
          </p:nvSpPr>
          <p:spPr>
            <a:xfrm>
              <a:off x="7979494" y="13261650"/>
              <a:ext cx="3655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Collab</a:t>
              </a:r>
              <a:endParaRPr b="1" sz="5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pic>
          <p:nvPicPr>
            <p:cNvPr id="93" name="Google Shape;93;p13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8067994" y="5735654"/>
              <a:ext cx="3478500" cy="75189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grpSp>
        <p:nvGrpSpPr>
          <p:cNvPr id="94" name="Google Shape;94;p13"/>
          <p:cNvGrpSpPr/>
          <p:nvPr/>
        </p:nvGrpSpPr>
        <p:grpSpPr>
          <a:xfrm>
            <a:off x="4187350" y="5737946"/>
            <a:ext cx="3478500" cy="8457004"/>
            <a:chOff x="4163297" y="5737946"/>
            <a:chExt cx="3478500" cy="8457004"/>
          </a:xfrm>
        </p:grpSpPr>
        <p:sp>
          <p:nvSpPr>
            <p:cNvPr id="95" name="Google Shape;95;p13"/>
            <p:cNvSpPr txBox="1"/>
            <p:nvPr/>
          </p:nvSpPr>
          <p:spPr>
            <a:xfrm>
              <a:off x="4358297" y="13261650"/>
              <a:ext cx="3088500" cy="9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56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Create</a:t>
              </a:r>
              <a:endParaRPr b="1" sz="5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600">
                <a:solidFill>
                  <a:schemeClr val="dk2"/>
                </a:solidFill>
              </a:endParaRPr>
            </a:p>
          </p:txBody>
        </p:sp>
        <p:pic>
          <p:nvPicPr>
            <p:cNvPr id="96" name="Google Shape;96;p13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4163297" y="5737946"/>
              <a:ext cx="3478500" cy="75141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grpSp>
        <p:nvGrpSpPr>
          <p:cNvPr id="97" name="Google Shape;97;p13"/>
          <p:cNvGrpSpPr/>
          <p:nvPr/>
        </p:nvGrpSpPr>
        <p:grpSpPr>
          <a:xfrm>
            <a:off x="12117450" y="5728294"/>
            <a:ext cx="3478500" cy="8466656"/>
            <a:chOff x="12256190" y="5728294"/>
            <a:chExt cx="3478500" cy="8466656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12451190" y="13261650"/>
              <a:ext cx="3088500" cy="9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Share</a:t>
              </a:r>
              <a:endParaRPr b="1" sz="5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pic>
          <p:nvPicPr>
            <p:cNvPr id="99" name="Google Shape;99;p13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12256190" y="5728294"/>
              <a:ext cx="3478500" cy="75333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grpSp>
        <p:nvGrpSpPr>
          <p:cNvPr id="100" name="Google Shape;100;p13"/>
          <p:cNvGrpSpPr/>
          <p:nvPr/>
        </p:nvGrpSpPr>
        <p:grpSpPr>
          <a:xfrm>
            <a:off x="310800" y="5729600"/>
            <a:ext cx="3478500" cy="8675050"/>
            <a:chOff x="310800" y="5729600"/>
            <a:chExt cx="3478500" cy="8675050"/>
          </a:xfrm>
        </p:grpSpPr>
        <p:sp>
          <p:nvSpPr>
            <p:cNvPr id="101" name="Google Shape;101;p13"/>
            <p:cNvSpPr txBox="1"/>
            <p:nvPr/>
          </p:nvSpPr>
          <p:spPr>
            <a:xfrm>
              <a:off x="783600" y="13261650"/>
              <a:ext cx="2532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chemeClr val="dk1"/>
                  </a:solidFill>
                  <a:latin typeface="Mulish"/>
                  <a:ea typeface="Mulish"/>
                  <a:cs typeface="Mulish"/>
                  <a:sym typeface="Mulish"/>
                </a:rPr>
                <a:t>Home</a:t>
              </a:r>
              <a:endParaRPr b="1" sz="5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pic>
          <p:nvPicPr>
            <p:cNvPr id="102" name="Google Shape;102;p13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310800" y="5729600"/>
              <a:ext cx="3478500" cy="75321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