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Lst>
  <p:sldSz cy="5143500" cx="9144000"/>
  <p:notesSz cx="6858000" cy="9144000"/>
  <p:embeddedFontLst>
    <p:embeddedFont>
      <p:font typeface="Nunito"/>
      <p:regular r:id="rId39"/>
      <p:bold r:id="rId40"/>
      <p:italic r:id="rId41"/>
      <p:boldItalic r:id="rId42"/>
    </p:embeddedFont>
    <p:embeddedFont>
      <p:font typeface="EB Garamond"/>
      <p:regular r:id="rId43"/>
      <p:bold r:id="rId44"/>
      <p:italic r:id="rId45"/>
      <p:boldItalic r:id="rId46"/>
    </p:embeddedFont>
    <p:embeddedFont>
      <p:font typeface="Gilda Display"/>
      <p:regular r:id="rId47"/>
    </p:embeddedFont>
    <p:embeddedFont>
      <p:font typeface="Barlow"/>
      <p:regular r:id="rId48"/>
      <p:bold r:id="rId49"/>
      <p:italic r:id="rId50"/>
      <p:boldItalic r:id="rId51"/>
    </p:embeddedFont>
    <p:embeddedFont>
      <p:font typeface="Nunito Light"/>
      <p:regular r:id="rId52"/>
      <p:bold r:id="rId53"/>
      <p:italic r:id="rId54"/>
      <p:boldItalic r:id="rId55"/>
    </p:embeddedFont>
    <p:embeddedFont>
      <p:font typeface="Open Sans"/>
      <p:regular r:id="rId56"/>
      <p:bold r:id="rId57"/>
      <p:italic r:id="rId58"/>
      <p:boldItalic r:id="rId5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Emma Su"/>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Nunito-bold.fntdata"/><Relationship Id="rId42" Type="http://schemas.openxmlformats.org/officeDocument/2006/relationships/font" Target="fonts/Nunito-boldItalic.fntdata"/><Relationship Id="rId41" Type="http://schemas.openxmlformats.org/officeDocument/2006/relationships/font" Target="fonts/Nunito-italic.fntdata"/><Relationship Id="rId44" Type="http://schemas.openxmlformats.org/officeDocument/2006/relationships/font" Target="fonts/EBGaramond-bold.fntdata"/><Relationship Id="rId43" Type="http://schemas.openxmlformats.org/officeDocument/2006/relationships/font" Target="fonts/EBGaramond-regular.fntdata"/><Relationship Id="rId46" Type="http://schemas.openxmlformats.org/officeDocument/2006/relationships/font" Target="fonts/EBGaramond-boldItalic.fntdata"/><Relationship Id="rId45" Type="http://schemas.openxmlformats.org/officeDocument/2006/relationships/font" Target="fonts/EBGaramon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3.xml"/><Relationship Id="rId48" Type="http://schemas.openxmlformats.org/officeDocument/2006/relationships/font" Target="fonts/Barlow-regular.fntdata"/><Relationship Id="rId47" Type="http://schemas.openxmlformats.org/officeDocument/2006/relationships/font" Target="fonts/GildaDisplay-regular.fntdata"/><Relationship Id="rId49" Type="http://schemas.openxmlformats.org/officeDocument/2006/relationships/font" Target="fonts/Barlow-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font" Target="fonts/Nunito-regular.fntdata"/><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Barlow-boldItalic.fntdata"/><Relationship Id="rId50" Type="http://schemas.openxmlformats.org/officeDocument/2006/relationships/font" Target="fonts/Barlow-italic.fntdata"/><Relationship Id="rId53" Type="http://schemas.openxmlformats.org/officeDocument/2006/relationships/font" Target="fonts/NunitoLight-bold.fntdata"/><Relationship Id="rId52" Type="http://schemas.openxmlformats.org/officeDocument/2006/relationships/font" Target="fonts/NunitoLight-regular.fntdata"/><Relationship Id="rId11" Type="http://schemas.openxmlformats.org/officeDocument/2006/relationships/slide" Target="slides/slide5.xml"/><Relationship Id="rId55" Type="http://schemas.openxmlformats.org/officeDocument/2006/relationships/font" Target="fonts/NunitoLight-boldItalic.fntdata"/><Relationship Id="rId10" Type="http://schemas.openxmlformats.org/officeDocument/2006/relationships/slide" Target="slides/slide4.xml"/><Relationship Id="rId54" Type="http://schemas.openxmlformats.org/officeDocument/2006/relationships/font" Target="fonts/NunitoLight-italic.fntdata"/><Relationship Id="rId13" Type="http://schemas.openxmlformats.org/officeDocument/2006/relationships/slide" Target="slides/slide7.xml"/><Relationship Id="rId57" Type="http://schemas.openxmlformats.org/officeDocument/2006/relationships/font" Target="fonts/OpenSans-bold.fntdata"/><Relationship Id="rId12" Type="http://schemas.openxmlformats.org/officeDocument/2006/relationships/slide" Target="slides/slide6.xml"/><Relationship Id="rId56" Type="http://schemas.openxmlformats.org/officeDocument/2006/relationships/font" Target="fonts/OpenSans-regular.fntdata"/><Relationship Id="rId15" Type="http://schemas.openxmlformats.org/officeDocument/2006/relationships/slide" Target="slides/slide9.xml"/><Relationship Id="rId59" Type="http://schemas.openxmlformats.org/officeDocument/2006/relationships/font" Target="fonts/OpenSans-boldItalic.fntdata"/><Relationship Id="rId14" Type="http://schemas.openxmlformats.org/officeDocument/2006/relationships/slide" Target="slides/slide8.xml"/><Relationship Id="rId58" Type="http://schemas.openxmlformats.org/officeDocument/2006/relationships/font" Target="fonts/OpenSans-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3-11-05T03:31:45.987">
    <p:pos x="6000" y="0"/>
    <p:text>need to revise this entire section</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23cd2605845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g23cd2605845_1_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3cd2605845_1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g23cd2605845_1_16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29479e737f9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g29479e737f9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25e92972572_1_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2" name="Google Shape;212;g25e92972572_1_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23cd2605845_1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g23cd2605845_1_2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25e92972572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sz="1400">
              <a:solidFill>
                <a:schemeClr val="dk1"/>
              </a:solidFill>
              <a:latin typeface="Gilda Display"/>
              <a:ea typeface="Gilda Display"/>
              <a:cs typeface="Gilda Display"/>
              <a:sym typeface="Gilda Display"/>
            </a:endParaRPr>
          </a:p>
          <a:p>
            <a:pPr indent="0" lvl="0" marL="0" rtl="0" algn="l">
              <a:spcBef>
                <a:spcPts val="0"/>
              </a:spcBef>
              <a:spcAft>
                <a:spcPts val="0"/>
              </a:spcAft>
              <a:buClr>
                <a:schemeClr val="dk1"/>
              </a:buClr>
              <a:buSzPts val="1100"/>
              <a:buFont typeface="Arial"/>
              <a:buNone/>
            </a:pPr>
            <a:r>
              <a:t/>
            </a:r>
            <a:endParaRPr sz="1400">
              <a:solidFill>
                <a:schemeClr val="dk1"/>
              </a:solidFill>
              <a:latin typeface="Gilda Display"/>
              <a:ea typeface="Gilda Display"/>
              <a:cs typeface="Gilda Display"/>
              <a:sym typeface="Gilda Display"/>
            </a:endParaRPr>
          </a:p>
          <a:p>
            <a:pPr indent="0" lvl="0" marL="0" rtl="0" algn="l">
              <a:spcBef>
                <a:spcPts val="0"/>
              </a:spcBef>
              <a:spcAft>
                <a:spcPts val="0"/>
              </a:spcAft>
              <a:buNone/>
            </a:pPr>
            <a:r>
              <a:t/>
            </a:r>
            <a:endParaRPr/>
          </a:p>
        </p:txBody>
      </p:sp>
      <p:sp>
        <p:nvSpPr>
          <p:cNvPr id="263" name="Google Shape;263;g25e92972572_1_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25e92972572_1_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8" name="Google Shape;278;g25e92972572_1_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25e92972572_1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g25e92972572_1_1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24c1df585e7_4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g24c1df585e7_4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24c1df585e7_1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
        <p:nvSpPr>
          <p:cNvPr id="344" name="Google Shape;344;g24c1df585e7_1_1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260348695c4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60" name="Google Shape;360;g260348695c4_0_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296a8735ddb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g296a8735ddb_1_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296a8735ddb_1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sz="1400">
              <a:solidFill>
                <a:schemeClr val="dk1"/>
              </a:solidFill>
              <a:latin typeface="Gilda Display"/>
              <a:ea typeface="Gilda Display"/>
              <a:cs typeface="Gilda Display"/>
              <a:sym typeface="Gilda Display"/>
            </a:endParaRPr>
          </a:p>
          <a:p>
            <a:pPr indent="0" lvl="0" marL="0" rtl="0" algn="l">
              <a:spcBef>
                <a:spcPts val="0"/>
              </a:spcBef>
              <a:spcAft>
                <a:spcPts val="0"/>
              </a:spcAft>
              <a:buClr>
                <a:schemeClr val="dk1"/>
              </a:buClr>
              <a:buSzPts val="1100"/>
              <a:buFont typeface="Arial"/>
              <a:buNone/>
            </a:pPr>
            <a:r>
              <a:t/>
            </a:r>
            <a:endParaRPr sz="1400">
              <a:solidFill>
                <a:schemeClr val="dk1"/>
              </a:solidFill>
              <a:latin typeface="Gilda Display"/>
              <a:ea typeface="Gilda Display"/>
              <a:cs typeface="Gilda Display"/>
              <a:sym typeface="Gilda Display"/>
            </a:endParaRPr>
          </a:p>
          <a:p>
            <a:pPr indent="0" lvl="0" marL="0" rtl="0" algn="l">
              <a:spcBef>
                <a:spcPts val="0"/>
              </a:spcBef>
              <a:spcAft>
                <a:spcPts val="0"/>
              </a:spcAft>
              <a:buNone/>
            </a:pPr>
            <a:r>
              <a:t/>
            </a:r>
            <a:endParaRPr/>
          </a:p>
        </p:txBody>
      </p:sp>
      <p:sp>
        <p:nvSpPr>
          <p:cNvPr id="414" name="Google Shape;414;g296a8735ddb_1_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260348695c4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260348695c4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296a8735ddb_1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296a8735ddb_1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296a8735ddb_1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g296a8735ddb_1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296a8735ddb_1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296a8735ddb_1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296a8735ddb_1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0" name="Google Shape;490;g296a8735ddb_1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296a8735ddb_1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rgbClr val="543031"/>
              </a:buClr>
              <a:buSzPts val="1200"/>
              <a:buChar char="●"/>
            </a:pPr>
            <a:r>
              <a:rPr b="1" lang="en" sz="1200">
                <a:solidFill>
                  <a:srgbClr val="543031"/>
                </a:solidFill>
              </a:rPr>
              <a:t>UI Change #1</a:t>
            </a:r>
            <a:r>
              <a:rPr lang="en" sz="1200">
                <a:solidFill>
                  <a:srgbClr val="543031"/>
                </a:solidFill>
              </a:rPr>
              <a:t>: </a:t>
            </a:r>
            <a:r>
              <a:rPr i="1" lang="en" sz="1200">
                <a:solidFill>
                  <a:srgbClr val="543031"/>
                </a:solidFill>
              </a:rPr>
              <a:t>The Home Button</a:t>
            </a:r>
            <a:endParaRPr i="1" sz="1200">
              <a:solidFill>
                <a:srgbClr val="543031"/>
              </a:solidFill>
            </a:endParaRPr>
          </a:p>
          <a:p>
            <a:pPr indent="-304800" lvl="1" marL="914400" rtl="0" algn="l">
              <a:lnSpc>
                <a:spcPct val="115000"/>
              </a:lnSpc>
              <a:spcBef>
                <a:spcPts val="0"/>
              </a:spcBef>
              <a:spcAft>
                <a:spcPts val="0"/>
              </a:spcAft>
              <a:buClr>
                <a:srgbClr val="543031"/>
              </a:buClr>
              <a:buSzPts val="1200"/>
              <a:buChar char="○"/>
            </a:pPr>
            <a:r>
              <a:rPr lang="en" sz="1200">
                <a:solidFill>
                  <a:srgbClr val="543031"/>
                </a:solidFill>
              </a:rPr>
              <a:t>The revised home button, with the little door feature, no longer looks like an upload button and clearly depicts a </a:t>
            </a:r>
            <a:r>
              <a:rPr b="1" lang="en" sz="1200">
                <a:solidFill>
                  <a:srgbClr val="543031"/>
                </a:solidFill>
              </a:rPr>
              <a:t>house</a:t>
            </a:r>
            <a:endParaRPr b="1" sz="1200">
              <a:solidFill>
                <a:srgbClr val="543031"/>
              </a:solidFill>
            </a:endParaRPr>
          </a:p>
          <a:p>
            <a:pPr indent="0" lvl="0" marL="457200" rtl="0" algn="l">
              <a:lnSpc>
                <a:spcPct val="115000"/>
              </a:lnSpc>
              <a:spcBef>
                <a:spcPts val="0"/>
              </a:spcBef>
              <a:spcAft>
                <a:spcPts val="0"/>
              </a:spcAft>
              <a:buNone/>
            </a:pPr>
            <a:r>
              <a:t/>
            </a:r>
            <a:endParaRPr b="1" sz="1200">
              <a:solidFill>
                <a:srgbClr val="543031"/>
              </a:solidFill>
            </a:endParaRPr>
          </a:p>
        </p:txBody>
      </p:sp>
      <p:sp>
        <p:nvSpPr>
          <p:cNvPr id="495" name="Google Shape;495;g296a8735ddb_1_1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296a8735ddb_1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rgbClr val="543031"/>
              </a:buClr>
              <a:buSzPts val="1200"/>
              <a:buChar char="●"/>
            </a:pPr>
            <a:r>
              <a:rPr b="1" lang="en" sz="1200">
                <a:solidFill>
                  <a:srgbClr val="543031"/>
                </a:solidFill>
              </a:rPr>
              <a:t>UI Change #2: </a:t>
            </a:r>
            <a:r>
              <a:rPr i="1" lang="en" sz="1200">
                <a:solidFill>
                  <a:srgbClr val="543031"/>
                </a:solidFill>
              </a:rPr>
              <a:t>Explicit Instructions</a:t>
            </a:r>
            <a:endParaRPr i="1" sz="1200">
              <a:solidFill>
                <a:srgbClr val="543031"/>
              </a:solidFill>
            </a:endParaRPr>
          </a:p>
          <a:p>
            <a:pPr indent="-304800" lvl="1" marL="914400" rtl="0" algn="l">
              <a:lnSpc>
                <a:spcPct val="115000"/>
              </a:lnSpc>
              <a:spcBef>
                <a:spcPts val="0"/>
              </a:spcBef>
              <a:spcAft>
                <a:spcPts val="0"/>
              </a:spcAft>
              <a:buClr>
                <a:srgbClr val="543031"/>
              </a:buClr>
              <a:buSzPts val="1200"/>
              <a:buChar char="○"/>
            </a:pPr>
            <a:r>
              <a:rPr lang="en" sz="1200">
                <a:solidFill>
                  <a:srgbClr val="543031"/>
                </a:solidFill>
              </a:rPr>
              <a:t>Home page mailbox – added helper caption of ‘you’ve got mail’ to indicate that  it is a clickable feature</a:t>
            </a:r>
            <a:endParaRPr sz="1200">
              <a:solidFill>
                <a:srgbClr val="543031"/>
              </a:solidFill>
            </a:endParaRPr>
          </a:p>
          <a:p>
            <a:pPr indent="-304800" lvl="1" marL="914400" rtl="0" algn="l">
              <a:lnSpc>
                <a:spcPct val="115000"/>
              </a:lnSpc>
              <a:spcBef>
                <a:spcPts val="0"/>
              </a:spcBef>
              <a:spcAft>
                <a:spcPts val="0"/>
              </a:spcAft>
              <a:buClr>
                <a:srgbClr val="543031"/>
              </a:buClr>
              <a:buSzPts val="1200"/>
              <a:buChar char="○"/>
            </a:pPr>
            <a:r>
              <a:rPr lang="en" sz="1200">
                <a:solidFill>
                  <a:srgbClr val="543031"/>
                </a:solidFill>
              </a:rPr>
              <a:t>Audio recording page – added “Tap to Record” for increased intuitiveness and accessibility </a:t>
            </a:r>
            <a:endParaRPr sz="1200">
              <a:solidFill>
                <a:srgbClr val="543031"/>
              </a:solidFill>
            </a:endParaRPr>
          </a:p>
          <a:p>
            <a:pPr indent="-304800" lvl="1" marL="914400" rtl="0" algn="l">
              <a:lnSpc>
                <a:spcPct val="115000"/>
              </a:lnSpc>
              <a:spcBef>
                <a:spcPts val="0"/>
              </a:spcBef>
              <a:spcAft>
                <a:spcPts val="0"/>
              </a:spcAft>
              <a:buClr>
                <a:srgbClr val="543031"/>
              </a:buClr>
              <a:buSzPts val="1200"/>
              <a:buChar char="○"/>
            </a:pPr>
            <a:r>
              <a:rPr lang="en" sz="1200">
                <a:solidFill>
                  <a:srgbClr val="543031"/>
                </a:solidFill>
              </a:rPr>
              <a:t>Photo page – added “press to take a photo” and “click here to select photo from your library”</a:t>
            </a:r>
            <a:endParaRPr sz="1200">
              <a:solidFill>
                <a:srgbClr val="543031"/>
              </a:solidFill>
            </a:endParaRPr>
          </a:p>
          <a:p>
            <a:pPr indent="0" lvl="0" marL="0" rtl="0" algn="l">
              <a:lnSpc>
                <a:spcPct val="115000"/>
              </a:lnSpc>
              <a:spcBef>
                <a:spcPts val="0"/>
              </a:spcBef>
              <a:spcAft>
                <a:spcPts val="0"/>
              </a:spcAft>
              <a:buNone/>
            </a:pPr>
            <a:r>
              <a:t/>
            </a:r>
            <a:endParaRPr/>
          </a:p>
        </p:txBody>
      </p:sp>
      <p:sp>
        <p:nvSpPr>
          <p:cNvPr id="509" name="Google Shape;509;g296a8735ddb_1_2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296a8735ddb_1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rgbClr val="543031"/>
              </a:buClr>
              <a:buSzPts val="1200"/>
              <a:buChar char="●"/>
            </a:pPr>
            <a:r>
              <a:rPr b="1" lang="en" sz="1200">
                <a:solidFill>
                  <a:srgbClr val="543031"/>
                </a:solidFill>
              </a:rPr>
              <a:t>UI Change #3: </a:t>
            </a:r>
            <a:r>
              <a:rPr i="1" lang="en" sz="1200">
                <a:solidFill>
                  <a:srgbClr val="543031"/>
                </a:solidFill>
              </a:rPr>
              <a:t>Edit Button on the Summary Page</a:t>
            </a:r>
            <a:endParaRPr i="1" sz="1200">
              <a:solidFill>
                <a:srgbClr val="543031"/>
              </a:solidFill>
            </a:endParaRPr>
          </a:p>
          <a:p>
            <a:pPr indent="-304800" lvl="1" marL="914400" rtl="0" algn="l">
              <a:lnSpc>
                <a:spcPct val="115000"/>
              </a:lnSpc>
              <a:spcBef>
                <a:spcPts val="0"/>
              </a:spcBef>
              <a:spcAft>
                <a:spcPts val="0"/>
              </a:spcAft>
              <a:buClr>
                <a:srgbClr val="543031"/>
              </a:buClr>
              <a:buSzPts val="1200"/>
              <a:buChar char="○"/>
            </a:pPr>
            <a:r>
              <a:rPr lang="en" sz="1200">
                <a:solidFill>
                  <a:srgbClr val="543031"/>
                </a:solidFill>
              </a:rPr>
              <a:t>An edit button was added to the journal summary page before posting to minimize back/next button navigation and increase flow efficiency </a:t>
            </a:r>
            <a:endParaRPr sz="1200">
              <a:solidFill>
                <a:srgbClr val="543031"/>
              </a:solidFill>
            </a:endParaRPr>
          </a:p>
          <a:p>
            <a:pPr indent="0" lvl="0" marL="0" rtl="0" algn="l">
              <a:spcBef>
                <a:spcPts val="0"/>
              </a:spcBef>
              <a:spcAft>
                <a:spcPts val="0"/>
              </a:spcAft>
              <a:buNone/>
            </a:pPr>
            <a:r>
              <a:t/>
            </a:r>
            <a:endParaRPr sz="1200">
              <a:solidFill>
                <a:srgbClr val="543031"/>
              </a:solidFill>
            </a:endParaRPr>
          </a:p>
        </p:txBody>
      </p:sp>
      <p:sp>
        <p:nvSpPr>
          <p:cNvPr id="526" name="Google Shape;526;g296a8735ddb_1_2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g25e92972572_1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g25e92972572_1_1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g260348695c4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9" name="Google Shape;579;g260348695c4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g260348695c4_0_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8" name="Google Shape;598;g260348695c4_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260203e52d9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5" name="Google Shape;625;g260203e52d9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260348695c4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6" name="Google Shape;656;g260348695c4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g296a8735ddb_1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g296a8735ddb_1_14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g296a8735ddb_1_1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7" name="Google Shape;707;g296a8735ddb_1_1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g260534c8a54_1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5" name="Google Shape;715;g260534c8a54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g260534c8a54_1_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9" name="Google Shape;729;g260534c8a54_1_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g2603b6a42fb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g2603b6a42fb_0_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g296a8735ddb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g296a8735ddb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grpSp>
        <p:nvGrpSpPr>
          <p:cNvPr id="16" name="Google Shape;16;p3"/>
          <p:cNvGrpSpPr/>
          <p:nvPr/>
        </p:nvGrpSpPr>
        <p:grpSpPr>
          <a:xfrm>
            <a:off x="-689089" y="-647968"/>
            <a:ext cx="1543020" cy="1597504"/>
            <a:chOff x="0" y="-28575"/>
            <a:chExt cx="812800" cy="841500"/>
          </a:xfrm>
        </p:grpSpPr>
        <p:sp>
          <p:nvSpPr>
            <p:cNvPr id="17" name="Google Shape;17;p3"/>
            <p:cNvSpPr/>
            <p:nvPr/>
          </p:nvSpPr>
          <p:spPr>
            <a:xfrm>
              <a:off x="0" y="0"/>
              <a:ext cx="812800" cy="812800"/>
            </a:xfrm>
            <a:custGeom>
              <a:rect b="b" l="l" r="r" t="t"/>
              <a:pathLst>
                <a:path extrusionOk="0" h="812800" w="812800">
                  <a:moveTo>
                    <a:pt x="0" y="0"/>
                  </a:moveTo>
                  <a:lnTo>
                    <a:pt x="812800" y="0"/>
                  </a:lnTo>
                  <a:lnTo>
                    <a:pt x="812800" y="812800"/>
                  </a:lnTo>
                  <a:lnTo>
                    <a:pt x="0" y="812800"/>
                  </a:lnTo>
                  <a:close/>
                </a:path>
              </a:pathLst>
            </a:custGeom>
            <a:solidFill>
              <a:srgbClr val="B5916F"/>
            </a:solidFill>
            <a:ln>
              <a:noFill/>
            </a:ln>
          </p:spPr>
        </p:sp>
        <p:sp>
          <p:nvSpPr>
            <p:cNvPr id="18" name="Google Shape;18;p3"/>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19" name="Google Shape;19;p3"/>
          <p:cNvGrpSpPr/>
          <p:nvPr/>
        </p:nvGrpSpPr>
        <p:grpSpPr>
          <a:xfrm>
            <a:off x="844436" y="-652731"/>
            <a:ext cx="8299400" cy="1597504"/>
            <a:chOff x="0" y="-28575"/>
            <a:chExt cx="4371787" cy="841500"/>
          </a:xfrm>
        </p:grpSpPr>
        <p:sp>
          <p:nvSpPr>
            <p:cNvPr id="20" name="Google Shape;20;p3"/>
            <p:cNvSpPr/>
            <p:nvPr/>
          </p:nvSpPr>
          <p:spPr>
            <a:xfrm>
              <a:off x="0" y="0"/>
              <a:ext cx="4371787" cy="812800"/>
            </a:xfrm>
            <a:custGeom>
              <a:rect b="b" l="l" r="r" t="t"/>
              <a:pathLst>
                <a:path extrusionOk="0" h="812800" w="4371787">
                  <a:moveTo>
                    <a:pt x="0" y="0"/>
                  </a:moveTo>
                  <a:lnTo>
                    <a:pt x="4371787" y="0"/>
                  </a:lnTo>
                  <a:lnTo>
                    <a:pt x="4371787" y="812800"/>
                  </a:lnTo>
                  <a:lnTo>
                    <a:pt x="0" y="812800"/>
                  </a:lnTo>
                  <a:close/>
                </a:path>
              </a:pathLst>
            </a:custGeom>
            <a:solidFill>
              <a:srgbClr val="D6C1B0"/>
            </a:solidFill>
            <a:ln>
              <a:noFill/>
            </a:ln>
          </p:spPr>
        </p:sp>
        <p:sp>
          <p:nvSpPr>
            <p:cNvPr id="21" name="Google Shape;21;p3"/>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22" name="Google Shape;22;p3"/>
          <p:cNvGrpSpPr/>
          <p:nvPr/>
        </p:nvGrpSpPr>
        <p:grpSpPr>
          <a:xfrm>
            <a:off x="844436" y="4139925"/>
            <a:ext cx="8299400" cy="1597504"/>
            <a:chOff x="0" y="-28575"/>
            <a:chExt cx="4371787" cy="841500"/>
          </a:xfrm>
        </p:grpSpPr>
        <p:sp>
          <p:nvSpPr>
            <p:cNvPr id="23" name="Google Shape;23;p3"/>
            <p:cNvSpPr/>
            <p:nvPr/>
          </p:nvSpPr>
          <p:spPr>
            <a:xfrm>
              <a:off x="0" y="0"/>
              <a:ext cx="4371787" cy="812800"/>
            </a:xfrm>
            <a:custGeom>
              <a:rect b="b" l="l" r="r" t="t"/>
              <a:pathLst>
                <a:path extrusionOk="0" h="812800" w="4371787">
                  <a:moveTo>
                    <a:pt x="0" y="0"/>
                  </a:moveTo>
                  <a:lnTo>
                    <a:pt x="4371787" y="0"/>
                  </a:lnTo>
                  <a:lnTo>
                    <a:pt x="4371787" y="812800"/>
                  </a:lnTo>
                  <a:lnTo>
                    <a:pt x="0" y="812800"/>
                  </a:lnTo>
                  <a:close/>
                </a:path>
              </a:pathLst>
            </a:custGeom>
            <a:solidFill>
              <a:srgbClr val="D6C1B0"/>
            </a:solidFill>
            <a:ln>
              <a:noFill/>
            </a:ln>
          </p:spPr>
        </p:sp>
        <p:sp>
          <p:nvSpPr>
            <p:cNvPr id="24" name="Google Shape;24;p3"/>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25" name="Google Shape;25;p3"/>
          <p:cNvGrpSpPr/>
          <p:nvPr/>
        </p:nvGrpSpPr>
        <p:grpSpPr>
          <a:xfrm>
            <a:off x="-689089" y="4139925"/>
            <a:ext cx="1543020" cy="1597504"/>
            <a:chOff x="0" y="-28575"/>
            <a:chExt cx="812800" cy="841500"/>
          </a:xfrm>
        </p:grpSpPr>
        <p:sp>
          <p:nvSpPr>
            <p:cNvPr id="26" name="Google Shape;26;p3"/>
            <p:cNvSpPr/>
            <p:nvPr/>
          </p:nvSpPr>
          <p:spPr>
            <a:xfrm>
              <a:off x="0" y="0"/>
              <a:ext cx="812800" cy="812800"/>
            </a:xfrm>
            <a:custGeom>
              <a:rect b="b" l="l" r="r" t="t"/>
              <a:pathLst>
                <a:path extrusionOk="0" h="812800" w="812800">
                  <a:moveTo>
                    <a:pt x="0" y="0"/>
                  </a:moveTo>
                  <a:lnTo>
                    <a:pt x="812800" y="0"/>
                  </a:lnTo>
                  <a:lnTo>
                    <a:pt x="812800" y="812800"/>
                  </a:lnTo>
                  <a:lnTo>
                    <a:pt x="0" y="812800"/>
                  </a:lnTo>
                  <a:close/>
                </a:path>
              </a:pathLst>
            </a:custGeom>
            <a:solidFill>
              <a:srgbClr val="B5916F"/>
            </a:solidFill>
            <a:ln>
              <a:noFill/>
            </a:ln>
          </p:spPr>
        </p:sp>
        <p:sp>
          <p:nvSpPr>
            <p:cNvPr id="27" name="Google Shape;27;p3"/>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28" name="Google Shape;28;p3"/>
          <p:cNvCxnSpPr/>
          <p:nvPr/>
        </p:nvCxnSpPr>
        <p:spPr>
          <a:xfrm>
            <a:off x="-108189" y="939804"/>
            <a:ext cx="9468000" cy="0"/>
          </a:xfrm>
          <a:prstGeom prst="straightConnector1">
            <a:avLst/>
          </a:prstGeom>
          <a:noFill/>
          <a:ln cap="flat" cmpd="sng" w="38100">
            <a:solidFill>
              <a:srgbClr val="191610"/>
            </a:solidFill>
            <a:prstDash val="solid"/>
            <a:round/>
            <a:headEnd len="sm" w="sm" type="none"/>
            <a:tailEnd len="sm" w="sm" type="none"/>
          </a:ln>
        </p:spPr>
      </p:cxnSp>
      <p:cxnSp>
        <p:nvCxnSpPr>
          <p:cNvPr id="29" name="Google Shape;29;p3"/>
          <p:cNvCxnSpPr/>
          <p:nvPr/>
        </p:nvCxnSpPr>
        <p:spPr>
          <a:xfrm>
            <a:off x="844436"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30" name="Google Shape;30;p3"/>
          <p:cNvCxnSpPr/>
          <p:nvPr/>
        </p:nvCxnSpPr>
        <p:spPr>
          <a:xfrm>
            <a:off x="-108189" y="4203697"/>
            <a:ext cx="9468000" cy="0"/>
          </a:xfrm>
          <a:prstGeom prst="straightConnector1">
            <a:avLst/>
          </a:prstGeom>
          <a:noFill/>
          <a:ln cap="flat" cmpd="sng" w="38100">
            <a:solidFill>
              <a:srgbClr val="191610"/>
            </a:solidFill>
            <a:prstDash val="solid"/>
            <a:round/>
            <a:headEnd len="sm" w="sm" type="none"/>
            <a:tailEnd len="sm" w="sm"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1" name="Shape 31"/>
        <p:cNvGrpSpPr/>
        <p:nvPr/>
      </p:nvGrpSpPr>
      <p:grpSpPr>
        <a:xfrm>
          <a:off x="0" y="0"/>
          <a:ext cx="0" cy="0"/>
          <a:chOff x="0" y="0"/>
          <a:chExt cx="0" cy="0"/>
        </a:xfrm>
      </p:grpSpPr>
      <p:sp>
        <p:nvSpPr>
          <p:cNvPr id="32" name="Google Shape;32;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3" name="Google Shape;33;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4" name="Google Shape;34;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grpSp>
        <p:nvGrpSpPr>
          <p:cNvPr id="35" name="Google Shape;35;p4"/>
          <p:cNvGrpSpPr/>
          <p:nvPr/>
        </p:nvGrpSpPr>
        <p:grpSpPr>
          <a:xfrm>
            <a:off x="5505171" y="441053"/>
            <a:ext cx="1542830" cy="4188015"/>
            <a:chOff x="0" y="-28575"/>
            <a:chExt cx="812700" cy="2206076"/>
          </a:xfrm>
        </p:grpSpPr>
        <p:sp>
          <p:nvSpPr>
            <p:cNvPr id="36" name="Google Shape;36;p4"/>
            <p:cNvSpPr/>
            <p:nvPr/>
          </p:nvSpPr>
          <p:spPr>
            <a:xfrm>
              <a:off x="0" y="0"/>
              <a:ext cx="473316" cy="2177501"/>
            </a:xfrm>
            <a:custGeom>
              <a:rect b="b" l="l" r="r" t="t"/>
              <a:pathLst>
                <a:path extrusionOk="0" h="2177501" w="473316">
                  <a:moveTo>
                    <a:pt x="0" y="0"/>
                  </a:moveTo>
                  <a:lnTo>
                    <a:pt x="473316" y="0"/>
                  </a:lnTo>
                  <a:lnTo>
                    <a:pt x="473316" y="2177501"/>
                  </a:lnTo>
                  <a:lnTo>
                    <a:pt x="0" y="2177501"/>
                  </a:lnTo>
                  <a:close/>
                </a:path>
              </a:pathLst>
            </a:custGeom>
            <a:solidFill>
              <a:srgbClr val="B5916F"/>
            </a:solidFill>
            <a:ln>
              <a:noFill/>
            </a:ln>
          </p:spPr>
        </p:sp>
        <p:sp>
          <p:nvSpPr>
            <p:cNvPr id="37" name="Google Shape;37;p4"/>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8" name="Google Shape;38;p4"/>
          <p:cNvGrpSpPr/>
          <p:nvPr/>
        </p:nvGrpSpPr>
        <p:grpSpPr>
          <a:xfrm>
            <a:off x="5505171" y="-3692797"/>
            <a:ext cx="1542830" cy="4188015"/>
            <a:chOff x="0" y="-28575"/>
            <a:chExt cx="812700" cy="2206076"/>
          </a:xfrm>
        </p:grpSpPr>
        <p:sp>
          <p:nvSpPr>
            <p:cNvPr id="39" name="Google Shape;39;p4"/>
            <p:cNvSpPr/>
            <p:nvPr/>
          </p:nvSpPr>
          <p:spPr>
            <a:xfrm>
              <a:off x="0" y="0"/>
              <a:ext cx="473316" cy="2177501"/>
            </a:xfrm>
            <a:custGeom>
              <a:rect b="b" l="l" r="r" t="t"/>
              <a:pathLst>
                <a:path extrusionOk="0" h="2177501" w="473316">
                  <a:moveTo>
                    <a:pt x="0" y="0"/>
                  </a:moveTo>
                  <a:lnTo>
                    <a:pt x="473316" y="0"/>
                  </a:lnTo>
                  <a:lnTo>
                    <a:pt x="473316" y="2177501"/>
                  </a:lnTo>
                  <a:lnTo>
                    <a:pt x="0" y="2177501"/>
                  </a:lnTo>
                  <a:close/>
                </a:path>
              </a:pathLst>
            </a:custGeom>
            <a:solidFill>
              <a:srgbClr val="E6D2C3"/>
            </a:solidFill>
            <a:ln>
              <a:noFill/>
            </a:ln>
          </p:spPr>
        </p:sp>
        <p:sp>
          <p:nvSpPr>
            <p:cNvPr id="40" name="Google Shape;40;p4"/>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41" name="Google Shape;41;p4"/>
          <p:cNvCxnSpPr/>
          <p:nvPr/>
        </p:nvCxnSpPr>
        <p:spPr>
          <a:xfrm>
            <a:off x="5505171"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42" name="Google Shape;42;p4"/>
          <p:cNvCxnSpPr/>
          <p:nvPr/>
        </p:nvCxnSpPr>
        <p:spPr>
          <a:xfrm>
            <a:off x="6403731"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43" name="Google Shape;43;p4"/>
          <p:cNvCxnSpPr/>
          <p:nvPr/>
        </p:nvCxnSpPr>
        <p:spPr>
          <a:xfrm>
            <a:off x="5514696" y="1763713"/>
            <a:ext cx="3695700" cy="0"/>
          </a:xfrm>
          <a:prstGeom prst="straightConnector1">
            <a:avLst/>
          </a:prstGeom>
          <a:noFill/>
          <a:ln cap="flat" cmpd="sng" w="38100">
            <a:solidFill>
              <a:srgbClr val="191610"/>
            </a:solidFill>
            <a:prstDash val="solid"/>
            <a:round/>
            <a:headEnd len="sm" w="sm" type="none"/>
            <a:tailEnd len="sm" w="sm" type="none"/>
          </a:ln>
        </p:spPr>
      </p:cxnSp>
      <p:cxnSp>
        <p:nvCxnSpPr>
          <p:cNvPr id="44" name="Google Shape;44;p4"/>
          <p:cNvCxnSpPr/>
          <p:nvPr/>
        </p:nvCxnSpPr>
        <p:spPr>
          <a:xfrm>
            <a:off x="5514696" y="3075098"/>
            <a:ext cx="3695700" cy="0"/>
          </a:xfrm>
          <a:prstGeom prst="straightConnector1">
            <a:avLst/>
          </a:prstGeom>
          <a:noFill/>
          <a:ln cap="flat" cmpd="sng" w="38100">
            <a:solidFill>
              <a:srgbClr val="191610"/>
            </a:solidFill>
            <a:prstDash val="solid"/>
            <a:round/>
            <a:headEnd len="sm" w="sm" type="none"/>
            <a:tailEnd len="sm" w="sm" type="none"/>
          </a:ln>
        </p:spPr>
      </p:cxnSp>
      <p:cxnSp>
        <p:nvCxnSpPr>
          <p:cNvPr id="45" name="Google Shape;45;p4"/>
          <p:cNvCxnSpPr/>
          <p:nvPr/>
        </p:nvCxnSpPr>
        <p:spPr>
          <a:xfrm>
            <a:off x="5514696" y="4638675"/>
            <a:ext cx="3695700" cy="0"/>
          </a:xfrm>
          <a:prstGeom prst="straightConnector1">
            <a:avLst/>
          </a:prstGeom>
          <a:noFill/>
          <a:ln cap="flat" cmpd="sng" w="38100">
            <a:solidFill>
              <a:srgbClr val="191610"/>
            </a:solidFill>
            <a:prstDash val="solid"/>
            <a:round/>
            <a:headEnd len="sm" w="sm" type="none"/>
            <a:tailEnd len="sm" w="sm" type="none"/>
          </a:ln>
        </p:spPr>
      </p:cxnSp>
      <p:cxnSp>
        <p:nvCxnSpPr>
          <p:cNvPr id="46" name="Google Shape;46;p4"/>
          <p:cNvCxnSpPr/>
          <p:nvPr/>
        </p:nvCxnSpPr>
        <p:spPr>
          <a:xfrm>
            <a:off x="5514696" y="504825"/>
            <a:ext cx="3695700" cy="0"/>
          </a:xfrm>
          <a:prstGeom prst="straightConnector1">
            <a:avLst/>
          </a:prstGeom>
          <a:noFill/>
          <a:ln cap="flat" cmpd="sng" w="38100">
            <a:solidFill>
              <a:srgbClr val="191610"/>
            </a:solidFill>
            <a:prstDash val="solid"/>
            <a:round/>
            <a:headEnd len="sm" w="sm" type="none"/>
            <a:tailEnd len="sm" w="sm"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7" name="Shape 47"/>
        <p:cNvGrpSpPr/>
        <p:nvPr/>
      </p:nvGrpSpPr>
      <p:grpSpPr>
        <a:xfrm>
          <a:off x="0" y="0"/>
          <a:ext cx="0" cy="0"/>
          <a:chOff x="0" y="0"/>
          <a:chExt cx="0" cy="0"/>
        </a:xfrm>
      </p:grpSpPr>
      <p:grpSp>
        <p:nvGrpSpPr>
          <p:cNvPr id="48" name="Google Shape;48;p5"/>
          <p:cNvGrpSpPr/>
          <p:nvPr/>
        </p:nvGrpSpPr>
        <p:grpSpPr>
          <a:xfrm>
            <a:off x="-698624" y="-647975"/>
            <a:ext cx="1335672" cy="5910182"/>
            <a:chOff x="0" y="-28575"/>
            <a:chExt cx="812700" cy="3113244"/>
          </a:xfrm>
        </p:grpSpPr>
        <p:sp>
          <p:nvSpPr>
            <p:cNvPr id="49" name="Google Shape;49;p5"/>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B5916F"/>
            </a:solidFill>
            <a:ln>
              <a:noFill/>
            </a:ln>
          </p:spPr>
        </p:sp>
        <p:sp>
          <p:nvSpPr>
            <p:cNvPr id="50" name="Google Shape;50;p5"/>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51" name="Google Shape;51;p5"/>
          <p:cNvGrpSpPr/>
          <p:nvPr/>
        </p:nvGrpSpPr>
        <p:grpSpPr>
          <a:xfrm>
            <a:off x="5677525" y="-1932200"/>
            <a:ext cx="2970999" cy="3040487"/>
            <a:chOff x="0" y="-28575"/>
            <a:chExt cx="2528725" cy="1478117"/>
          </a:xfrm>
        </p:grpSpPr>
        <p:sp>
          <p:nvSpPr>
            <p:cNvPr id="52" name="Google Shape;52;p5"/>
            <p:cNvSpPr/>
            <p:nvPr/>
          </p:nvSpPr>
          <p:spPr>
            <a:xfrm>
              <a:off x="0" y="0"/>
              <a:ext cx="2528725" cy="1449542"/>
            </a:xfrm>
            <a:custGeom>
              <a:rect b="b" l="l" r="r" t="t"/>
              <a:pathLst>
                <a:path extrusionOk="0" h="1449542" w="2528725">
                  <a:moveTo>
                    <a:pt x="0" y="0"/>
                  </a:moveTo>
                  <a:lnTo>
                    <a:pt x="2528725" y="0"/>
                  </a:lnTo>
                  <a:lnTo>
                    <a:pt x="2528725" y="1449542"/>
                  </a:lnTo>
                  <a:lnTo>
                    <a:pt x="0" y="1449542"/>
                  </a:lnTo>
                  <a:close/>
                </a:path>
              </a:pathLst>
            </a:custGeom>
            <a:solidFill>
              <a:srgbClr val="B5916F"/>
            </a:solidFill>
            <a:ln>
              <a:noFill/>
            </a:ln>
          </p:spPr>
        </p:sp>
        <p:sp>
          <p:nvSpPr>
            <p:cNvPr id="53" name="Google Shape;53;p5"/>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54" name="Google Shape;54;p5"/>
          <p:cNvGrpSpPr/>
          <p:nvPr/>
        </p:nvGrpSpPr>
        <p:grpSpPr>
          <a:xfrm>
            <a:off x="5677521" y="4215350"/>
            <a:ext cx="2970999" cy="2806057"/>
            <a:chOff x="0" y="-28575"/>
            <a:chExt cx="2528725" cy="1478117"/>
          </a:xfrm>
        </p:grpSpPr>
        <p:sp>
          <p:nvSpPr>
            <p:cNvPr id="55" name="Google Shape;55;p5"/>
            <p:cNvSpPr/>
            <p:nvPr/>
          </p:nvSpPr>
          <p:spPr>
            <a:xfrm>
              <a:off x="0" y="0"/>
              <a:ext cx="2528725" cy="1449542"/>
            </a:xfrm>
            <a:custGeom>
              <a:rect b="b" l="l" r="r" t="t"/>
              <a:pathLst>
                <a:path extrusionOk="0" h="1449542" w="2528725">
                  <a:moveTo>
                    <a:pt x="0" y="0"/>
                  </a:moveTo>
                  <a:lnTo>
                    <a:pt x="2528725" y="0"/>
                  </a:lnTo>
                  <a:lnTo>
                    <a:pt x="2528725" y="1449542"/>
                  </a:lnTo>
                  <a:lnTo>
                    <a:pt x="0" y="1449542"/>
                  </a:lnTo>
                  <a:close/>
                </a:path>
              </a:pathLst>
            </a:custGeom>
            <a:solidFill>
              <a:srgbClr val="B5916F"/>
            </a:solidFill>
            <a:ln>
              <a:noFill/>
            </a:ln>
          </p:spPr>
        </p:sp>
        <p:sp>
          <p:nvSpPr>
            <p:cNvPr id="56" name="Google Shape;56;p5"/>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57" name="Google Shape;57;p5"/>
          <p:cNvCxnSpPr/>
          <p:nvPr/>
        </p:nvCxnSpPr>
        <p:spPr>
          <a:xfrm>
            <a:off x="336175"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58" name="Google Shape;58;p5"/>
          <p:cNvCxnSpPr/>
          <p:nvPr/>
        </p:nvCxnSpPr>
        <p:spPr>
          <a:xfrm>
            <a:off x="8653463"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59" name="Google Shape;59;p5"/>
          <p:cNvCxnSpPr/>
          <p:nvPr/>
        </p:nvCxnSpPr>
        <p:spPr>
          <a:xfrm>
            <a:off x="-108189" y="1108294"/>
            <a:ext cx="9468000" cy="0"/>
          </a:xfrm>
          <a:prstGeom prst="straightConnector1">
            <a:avLst/>
          </a:prstGeom>
          <a:noFill/>
          <a:ln cap="flat" cmpd="sng" w="38100">
            <a:solidFill>
              <a:srgbClr val="191610"/>
            </a:solidFill>
            <a:prstDash val="solid"/>
            <a:round/>
            <a:headEnd len="sm" w="sm" type="none"/>
            <a:tailEnd len="sm" w="sm" type="none"/>
          </a:ln>
        </p:spPr>
      </p:cxnSp>
      <p:cxnSp>
        <p:nvCxnSpPr>
          <p:cNvPr id="60" name="Google Shape;60;p5"/>
          <p:cNvCxnSpPr/>
          <p:nvPr/>
        </p:nvCxnSpPr>
        <p:spPr>
          <a:xfrm>
            <a:off x="-108189" y="4264821"/>
            <a:ext cx="9468000" cy="0"/>
          </a:xfrm>
          <a:prstGeom prst="straightConnector1">
            <a:avLst/>
          </a:prstGeom>
          <a:noFill/>
          <a:ln cap="flat" cmpd="sng" w="38100">
            <a:solidFill>
              <a:srgbClr val="191610"/>
            </a:solidFill>
            <a:prstDash val="solid"/>
            <a:round/>
            <a:headEnd len="sm" w="sm" type="none"/>
            <a:tailEnd len="sm" w="sm" type="none"/>
          </a:ln>
        </p:spPr>
      </p:cxnSp>
      <p:cxnSp>
        <p:nvCxnSpPr>
          <p:cNvPr id="61" name="Google Shape;61;p5"/>
          <p:cNvCxnSpPr/>
          <p:nvPr/>
        </p:nvCxnSpPr>
        <p:spPr>
          <a:xfrm>
            <a:off x="5674524" y="-3345351"/>
            <a:ext cx="0" cy="9468000"/>
          </a:xfrm>
          <a:prstGeom prst="straightConnector1">
            <a:avLst/>
          </a:prstGeom>
          <a:noFill/>
          <a:ln cap="flat" cmpd="sng" w="38100">
            <a:solidFill>
              <a:srgbClr val="191610"/>
            </a:solidFill>
            <a:prstDash val="solid"/>
            <a:round/>
            <a:headEnd len="sm" w="sm" type="none"/>
            <a:tailEnd len="sm" w="sm" type="none"/>
          </a:ln>
        </p:spPr>
      </p:cxnSp>
      <p:sp>
        <p:nvSpPr>
          <p:cNvPr id="62" name="Google Shape;62;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4" name="Shape 64"/>
        <p:cNvGrpSpPr/>
        <p:nvPr/>
      </p:nvGrpSpPr>
      <p:grpSpPr>
        <a:xfrm>
          <a:off x="0" y="0"/>
          <a:ext cx="0" cy="0"/>
          <a:chOff x="0" y="0"/>
          <a:chExt cx="0" cy="0"/>
        </a:xfrm>
      </p:grpSpPr>
      <p:sp>
        <p:nvSpPr>
          <p:cNvPr id="65" name="Google Shape;65;p6"/>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66" name="Google Shape;66;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grpSp>
        <p:nvGrpSpPr>
          <p:cNvPr id="67" name="Google Shape;67;p6"/>
          <p:cNvGrpSpPr/>
          <p:nvPr/>
        </p:nvGrpSpPr>
        <p:grpSpPr>
          <a:xfrm>
            <a:off x="1073627" y="4247100"/>
            <a:ext cx="563963" cy="563963"/>
            <a:chOff x="0" y="0"/>
            <a:chExt cx="1503900" cy="1503900"/>
          </a:xfrm>
        </p:grpSpPr>
        <p:cxnSp>
          <p:nvCxnSpPr>
            <p:cNvPr id="68" name="Google Shape;68;p6"/>
            <p:cNvCxnSpPr/>
            <p:nvPr/>
          </p:nvCxnSpPr>
          <p:spPr>
            <a:xfrm>
              <a:off x="0" y="751878"/>
              <a:ext cx="1503900" cy="0"/>
            </a:xfrm>
            <a:prstGeom prst="straightConnector1">
              <a:avLst/>
            </a:prstGeom>
            <a:noFill/>
            <a:ln cap="flat" cmpd="sng" w="50800">
              <a:solidFill>
                <a:srgbClr val="191610"/>
              </a:solidFill>
              <a:prstDash val="solid"/>
              <a:round/>
              <a:headEnd len="sm" w="sm" type="none"/>
              <a:tailEnd len="sm" w="sm" type="none"/>
            </a:ln>
          </p:spPr>
        </p:cxnSp>
        <p:cxnSp>
          <p:nvCxnSpPr>
            <p:cNvPr id="69" name="Google Shape;69;p6"/>
            <p:cNvCxnSpPr/>
            <p:nvPr/>
          </p:nvCxnSpPr>
          <p:spPr>
            <a:xfrm>
              <a:off x="751878" y="0"/>
              <a:ext cx="0" cy="1503900"/>
            </a:xfrm>
            <a:prstGeom prst="straightConnector1">
              <a:avLst/>
            </a:prstGeom>
            <a:noFill/>
            <a:ln cap="flat" cmpd="sng" w="50800">
              <a:solidFill>
                <a:srgbClr val="191610"/>
              </a:solidFill>
              <a:prstDash val="solid"/>
              <a:round/>
              <a:headEnd len="sm" w="sm" type="none"/>
              <a:tailEnd len="sm" w="sm" type="none"/>
            </a:ln>
          </p:spPr>
        </p:cxnSp>
        <p:cxnSp>
          <p:nvCxnSpPr>
            <p:cNvPr id="70" name="Google Shape;70;p6"/>
            <p:cNvCxnSpPr/>
            <p:nvPr/>
          </p:nvCxnSpPr>
          <p:spPr>
            <a:xfrm>
              <a:off x="220220" y="220220"/>
              <a:ext cx="1063200" cy="1063200"/>
            </a:xfrm>
            <a:prstGeom prst="straightConnector1">
              <a:avLst/>
            </a:prstGeom>
            <a:noFill/>
            <a:ln cap="flat" cmpd="sng" w="50800">
              <a:solidFill>
                <a:srgbClr val="191610"/>
              </a:solidFill>
              <a:prstDash val="solid"/>
              <a:round/>
              <a:headEnd len="sm" w="sm" type="none"/>
              <a:tailEnd len="sm" w="sm" type="none"/>
            </a:ln>
          </p:spPr>
        </p:cxnSp>
        <p:cxnSp>
          <p:nvCxnSpPr>
            <p:cNvPr id="71" name="Google Shape;71;p6"/>
            <p:cNvCxnSpPr/>
            <p:nvPr/>
          </p:nvCxnSpPr>
          <p:spPr>
            <a:xfrm flipH="1">
              <a:off x="220336" y="220220"/>
              <a:ext cx="1063200" cy="1063200"/>
            </a:xfrm>
            <a:prstGeom prst="straightConnector1">
              <a:avLst/>
            </a:prstGeom>
            <a:noFill/>
            <a:ln cap="flat" cmpd="sng" w="50800">
              <a:solidFill>
                <a:srgbClr val="191610"/>
              </a:solidFill>
              <a:prstDash val="solid"/>
              <a:round/>
              <a:headEnd len="sm" w="sm" type="none"/>
              <a:tailEnd len="sm" w="sm" type="none"/>
            </a:ln>
          </p:spPr>
        </p:cxnSp>
      </p:grpSp>
      <p:grpSp>
        <p:nvGrpSpPr>
          <p:cNvPr id="72" name="Google Shape;72;p6"/>
          <p:cNvGrpSpPr/>
          <p:nvPr/>
        </p:nvGrpSpPr>
        <p:grpSpPr>
          <a:xfrm>
            <a:off x="3217906" y="4247100"/>
            <a:ext cx="563962" cy="563963"/>
            <a:chOff x="0" y="0"/>
            <a:chExt cx="1503900" cy="1503900"/>
          </a:xfrm>
        </p:grpSpPr>
        <p:cxnSp>
          <p:nvCxnSpPr>
            <p:cNvPr id="73" name="Google Shape;73;p6"/>
            <p:cNvCxnSpPr/>
            <p:nvPr/>
          </p:nvCxnSpPr>
          <p:spPr>
            <a:xfrm>
              <a:off x="0" y="751878"/>
              <a:ext cx="1503900" cy="0"/>
            </a:xfrm>
            <a:prstGeom prst="straightConnector1">
              <a:avLst/>
            </a:prstGeom>
            <a:noFill/>
            <a:ln cap="flat" cmpd="sng" w="50800">
              <a:solidFill>
                <a:srgbClr val="191610"/>
              </a:solidFill>
              <a:prstDash val="solid"/>
              <a:round/>
              <a:headEnd len="sm" w="sm" type="none"/>
              <a:tailEnd len="sm" w="sm" type="none"/>
            </a:ln>
          </p:spPr>
        </p:cxnSp>
        <p:cxnSp>
          <p:nvCxnSpPr>
            <p:cNvPr id="74" name="Google Shape;74;p6"/>
            <p:cNvCxnSpPr/>
            <p:nvPr/>
          </p:nvCxnSpPr>
          <p:spPr>
            <a:xfrm>
              <a:off x="751878" y="0"/>
              <a:ext cx="0" cy="1503900"/>
            </a:xfrm>
            <a:prstGeom prst="straightConnector1">
              <a:avLst/>
            </a:prstGeom>
            <a:noFill/>
            <a:ln cap="flat" cmpd="sng" w="50800">
              <a:solidFill>
                <a:srgbClr val="191610"/>
              </a:solidFill>
              <a:prstDash val="solid"/>
              <a:round/>
              <a:headEnd len="sm" w="sm" type="none"/>
              <a:tailEnd len="sm" w="sm" type="none"/>
            </a:ln>
          </p:spPr>
        </p:cxnSp>
        <p:cxnSp>
          <p:nvCxnSpPr>
            <p:cNvPr id="75" name="Google Shape;75;p6"/>
            <p:cNvCxnSpPr/>
            <p:nvPr/>
          </p:nvCxnSpPr>
          <p:spPr>
            <a:xfrm>
              <a:off x="220220" y="220220"/>
              <a:ext cx="1063200" cy="1063200"/>
            </a:xfrm>
            <a:prstGeom prst="straightConnector1">
              <a:avLst/>
            </a:prstGeom>
            <a:noFill/>
            <a:ln cap="flat" cmpd="sng" w="50800">
              <a:solidFill>
                <a:srgbClr val="191610"/>
              </a:solidFill>
              <a:prstDash val="solid"/>
              <a:round/>
              <a:headEnd len="sm" w="sm" type="none"/>
              <a:tailEnd len="sm" w="sm" type="none"/>
            </a:ln>
          </p:spPr>
        </p:cxnSp>
        <p:cxnSp>
          <p:nvCxnSpPr>
            <p:cNvPr id="76" name="Google Shape;76;p6"/>
            <p:cNvCxnSpPr/>
            <p:nvPr/>
          </p:nvCxnSpPr>
          <p:spPr>
            <a:xfrm flipH="1">
              <a:off x="220336" y="220220"/>
              <a:ext cx="1063200" cy="1063200"/>
            </a:xfrm>
            <a:prstGeom prst="straightConnector1">
              <a:avLst/>
            </a:prstGeom>
            <a:noFill/>
            <a:ln cap="flat" cmpd="sng" w="50800">
              <a:solidFill>
                <a:srgbClr val="191610"/>
              </a:solidFill>
              <a:prstDash val="solid"/>
              <a:round/>
              <a:headEnd len="sm" w="sm" type="none"/>
              <a:tailEnd len="sm" w="sm" type="none"/>
            </a:ln>
          </p:spPr>
        </p:cxnSp>
      </p:grpSp>
      <p:grpSp>
        <p:nvGrpSpPr>
          <p:cNvPr id="77" name="Google Shape;77;p6"/>
          <p:cNvGrpSpPr/>
          <p:nvPr/>
        </p:nvGrpSpPr>
        <p:grpSpPr>
          <a:xfrm>
            <a:off x="5362186" y="4247100"/>
            <a:ext cx="563963" cy="563963"/>
            <a:chOff x="0" y="0"/>
            <a:chExt cx="1503900" cy="1503900"/>
          </a:xfrm>
        </p:grpSpPr>
        <p:cxnSp>
          <p:nvCxnSpPr>
            <p:cNvPr id="78" name="Google Shape;78;p6"/>
            <p:cNvCxnSpPr/>
            <p:nvPr/>
          </p:nvCxnSpPr>
          <p:spPr>
            <a:xfrm>
              <a:off x="0" y="751878"/>
              <a:ext cx="1503900" cy="0"/>
            </a:xfrm>
            <a:prstGeom prst="straightConnector1">
              <a:avLst/>
            </a:prstGeom>
            <a:noFill/>
            <a:ln cap="flat" cmpd="sng" w="50800">
              <a:solidFill>
                <a:srgbClr val="191610"/>
              </a:solidFill>
              <a:prstDash val="solid"/>
              <a:round/>
              <a:headEnd len="sm" w="sm" type="none"/>
              <a:tailEnd len="sm" w="sm" type="none"/>
            </a:ln>
          </p:spPr>
        </p:cxnSp>
        <p:cxnSp>
          <p:nvCxnSpPr>
            <p:cNvPr id="79" name="Google Shape;79;p6"/>
            <p:cNvCxnSpPr/>
            <p:nvPr/>
          </p:nvCxnSpPr>
          <p:spPr>
            <a:xfrm>
              <a:off x="751878" y="0"/>
              <a:ext cx="0" cy="1503900"/>
            </a:xfrm>
            <a:prstGeom prst="straightConnector1">
              <a:avLst/>
            </a:prstGeom>
            <a:noFill/>
            <a:ln cap="flat" cmpd="sng" w="50800">
              <a:solidFill>
                <a:srgbClr val="191610"/>
              </a:solidFill>
              <a:prstDash val="solid"/>
              <a:round/>
              <a:headEnd len="sm" w="sm" type="none"/>
              <a:tailEnd len="sm" w="sm" type="none"/>
            </a:ln>
          </p:spPr>
        </p:cxnSp>
        <p:cxnSp>
          <p:nvCxnSpPr>
            <p:cNvPr id="80" name="Google Shape;80;p6"/>
            <p:cNvCxnSpPr/>
            <p:nvPr/>
          </p:nvCxnSpPr>
          <p:spPr>
            <a:xfrm>
              <a:off x="220220" y="220220"/>
              <a:ext cx="1063200" cy="1063200"/>
            </a:xfrm>
            <a:prstGeom prst="straightConnector1">
              <a:avLst/>
            </a:prstGeom>
            <a:noFill/>
            <a:ln cap="flat" cmpd="sng" w="50800">
              <a:solidFill>
                <a:srgbClr val="191610"/>
              </a:solidFill>
              <a:prstDash val="solid"/>
              <a:round/>
              <a:headEnd len="sm" w="sm" type="none"/>
              <a:tailEnd len="sm" w="sm" type="none"/>
            </a:ln>
          </p:spPr>
        </p:cxnSp>
        <p:cxnSp>
          <p:nvCxnSpPr>
            <p:cNvPr id="81" name="Google Shape;81;p6"/>
            <p:cNvCxnSpPr/>
            <p:nvPr/>
          </p:nvCxnSpPr>
          <p:spPr>
            <a:xfrm flipH="1">
              <a:off x="220336" y="220220"/>
              <a:ext cx="1063200" cy="1063200"/>
            </a:xfrm>
            <a:prstGeom prst="straightConnector1">
              <a:avLst/>
            </a:prstGeom>
            <a:noFill/>
            <a:ln cap="flat" cmpd="sng" w="50800">
              <a:solidFill>
                <a:srgbClr val="191610"/>
              </a:solidFill>
              <a:prstDash val="solid"/>
              <a:round/>
              <a:headEnd len="sm" w="sm" type="none"/>
              <a:tailEnd len="sm" w="sm" type="none"/>
            </a:ln>
          </p:spPr>
        </p:cxnSp>
      </p:grpSp>
      <p:grpSp>
        <p:nvGrpSpPr>
          <p:cNvPr id="82" name="Google Shape;82;p6"/>
          <p:cNvGrpSpPr/>
          <p:nvPr/>
        </p:nvGrpSpPr>
        <p:grpSpPr>
          <a:xfrm>
            <a:off x="7506465" y="4247100"/>
            <a:ext cx="563963" cy="563963"/>
            <a:chOff x="0" y="0"/>
            <a:chExt cx="1503900" cy="1503900"/>
          </a:xfrm>
        </p:grpSpPr>
        <p:cxnSp>
          <p:nvCxnSpPr>
            <p:cNvPr id="83" name="Google Shape;83;p6"/>
            <p:cNvCxnSpPr/>
            <p:nvPr/>
          </p:nvCxnSpPr>
          <p:spPr>
            <a:xfrm>
              <a:off x="0" y="751878"/>
              <a:ext cx="1503900" cy="0"/>
            </a:xfrm>
            <a:prstGeom prst="straightConnector1">
              <a:avLst/>
            </a:prstGeom>
            <a:noFill/>
            <a:ln cap="flat" cmpd="sng" w="50800">
              <a:solidFill>
                <a:srgbClr val="191610"/>
              </a:solidFill>
              <a:prstDash val="solid"/>
              <a:round/>
              <a:headEnd len="sm" w="sm" type="none"/>
              <a:tailEnd len="sm" w="sm" type="none"/>
            </a:ln>
          </p:spPr>
        </p:cxnSp>
        <p:cxnSp>
          <p:nvCxnSpPr>
            <p:cNvPr id="84" name="Google Shape;84;p6"/>
            <p:cNvCxnSpPr/>
            <p:nvPr/>
          </p:nvCxnSpPr>
          <p:spPr>
            <a:xfrm>
              <a:off x="751878" y="0"/>
              <a:ext cx="0" cy="1503900"/>
            </a:xfrm>
            <a:prstGeom prst="straightConnector1">
              <a:avLst/>
            </a:prstGeom>
            <a:noFill/>
            <a:ln cap="flat" cmpd="sng" w="50800">
              <a:solidFill>
                <a:srgbClr val="191610"/>
              </a:solidFill>
              <a:prstDash val="solid"/>
              <a:round/>
              <a:headEnd len="sm" w="sm" type="none"/>
              <a:tailEnd len="sm" w="sm" type="none"/>
            </a:ln>
          </p:spPr>
        </p:cxnSp>
        <p:cxnSp>
          <p:nvCxnSpPr>
            <p:cNvPr id="85" name="Google Shape;85;p6"/>
            <p:cNvCxnSpPr/>
            <p:nvPr/>
          </p:nvCxnSpPr>
          <p:spPr>
            <a:xfrm>
              <a:off x="220220" y="220220"/>
              <a:ext cx="1063200" cy="1063200"/>
            </a:xfrm>
            <a:prstGeom prst="straightConnector1">
              <a:avLst/>
            </a:prstGeom>
            <a:noFill/>
            <a:ln cap="flat" cmpd="sng" w="50800">
              <a:solidFill>
                <a:srgbClr val="191610"/>
              </a:solidFill>
              <a:prstDash val="solid"/>
              <a:round/>
              <a:headEnd len="sm" w="sm" type="none"/>
              <a:tailEnd len="sm" w="sm" type="none"/>
            </a:ln>
          </p:spPr>
        </p:cxnSp>
        <p:cxnSp>
          <p:nvCxnSpPr>
            <p:cNvPr id="86" name="Google Shape;86;p6"/>
            <p:cNvCxnSpPr/>
            <p:nvPr/>
          </p:nvCxnSpPr>
          <p:spPr>
            <a:xfrm flipH="1">
              <a:off x="220336" y="220220"/>
              <a:ext cx="1063200" cy="1063200"/>
            </a:xfrm>
            <a:prstGeom prst="straightConnector1">
              <a:avLst/>
            </a:prstGeom>
            <a:noFill/>
            <a:ln cap="flat" cmpd="sng" w="50800">
              <a:solidFill>
                <a:srgbClr val="191610"/>
              </a:solidFill>
              <a:prstDash val="solid"/>
              <a:round/>
              <a:headEnd len="sm" w="sm" type="none"/>
              <a:tailEnd len="sm" w="sm" type="none"/>
            </a:ln>
          </p:spPr>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7" name="Shape 87"/>
        <p:cNvGrpSpPr/>
        <p:nvPr/>
      </p:nvGrpSpPr>
      <p:grpSpPr>
        <a:xfrm>
          <a:off x="0" y="0"/>
          <a:ext cx="0" cy="0"/>
          <a:chOff x="0" y="0"/>
          <a:chExt cx="0" cy="0"/>
        </a:xfrm>
      </p:grpSpPr>
      <p:sp>
        <p:nvSpPr>
          <p:cNvPr id="88" name="Google Shape;88;p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7"/>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90" name="Google Shape;90;p7"/>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91" name="Google Shape;91;p7"/>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92" name="Google Shape;9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3" name="Shape 93"/>
        <p:cNvGrpSpPr/>
        <p:nvPr/>
      </p:nvGrpSpPr>
      <p:grpSpPr>
        <a:xfrm>
          <a:off x="0" y="0"/>
          <a:ext cx="0" cy="0"/>
          <a:chOff x="0" y="0"/>
          <a:chExt cx="0" cy="0"/>
        </a:xfrm>
      </p:grpSpPr>
      <p:sp>
        <p:nvSpPr>
          <p:cNvPr id="94" name="Google Shape;94;p8"/>
          <p:cNvSpPr/>
          <p:nvPr/>
        </p:nvSpPr>
        <p:spPr>
          <a:xfrm rot="5400000">
            <a:off x="7222214" y="-945485"/>
            <a:ext cx="611065" cy="2251432"/>
          </a:xfrm>
          <a:custGeom>
            <a:rect b="b" l="l" r="r" t="t"/>
            <a:pathLst>
              <a:path extrusionOk="0" h="1185963" w="321884">
                <a:moveTo>
                  <a:pt x="0" y="0"/>
                </a:moveTo>
                <a:lnTo>
                  <a:pt x="321884" y="0"/>
                </a:lnTo>
                <a:lnTo>
                  <a:pt x="321884" y="1185963"/>
                </a:lnTo>
                <a:lnTo>
                  <a:pt x="0" y="1185963"/>
                </a:lnTo>
                <a:close/>
              </a:path>
            </a:pathLst>
          </a:custGeom>
          <a:solidFill>
            <a:srgbClr val="B5916F"/>
          </a:solidFill>
          <a:ln>
            <a:noFill/>
          </a:ln>
        </p:spPr>
      </p:sp>
      <p:sp>
        <p:nvSpPr>
          <p:cNvPr id="95" name="Google Shape;95;p8"/>
          <p:cNvSpPr txBox="1"/>
          <p:nvPr>
            <p:ph idx="1" type="body"/>
          </p:nvPr>
        </p:nvSpPr>
        <p:spPr>
          <a:xfrm>
            <a:off x="311700" y="3728800"/>
            <a:ext cx="5998800" cy="842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96" name="Google Shape;96;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97" name="Google Shape;97;p8"/>
          <p:cNvSpPr/>
          <p:nvPr/>
        </p:nvSpPr>
        <p:spPr>
          <a:xfrm rot="5400000">
            <a:off x="7231739" y="3804204"/>
            <a:ext cx="611065" cy="2251432"/>
          </a:xfrm>
          <a:custGeom>
            <a:rect b="b" l="l" r="r" t="t"/>
            <a:pathLst>
              <a:path extrusionOk="0" h="1185963" w="321884">
                <a:moveTo>
                  <a:pt x="0" y="0"/>
                </a:moveTo>
                <a:lnTo>
                  <a:pt x="321884" y="0"/>
                </a:lnTo>
                <a:lnTo>
                  <a:pt x="321884" y="1185963"/>
                </a:lnTo>
                <a:lnTo>
                  <a:pt x="0" y="1185963"/>
                </a:lnTo>
                <a:close/>
              </a:path>
            </a:pathLst>
          </a:custGeom>
          <a:solidFill>
            <a:srgbClr val="B5916F"/>
          </a:solidFill>
          <a:ln>
            <a:noFill/>
          </a:ln>
        </p:spPr>
      </p:sp>
      <p:sp>
        <p:nvSpPr>
          <p:cNvPr id="98" name="Google Shape;98;p8"/>
          <p:cNvSpPr/>
          <p:nvPr/>
        </p:nvSpPr>
        <p:spPr>
          <a:xfrm rot="5400000">
            <a:off x="2131176" y="-2348849"/>
            <a:ext cx="610775" cy="5057873"/>
          </a:xfrm>
          <a:custGeom>
            <a:rect b="b" l="l" r="r" t="t"/>
            <a:pathLst>
              <a:path extrusionOk="0" h="1444075" w="321884">
                <a:moveTo>
                  <a:pt x="0" y="0"/>
                </a:moveTo>
                <a:lnTo>
                  <a:pt x="321884" y="0"/>
                </a:lnTo>
                <a:lnTo>
                  <a:pt x="321884" y="1444075"/>
                </a:lnTo>
                <a:lnTo>
                  <a:pt x="0" y="1444075"/>
                </a:lnTo>
                <a:close/>
              </a:path>
            </a:pathLst>
          </a:custGeom>
          <a:solidFill>
            <a:srgbClr val="B5916F"/>
          </a:solidFill>
          <a:ln>
            <a:noFill/>
          </a:ln>
        </p:spPr>
      </p:sp>
      <p:sp>
        <p:nvSpPr>
          <p:cNvPr id="99" name="Google Shape;99;p8"/>
          <p:cNvSpPr/>
          <p:nvPr/>
        </p:nvSpPr>
        <p:spPr>
          <a:xfrm rot="5400000">
            <a:off x="2102295" y="2371970"/>
            <a:ext cx="610775" cy="5115636"/>
          </a:xfrm>
          <a:custGeom>
            <a:rect b="b" l="l" r="r" t="t"/>
            <a:pathLst>
              <a:path extrusionOk="0" h="1444075" w="321884">
                <a:moveTo>
                  <a:pt x="0" y="0"/>
                </a:moveTo>
                <a:lnTo>
                  <a:pt x="321884" y="0"/>
                </a:lnTo>
                <a:lnTo>
                  <a:pt x="321884" y="1444075"/>
                </a:lnTo>
                <a:lnTo>
                  <a:pt x="0" y="1444075"/>
                </a:lnTo>
                <a:close/>
              </a:path>
            </a:pathLst>
          </a:custGeom>
          <a:solidFill>
            <a:srgbClr val="B5916F"/>
          </a:solidFill>
          <a:ln>
            <a:noFill/>
          </a:ln>
        </p:spPr>
      </p:sp>
      <p:cxnSp>
        <p:nvCxnSpPr>
          <p:cNvPr id="100" name="Google Shape;100;p8"/>
          <p:cNvCxnSpPr/>
          <p:nvPr/>
        </p:nvCxnSpPr>
        <p:spPr>
          <a:xfrm>
            <a:off x="-161958" y="495300"/>
            <a:ext cx="9468000" cy="0"/>
          </a:xfrm>
          <a:prstGeom prst="straightConnector1">
            <a:avLst/>
          </a:prstGeom>
          <a:noFill/>
          <a:ln cap="flat" cmpd="sng" w="38100">
            <a:solidFill>
              <a:srgbClr val="191610"/>
            </a:solidFill>
            <a:prstDash val="solid"/>
            <a:round/>
            <a:headEnd len="sm" w="sm" type="none"/>
            <a:tailEnd len="sm" w="sm" type="none"/>
          </a:ln>
        </p:spPr>
      </p:cxnSp>
      <p:cxnSp>
        <p:nvCxnSpPr>
          <p:cNvPr id="101" name="Google Shape;101;p8"/>
          <p:cNvCxnSpPr/>
          <p:nvPr/>
        </p:nvCxnSpPr>
        <p:spPr>
          <a:xfrm>
            <a:off x="-161958" y="4619625"/>
            <a:ext cx="9468000" cy="0"/>
          </a:xfrm>
          <a:prstGeom prst="straightConnector1">
            <a:avLst/>
          </a:prstGeom>
          <a:noFill/>
          <a:ln cap="flat" cmpd="sng" w="38100">
            <a:solidFill>
              <a:srgbClr val="191610"/>
            </a:solidFill>
            <a:prstDash val="solid"/>
            <a:round/>
            <a:headEnd len="sm" w="sm" type="none"/>
            <a:tailEnd len="sm" w="sm" type="none"/>
          </a:ln>
        </p:spPr>
      </p:cxnSp>
      <p:grpSp>
        <p:nvGrpSpPr>
          <p:cNvPr id="102" name="Google Shape;102;p8"/>
          <p:cNvGrpSpPr/>
          <p:nvPr/>
        </p:nvGrpSpPr>
        <p:grpSpPr>
          <a:xfrm>
            <a:off x="8232457" y="74294"/>
            <a:ext cx="842063" cy="842063"/>
            <a:chOff x="0" y="0"/>
            <a:chExt cx="2245500" cy="2245500"/>
          </a:xfrm>
        </p:grpSpPr>
        <p:cxnSp>
          <p:nvCxnSpPr>
            <p:cNvPr id="103" name="Google Shape;103;p8"/>
            <p:cNvCxnSpPr/>
            <p:nvPr/>
          </p:nvCxnSpPr>
          <p:spPr>
            <a:xfrm>
              <a:off x="0" y="1122681"/>
              <a:ext cx="2245500" cy="0"/>
            </a:xfrm>
            <a:prstGeom prst="straightConnector1">
              <a:avLst/>
            </a:prstGeom>
            <a:noFill/>
            <a:ln cap="flat" cmpd="sng" w="50800">
              <a:solidFill>
                <a:srgbClr val="191610"/>
              </a:solidFill>
              <a:prstDash val="solid"/>
              <a:round/>
              <a:headEnd len="sm" w="sm" type="none"/>
              <a:tailEnd len="sm" w="sm" type="none"/>
            </a:ln>
          </p:spPr>
        </p:cxnSp>
        <p:cxnSp>
          <p:nvCxnSpPr>
            <p:cNvPr id="104" name="Google Shape;104;p8"/>
            <p:cNvCxnSpPr/>
            <p:nvPr/>
          </p:nvCxnSpPr>
          <p:spPr>
            <a:xfrm>
              <a:off x="1122681" y="0"/>
              <a:ext cx="0" cy="2245500"/>
            </a:xfrm>
            <a:prstGeom prst="straightConnector1">
              <a:avLst/>
            </a:prstGeom>
            <a:noFill/>
            <a:ln cap="flat" cmpd="sng" w="50800">
              <a:solidFill>
                <a:srgbClr val="191610"/>
              </a:solidFill>
              <a:prstDash val="solid"/>
              <a:round/>
              <a:headEnd len="sm" w="sm" type="none"/>
              <a:tailEnd len="sm" w="sm" type="none"/>
            </a:ln>
          </p:spPr>
        </p:cxnSp>
        <p:cxnSp>
          <p:nvCxnSpPr>
            <p:cNvPr id="105" name="Google Shape;105;p8"/>
            <p:cNvCxnSpPr/>
            <p:nvPr/>
          </p:nvCxnSpPr>
          <p:spPr>
            <a:xfrm>
              <a:off x="328826" y="328826"/>
              <a:ext cx="1587600" cy="1587600"/>
            </a:xfrm>
            <a:prstGeom prst="straightConnector1">
              <a:avLst/>
            </a:prstGeom>
            <a:noFill/>
            <a:ln cap="flat" cmpd="sng" w="50800">
              <a:solidFill>
                <a:srgbClr val="191610"/>
              </a:solidFill>
              <a:prstDash val="solid"/>
              <a:round/>
              <a:headEnd len="sm" w="sm" type="none"/>
              <a:tailEnd len="sm" w="sm" type="none"/>
            </a:ln>
          </p:spPr>
        </p:cxnSp>
        <p:cxnSp>
          <p:nvCxnSpPr>
            <p:cNvPr id="106" name="Google Shape;106;p8"/>
            <p:cNvCxnSpPr/>
            <p:nvPr/>
          </p:nvCxnSpPr>
          <p:spPr>
            <a:xfrm flipH="1">
              <a:off x="328936" y="328826"/>
              <a:ext cx="1587600" cy="1587600"/>
            </a:xfrm>
            <a:prstGeom prst="straightConnector1">
              <a:avLst/>
            </a:prstGeom>
            <a:noFill/>
            <a:ln cap="flat" cmpd="sng" w="50800">
              <a:solidFill>
                <a:srgbClr val="191610"/>
              </a:solidFill>
              <a:prstDash val="solid"/>
              <a:round/>
              <a:headEnd len="sm" w="sm" type="none"/>
              <a:tailEnd len="sm" w="sm" type="none"/>
            </a:ln>
          </p:spPr>
        </p:cxnSp>
      </p:grpSp>
      <p:cxnSp>
        <p:nvCxnSpPr>
          <p:cNvPr id="107" name="Google Shape;107;p8"/>
          <p:cNvCxnSpPr/>
          <p:nvPr/>
        </p:nvCxnSpPr>
        <p:spPr>
          <a:xfrm>
            <a:off x="8653463"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108" name="Google Shape;108;p8"/>
          <p:cNvCxnSpPr/>
          <p:nvPr/>
        </p:nvCxnSpPr>
        <p:spPr>
          <a:xfrm>
            <a:off x="6411510"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109" name="Google Shape;109;p8"/>
          <p:cNvCxnSpPr/>
          <p:nvPr/>
        </p:nvCxnSpPr>
        <p:spPr>
          <a:xfrm>
            <a:off x="4976048" y="-3345351"/>
            <a:ext cx="0" cy="9468000"/>
          </a:xfrm>
          <a:prstGeom prst="straightConnector1">
            <a:avLst/>
          </a:prstGeom>
          <a:noFill/>
          <a:ln cap="flat" cmpd="sng" w="38100">
            <a:solidFill>
              <a:srgbClr val="191610"/>
            </a:solidFill>
            <a:prstDash val="solid"/>
            <a:round/>
            <a:headEnd len="sm" w="sm" type="none"/>
            <a:tailEnd len="sm" w="sm"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0" name="Shape 110"/>
        <p:cNvGrpSpPr/>
        <p:nvPr/>
      </p:nvGrpSpPr>
      <p:grpSpPr>
        <a:xfrm>
          <a:off x="0" y="0"/>
          <a:ext cx="0" cy="0"/>
          <a:chOff x="0" y="0"/>
          <a:chExt cx="0" cy="0"/>
        </a:xfrm>
      </p:grpSpPr>
      <p:sp>
        <p:nvSpPr>
          <p:cNvPr id="111" name="Google Shape;111;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Gilda Display"/>
              <a:buNone/>
              <a:defRPr sz="2800">
                <a:solidFill>
                  <a:schemeClr val="dk1"/>
                </a:solidFill>
                <a:latin typeface="Gilda Display"/>
                <a:ea typeface="Gilda Display"/>
                <a:cs typeface="Gilda Display"/>
                <a:sym typeface="Gilda Display"/>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406400" lvl="0" marL="457200" marR="0" rtl="0" algn="l">
              <a:lnSpc>
                <a:spcPct val="100000"/>
              </a:lnSpc>
              <a:spcBef>
                <a:spcPts val="0"/>
              </a:spcBef>
              <a:spcAft>
                <a:spcPts val="0"/>
              </a:spcAft>
              <a:buClr>
                <a:schemeClr val="dk1"/>
              </a:buClr>
              <a:buSzPts val="2800"/>
              <a:buFont typeface="Gilda Display"/>
              <a:buChar char="●"/>
              <a:defRPr sz="2800">
                <a:solidFill>
                  <a:schemeClr val="dk1"/>
                </a:solidFill>
                <a:latin typeface="Gilda Display"/>
                <a:ea typeface="Gilda Display"/>
                <a:cs typeface="Gilda Display"/>
                <a:sym typeface="Gilda Display"/>
              </a:defRPr>
            </a:lvl1pPr>
            <a:lvl2pPr indent="-406400" lvl="1" marL="914400" marR="0" rtl="0" algn="l">
              <a:lnSpc>
                <a:spcPct val="100000"/>
              </a:lnSpc>
              <a:spcBef>
                <a:spcPts val="0"/>
              </a:spcBef>
              <a:spcAft>
                <a:spcPts val="0"/>
              </a:spcAft>
              <a:buClr>
                <a:schemeClr val="dk1"/>
              </a:buClr>
              <a:buSzPts val="2800"/>
              <a:buFont typeface="Gilda Display"/>
              <a:buChar char="○"/>
              <a:defRPr sz="2800">
                <a:solidFill>
                  <a:schemeClr val="dk1"/>
                </a:solidFill>
                <a:latin typeface="Gilda Display"/>
                <a:ea typeface="Gilda Display"/>
                <a:cs typeface="Gilda Display"/>
                <a:sym typeface="Gilda Display"/>
              </a:defRPr>
            </a:lvl2pPr>
            <a:lvl3pPr indent="-317500" lvl="2" marL="1371600">
              <a:lnSpc>
                <a:spcPct val="115000"/>
              </a:lnSpc>
              <a:spcBef>
                <a:spcPts val="0"/>
              </a:spcBef>
              <a:spcAft>
                <a:spcPts val="0"/>
              </a:spcAft>
              <a:buClr>
                <a:schemeClr val="dk2"/>
              </a:buClr>
              <a:buSzPts val="1400"/>
              <a:buFont typeface="Nunito Light"/>
              <a:buChar char="■"/>
              <a:defRPr>
                <a:solidFill>
                  <a:schemeClr val="dk2"/>
                </a:solidFill>
                <a:latin typeface="Nunito Light"/>
                <a:ea typeface="Nunito Light"/>
                <a:cs typeface="Nunito Light"/>
                <a:sym typeface="Nunito Light"/>
              </a:defRPr>
            </a:lvl3pPr>
            <a:lvl4pPr indent="-317500" lvl="3" marL="1828800">
              <a:lnSpc>
                <a:spcPct val="115000"/>
              </a:lnSpc>
              <a:spcBef>
                <a:spcPts val="0"/>
              </a:spcBef>
              <a:spcAft>
                <a:spcPts val="0"/>
              </a:spcAft>
              <a:buClr>
                <a:schemeClr val="dk2"/>
              </a:buClr>
              <a:buSzPts val="1400"/>
              <a:buFont typeface="Nunito Light"/>
              <a:buChar char="●"/>
              <a:defRPr>
                <a:solidFill>
                  <a:schemeClr val="dk2"/>
                </a:solidFill>
                <a:latin typeface="Nunito Light"/>
                <a:ea typeface="Nunito Light"/>
                <a:cs typeface="Nunito Light"/>
                <a:sym typeface="Nunito Light"/>
              </a:defRPr>
            </a:lvl4pPr>
            <a:lvl5pPr indent="-317500" lvl="4" marL="2286000">
              <a:lnSpc>
                <a:spcPct val="115000"/>
              </a:lnSpc>
              <a:spcBef>
                <a:spcPts val="0"/>
              </a:spcBef>
              <a:spcAft>
                <a:spcPts val="0"/>
              </a:spcAft>
              <a:buClr>
                <a:schemeClr val="dk2"/>
              </a:buClr>
              <a:buSzPts val="1400"/>
              <a:buFont typeface="Nunito Light"/>
              <a:buChar char="○"/>
              <a:defRPr>
                <a:solidFill>
                  <a:schemeClr val="dk2"/>
                </a:solidFill>
                <a:latin typeface="Nunito Light"/>
                <a:ea typeface="Nunito Light"/>
                <a:cs typeface="Nunito Light"/>
                <a:sym typeface="Nunito Light"/>
              </a:defRPr>
            </a:lvl5pPr>
            <a:lvl6pPr indent="-317500" lvl="5" marL="2743200">
              <a:lnSpc>
                <a:spcPct val="115000"/>
              </a:lnSpc>
              <a:spcBef>
                <a:spcPts val="0"/>
              </a:spcBef>
              <a:spcAft>
                <a:spcPts val="0"/>
              </a:spcAft>
              <a:buClr>
                <a:schemeClr val="dk2"/>
              </a:buClr>
              <a:buSzPts val="1400"/>
              <a:buFont typeface="Nunito Light"/>
              <a:buChar char="■"/>
              <a:defRPr>
                <a:solidFill>
                  <a:schemeClr val="dk2"/>
                </a:solidFill>
                <a:latin typeface="Nunito Light"/>
                <a:ea typeface="Nunito Light"/>
                <a:cs typeface="Nunito Light"/>
                <a:sym typeface="Nunito Light"/>
              </a:defRPr>
            </a:lvl6pPr>
            <a:lvl7pPr indent="-317500" lvl="6" marL="3200400">
              <a:lnSpc>
                <a:spcPct val="115000"/>
              </a:lnSpc>
              <a:spcBef>
                <a:spcPts val="0"/>
              </a:spcBef>
              <a:spcAft>
                <a:spcPts val="0"/>
              </a:spcAft>
              <a:buClr>
                <a:schemeClr val="dk2"/>
              </a:buClr>
              <a:buSzPts val="1400"/>
              <a:buFont typeface="Nunito Light"/>
              <a:buChar char="●"/>
              <a:defRPr>
                <a:solidFill>
                  <a:schemeClr val="dk2"/>
                </a:solidFill>
                <a:latin typeface="Nunito Light"/>
                <a:ea typeface="Nunito Light"/>
                <a:cs typeface="Nunito Light"/>
                <a:sym typeface="Nunito Light"/>
              </a:defRPr>
            </a:lvl7pPr>
            <a:lvl8pPr indent="-317500" lvl="7" marL="3657600">
              <a:lnSpc>
                <a:spcPct val="115000"/>
              </a:lnSpc>
              <a:spcBef>
                <a:spcPts val="0"/>
              </a:spcBef>
              <a:spcAft>
                <a:spcPts val="0"/>
              </a:spcAft>
              <a:buClr>
                <a:schemeClr val="dk2"/>
              </a:buClr>
              <a:buSzPts val="1400"/>
              <a:buFont typeface="Nunito Light"/>
              <a:buChar char="○"/>
              <a:defRPr>
                <a:solidFill>
                  <a:schemeClr val="dk2"/>
                </a:solidFill>
                <a:latin typeface="Nunito Light"/>
                <a:ea typeface="Nunito Light"/>
                <a:cs typeface="Nunito Light"/>
                <a:sym typeface="Nunito Light"/>
              </a:defRPr>
            </a:lvl8pPr>
            <a:lvl9pPr indent="-317500" lvl="8" marL="4114800">
              <a:lnSpc>
                <a:spcPct val="115000"/>
              </a:lnSpc>
              <a:spcBef>
                <a:spcPts val="0"/>
              </a:spcBef>
              <a:spcAft>
                <a:spcPts val="0"/>
              </a:spcAft>
              <a:buClr>
                <a:schemeClr val="dk2"/>
              </a:buClr>
              <a:buSzPts val="1400"/>
              <a:buFont typeface="Nunito Light"/>
              <a:buChar char="■"/>
              <a:defRPr>
                <a:solidFill>
                  <a:schemeClr val="dk2"/>
                </a:solidFill>
                <a:latin typeface="Nunito Light"/>
                <a:ea typeface="Nunito Light"/>
                <a:cs typeface="Nunito Light"/>
                <a:sym typeface="Nunito Light"/>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xml"/><Relationship Id="rId3" Type="http://schemas.openxmlformats.org/officeDocument/2006/relationships/image" Target="../media/image1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16.jpg"/><Relationship Id="rId4" Type="http://schemas.openxmlformats.org/officeDocument/2006/relationships/image" Target="../media/image1.jpg"/><Relationship Id="rId10" Type="http://schemas.openxmlformats.org/officeDocument/2006/relationships/image" Target="../media/image6.png"/><Relationship Id="rId9" Type="http://schemas.openxmlformats.org/officeDocument/2006/relationships/image" Target="../media/image3.png"/><Relationship Id="rId5" Type="http://schemas.openxmlformats.org/officeDocument/2006/relationships/image" Target="../media/image27.jpg"/><Relationship Id="rId6" Type="http://schemas.openxmlformats.org/officeDocument/2006/relationships/image" Target="../media/image2.jpg"/><Relationship Id="rId7" Type="http://schemas.openxmlformats.org/officeDocument/2006/relationships/image" Target="../media/image7.png"/><Relationship Id="rId8"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image" Target="../media/image9.png"/><Relationship Id="rId4" Type="http://schemas.openxmlformats.org/officeDocument/2006/relationships/image" Target="../media/image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image" Target="../media/image10.jpg"/><Relationship Id="rId4"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image" Target="../media/image4.jpg"/><Relationship Id="rId4" Type="http://schemas.openxmlformats.org/officeDocument/2006/relationships/image" Target="../media/image14.jpg"/><Relationship Id="rId5" Type="http://schemas.openxmlformats.org/officeDocument/2006/relationships/image" Target="../media/image11.jpg"/><Relationship Id="rId6" Type="http://schemas.openxmlformats.org/officeDocument/2006/relationships/image" Target="../media/image29.png"/><Relationship Id="rId7" Type="http://schemas.openxmlformats.org/officeDocument/2006/relationships/image" Target="../media/image28.png"/><Relationship Id="rId8" Type="http://schemas.openxmlformats.org/officeDocument/2006/relationships/image" Target="../media/image3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 Id="rId3" Type="http://schemas.openxmlformats.org/officeDocument/2006/relationships/image" Target="../media/image23.jpg"/><Relationship Id="rId4" Type="http://schemas.openxmlformats.org/officeDocument/2006/relationships/image" Target="../media/image1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 Id="rId3" Type="http://schemas.openxmlformats.org/officeDocument/2006/relationships/comments" Target="../comments/comment1.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 Id="rId3" Type="http://schemas.openxmlformats.org/officeDocument/2006/relationships/image" Target="../media/image21.png"/><Relationship Id="rId4" Type="http://schemas.openxmlformats.org/officeDocument/2006/relationships/image" Target="../media/image20.png"/><Relationship Id="rId5" Type="http://schemas.openxmlformats.org/officeDocument/2006/relationships/image" Target="../media/image2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 Id="rId3"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5.xml"/><Relationship Id="rId3" Type="http://schemas.openxmlformats.org/officeDocument/2006/relationships/image" Target="../media/image24.png"/><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6.xml"/><Relationship Id="rId3" Type="http://schemas.openxmlformats.org/officeDocument/2006/relationships/image" Target="../media/image17.png"/><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xml"/><Relationship Id="rId3" Type="http://schemas.openxmlformats.org/officeDocument/2006/relationships/image" Target="../media/image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8.xml"/><Relationship Id="rId3" Type="http://schemas.openxmlformats.org/officeDocument/2006/relationships/image" Target="../media/image3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1.xml"/><Relationship Id="rId3" Type="http://schemas.openxmlformats.org/officeDocument/2006/relationships/hyperlink" Target="https://www.figma.com/proto/5xsDEAXcSK1PBrUJQcbW1V/DiarWe?type=design&amp;node-id=31-130&amp;t=JxDogt0tgphuYhGT-1&amp;scaling=scale-down&amp;page-id=33447%3A468&amp;starting-point-node-id=31%3A130&amp;mode=design" TargetMode="External"/><Relationship Id="rId4" Type="http://schemas.openxmlformats.org/officeDocument/2006/relationships/hyperlink" Target="https://www.figma.com/file/5xsDEAXcSK1PBrUJQcbW1V/DiarWe?type=design&amp;node-id=33447%3A468&amp;mode=design&amp;t=JqYKzvc5EXUACmBX-1" TargetMode="External"/><Relationship Id="rId5" Type="http://schemas.openxmlformats.org/officeDocument/2006/relationships/image" Target="../media/image5.png"/><Relationship Id="rId6" Type="http://schemas.openxmlformats.org/officeDocument/2006/relationships/image" Target="../media/image19.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6D2C3"/>
        </a:solidFill>
      </p:bgPr>
    </p:bg>
    <p:spTree>
      <p:nvGrpSpPr>
        <p:cNvPr id="115" name="Shape 115"/>
        <p:cNvGrpSpPr/>
        <p:nvPr/>
      </p:nvGrpSpPr>
      <p:grpSpPr>
        <a:xfrm>
          <a:off x="0" y="0"/>
          <a:ext cx="0" cy="0"/>
          <a:chOff x="0" y="0"/>
          <a:chExt cx="0" cy="0"/>
        </a:xfrm>
      </p:grpSpPr>
      <p:grpSp>
        <p:nvGrpSpPr>
          <p:cNvPr id="116" name="Google Shape;116;p10"/>
          <p:cNvGrpSpPr/>
          <p:nvPr/>
        </p:nvGrpSpPr>
        <p:grpSpPr>
          <a:xfrm>
            <a:off x="-689089" y="-647969"/>
            <a:ext cx="1543050" cy="1597298"/>
            <a:chOff x="0" y="-28575"/>
            <a:chExt cx="812800" cy="841375"/>
          </a:xfrm>
        </p:grpSpPr>
        <p:sp>
          <p:nvSpPr>
            <p:cNvPr id="117" name="Google Shape;117;p10"/>
            <p:cNvSpPr/>
            <p:nvPr/>
          </p:nvSpPr>
          <p:spPr>
            <a:xfrm>
              <a:off x="0" y="0"/>
              <a:ext cx="812800" cy="812800"/>
            </a:xfrm>
            <a:custGeom>
              <a:rect b="b" l="l" r="r" t="t"/>
              <a:pathLst>
                <a:path extrusionOk="0" h="812800" w="812800">
                  <a:moveTo>
                    <a:pt x="0" y="0"/>
                  </a:moveTo>
                  <a:lnTo>
                    <a:pt x="812800" y="0"/>
                  </a:lnTo>
                  <a:lnTo>
                    <a:pt x="812800" y="812800"/>
                  </a:lnTo>
                  <a:lnTo>
                    <a:pt x="0" y="812800"/>
                  </a:lnTo>
                  <a:close/>
                </a:path>
              </a:pathLst>
            </a:custGeom>
            <a:solidFill>
              <a:srgbClr val="B5916F"/>
            </a:solidFill>
            <a:ln>
              <a:noFill/>
            </a:ln>
          </p:spPr>
        </p:sp>
        <p:sp>
          <p:nvSpPr>
            <p:cNvPr id="118" name="Google Shape;118;p10"/>
            <p:cNvSpPr txBox="1"/>
            <p:nvPr/>
          </p:nvSpPr>
          <p:spPr>
            <a:xfrm>
              <a:off x="0" y="-28575"/>
              <a:ext cx="812800" cy="841375"/>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119" name="Google Shape;119;p10"/>
          <p:cNvGrpSpPr/>
          <p:nvPr/>
        </p:nvGrpSpPr>
        <p:grpSpPr>
          <a:xfrm>
            <a:off x="844436" y="-652732"/>
            <a:ext cx="8299564" cy="1597298"/>
            <a:chOff x="0" y="-28575"/>
            <a:chExt cx="4371787" cy="841375"/>
          </a:xfrm>
        </p:grpSpPr>
        <p:sp>
          <p:nvSpPr>
            <p:cNvPr id="120" name="Google Shape;120;p10"/>
            <p:cNvSpPr/>
            <p:nvPr/>
          </p:nvSpPr>
          <p:spPr>
            <a:xfrm>
              <a:off x="0" y="0"/>
              <a:ext cx="4371787" cy="812800"/>
            </a:xfrm>
            <a:custGeom>
              <a:rect b="b" l="l" r="r" t="t"/>
              <a:pathLst>
                <a:path extrusionOk="0" h="812800" w="4371787">
                  <a:moveTo>
                    <a:pt x="0" y="0"/>
                  </a:moveTo>
                  <a:lnTo>
                    <a:pt x="4371787" y="0"/>
                  </a:lnTo>
                  <a:lnTo>
                    <a:pt x="4371787" y="812800"/>
                  </a:lnTo>
                  <a:lnTo>
                    <a:pt x="0" y="812800"/>
                  </a:lnTo>
                  <a:close/>
                </a:path>
              </a:pathLst>
            </a:custGeom>
            <a:solidFill>
              <a:srgbClr val="D6C1B0"/>
            </a:solidFill>
            <a:ln>
              <a:noFill/>
            </a:ln>
          </p:spPr>
        </p:sp>
        <p:sp>
          <p:nvSpPr>
            <p:cNvPr id="121" name="Google Shape;121;p10"/>
            <p:cNvSpPr txBox="1"/>
            <p:nvPr/>
          </p:nvSpPr>
          <p:spPr>
            <a:xfrm>
              <a:off x="0" y="-28575"/>
              <a:ext cx="812800" cy="841375"/>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122" name="Google Shape;122;p10"/>
          <p:cNvGrpSpPr/>
          <p:nvPr/>
        </p:nvGrpSpPr>
        <p:grpSpPr>
          <a:xfrm>
            <a:off x="844436" y="4139924"/>
            <a:ext cx="8299564" cy="1597298"/>
            <a:chOff x="0" y="-28575"/>
            <a:chExt cx="4371787" cy="841375"/>
          </a:xfrm>
        </p:grpSpPr>
        <p:sp>
          <p:nvSpPr>
            <p:cNvPr id="123" name="Google Shape;123;p10"/>
            <p:cNvSpPr/>
            <p:nvPr/>
          </p:nvSpPr>
          <p:spPr>
            <a:xfrm>
              <a:off x="0" y="0"/>
              <a:ext cx="4371787" cy="812800"/>
            </a:xfrm>
            <a:custGeom>
              <a:rect b="b" l="l" r="r" t="t"/>
              <a:pathLst>
                <a:path extrusionOk="0" h="812800" w="4371787">
                  <a:moveTo>
                    <a:pt x="0" y="0"/>
                  </a:moveTo>
                  <a:lnTo>
                    <a:pt x="4371787" y="0"/>
                  </a:lnTo>
                  <a:lnTo>
                    <a:pt x="4371787" y="812800"/>
                  </a:lnTo>
                  <a:lnTo>
                    <a:pt x="0" y="812800"/>
                  </a:lnTo>
                  <a:close/>
                </a:path>
              </a:pathLst>
            </a:custGeom>
            <a:solidFill>
              <a:srgbClr val="D6C1B0"/>
            </a:solidFill>
            <a:ln>
              <a:noFill/>
            </a:ln>
          </p:spPr>
        </p:sp>
        <p:sp>
          <p:nvSpPr>
            <p:cNvPr id="124" name="Google Shape;124;p10"/>
            <p:cNvSpPr txBox="1"/>
            <p:nvPr/>
          </p:nvSpPr>
          <p:spPr>
            <a:xfrm>
              <a:off x="0" y="-28575"/>
              <a:ext cx="812800" cy="841375"/>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125" name="Google Shape;125;p10"/>
          <p:cNvGrpSpPr/>
          <p:nvPr/>
        </p:nvGrpSpPr>
        <p:grpSpPr>
          <a:xfrm>
            <a:off x="-689089" y="4139924"/>
            <a:ext cx="1543050" cy="1597298"/>
            <a:chOff x="0" y="-28575"/>
            <a:chExt cx="812800" cy="841375"/>
          </a:xfrm>
        </p:grpSpPr>
        <p:sp>
          <p:nvSpPr>
            <p:cNvPr id="126" name="Google Shape;126;p10"/>
            <p:cNvSpPr/>
            <p:nvPr/>
          </p:nvSpPr>
          <p:spPr>
            <a:xfrm>
              <a:off x="0" y="0"/>
              <a:ext cx="812800" cy="812800"/>
            </a:xfrm>
            <a:custGeom>
              <a:rect b="b" l="l" r="r" t="t"/>
              <a:pathLst>
                <a:path extrusionOk="0" h="812800" w="812800">
                  <a:moveTo>
                    <a:pt x="0" y="0"/>
                  </a:moveTo>
                  <a:lnTo>
                    <a:pt x="812800" y="0"/>
                  </a:lnTo>
                  <a:lnTo>
                    <a:pt x="812800" y="812800"/>
                  </a:lnTo>
                  <a:lnTo>
                    <a:pt x="0" y="812800"/>
                  </a:lnTo>
                  <a:close/>
                </a:path>
              </a:pathLst>
            </a:custGeom>
            <a:solidFill>
              <a:srgbClr val="B5916F"/>
            </a:solidFill>
            <a:ln>
              <a:noFill/>
            </a:ln>
          </p:spPr>
        </p:sp>
        <p:sp>
          <p:nvSpPr>
            <p:cNvPr id="127" name="Google Shape;127;p10"/>
            <p:cNvSpPr txBox="1"/>
            <p:nvPr/>
          </p:nvSpPr>
          <p:spPr>
            <a:xfrm>
              <a:off x="0" y="-28575"/>
              <a:ext cx="812800" cy="841375"/>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128" name="Google Shape;128;p10"/>
          <p:cNvGrpSpPr/>
          <p:nvPr/>
        </p:nvGrpSpPr>
        <p:grpSpPr>
          <a:xfrm>
            <a:off x="7703779" y="895081"/>
            <a:ext cx="1543050" cy="3308616"/>
            <a:chOff x="0" y="-28575"/>
            <a:chExt cx="812800" cy="1742810"/>
          </a:xfrm>
        </p:grpSpPr>
        <p:sp>
          <p:nvSpPr>
            <p:cNvPr id="129" name="Google Shape;129;p10"/>
            <p:cNvSpPr/>
            <p:nvPr/>
          </p:nvSpPr>
          <p:spPr>
            <a:xfrm>
              <a:off x="0" y="0"/>
              <a:ext cx="812800" cy="1714235"/>
            </a:xfrm>
            <a:custGeom>
              <a:rect b="b" l="l" r="r" t="t"/>
              <a:pathLst>
                <a:path extrusionOk="0" h="1714235" w="812800">
                  <a:moveTo>
                    <a:pt x="0" y="0"/>
                  </a:moveTo>
                  <a:lnTo>
                    <a:pt x="812800" y="0"/>
                  </a:lnTo>
                  <a:lnTo>
                    <a:pt x="812800" y="1714235"/>
                  </a:lnTo>
                  <a:lnTo>
                    <a:pt x="0" y="1714235"/>
                  </a:lnTo>
                  <a:close/>
                </a:path>
              </a:pathLst>
            </a:custGeom>
            <a:solidFill>
              <a:srgbClr val="B5916F"/>
            </a:solidFill>
            <a:ln>
              <a:noFill/>
            </a:ln>
          </p:spPr>
        </p:sp>
        <p:sp>
          <p:nvSpPr>
            <p:cNvPr id="130" name="Google Shape;130;p10"/>
            <p:cNvSpPr txBox="1"/>
            <p:nvPr/>
          </p:nvSpPr>
          <p:spPr>
            <a:xfrm>
              <a:off x="0" y="-28575"/>
              <a:ext cx="812800" cy="841375"/>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131" name="Google Shape;131;p10"/>
          <p:cNvGrpSpPr/>
          <p:nvPr/>
        </p:nvGrpSpPr>
        <p:grpSpPr>
          <a:xfrm>
            <a:off x="-708139" y="895081"/>
            <a:ext cx="1543050" cy="3299091"/>
            <a:chOff x="0" y="-28575"/>
            <a:chExt cx="812800" cy="1737793"/>
          </a:xfrm>
        </p:grpSpPr>
        <p:sp>
          <p:nvSpPr>
            <p:cNvPr id="132" name="Google Shape;132;p10"/>
            <p:cNvSpPr/>
            <p:nvPr/>
          </p:nvSpPr>
          <p:spPr>
            <a:xfrm>
              <a:off x="0" y="0"/>
              <a:ext cx="812800" cy="1709218"/>
            </a:xfrm>
            <a:custGeom>
              <a:rect b="b" l="l" r="r" t="t"/>
              <a:pathLst>
                <a:path extrusionOk="0" h="1709218" w="812800">
                  <a:moveTo>
                    <a:pt x="0" y="0"/>
                  </a:moveTo>
                  <a:lnTo>
                    <a:pt x="812800" y="0"/>
                  </a:lnTo>
                  <a:lnTo>
                    <a:pt x="812800" y="1709218"/>
                  </a:lnTo>
                  <a:lnTo>
                    <a:pt x="0" y="1709218"/>
                  </a:lnTo>
                  <a:close/>
                </a:path>
              </a:pathLst>
            </a:custGeom>
            <a:solidFill>
              <a:srgbClr val="D6C1B0"/>
            </a:solidFill>
            <a:ln>
              <a:noFill/>
            </a:ln>
          </p:spPr>
        </p:sp>
        <p:sp>
          <p:nvSpPr>
            <p:cNvPr id="133" name="Google Shape;133;p10"/>
            <p:cNvSpPr txBox="1"/>
            <p:nvPr/>
          </p:nvSpPr>
          <p:spPr>
            <a:xfrm>
              <a:off x="0" y="-28575"/>
              <a:ext cx="812800" cy="841375"/>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134" name="Google Shape;134;p10"/>
          <p:cNvCxnSpPr/>
          <p:nvPr/>
        </p:nvCxnSpPr>
        <p:spPr>
          <a:xfrm>
            <a:off x="-771700" y="939800"/>
            <a:ext cx="10131300" cy="0"/>
          </a:xfrm>
          <a:prstGeom prst="straightConnector1">
            <a:avLst/>
          </a:prstGeom>
          <a:noFill/>
          <a:ln cap="flat" cmpd="sng" w="38100">
            <a:solidFill>
              <a:srgbClr val="191610"/>
            </a:solidFill>
            <a:prstDash val="solid"/>
            <a:round/>
            <a:headEnd len="sm" w="sm" type="none"/>
            <a:tailEnd len="sm" w="sm" type="none"/>
          </a:ln>
        </p:spPr>
      </p:cxnSp>
      <p:cxnSp>
        <p:nvCxnSpPr>
          <p:cNvPr id="135" name="Google Shape;135;p10"/>
          <p:cNvCxnSpPr/>
          <p:nvPr/>
        </p:nvCxnSpPr>
        <p:spPr>
          <a:xfrm>
            <a:off x="844436" y="-3345351"/>
            <a:ext cx="0" cy="9467916"/>
          </a:xfrm>
          <a:prstGeom prst="straightConnector1">
            <a:avLst/>
          </a:prstGeom>
          <a:noFill/>
          <a:ln cap="flat" cmpd="sng" w="38100">
            <a:solidFill>
              <a:srgbClr val="191610"/>
            </a:solidFill>
            <a:prstDash val="solid"/>
            <a:round/>
            <a:headEnd len="sm" w="sm" type="none"/>
            <a:tailEnd len="sm" w="sm" type="none"/>
          </a:ln>
        </p:spPr>
      </p:cxnSp>
      <p:cxnSp>
        <p:nvCxnSpPr>
          <p:cNvPr id="136" name="Google Shape;136;p10"/>
          <p:cNvCxnSpPr/>
          <p:nvPr/>
        </p:nvCxnSpPr>
        <p:spPr>
          <a:xfrm>
            <a:off x="-885225" y="4203700"/>
            <a:ext cx="10245000" cy="0"/>
          </a:xfrm>
          <a:prstGeom prst="straightConnector1">
            <a:avLst/>
          </a:prstGeom>
          <a:noFill/>
          <a:ln cap="flat" cmpd="sng" w="38100">
            <a:solidFill>
              <a:srgbClr val="191610"/>
            </a:solidFill>
            <a:prstDash val="solid"/>
            <a:round/>
            <a:headEnd len="sm" w="sm" type="none"/>
            <a:tailEnd len="sm" w="sm" type="none"/>
          </a:ln>
        </p:spPr>
      </p:cxnSp>
      <p:sp>
        <p:nvSpPr>
          <p:cNvPr id="137" name="Google Shape;137;p10"/>
          <p:cNvSpPr txBox="1"/>
          <p:nvPr/>
        </p:nvSpPr>
        <p:spPr>
          <a:xfrm>
            <a:off x="2271125" y="1948225"/>
            <a:ext cx="5598600" cy="1231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 sz="4000">
                <a:solidFill>
                  <a:srgbClr val="6D5742"/>
                </a:solidFill>
                <a:latin typeface="Gilda Display"/>
                <a:ea typeface="Gilda Display"/>
                <a:cs typeface="Gilda Display"/>
                <a:sym typeface="Gilda Display"/>
              </a:rPr>
              <a:t>DiarWe: </a:t>
            </a:r>
            <a:r>
              <a:rPr lang="en" sz="4000">
                <a:solidFill>
                  <a:srgbClr val="6D5742"/>
                </a:solidFill>
                <a:latin typeface="Gilda Display"/>
                <a:ea typeface="Gilda Display"/>
                <a:cs typeface="Gilda Display"/>
                <a:sym typeface="Gilda Display"/>
              </a:rPr>
              <a:t>Interactive</a:t>
            </a:r>
            <a:endParaRPr sz="4000">
              <a:solidFill>
                <a:srgbClr val="6D5742"/>
              </a:solidFill>
              <a:latin typeface="Gilda Display"/>
              <a:ea typeface="Gilda Display"/>
              <a:cs typeface="Gilda Display"/>
              <a:sym typeface="Gilda Display"/>
            </a:endParaRPr>
          </a:p>
          <a:p>
            <a:pPr indent="0" lvl="0" marL="0" marR="0" rtl="0" algn="ctr">
              <a:lnSpc>
                <a:spcPct val="100000"/>
              </a:lnSpc>
              <a:spcBef>
                <a:spcPts val="0"/>
              </a:spcBef>
              <a:spcAft>
                <a:spcPts val="0"/>
              </a:spcAft>
              <a:buNone/>
            </a:pPr>
            <a:r>
              <a:rPr lang="en" sz="4000">
                <a:solidFill>
                  <a:srgbClr val="6D5742"/>
                </a:solidFill>
                <a:latin typeface="Gilda Display"/>
                <a:ea typeface="Gilda Display"/>
                <a:cs typeface="Gilda Display"/>
                <a:sym typeface="Gilda Display"/>
              </a:rPr>
              <a:t>Medium-Fi Prototype</a:t>
            </a:r>
            <a:endParaRPr sz="4000">
              <a:solidFill>
                <a:srgbClr val="6D5742"/>
              </a:solidFill>
              <a:latin typeface="Gilda Display"/>
              <a:ea typeface="Gilda Display"/>
              <a:cs typeface="Gilda Display"/>
              <a:sym typeface="Gilda Display"/>
            </a:endParaRPr>
          </a:p>
        </p:txBody>
      </p:sp>
      <p:sp>
        <p:nvSpPr>
          <p:cNvPr id="138" name="Google Shape;138;p10"/>
          <p:cNvSpPr txBox="1"/>
          <p:nvPr/>
        </p:nvSpPr>
        <p:spPr>
          <a:xfrm>
            <a:off x="1354051" y="3597525"/>
            <a:ext cx="4902300" cy="554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t/>
            </a:r>
            <a:endParaRPr sz="1500">
              <a:solidFill>
                <a:srgbClr val="171616"/>
              </a:solidFill>
              <a:latin typeface="EB Garamond"/>
              <a:ea typeface="EB Garamond"/>
              <a:cs typeface="EB Garamond"/>
              <a:sym typeface="EB Garamond"/>
            </a:endParaRPr>
          </a:p>
          <a:p>
            <a:pPr indent="0" lvl="0" marL="0" marR="0" rtl="0" algn="l">
              <a:lnSpc>
                <a:spcPct val="140000"/>
              </a:lnSpc>
              <a:spcBef>
                <a:spcPts val="0"/>
              </a:spcBef>
              <a:spcAft>
                <a:spcPts val="0"/>
              </a:spcAft>
              <a:buNone/>
            </a:pPr>
            <a:r>
              <a:rPr b="1" i="1" lang="en" sz="1500">
                <a:solidFill>
                  <a:srgbClr val="171616"/>
                </a:solidFill>
                <a:latin typeface="EB Garamond"/>
                <a:ea typeface="EB Garamond"/>
                <a:cs typeface="EB Garamond"/>
                <a:sym typeface="EB Garamond"/>
              </a:rPr>
              <a:t>Team 1:</a:t>
            </a:r>
            <a:r>
              <a:rPr lang="en" sz="1500">
                <a:solidFill>
                  <a:srgbClr val="171616"/>
                </a:solidFill>
                <a:latin typeface="EB Garamond"/>
                <a:ea typeface="EB Garamond"/>
                <a:cs typeface="EB Garamond"/>
                <a:sym typeface="EB Garamond"/>
              </a:rPr>
              <a:t> </a:t>
            </a:r>
            <a:r>
              <a:rPr i="1" lang="en" sz="1500">
                <a:solidFill>
                  <a:srgbClr val="171616"/>
                </a:solidFill>
                <a:latin typeface="EB Garamond"/>
                <a:ea typeface="EB Garamond"/>
                <a:cs typeface="EB Garamond"/>
                <a:sym typeface="EB Garamond"/>
              </a:rPr>
              <a:t>Aaron Cho, Katie Liu, Eleanor Peng, Emma Su</a:t>
            </a:r>
            <a:endParaRPr i="1" sz="700">
              <a:latin typeface="EB Garamond"/>
              <a:ea typeface="EB Garamond"/>
              <a:cs typeface="EB Garamond"/>
              <a:sym typeface="EB Garamond"/>
            </a:endParaRPr>
          </a:p>
        </p:txBody>
      </p:sp>
      <p:grpSp>
        <p:nvGrpSpPr>
          <p:cNvPr id="139" name="Google Shape;139;p10"/>
          <p:cNvGrpSpPr/>
          <p:nvPr/>
        </p:nvGrpSpPr>
        <p:grpSpPr>
          <a:xfrm>
            <a:off x="7889291" y="394945"/>
            <a:ext cx="1089717" cy="1089717"/>
            <a:chOff x="0" y="0"/>
            <a:chExt cx="2905911" cy="2905911"/>
          </a:xfrm>
        </p:grpSpPr>
        <p:cxnSp>
          <p:nvCxnSpPr>
            <p:cNvPr id="140" name="Google Shape;140;p10"/>
            <p:cNvCxnSpPr/>
            <p:nvPr/>
          </p:nvCxnSpPr>
          <p:spPr>
            <a:xfrm>
              <a:off x="0" y="1452956"/>
              <a:ext cx="2905911" cy="0"/>
            </a:xfrm>
            <a:prstGeom prst="straightConnector1">
              <a:avLst/>
            </a:prstGeom>
            <a:noFill/>
            <a:ln cap="flat" cmpd="sng" w="50800">
              <a:solidFill>
                <a:srgbClr val="191610"/>
              </a:solidFill>
              <a:prstDash val="solid"/>
              <a:round/>
              <a:headEnd len="sm" w="sm" type="none"/>
              <a:tailEnd len="sm" w="sm" type="none"/>
            </a:ln>
          </p:spPr>
        </p:cxnSp>
        <p:cxnSp>
          <p:nvCxnSpPr>
            <p:cNvPr id="141" name="Google Shape;141;p10"/>
            <p:cNvCxnSpPr/>
            <p:nvPr/>
          </p:nvCxnSpPr>
          <p:spPr>
            <a:xfrm>
              <a:off x="1452956" y="0"/>
              <a:ext cx="0" cy="2905911"/>
            </a:xfrm>
            <a:prstGeom prst="straightConnector1">
              <a:avLst/>
            </a:prstGeom>
            <a:noFill/>
            <a:ln cap="flat" cmpd="sng" w="50800">
              <a:solidFill>
                <a:srgbClr val="191610"/>
              </a:solidFill>
              <a:prstDash val="solid"/>
              <a:round/>
              <a:headEnd len="sm" w="sm" type="none"/>
              <a:tailEnd len="sm" w="sm" type="none"/>
            </a:ln>
          </p:spPr>
        </p:cxnSp>
        <p:cxnSp>
          <p:nvCxnSpPr>
            <p:cNvPr id="142" name="Google Shape;142;p10"/>
            <p:cNvCxnSpPr/>
            <p:nvPr/>
          </p:nvCxnSpPr>
          <p:spPr>
            <a:xfrm>
              <a:off x="425561" y="425561"/>
              <a:ext cx="2054790" cy="2054790"/>
            </a:xfrm>
            <a:prstGeom prst="straightConnector1">
              <a:avLst/>
            </a:prstGeom>
            <a:noFill/>
            <a:ln cap="flat" cmpd="sng" w="50800">
              <a:solidFill>
                <a:srgbClr val="191610"/>
              </a:solidFill>
              <a:prstDash val="solid"/>
              <a:round/>
              <a:headEnd len="sm" w="sm" type="none"/>
              <a:tailEnd len="sm" w="sm" type="none"/>
            </a:ln>
          </p:spPr>
        </p:cxnSp>
        <p:cxnSp>
          <p:nvCxnSpPr>
            <p:cNvPr id="143" name="Google Shape;143;p10"/>
            <p:cNvCxnSpPr/>
            <p:nvPr/>
          </p:nvCxnSpPr>
          <p:spPr>
            <a:xfrm flipH="1">
              <a:off x="425561" y="425561"/>
              <a:ext cx="2054790" cy="2054790"/>
            </a:xfrm>
            <a:prstGeom prst="straightConnector1">
              <a:avLst/>
            </a:prstGeom>
            <a:noFill/>
            <a:ln cap="flat" cmpd="sng" w="50800">
              <a:solidFill>
                <a:srgbClr val="191610"/>
              </a:solidFill>
              <a:prstDash val="solid"/>
              <a:round/>
              <a:headEnd len="sm" w="sm" type="none"/>
              <a:tailEnd len="sm" w="sm" type="none"/>
            </a:ln>
          </p:spPr>
        </p:cxnSp>
      </p:grpSp>
      <p:grpSp>
        <p:nvGrpSpPr>
          <p:cNvPr id="144" name="Google Shape;144;p10"/>
          <p:cNvGrpSpPr/>
          <p:nvPr/>
        </p:nvGrpSpPr>
        <p:grpSpPr>
          <a:xfrm>
            <a:off x="1072093" y="657849"/>
            <a:ext cx="563909" cy="563909"/>
            <a:chOff x="0" y="0"/>
            <a:chExt cx="1503756" cy="1503756"/>
          </a:xfrm>
        </p:grpSpPr>
        <p:cxnSp>
          <p:nvCxnSpPr>
            <p:cNvPr id="145" name="Google Shape;145;p10"/>
            <p:cNvCxnSpPr/>
            <p:nvPr/>
          </p:nvCxnSpPr>
          <p:spPr>
            <a:xfrm>
              <a:off x="0" y="751878"/>
              <a:ext cx="1503756" cy="0"/>
            </a:xfrm>
            <a:prstGeom prst="straightConnector1">
              <a:avLst/>
            </a:prstGeom>
            <a:noFill/>
            <a:ln cap="flat" cmpd="sng" w="50800">
              <a:solidFill>
                <a:srgbClr val="191610"/>
              </a:solidFill>
              <a:prstDash val="solid"/>
              <a:round/>
              <a:headEnd len="sm" w="sm" type="none"/>
              <a:tailEnd len="sm" w="sm" type="none"/>
            </a:ln>
          </p:spPr>
        </p:cxnSp>
        <p:cxnSp>
          <p:nvCxnSpPr>
            <p:cNvPr id="146" name="Google Shape;146;p10"/>
            <p:cNvCxnSpPr/>
            <p:nvPr/>
          </p:nvCxnSpPr>
          <p:spPr>
            <a:xfrm>
              <a:off x="751878" y="0"/>
              <a:ext cx="0" cy="1503756"/>
            </a:xfrm>
            <a:prstGeom prst="straightConnector1">
              <a:avLst/>
            </a:prstGeom>
            <a:noFill/>
            <a:ln cap="flat" cmpd="sng" w="50800">
              <a:solidFill>
                <a:srgbClr val="191610"/>
              </a:solidFill>
              <a:prstDash val="solid"/>
              <a:round/>
              <a:headEnd len="sm" w="sm" type="none"/>
              <a:tailEnd len="sm" w="sm" type="none"/>
            </a:ln>
          </p:spPr>
        </p:cxnSp>
        <p:cxnSp>
          <p:nvCxnSpPr>
            <p:cNvPr id="147" name="Google Shape;147;p10"/>
            <p:cNvCxnSpPr/>
            <p:nvPr/>
          </p:nvCxnSpPr>
          <p:spPr>
            <a:xfrm>
              <a:off x="220220" y="220220"/>
              <a:ext cx="1063316" cy="1063316"/>
            </a:xfrm>
            <a:prstGeom prst="straightConnector1">
              <a:avLst/>
            </a:prstGeom>
            <a:noFill/>
            <a:ln cap="flat" cmpd="sng" w="50800">
              <a:solidFill>
                <a:srgbClr val="191610"/>
              </a:solidFill>
              <a:prstDash val="solid"/>
              <a:round/>
              <a:headEnd len="sm" w="sm" type="none"/>
              <a:tailEnd len="sm" w="sm" type="none"/>
            </a:ln>
          </p:spPr>
        </p:cxnSp>
        <p:cxnSp>
          <p:nvCxnSpPr>
            <p:cNvPr id="148" name="Google Shape;148;p10"/>
            <p:cNvCxnSpPr/>
            <p:nvPr/>
          </p:nvCxnSpPr>
          <p:spPr>
            <a:xfrm flipH="1">
              <a:off x="220220" y="220220"/>
              <a:ext cx="1063316" cy="1063316"/>
            </a:xfrm>
            <a:prstGeom prst="straightConnector1">
              <a:avLst/>
            </a:prstGeom>
            <a:noFill/>
            <a:ln cap="flat" cmpd="sng" w="50800">
              <a:solidFill>
                <a:srgbClr val="191610"/>
              </a:solidFill>
              <a:prstDash val="solid"/>
              <a:round/>
              <a:headEnd len="sm" w="sm" type="none"/>
              <a:tailEnd len="sm" w="sm" type="none"/>
            </a:ln>
          </p:spPr>
        </p:cxnSp>
      </p:grpSp>
      <p:pic>
        <p:nvPicPr>
          <p:cNvPr id="149" name="Google Shape;149;p10"/>
          <p:cNvPicPr preferRelativeResize="0"/>
          <p:nvPr/>
        </p:nvPicPr>
        <p:blipFill rotWithShape="1">
          <a:blip r:embed="rId3">
            <a:alphaModFix/>
          </a:blip>
          <a:srcRect b="30780" l="5408" r="25777" t="14556"/>
          <a:stretch/>
        </p:blipFill>
        <p:spPr>
          <a:xfrm>
            <a:off x="1331200" y="1951115"/>
            <a:ext cx="1148400" cy="1177500"/>
          </a:xfrm>
          <a:prstGeom prst="roundRect">
            <a:avLst>
              <a:gd fmla="val 16667" name="adj"/>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7BDA8"/>
        </a:solidFill>
      </p:bgPr>
    </p:bg>
    <p:spTree>
      <p:nvGrpSpPr>
        <p:cNvPr id="153" name="Shape 153"/>
        <p:cNvGrpSpPr/>
        <p:nvPr/>
      </p:nvGrpSpPr>
      <p:grpSpPr>
        <a:xfrm>
          <a:off x="0" y="0"/>
          <a:ext cx="0" cy="0"/>
          <a:chOff x="0" y="0"/>
          <a:chExt cx="0" cy="0"/>
        </a:xfrm>
      </p:grpSpPr>
      <p:grpSp>
        <p:nvGrpSpPr>
          <p:cNvPr id="154" name="Google Shape;154;p11"/>
          <p:cNvGrpSpPr/>
          <p:nvPr/>
        </p:nvGrpSpPr>
        <p:grpSpPr>
          <a:xfrm>
            <a:off x="-1028700" y="441052"/>
            <a:ext cx="1543050" cy="1597298"/>
            <a:chOff x="0" y="-28575"/>
            <a:chExt cx="812800" cy="841375"/>
          </a:xfrm>
        </p:grpSpPr>
        <p:sp>
          <p:nvSpPr>
            <p:cNvPr id="155" name="Google Shape;155;p11"/>
            <p:cNvSpPr/>
            <p:nvPr/>
          </p:nvSpPr>
          <p:spPr>
            <a:xfrm>
              <a:off x="0" y="0"/>
              <a:ext cx="812800" cy="560292"/>
            </a:xfrm>
            <a:custGeom>
              <a:rect b="b" l="l" r="r" t="t"/>
              <a:pathLst>
                <a:path extrusionOk="0" h="560292" w="812800">
                  <a:moveTo>
                    <a:pt x="0" y="0"/>
                  </a:moveTo>
                  <a:lnTo>
                    <a:pt x="812800" y="0"/>
                  </a:lnTo>
                  <a:lnTo>
                    <a:pt x="812800" y="560292"/>
                  </a:lnTo>
                  <a:lnTo>
                    <a:pt x="0" y="560292"/>
                  </a:lnTo>
                  <a:close/>
                </a:path>
              </a:pathLst>
            </a:custGeom>
            <a:solidFill>
              <a:srgbClr val="B5916F"/>
            </a:solidFill>
            <a:ln>
              <a:noFill/>
            </a:ln>
          </p:spPr>
        </p:sp>
        <p:sp>
          <p:nvSpPr>
            <p:cNvPr id="156" name="Google Shape;156;p11"/>
            <p:cNvSpPr txBox="1"/>
            <p:nvPr/>
          </p:nvSpPr>
          <p:spPr>
            <a:xfrm>
              <a:off x="0" y="-28575"/>
              <a:ext cx="812800" cy="841375"/>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157" name="Google Shape;157;p11"/>
          <p:cNvGrpSpPr/>
          <p:nvPr/>
        </p:nvGrpSpPr>
        <p:grpSpPr>
          <a:xfrm>
            <a:off x="8629650" y="441052"/>
            <a:ext cx="1543050" cy="1597298"/>
            <a:chOff x="0" y="-28575"/>
            <a:chExt cx="812800" cy="841375"/>
          </a:xfrm>
        </p:grpSpPr>
        <p:sp>
          <p:nvSpPr>
            <p:cNvPr id="158" name="Google Shape;158;p11"/>
            <p:cNvSpPr/>
            <p:nvPr/>
          </p:nvSpPr>
          <p:spPr>
            <a:xfrm>
              <a:off x="0" y="0"/>
              <a:ext cx="812800" cy="560292"/>
            </a:xfrm>
            <a:custGeom>
              <a:rect b="b" l="l" r="r" t="t"/>
              <a:pathLst>
                <a:path extrusionOk="0" h="560292" w="812800">
                  <a:moveTo>
                    <a:pt x="0" y="0"/>
                  </a:moveTo>
                  <a:lnTo>
                    <a:pt x="812800" y="0"/>
                  </a:lnTo>
                  <a:lnTo>
                    <a:pt x="812800" y="560292"/>
                  </a:lnTo>
                  <a:lnTo>
                    <a:pt x="0" y="560292"/>
                  </a:lnTo>
                  <a:close/>
                </a:path>
              </a:pathLst>
            </a:custGeom>
            <a:solidFill>
              <a:srgbClr val="B5916F"/>
            </a:solidFill>
            <a:ln>
              <a:noFill/>
            </a:ln>
          </p:spPr>
        </p:sp>
        <p:sp>
          <p:nvSpPr>
            <p:cNvPr id="159" name="Google Shape;159;p11"/>
            <p:cNvSpPr txBox="1"/>
            <p:nvPr/>
          </p:nvSpPr>
          <p:spPr>
            <a:xfrm>
              <a:off x="0" y="-28575"/>
              <a:ext cx="812800" cy="841375"/>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160" name="Google Shape;160;p11"/>
          <p:cNvCxnSpPr/>
          <p:nvPr/>
        </p:nvCxnSpPr>
        <p:spPr>
          <a:xfrm>
            <a:off x="-161958" y="495300"/>
            <a:ext cx="9467916" cy="0"/>
          </a:xfrm>
          <a:prstGeom prst="straightConnector1">
            <a:avLst/>
          </a:prstGeom>
          <a:noFill/>
          <a:ln cap="flat" cmpd="sng" w="38100">
            <a:solidFill>
              <a:srgbClr val="191610"/>
            </a:solidFill>
            <a:prstDash val="solid"/>
            <a:round/>
            <a:headEnd len="sm" w="sm" type="none"/>
            <a:tailEnd len="sm" w="sm" type="none"/>
          </a:ln>
        </p:spPr>
      </p:cxnSp>
      <p:cxnSp>
        <p:nvCxnSpPr>
          <p:cNvPr id="161" name="Google Shape;161;p11"/>
          <p:cNvCxnSpPr/>
          <p:nvPr/>
        </p:nvCxnSpPr>
        <p:spPr>
          <a:xfrm>
            <a:off x="-161958" y="1558980"/>
            <a:ext cx="9468000" cy="0"/>
          </a:xfrm>
          <a:prstGeom prst="straightConnector1">
            <a:avLst/>
          </a:prstGeom>
          <a:noFill/>
          <a:ln cap="flat" cmpd="sng" w="38100">
            <a:solidFill>
              <a:srgbClr val="191610"/>
            </a:solidFill>
            <a:prstDash val="solid"/>
            <a:round/>
            <a:headEnd len="sm" w="sm" type="none"/>
            <a:tailEnd len="sm" w="sm" type="none"/>
          </a:ln>
        </p:spPr>
      </p:cxnSp>
      <p:grpSp>
        <p:nvGrpSpPr>
          <p:cNvPr id="162" name="Google Shape;162;p11"/>
          <p:cNvGrpSpPr/>
          <p:nvPr/>
        </p:nvGrpSpPr>
        <p:grpSpPr>
          <a:xfrm>
            <a:off x="504825" y="-761166"/>
            <a:ext cx="8134352" cy="1597297"/>
            <a:chOff x="0" y="-28575"/>
            <a:chExt cx="4284761" cy="841375"/>
          </a:xfrm>
        </p:grpSpPr>
        <p:sp>
          <p:nvSpPr>
            <p:cNvPr id="163" name="Google Shape;163;p11"/>
            <p:cNvSpPr/>
            <p:nvPr/>
          </p:nvSpPr>
          <p:spPr>
            <a:xfrm>
              <a:off x="0" y="0"/>
              <a:ext cx="4284761" cy="628250"/>
            </a:xfrm>
            <a:custGeom>
              <a:rect b="b" l="l" r="r" t="t"/>
              <a:pathLst>
                <a:path extrusionOk="0" h="628250" w="4284761">
                  <a:moveTo>
                    <a:pt x="0" y="0"/>
                  </a:moveTo>
                  <a:lnTo>
                    <a:pt x="4284761" y="0"/>
                  </a:lnTo>
                  <a:lnTo>
                    <a:pt x="4284761" y="628250"/>
                  </a:lnTo>
                  <a:lnTo>
                    <a:pt x="0" y="628250"/>
                  </a:lnTo>
                  <a:close/>
                </a:path>
              </a:pathLst>
            </a:custGeom>
            <a:solidFill>
              <a:srgbClr val="E6D2C3"/>
            </a:solidFill>
            <a:ln>
              <a:noFill/>
            </a:ln>
          </p:spPr>
        </p:sp>
        <p:sp>
          <p:nvSpPr>
            <p:cNvPr id="164" name="Google Shape;164;p11"/>
            <p:cNvSpPr txBox="1"/>
            <p:nvPr/>
          </p:nvSpPr>
          <p:spPr>
            <a:xfrm>
              <a:off x="0" y="-28575"/>
              <a:ext cx="812800" cy="841375"/>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165" name="Google Shape;165;p11"/>
          <p:cNvGrpSpPr/>
          <p:nvPr/>
        </p:nvGrpSpPr>
        <p:grpSpPr>
          <a:xfrm>
            <a:off x="-396905" y="74294"/>
            <a:ext cx="842010" cy="842010"/>
            <a:chOff x="0" y="0"/>
            <a:chExt cx="2245361" cy="2245361"/>
          </a:xfrm>
        </p:grpSpPr>
        <p:cxnSp>
          <p:nvCxnSpPr>
            <p:cNvPr id="166" name="Google Shape;166;p11"/>
            <p:cNvCxnSpPr/>
            <p:nvPr/>
          </p:nvCxnSpPr>
          <p:spPr>
            <a:xfrm>
              <a:off x="0" y="1122681"/>
              <a:ext cx="2245361" cy="0"/>
            </a:xfrm>
            <a:prstGeom prst="straightConnector1">
              <a:avLst/>
            </a:prstGeom>
            <a:noFill/>
            <a:ln cap="flat" cmpd="sng" w="50800">
              <a:solidFill>
                <a:srgbClr val="191610"/>
              </a:solidFill>
              <a:prstDash val="solid"/>
              <a:round/>
              <a:headEnd len="sm" w="sm" type="none"/>
              <a:tailEnd len="sm" w="sm" type="none"/>
            </a:ln>
          </p:spPr>
        </p:cxnSp>
        <p:cxnSp>
          <p:nvCxnSpPr>
            <p:cNvPr id="167" name="Google Shape;167;p11"/>
            <p:cNvCxnSpPr/>
            <p:nvPr/>
          </p:nvCxnSpPr>
          <p:spPr>
            <a:xfrm>
              <a:off x="1122681" y="0"/>
              <a:ext cx="0" cy="2245361"/>
            </a:xfrm>
            <a:prstGeom prst="straightConnector1">
              <a:avLst/>
            </a:prstGeom>
            <a:noFill/>
            <a:ln cap="flat" cmpd="sng" w="50800">
              <a:solidFill>
                <a:srgbClr val="191610"/>
              </a:solidFill>
              <a:prstDash val="solid"/>
              <a:round/>
              <a:headEnd len="sm" w="sm" type="none"/>
              <a:tailEnd len="sm" w="sm" type="none"/>
            </a:ln>
          </p:spPr>
        </p:cxnSp>
        <p:cxnSp>
          <p:nvCxnSpPr>
            <p:cNvPr id="168" name="Google Shape;168;p11"/>
            <p:cNvCxnSpPr/>
            <p:nvPr/>
          </p:nvCxnSpPr>
          <p:spPr>
            <a:xfrm>
              <a:off x="328826" y="328826"/>
              <a:ext cx="1587710" cy="1587710"/>
            </a:xfrm>
            <a:prstGeom prst="straightConnector1">
              <a:avLst/>
            </a:prstGeom>
            <a:noFill/>
            <a:ln cap="flat" cmpd="sng" w="50800">
              <a:solidFill>
                <a:srgbClr val="191610"/>
              </a:solidFill>
              <a:prstDash val="solid"/>
              <a:round/>
              <a:headEnd len="sm" w="sm" type="none"/>
              <a:tailEnd len="sm" w="sm" type="none"/>
            </a:ln>
          </p:spPr>
        </p:cxnSp>
        <p:cxnSp>
          <p:nvCxnSpPr>
            <p:cNvPr id="169" name="Google Shape;169;p11"/>
            <p:cNvCxnSpPr/>
            <p:nvPr/>
          </p:nvCxnSpPr>
          <p:spPr>
            <a:xfrm flipH="1">
              <a:off x="328826" y="328826"/>
              <a:ext cx="1587710" cy="1587710"/>
            </a:xfrm>
            <a:prstGeom prst="straightConnector1">
              <a:avLst/>
            </a:prstGeom>
            <a:noFill/>
            <a:ln cap="flat" cmpd="sng" w="50800">
              <a:solidFill>
                <a:srgbClr val="191610"/>
              </a:solidFill>
              <a:prstDash val="solid"/>
              <a:round/>
              <a:headEnd len="sm" w="sm" type="none"/>
              <a:tailEnd len="sm" w="sm" type="none"/>
            </a:ln>
          </p:spPr>
        </p:cxnSp>
      </p:grpSp>
      <p:grpSp>
        <p:nvGrpSpPr>
          <p:cNvPr id="170" name="Google Shape;170;p11"/>
          <p:cNvGrpSpPr/>
          <p:nvPr/>
        </p:nvGrpSpPr>
        <p:grpSpPr>
          <a:xfrm>
            <a:off x="8698745" y="74329"/>
            <a:ext cx="841953" cy="841953"/>
            <a:chOff x="0" y="0"/>
            <a:chExt cx="1503756" cy="1503756"/>
          </a:xfrm>
        </p:grpSpPr>
        <p:cxnSp>
          <p:nvCxnSpPr>
            <p:cNvPr id="171" name="Google Shape;171;p11"/>
            <p:cNvCxnSpPr/>
            <p:nvPr/>
          </p:nvCxnSpPr>
          <p:spPr>
            <a:xfrm>
              <a:off x="0" y="751878"/>
              <a:ext cx="1503756" cy="0"/>
            </a:xfrm>
            <a:prstGeom prst="straightConnector1">
              <a:avLst/>
            </a:prstGeom>
            <a:noFill/>
            <a:ln cap="flat" cmpd="sng" w="50800">
              <a:solidFill>
                <a:srgbClr val="191610"/>
              </a:solidFill>
              <a:prstDash val="solid"/>
              <a:round/>
              <a:headEnd len="sm" w="sm" type="none"/>
              <a:tailEnd len="sm" w="sm" type="none"/>
            </a:ln>
          </p:spPr>
        </p:cxnSp>
        <p:cxnSp>
          <p:nvCxnSpPr>
            <p:cNvPr id="172" name="Google Shape;172;p11"/>
            <p:cNvCxnSpPr/>
            <p:nvPr/>
          </p:nvCxnSpPr>
          <p:spPr>
            <a:xfrm>
              <a:off x="751878" y="0"/>
              <a:ext cx="0" cy="1503756"/>
            </a:xfrm>
            <a:prstGeom prst="straightConnector1">
              <a:avLst/>
            </a:prstGeom>
            <a:noFill/>
            <a:ln cap="flat" cmpd="sng" w="50800">
              <a:solidFill>
                <a:srgbClr val="191610"/>
              </a:solidFill>
              <a:prstDash val="solid"/>
              <a:round/>
              <a:headEnd len="sm" w="sm" type="none"/>
              <a:tailEnd len="sm" w="sm" type="none"/>
            </a:ln>
          </p:spPr>
        </p:cxnSp>
        <p:cxnSp>
          <p:nvCxnSpPr>
            <p:cNvPr id="173" name="Google Shape;173;p11"/>
            <p:cNvCxnSpPr/>
            <p:nvPr/>
          </p:nvCxnSpPr>
          <p:spPr>
            <a:xfrm>
              <a:off x="220220" y="220220"/>
              <a:ext cx="1063316" cy="1063316"/>
            </a:xfrm>
            <a:prstGeom prst="straightConnector1">
              <a:avLst/>
            </a:prstGeom>
            <a:noFill/>
            <a:ln cap="flat" cmpd="sng" w="50800">
              <a:solidFill>
                <a:srgbClr val="191610"/>
              </a:solidFill>
              <a:prstDash val="solid"/>
              <a:round/>
              <a:headEnd len="sm" w="sm" type="none"/>
              <a:tailEnd len="sm" w="sm" type="none"/>
            </a:ln>
          </p:spPr>
        </p:cxnSp>
        <p:cxnSp>
          <p:nvCxnSpPr>
            <p:cNvPr id="174" name="Google Shape;174;p11"/>
            <p:cNvCxnSpPr/>
            <p:nvPr/>
          </p:nvCxnSpPr>
          <p:spPr>
            <a:xfrm flipH="1">
              <a:off x="220220" y="220220"/>
              <a:ext cx="1063316" cy="1063316"/>
            </a:xfrm>
            <a:prstGeom prst="straightConnector1">
              <a:avLst/>
            </a:prstGeom>
            <a:noFill/>
            <a:ln cap="flat" cmpd="sng" w="50800">
              <a:solidFill>
                <a:srgbClr val="191610"/>
              </a:solidFill>
              <a:prstDash val="solid"/>
              <a:round/>
              <a:headEnd len="sm" w="sm" type="none"/>
              <a:tailEnd len="sm" w="sm" type="none"/>
            </a:ln>
          </p:spPr>
        </p:cxnSp>
      </p:grpSp>
      <p:pic>
        <p:nvPicPr>
          <p:cNvPr id="175" name="Google Shape;175;p11"/>
          <p:cNvPicPr preferRelativeResize="0"/>
          <p:nvPr/>
        </p:nvPicPr>
        <p:blipFill>
          <a:blip r:embed="rId3">
            <a:alphaModFix/>
          </a:blip>
          <a:stretch>
            <a:fillRect/>
          </a:stretch>
        </p:blipFill>
        <p:spPr>
          <a:xfrm>
            <a:off x="7160425" y="2221496"/>
            <a:ext cx="1542900" cy="1542900"/>
          </a:xfrm>
          <a:prstGeom prst="ellipse">
            <a:avLst/>
          </a:prstGeom>
          <a:noFill/>
          <a:ln>
            <a:noFill/>
          </a:ln>
        </p:spPr>
      </p:pic>
      <p:pic>
        <p:nvPicPr>
          <p:cNvPr id="176" name="Google Shape;176;p11"/>
          <p:cNvPicPr preferRelativeResize="0"/>
          <p:nvPr/>
        </p:nvPicPr>
        <p:blipFill rotWithShape="1">
          <a:blip r:embed="rId4">
            <a:alphaModFix/>
          </a:blip>
          <a:srcRect b="21154" l="0" r="0" t="0"/>
          <a:stretch/>
        </p:blipFill>
        <p:spPr>
          <a:xfrm>
            <a:off x="646600" y="2141112"/>
            <a:ext cx="1542900" cy="1623300"/>
          </a:xfrm>
          <a:prstGeom prst="ellipse">
            <a:avLst/>
          </a:prstGeom>
          <a:noFill/>
          <a:ln>
            <a:noFill/>
          </a:ln>
        </p:spPr>
      </p:pic>
      <p:pic>
        <p:nvPicPr>
          <p:cNvPr id="177" name="Google Shape;177;p11"/>
          <p:cNvPicPr preferRelativeResize="0"/>
          <p:nvPr/>
        </p:nvPicPr>
        <p:blipFill>
          <a:blip r:embed="rId5">
            <a:alphaModFix/>
          </a:blip>
          <a:stretch>
            <a:fillRect/>
          </a:stretch>
        </p:blipFill>
        <p:spPr>
          <a:xfrm>
            <a:off x="4933625" y="2205662"/>
            <a:ext cx="1542900" cy="1542900"/>
          </a:xfrm>
          <a:prstGeom prst="ellipse">
            <a:avLst/>
          </a:prstGeom>
          <a:noFill/>
          <a:ln>
            <a:noFill/>
          </a:ln>
        </p:spPr>
      </p:pic>
      <p:pic>
        <p:nvPicPr>
          <p:cNvPr id="178" name="Google Shape;178;p11"/>
          <p:cNvPicPr preferRelativeResize="0"/>
          <p:nvPr/>
        </p:nvPicPr>
        <p:blipFill rotWithShape="1">
          <a:blip r:embed="rId6">
            <a:alphaModFix/>
          </a:blip>
          <a:srcRect b="28188" l="7705" r="7705" t="13871"/>
          <a:stretch/>
        </p:blipFill>
        <p:spPr>
          <a:xfrm>
            <a:off x="2670200" y="2141112"/>
            <a:ext cx="1579500" cy="1623300"/>
          </a:xfrm>
          <a:prstGeom prst="ellipse">
            <a:avLst/>
          </a:prstGeom>
          <a:noFill/>
          <a:ln>
            <a:noFill/>
          </a:ln>
        </p:spPr>
      </p:pic>
      <p:sp>
        <p:nvSpPr>
          <p:cNvPr id="179" name="Google Shape;179;p11"/>
          <p:cNvSpPr txBox="1"/>
          <p:nvPr/>
        </p:nvSpPr>
        <p:spPr>
          <a:xfrm>
            <a:off x="445100" y="3861600"/>
            <a:ext cx="1766400" cy="44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Gilda Display"/>
                <a:ea typeface="Gilda Display"/>
                <a:cs typeface="Gilda Display"/>
                <a:sym typeface="Gilda Display"/>
              </a:rPr>
              <a:t>Aaron Cho</a:t>
            </a:r>
            <a:endParaRPr>
              <a:latin typeface="Gilda Display"/>
              <a:ea typeface="Gilda Display"/>
              <a:cs typeface="Gilda Display"/>
              <a:sym typeface="Gilda Display"/>
            </a:endParaRPr>
          </a:p>
          <a:p>
            <a:pPr indent="0" lvl="0" marL="0" rtl="0" algn="ctr">
              <a:spcBef>
                <a:spcPts val="0"/>
              </a:spcBef>
              <a:spcAft>
                <a:spcPts val="0"/>
              </a:spcAft>
              <a:buNone/>
            </a:pPr>
            <a:r>
              <a:rPr lang="en">
                <a:latin typeface="Gilda Display"/>
                <a:ea typeface="Gilda Display"/>
                <a:cs typeface="Gilda Display"/>
                <a:sym typeface="Gilda Display"/>
              </a:rPr>
              <a:t>‘25</a:t>
            </a:r>
            <a:endParaRPr>
              <a:latin typeface="Gilda Display"/>
              <a:ea typeface="Gilda Display"/>
              <a:cs typeface="Gilda Display"/>
              <a:sym typeface="Gilda Display"/>
            </a:endParaRPr>
          </a:p>
          <a:p>
            <a:pPr indent="0" lvl="0" marL="0" rtl="0" algn="ctr">
              <a:spcBef>
                <a:spcPts val="0"/>
              </a:spcBef>
              <a:spcAft>
                <a:spcPts val="0"/>
              </a:spcAft>
              <a:buNone/>
            </a:pPr>
            <a:r>
              <a:rPr lang="en">
                <a:latin typeface="Gilda Display"/>
                <a:ea typeface="Gilda Display"/>
                <a:cs typeface="Gilda Display"/>
                <a:sym typeface="Gilda Display"/>
              </a:rPr>
              <a:t>[SymSys - HCI]</a:t>
            </a:r>
            <a:endParaRPr>
              <a:latin typeface="Gilda Display"/>
              <a:ea typeface="Gilda Display"/>
              <a:cs typeface="Gilda Display"/>
              <a:sym typeface="Gilda Display"/>
            </a:endParaRPr>
          </a:p>
        </p:txBody>
      </p:sp>
      <p:sp>
        <p:nvSpPr>
          <p:cNvPr id="180" name="Google Shape;180;p11"/>
          <p:cNvSpPr txBox="1"/>
          <p:nvPr/>
        </p:nvSpPr>
        <p:spPr>
          <a:xfrm>
            <a:off x="2576750" y="3861600"/>
            <a:ext cx="1766400" cy="44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Gilda Display"/>
                <a:ea typeface="Gilda Display"/>
                <a:cs typeface="Gilda Display"/>
                <a:sym typeface="Gilda Display"/>
              </a:rPr>
              <a:t>Katie Liu</a:t>
            </a:r>
            <a:endParaRPr>
              <a:latin typeface="Gilda Display"/>
              <a:ea typeface="Gilda Display"/>
              <a:cs typeface="Gilda Display"/>
              <a:sym typeface="Gilda Display"/>
            </a:endParaRPr>
          </a:p>
          <a:p>
            <a:pPr indent="0" lvl="0" marL="0" rtl="0" algn="ctr">
              <a:spcBef>
                <a:spcPts val="0"/>
              </a:spcBef>
              <a:spcAft>
                <a:spcPts val="0"/>
              </a:spcAft>
              <a:buNone/>
            </a:pPr>
            <a:r>
              <a:rPr lang="en">
                <a:latin typeface="Gilda Display"/>
                <a:ea typeface="Gilda Display"/>
                <a:cs typeface="Gilda Display"/>
                <a:sym typeface="Gilda Display"/>
              </a:rPr>
              <a:t>‘25</a:t>
            </a:r>
            <a:endParaRPr>
              <a:latin typeface="Gilda Display"/>
              <a:ea typeface="Gilda Display"/>
              <a:cs typeface="Gilda Display"/>
              <a:sym typeface="Gilda Display"/>
            </a:endParaRPr>
          </a:p>
          <a:p>
            <a:pPr indent="0" lvl="0" marL="0" rtl="0" algn="ctr">
              <a:spcBef>
                <a:spcPts val="0"/>
              </a:spcBef>
              <a:spcAft>
                <a:spcPts val="0"/>
              </a:spcAft>
              <a:buNone/>
            </a:pPr>
            <a:r>
              <a:rPr lang="en">
                <a:latin typeface="Gilda Display"/>
                <a:ea typeface="Gilda Display"/>
                <a:cs typeface="Gilda Display"/>
                <a:sym typeface="Gilda Display"/>
              </a:rPr>
              <a:t>[CS - HCI]</a:t>
            </a:r>
            <a:endParaRPr>
              <a:latin typeface="Gilda Display"/>
              <a:ea typeface="Gilda Display"/>
              <a:cs typeface="Gilda Display"/>
              <a:sym typeface="Gilda Display"/>
            </a:endParaRPr>
          </a:p>
        </p:txBody>
      </p:sp>
      <p:sp>
        <p:nvSpPr>
          <p:cNvPr id="181" name="Google Shape;181;p11"/>
          <p:cNvSpPr txBox="1"/>
          <p:nvPr/>
        </p:nvSpPr>
        <p:spPr>
          <a:xfrm>
            <a:off x="4775875" y="3861600"/>
            <a:ext cx="1766400" cy="44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Gilda Display"/>
                <a:ea typeface="Gilda Display"/>
                <a:cs typeface="Gilda Display"/>
                <a:sym typeface="Gilda Display"/>
              </a:rPr>
              <a:t>Eleanor Peng</a:t>
            </a:r>
            <a:endParaRPr>
              <a:latin typeface="Gilda Display"/>
              <a:ea typeface="Gilda Display"/>
              <a:cs typeface="Gilda Display"/>
              <a:sym typeface="Gilda Display"/>
            </a:endParaRPr>
          </a:p>
          <a:p>
            <a:pPr indent="0" lvl="0" marL="0" rtl="0" algn="ctr">
              <a:spcBef>
                <a:spcPts val="0"/>
              </a:spcBef>
              <a:spcAft>
                <a:spcPts val="0"/>
              </a:spcAft>
              <a:buNone/>
            </a:pPr>
            <a:r>
              <a:rPr lang="en">
                <a:latin typeface="Gilda Display"/>
                <a:ea typeface="Gilda Display"/>
                <a:cs typeface="Gilda Display"/>
                <a:sym typeface="Gilda Display"/>
              </a:rPr>
              <a:t>‘25</a:t>
            </a:r>
            <a:endParaRPr>
              <a:latin typeface="Gilda Display"/>
              <a:ea typeface="Gilda Display"/>
              <a:cs typeface="Gilda Display"/>
              <a:sym typeface="Gilda Display"/>
            </a:endParaRPr>
          </a:p>
          <a:p>
            <a:pPr indent="0" lvl="0" marL="0" rtl="0" algn="ctr">
              <a:spcBef>
                <a:spcPts val="0"/>
              </a:spcBef>
              <a:spcAft>
                <a:spcPts val="0"/>
              </a:spcAft>
              <a:buNone/>
            </a:pPr>
            <a:r>
              <a:rPr lang="en">
                <a:latin typeface="Gilda Display"/>
                <a:ea typeface="Gilda Display"/>
                <a:cs typeface="Gilda Display"/>
                <a:sym typeface="Gilda Display"/>
              </a:rPr>
              <a:t>[CS - HCI]</a:t>
            </a:r>
            <a:endParaRPr>
              <a:latin typeface="Gilda Display"/>
              <a:ea typeface="Gilda Display"/>
              <a:cs typeface="Gilda Display"/>
              <a:sym typeface="Gilda Display"/>
            </a:endParaRPr>
          </a:p>
        </p:txBody>
      </p:sp>
      <p:sp>
        <p:nvSpPr>
          <p:cNvPr id="182" name="Google Shape;182;p11"/>
          <p:cNvSpPr txBox="1"/>
          <p:nvPr/>
        </p:nvSpPr>
        <p:spPr>
          <a:xfrm>
            <a:off x="6975000" y="3861600"/>
            <a:ext cx="1766400" cy="44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Gilda Display"/>
                <a:ea typeface="Gilda Display"/>
                <a:cs typeface="Gilda Display"/>
                <a:sym typeface="Gilda Display"/>
              </a:rPr>
              <a:t>Emma Su</a:t>
            </a:r>
            <a:endParaRPr>
              <a:latin typeface="Gilda Display"/>
              <a:ea typeface="Gilda Display"/>
              <a:cs typeface="Gilda Display"/>
              <a:sym typeface="Gilda Display"/>
            </a:endParaRPr>
          </a:p>
          <a:p>
            <a:pPr indent="0" lvl="0" marL="0" rtl="0" algn="ctr">
              <a:spcBef>
                <a:spcPts val="0"/>
              </a:spcBef>
              <a:spcAft>
                <a:spcPts val="0"/>
              </a:spcAft>
              <a:buNone/>
            </a:pPr>
            <a:r>
              <a:rPr lang="en">
                <a:latin typeface="Gilda Display"/>
                <a:ea typeface="Gilda Display"/>
                <a:cs typeface="Gilda Display"/>
                <a:sym typeface="Gilda Display"/>
              </a:rPr>
              <a:t>‘25</a:t>
            </a:r>
            <a:endParaRPr>
              <a:latin typeface="Gilda Display"/>
              <a:ea typeface="Gilda Display"/>
              <a:cs typeface="Gilda Display"/>
              <a:sym typeface="Gilda Display"/>
            </a:endParaRPr>
          </a:p>
          <a:p>
            <a:pPr indent="0" lvl="0" marL="0" rtl="0" algn="ctr">
              <a:spcBef>
                <a:spcPts val="0"/>
              </a:spcBef>
              <a:spcAft>
                <a:spcPts val="0"/>
              </a:spcAft>
              <a:buNone/>
            </a:pPr>
            <a:r>
              <a:rPr lang="en">
                <a:latin typeface="Gilda Display"/>
                <a:ea typeface="Gilda Display"/>
                <a:cs typeface="Gilda Display"/>
                <a:sym typeface="Gilda Display"/>
              </a:rPr>
              <a:t>[SymSys - Neuro]</a:t>
            </a:r>
            <a:endParaRPr>
              <a:latin typeface="Gilda Display"/>
              <a:ea typeface="Gilda Display"/>
              <a:cs typeface="Gilda Display"/>
              <a:sym typeface="Gilda Display"/>
            </a:endParaRPr>
          </a:p>
        </p:txBody>
      </p:sp>
      <p:pic>
        <p:nvPicPr>
          <p:cNvPr id="183" name="Google Shape;183;p11"/>
          <p:cNvPicPr preferRelativeResize="0"/>
          <p:nvPr/>
        </p:nvPicPr>
        <p:blipFill>
          <a:blip r:embed="rId7">
            <a:alphaModFix/>
          </a:blip>
          <a:stretch>
            <a:fillRect/>
          </a:stretch>
        </p:blipFill>
        <p:spPr>
          <a:xfrm>
            <a:off x="465612" y="1962125"/>
            <a:ext cx="1904876" cy="1904876"/>
          </a:xfrm>
          <a:prstGeom prst="rect">
            <a:avLst/>
          </a:prstGeom>
          <a:noFill/>
          <a:ln>
            <a:noFill/>
          </a:ln>
        </p:spPr>
      </p:pic>
      <p:pic>
        <p:nvPicPr>
          <p:cNvPr id="184" name="Google Shape;184;p11"/>
          <p:cNvPicPr preferRelativeResize="0"/>
          <p:nvPr/>
        </p:nvPicPr>
        <p:blipFill>
          <a:blip r:embed="rId8">
            <a:alphaModFix/>
          </a:blip>
          <a:stretch>
            <a:fillRect/>
          </a:stretch>
        </p:blipFill>
        <p:spPr>
          <a:xfrm>
            <a:off x="2530250" y="1962125"/>
            <a:ext cx="1904876" cy="1904876"/>
          </a:xfrm>
          <a:prstGeom prst="rect">
            <a:avLst/>
          </a:prstGeom>
          <a:noFill/>
          <a:ln>
            <a:noFill/>
          </a:ln>
        </p:spPr>
      </p:pic>
      <p:pic>
        <p:nvPicPr>
          <p:cNvPr id="185" name="Google Shape;185;p11"/>
          <p:cNvPicPr preferRelativeResize="0"/>
          <p:nvPr/>
        </p:nvPicPr>
        <p:blipFill>
          <a:blip r:embed="rId9">
            <a:alphaModFix/>
          </a:blip>
          <a:stretch>
            <a:fillRect/>
          </a:stretch>
        </p:blipFill>
        <p:spPr>
          <a:xfrm>
            <a:off x="4752625" y="1962125"/>
            <a:ext cx="1904876" cy="1904876"/>
          </a:xfrm>
          <a:prstGeom prst="rect">
            <a:avLst/>
          </a:prstGeom>
          <a:noFill/>
          <a:ln>
            <a:noFill/>
          </a:ln>
        </p:spPr>
      </p:pic>
      <p:pic>
        <p:nvPicPr>
          <p:cNvPr id="186" name="Google Shape;186;p11"/>
          <p:cNvPicPr preferRelativeResize="0"/>
          <p:nvPr/>
        </p:nvPicPr>
        <p:blipFill>
          <a:blip r:embed="rId10">
            <a:alphaModFix/>
          </a:blip>
          <a:stretch>
            <a:fillRect/>
          </a:stretch>
        </p:blipFill>
        <p:spPr>
          <a:xfrm>
            <a:off x="6975012" y="1962125"/>
            <a:ext cx="1904876" cy="1904876"/>
          </a:xfrm>
          <a:prstGeom prst="rect">
            <a:avLst/>
          </a:prstGeom>
          <a:noFill/>
          <a:ln>
            <a:noFill/>
          </a:ln>
        </p:spPr>
      </p:pic>
      <p:sp>
        <p:nvSpPr>
          <p:cNvPr id="187" name="Google Shape;187;p11"/>
          <p:cNvSpPr txBox="1"/>
          <p:nvPr/>
        </p:nvSpPr>
        <p:spPr>
          <a:xfrm>
            <a:off x="444987" y="757865"/>
            <a:ext cx="8253900" cy="615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 sz="4000">
                <a:latin typeface="Gilda Display"/>
                <a:ea typeface="Gilda Display"/>
                <a:cs typeface="Gilda Display"/>
                <a:sym typeface="Gilda Display"/>
              </a:rPr>
              <a:t>Team DiarWe</a:t>
            </a:r>
            <a:endParaRPr sz="7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7BDA8"/>
        </a:solidFill>
      </p:bgPr>
    </p:bg>
    <p:spTree>
      <p:nvGrpSpPr>
        <p:cNvPr id="191" name="Shape 191"/>
        <p:cNvGrpSpPr/>
        <p:nvPr/>
      </p:nvGrpSpPr>
      <p:grpSpPr>
        <a:xfrm>
          <a:off x="0" y="0"/>
          <a:ext cx="0" cy="0"/>
          <a:chOff x="0" y="0"/>
          <a:chExt cx="0" cy="0"/>
        </a:xfrm>
      </p:grpSpPr>
      <p:grpSp>
        <p:nvGrpSpPr>
          <p:cNvPr id="192" name="Google Shape;192;p12"/>
          <p:cNvGrpSpPr/>
          <p:nvPr/>
        </p:nvGrpSpPr>
        <p:grpSpPr>
          <a:xfrm>
            <a:off x="590550" y="-54247"/>
            <a:ext cx="3351253" cy="5197645"/>
            <a:chOff x="0" y="-28575"/>
            <a:chExt cx="1765304" cy="2737908"/>
          </a:xfrm>
        </p:grpSpPr>
        <p:sp>
          <p:nvSpPr>
            <p:cNvPr id="193" name="Google Shape;193;p12"/>
            <p:cNvSpPr/>
            <p:nvPr/>
          </p:nvSpPr>
          <p:spPr>
            <a:xfrm>
              <a:off x="0" y="0"/>
              <a:ext cx="1765304" cy="2709333"/>
            </a:xfrm>
            <a:custGeom>
              <a:rect b="b" l="l" r="r" t="t"/>
              <a:pathLst>
                <a:path extrusionOk="0" h="2709333" w="1765304">
                  <a:moveTo>
                    <a:pt x="0" y="0"/>
                  </a:moveTo>
                  <a:lnTo>
                    <a:pt x="1765304" y="0"/>
                  </a:lnTo>
                  <a:lnTo>
                    <a:pt x="1765304" y="2709333"/>
                  </a:lnTo>
                  <a:lnTo>
                    <a:pt x="0" y="2709333"/>
                  </a:lnTo>
                  <a:close/>
                </a:path>
              </a:pathLst>
            </a:custGeom>
            <a:solidFill>
              <a:srgbClr val="E6D2C3"/>
            </a:solidFill>
            <a:ln>
              <a:noFill/>
            </a:ln>
          </p:spPr>
        </p:sp>
        <p:sp>
          <p:nvSpPr>
            <p:cNvPr id="194" name="Google Shape;194;p12"/>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195" name="Google Shape;195;p12"/>
          <p:cNvSpPr txBox="1"/>
          <p:nvPr/>
        </p:nvSpPr>
        <p:spPr>
          <a:xfrm>
            <a:off x="1695000" y="447100"/>
            <a:ext cx="5754000" cy="554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 sz="3600">
                <a:latin typeface="Gilda Display"/>
                <a:ea typeface="Gilda Display"/>
                <a:cs typeface="Gilda Display"/>
                <a:sym typeface="Gilda Display"/>
              </a:rPr>
              <a:t>Value Proposition</a:t>
            </a:r>
            <a:endParaRPr b="1" sz="3600"/>
          </a:p>
        </p:txBody>
      </p:sp>
      <p:sp>
        <p:nvSpPr>
          <p:cNvPr id="196" name="Google Shape;196;p12"/>
          <p:cNvSpPr txBox="1"/>
          <p:nvPr/>
        </p:nvSpPr>
        <p:spPr>
          <a:xfrm>
            <a:off x="-612889" y="-647968"/>
            <a:ext cx="1542830" cy="1597504"/>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cxnSp>
        <p:nvCxnSpPr>
          <p:cNvPr id="197" name="Google Shape;197;p12"/>
          <p:cNvCxnSpPr/>
          <p:nvPr/>
        </p:nvCxnSpPr>
        <p:spPr>
          <a:xfrm>
            <a:off x="504825"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198" name="Google Shape;198;p12"/>
          <p:cNvCxnSpPr/>
          <p:nvPr/>
        </p:nvCxnSpPr>
        <p:spPr>
          <a:xfrm>
            <a:off x="8639175" y="-3345351"/>
            <a:ext cx="0" cy="9468000"/>
          </a:xfrm>
          <a:prstGeom prst="straightConnector1">
            <a:avLst/>
          </a:prstGeom>
          <a:noFill/>
          <a:ln cap="flat" cmpd="sng" w="38100">
            <a:solidFill>
              <a:srgbClr val="191610"/>
            </a:solidFill>
            <a:prstDash val="solid"/>
            <a:round/>
            <a:headEnd len="sm" w="sm" type="none"/>
            <a:tailEnd len="sm" w="sm" type="none"/>
          </a:ln>
        </p:spPr>
      </p:cxnSp>
      <p:grpSp>
        <p:nvGrpSpPr>
          <p:cNvPr id="199" name="Google Shape;199;p12"/>
          <p:cNvGrpSpPr/>
          <p:nvPr/>
        </p:nvGrpSpPr>
        <p:grpSpPr>
          <a:xfrm>
            <a:off x="222871" y="391938"/>
            <a:ext cx="563962" cy="563963"/>
            <a:chOff x="0" y="0"/>
            <a:chExt cx="1503900" cy="1503900"/>
          </a:xfrm>
        </p:grpSpPr>
        <p:cxnSp>
          <p:nvCxnSpPr>
            <p:cNvPr id="200" name="Google Shape;200;p12"/>
            <p:cNvCxnSpPr/>
            <p:nvPr/>
          </p:nvCxnSpPr>
          <p:spPr>
            <a:xfrm>
              <a:off x="0" y="751878"/>
              <a:ext cx="1503900" cy="0"/>
            </a:xfrm>
            <a:prstGeom prst="straightConnector1">
              <a:avLst/>
            </a:prstGeom>
            <a:noFill/>
            <a:ln cap="flat" cmpd="sng" w="50800">
              <a:solidFill>
                <a:srgbClr val="191610"/>
              </a:solidFill>
              <a:prstDash val="solid"/>
              <a:round/>
              <a:headEnd len="sm" w="sm" type="none"/>
              <a:tailEnd len="sm" w="sm" type="none"/>
            </a:ln>
          </p:spPr>
        </p:cxnSp>
        <p:cxnSp>
          <p:nvCxnSpPr>
            <p:cNvPr id="201" name="Google Shape;201;p12"/>
            <p:cNvCxnSpPr/>
            <p:nvPr/>
          </p:nvCxnSpPr>
          <p:spPr>
            <a:xfrm>
              <a:off x="751878" y="0"/>
              <a:ext cx="0" cy="1503900"/>
            </a:xfrm>
            <a:prstGeom prst="straightConnector1">
              <a:avLst/>
            </a:prstGeom>
            <a:noFill/>
            <a:ln cap="flat" cmpd="sng" w="50800">
              <a:solidFill>
                <a:srgbClr val="191610"/>
              </a:solidFill>
              <a:prstDash val="solid"/>
              <a:round/>
              <a:headEnd len="sm" w="sm" type="none"/>
              <a:tailEnd len="sm" w="sm" type="none"/>
            </a:ln>
          </p:spPr>
        </p:cxnSp>
        <p:cxnSp>
          <p:nvCxnSpPr>
            <p:cNvPr id="202" name="Google Shape;202;p12"/>
            <p:cNvCxnSpPr/>
            <p:nvPr/>
          </p:nvCxnSpPr>
          <p:spPr>
            <a:xfrm>
              <a:off x="220220" y="220220"/>
              <a:ext cx="1063200" cy="1063200"/>
            </a:xfrm>
            <a:prstGeom prst="straightConnector1">
              <a:avLst/>
            </a:prstGeom>
            <a:noFill/>
            <a:ln cap="flat" cmpd="sng" w="50800">
              <a:solidFill>
                <a:srgbClr val="191610"/>
              </a:solidFill>
              <a:prstDash val="solid"/>
              <a:round/>
              <a:headEnd len="sm" w="sm" type="none"/>
              <a:tailEnd len="sm" w="sm" type="none"/>
            </a:ln>
          </p:spPr>
        </p:cxnSp>
        <p:cxnSp>
          <p:nvCxnSpPr>
            <p:cNvPr id="203" name="Google Shape;203;p12"/>
            <p:cNvCxnSpPr/>
            <p:nvPr/>
          </p:nvCxnSpPr>
          <p:spPr>
            <a:xfrm flipH="1">
              <a:off x="220336" y="220220"/>
              <a:ext cx="1063200" cy="1063200"/>
            </a:xfrm>
            <a:prstGeom prst="straightConnector1">
              <a:avLst/>
            </a:prstGeom>
            <a:noFill/>
            <a:ln cap="flat" cmpd="sng" w="50800">
              <a:solidFill>
                <a:srgbClr val="191610"/>
              </a:solidFill>
              <a:prstDash val="solid"/>
              <a:round/>
              <a:headEnd len="sm" w="sm" type="none"/>
              <a:tailEnd len="sm" w="sm" type="none"/>
            </a:ln>
          </p:spPr>
        </p:cxnSp>
      </p:grpSp>
      <p:grpSp>
        <p:nvGrpSpPr>
          <p:cNvPr id="204" name="Google Shape;204;p12"/>
          <p:cNvGrpSpPr/>
          <p:nvPr/>
        </p:nvGrpSpPr>
        <p:grpSpPr>
          <a:xfrm>
            <a:off x="8357221" y="3978104"/>
            <a:ext cx="563963" cy="563963"/>
            <a:chOff x="0" y="0"/>
            <a:chExt cx="1503900" cy="1503900"/>
          </a:xfrm>
        </p:grpSpPr>
        <p:cxnSp>
          <p:nvCxnSpPr>
            <p:cNvPr id="205" name="Google Shape;205;p12"/>
            <p:cNvCxnSpPr/>
            <p:nvPr/>
          </p:nvCxnSpPr>
          <p:spPr>
            <a:xfrm>
              <a:off x="0" y="751878"/>
              <a:ext cx="1503900" cy="0"/>
            </a:xfrm>
            <a:prstGeom prst="straightConnector1">
              <a:avLst/>
            </a:prstGeom>
            <a:noFill/>
            <a:ln cap="flat" cmpd="sng" w="50800">
              <a:solidFill>
                <a:srgbClr val="191610"/>
              </a:solidFill>
              <a:prstDash val="solid"/>
              <a:round/>
              <a:headEnd len="sm" w="sm" type="none"/>
              <a:tailEnd len="sm" w="sm" type="none"/>
            </a:ln>
          </p:spPr>
        </p:cxnSp>
        <p:cxnSp>
          <p:nvCxnSpPr>
            <p:cNvPr id="206" name="Google Shape;206;p12"/>
            <p:cNvCxnSpPr/>
            <p:nvPr/>
          </p:nvCxnSpPr>
          <p:spPr>
            <a:xfrm>
              <a:off x="751878" y="0"/>
              <a:ext cx="0" cy="1503900"/>
            </a:xfrm>
            <a:prstGeom prst="straightConnector1">
              <a:avLst/>
            </a:prstGeom>
            <a:noFill/>
            <a:ln cap="flat" cmpd="sng" w="50800">
              <a:solidFill>
                <a:srgbClr val="191610"/>
              </a:solidFill>
              <a:prstDash val="solid"/>
              <a:round/>
              <a:headEnd len="sm" w="sm" type="none"/>
              <a:tailEnd len="sm" w="sm" type="none"/>
            </a:ln>
          </p:spPr>
        </p:cxnSp>
        <p:cxnSp>
          <p:nvCxnSpPr>
            <p:cNvPr id="207" name="Google Shape;207;p12"/>
            <p:cNvCxnSpPr/>
            <p:nvPr/>
          </p:nvCxnSpPr>
          <p:spPr>
            <a:xfrm>
              <a:off x="220220" y="220220"/>
              <a:ext cx="1063200" cy="1063200"/>
            </a:xfrm>
            <a:prstGeom prst="straightConnector1">
              <a:avLst/>
            </a:prstGeom>
            <a:noFill/>
            <a:ln cap="flat" cmpd="sng" w="50800">
              <a:solidFill>
                <a:srgbClr val="191610"/>
              </a:solidFill>
              <a:prstDash val="solid"/>
              <a:round/>
              <a:headEnd len="sm" w="sm" type="none"/>
              <a:tailEnd len="sm" w="sm" type="none"/>
            </a:ln>
          </p:spPr>
        </p:cxnSp>
        <p:cxnSp>
          <p:nvCxnSpPr>
            <p:cNvPr id="208" name="Google Shape;208;p12"/>
            <p:cNvCxnSpPr/>
            <p:nvPr/>
          </p:nvCxnSpPr>
          <p:spPr>
            <a:xfrm flipH="1">
              <a:off x="220336" y="220220"/>
              <a:ext cx="1063200" cy="1063200"/>
            </a:xfrm>
            <a:prstGeom prst="straightConnector1">
              <a:avLst/>
            </a:prstGeom>
            <a:noFill/>
            <a:ln cap="flat" cmpd="sng" w="50800">
              <a:solidFill>
                <a:srgbClr val="191610"/>
              </a:solidFill>
              <a:prstDash val="solid"/>
              <a:round/>
              <a:headEnd len="sm" w="sm" type="none"/>
              <a:tailEnd len="sm" w="sm" type="none"/>
            </a:ln>
          </p:spPr>
        </p:cxnSp>
      </p:grpSp>
      <p:sp>
        <p:nvSpPr>
          <p:cNvPr id="209" name="Google Shape;209;p12"/>
          <p:cNvSpPr/>
          <p:nvPr/>
        </p:nvSpPr>
        <p:spPr>
          <a:xfrm>
            <a:off x="686400" y="2013275"/>
            <a:ext cx="7923600" cy="1596900"/>
          </a:xfrm>
          <a:prstGeom prst="horizontalScroll">
            <a:avLst>
              <a:gd fmla="val 12500" name="adj"/>
            </a:avLst>
          </a:prstGeom>
          <a:solidFill>
            <a:schemeClr val="lt2"/>
          </a:solidFill>
          <a:ln cap="flat" cmpd="sng" w="38100">
            <a:solidFill>
              <a:srgbClr val="19161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300">
                <a:latin typeface="Gilda Display"/>
                <a:ea typeface="Gilda Display"/>
                <a:cs typeface="Gilda Display"/>
                <a:sym typeface="Gilda Display"/>
              </a:rPr>
              <a:t>Interactive journaling to </a:t>
            </a:r>
            <a:r>
              <a:rPr b="1" lang="en" sz="2300">
                <a:latin typeface="Gilda Display"/>
                <a:ea typeface="Gilda Display"/>
                <a:cs typeface="Gilda Display"/>
                <a:sym typeface="Gilda Display"/>
              </a:rPr>
              <a:t>connect, share, </a:t>
            </a:r>
            <a:r>
              <a:rPr lang="en" sz="2300">
                <a:latin typeface="Gilda Display"/>
                <a:ea typeface="Gilda Display"/>
                <a:cs typeface="Gilda Display"/>
                <a:sym typeface="Gilda Display"/>
              </a:rPr>
              <a:t>and </a:t>
            </a:r>
            <a:r>
              <a:rPr b="1" lang="en" sz="2300">
                <a:latin typeface="Gilda Display"/>
                <a:ea typeface="Gilda Display"/>
                <a:cs typeface="Gilda Display"/>
                <a:sym typeface="Gilda Display"/>
              </a:rPr>
              <a:t>learn </a:t>
            </a:r>
            <a:r>
              <a:rPr lang="en" sz="2300">
                <a:latin typeface="Gilda Display"/>
                <a:ea typeface="Gilda Display"/>
                <a:cs typeface="Gilda Display"/>
                <a:sym typeface="Gilda Display"/>
              </a:rPr>
              <a:t>between generations.</a:t>
            </a:r>
            <a:endParaRPr sz="2300">
              <a:latin typeface="Gilda Display"/>
              <a:ea typeface="Gilda Display"/>
              <a:cs typeface="Gilda Display"/>
              <a:sym typeface="Gilda Display"/>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13"/>
          <p:cNvSpPr txBox="1"/>
          <p:nvPr>
            <p:ph idx="4294967295" type="ctrTitle"/>
          </p:nvPr>
        </p:nvSpPr>
        <p:spPr>
          <a:xfrm>
            <a:off x="906300" y="173713"/>
            <a:ext cx="7331400" cy="616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lang="en" sz="3600"/>
              <a:t>Problem + Solution Overview</a:t>
            </a:r>
            <a:endParaRPr b="1" i="0" sz="3600" u="none" cap="none" strike="noStrike">
              <a:solidFill>
                <a:schemeClr val="dk1"/>
              </a:solidFill>
            </a:endParaRPr>
          </a:p>
        </p:txBody>
      </p:sp>
      <p:sp>
        <p:nvSpPr>
          <p:cNvPr id="215" name="Google Shape;215;p13"/>
          <p:cNvSpPr/>
          <p:nvPr/>
        </p:nvSpPr>
        <p:spPr>
          <a:xfrm>
            <a:off x="556425" y="1280025"/>
            <a:ext cx="3759300" cy="3433500"/>
          </a:xfrm>
          <a:prstGeom prst="roundRect">
            <a:avLst>
              <a:gd fmla="val 7584" name="adj"/>
            </a:avLst>
          </a:prstGeom>
          <a:solidFill>
            <a:schemeClr val="lt2"/>
          </a:solidFill>
          <a:ln>
            <a:noFill/>
          </a:ln>
          <a:effectLst>
            <a:outerShdw blurRad="57150" rotWithShape="0" algn="bl" dir="5400000" dist="19050">
              <a:srgbClr val="000000">
                <a:alpha val="50000"/>
              </a:srgbClr>
            </a:outerShdw>
          </a:effectLst>
        </p:spPr>
        <p:txBody>
          <a:bodyPr anchorCtr="0" anchor="t" bIns="182875" lIns="182875" spcFirstLastPara="1" rIns="182875" wrap="square" tIns="182875">
            <a:noAutofit/>
          </a:bodyPr>
          <a:lstStyle/>
          <a:p>
            <a:pPr indent="0" lvl="0" marL="0" marR="0" rtl="0" algn="ctr">
              <a:lnSpc>
                <a:spcPct val="100000"/>
              </a:lnSpc>
              <a:spcBef>
                <a:spcPts val="0"/>
              </a:spcBef>
              <a:spcAft>
                <a:spcPts val="0"/>
              </a:spcAft>
              <a:buClr>
                <a:srgbClr val="000000"/>
              </a:buClr>
              <a:buSzPts val="1800"/>
              <a:buFont typeface="Arial"/>
              <a:buNone/>
            </a:pPr>
            <a:r>
              <a:t/>
            </a:r>
            <a:endParaRPr b="1" i="1" sz="1800">
              <a:latin typeface="Barlow"/>
              <a:ea typeface="Barlow"/>
              <a:cs typeface="Barlow"/>
              <a:sym typeface="Barlow"/>
            </a:endParaRPr>
          </a:p>
          <a:p>
            <a:pPr indent="0" lvl="0" marL="0" rtl="0" algn="l">
              <a:spcBef>
                <a:spcPts val="0"/>
              </a:spcBef>
              <a:spcAft>
                <a:spcPts val="0"/>
              </a:spcAft>
              <a:buClr>
                <a:schemeClr val="dk1"/>
              </a:buClr>
              <a:buSzPts val="1100"/>
              <a:buFont typeface="Arial"/>
              <a:buNone/>
            </a:pPr>
            <a:r>
              <a:t/>
            </a:r>
            <a:endParaRPr i="1" sz="1200">
              <a:latin typeface="Barlow"/>
              <a:ea typeface="Barlow"/>
              <a:cs typeface="Barlow"/>
              <a:sym typeface="Barlow"/>
            </a:endParaRPr>
          </a:p>
          <a:p>
            <a:pPr indent="0" lvl="0" marL="0" rtl="0" algn="l">
              <a:spcBef>
                <a:spcPts val="0"/>
              </a:spcBef>
              <a:spcAft>
                <a:spcPts val="0"/>
              </a:spcAft>
              <a:buClr>
                <a:schemeClr val="dk1"/>
              </a:buClr>
              <a:buSzPts val="1100"/>
              <a:buFont typeface="Arial"/>
              <a:buNone/>
            </a:pPr>
            <a:r>
              <a:t/>
            </a:r>
            <a:endParaRPr i="1" sz="1200">
              <a:latin typeface="Barlow"/>
              <a:ea typeface="Barlow"/>
              <a:cs typeface="Barlow"/>
              <a:sym typeface="Barlow"/>
            </a:endParaRPr>
          </a:p>
          <a:p>
            <a:pPr indent="0" lvl="0" marL="0" marR="0" rtl="0" algn="l">
              <a:lnSpc>
                <a:spcPct val="100000"/>
              </a:lnSpc>
              <a:spcBef>
                <a:spcPts val="0"/>
              </a:spcBef>
              <a:spcAft>
                <a:spcPts val="0"/>
              </a:spcAft>
              <a:buClr>
                <a:srgbClr val="000000"/>
              </a:buClr>
              <a:buSzPts val="1800"/>
              <a:buFont typeface="Arial"/>
              <a:buNone/>
            </a:pPr>
            <a:r>
              <a:t/>
            </a:r>
            <a:endParaRPr i="1" sz="1200">
              <a:latin typeface="Barlow"/>
              <a:ea typeface="Barlow"/>
              <a:cs typeface="Barlow"/>
              <a:sym typeface="Barlow"/>
            </a:endParaRPr>
          </a:p>
          <a:p>
            <a:pPr indent="0" lvl="0" marL="0" marR="0" rtl="0" algn="l">
              <a:lnSpc>
                <a:spcPct val="100000"/>
              </a:lnSpc>
              <a:spcBef>
                <a:spcPts val="0"/>
              </a:spcBef>
              <a:spcAft>
                <a:spcPts val="0"/>
              </a:spcAft>
              <a:buClr>
                <a:srgbClr val="000000"/>
              </a:buClr>
              <a:buSzPts val="1800"/>
              <a:buFont typeface="Arial"/>
              <a:buNone/>
            </a:pPr>
            <a:r>
              <a:t/>
            </a:r>
            <a:endParaRPr i="1" sz="1800">
              <a:latin typeface="Barlow"/>
              <a:ea typeface="Barlow"/>
              <a:cs typeface="Barlow"/>
              <a:sym typeface="Barlow"/>
            </a:endParaRPr>
          </a:p>
        </p:txBody>
      </p:sp>
      <p:sp>
        <p:nvSpPr>
          <p:cNvPr id="216" name="Google Shape;216;p13"/>
          <p:cNvSpPr txBox="1"/>
          <p:nvPr/>
        </p:nvSpPr>
        <p:spPr>
          <a:xfrm>
            <a:off x="686275" y="1854825"/>
            <a:ext cx="3629400" cy="247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600">
                <a:latin typeface="Nunito"/>
                <a:ea typeface="Nunito"/>
                <a:cs typeface="Nunito"/>
                <a:sym typeface="Nunito"/>
              </a:rPr>
              <a:t>People are all, in some capacity, part of some intergenerational relationship. Whether it’s grandparents with grandchildren or parents with children, </a:t>
            </a:r>
            <a:r>
              <a:rPr b="1" lang="en" sz="1600">
                <a:latin typeface="Nunito"/>
                <a:ea typeface="Nunito"/>
                <a:cs typeface="Nunito"/>
                <a:sym typeface="Nunito"/>
              </a:rPr>
              <a:t>miscommunication </a:t>
            </a:r>
            <a:r>
              <a:rPr lang="en" sz="1600">
                <a:latin typeface="Nunito"/>
                <a:ea typeface="Nunito"/>
                <a:cs typeface="Nunito"/>
                <a:sym typeface="Nunito"/>
              </a:rPr>
              <a:t>and </a:t>
            </a:r>
            <a:r>
              <a:rPr b="1" lang="en" sz="1600">
                <a:latin typeface="Nunito"/>
                <a:ea typeface="Nunito"/>
                <a:cs typeface="Nunito"/>
                <a:sym typeface="Nunito"/>
              </a:rPr>
              <a:t>disconnect </a:t>
            </a:r>
            <a:r>
              <a:rPr lang="en" sz="1600">
                <a:latin typeface="Nunito"/>
                <a:ea typeface="Nunito"/>
                <a:cs typeface="Nunito"/>
                <a:sym typeface="Nunito"/>
              </a:rPr>
              <a:t>are prevalent due to generational differences in slang, pop culture, technology, historical events, etc.</a:t>
            </a:r>
            <a:endParaRPr>
              <a:latin typeface="Barlow"/>
              <a:ea typeface="Barlow"/>
              <a:cs typeface="Barlow"/>
              <a:sym typeface="Barlow"/>
            </a:endParaRPr>
          </a:p>
        </p:txBody>
      </p:sp>
      <p:sp>
        <p:nvSpPr>
          <p:cNvPr id="217" name="Google Shape;217;p13"/>
          <p:cNvSpPr txBox="1"/>
          <p:nvPr/>
        </p:nvSpPr>
        <p:spPr>
          <a:xfrm>
            <a:off x="1646175" y="1384175"/>
            <a:ext cx="1579800" cy="39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u="sng">
                <a:solidFill>
                  <a:schemeClr val="dk1"/>
                </a:solidFill>
                <a:latin typeface="Gilda Display"/>
                <a:ea typeface="Gilda Display"/>
                <a:cs typeface="Gilda Display"/>
                <a:sym typeface="Gilda Display"/>
              </a:rPr>
              <a:t>Problem</a:t>
            </a:r>
            <a:endParaRPr u="sng">
              <a:latin typeface="Gilda Display"/>
              <a:ea typeface="Gilda Display"/>
              <a:cs typeface="Gilda Display"/>
              <a:sym typeface="Gilda Display"/>
            </a:endParaRPr>
          </a:p>
        </p:txBody>
      </p:sp>
      <p:cxnSp>
        <p:nvCxnSpPr>
          <p:cNvPr id="218" name="Google Shape;218;p13"/>
          <p:cNvCxnSpPr/>
          <p:nvPr/>
        </p:nvCxnSpPr>
        <p:spPr>
          <a:xfrm>
            <a:off x="-161958" y="949380"/>
            <a:ext cx="9468000" cy="0"/>
          </a:xfrm>
          <a:prstGeom prst="straightConnector1">
            <a:avLst/>
          </a:prstGeom>
          <a:noFill/>
          <a:ln cap="flat" cmpd="sng" w="38100">
            <a:solidFill>
              <a:srgbClr val="191610"/>
            </a:solidFill>
            <a:prstDash val="solid"/>
            <a:round/>
            <a:headEnd len="sm" w="sm" type="none"/>
            <a:tailEnd len="sm" w="sm" type="none"/>
          </a:ln>
        </p:spPr>
      </p:cxnSp>
      <p:sp>
        <p:nvSpPr>
          <p:cNvPr id="219" name="Google Shape;219;p13"/>
          <p:cNvSpPr/>
          <p:nvPr/>
        </p:nvSpPr>
        <p:spPr>
          <a:xfrm>
            <a:off x="4761500" y="1280025"/>
            <a:ext cx="3759300" cy="3489300"/>
          </a:xfrm>
          <a:prstGeom prst="roundRect">
            <a:avLst>
              <a:gd fmla="val 7584" name="adj"/>
            </a:avLst>
          </a:prstGeom>
          <a:solidFill>
            <a:srgbClr val="F3F3F3"/>
          </a:solidFill>
          <a:ln>
            <a:noFill/>
          </a:ln>
          <a:effectLst>
            <a:outerShdw blurRad="57150" rotWithShape="0" algn="bl" dir="5400000" dist="19050">
              <a:srgbClr val="000000">
                <a:alpha val="50000"/>
              </a:srgbClr>
            </a:outerShdw>
          </a:effectLst>
        </p:spPr>
        <p:txBody>
          <a:bodyPr anchorCtr="0" anchor="t" bIns="182875" lIns="182875" spcFirstLastPara="1" rIns="182875" wrap="square" tIns="182875">
            <a:noAutofit/>
          </a:bodyPr>
          <a:lstStyle/>
          <a:p>
            <a:pPr indent="0" lvl="0" marL="0" marR="0" rtl="0" algn="ctr">
              <a:lnSpc>
                <a:spcPct val="100000"/>
              </a:lnSpc>
              <a:spcBef>
                <a:spcPts val="0"/>
              </a:spcBef>
              <a:spcAft>
                <a:spcPts val="0"/>
              </a:spcAft>
              <a:buClr>
                <a:srgbClr val="000000"/>
              </a:buClr>
              <a:buSzPts val="1800"/>
              <a:buFont typeface="Arial"/>
              <a:buNone/>
            </a:pPr>
            <a:r>
              <a:t/>
            </a:r>
            <a:endParaRPr b="1" i="1" sz="1800">
              <a:latin typeface="Barlow"/>
              <a:ea typeface="Barlow"/>
              <a:cs typeface="Barlow"/>
              <a:sym typeface="Barlow"/>
            </a:endParaRPr>
          </a:p>
          <a:p>
            <a:pPr indent="0" lvl="0" marL="0" rtl="0" algn="l">
              <a:spcBef>
                <a:spcPts val="0"/>
              </a:spcBef>
              <a:spcAft>
                <a:spcPts val="0"/>
              </a:spcAft>
              <a:buClr>
                <a:schemeClr val="dk1"/>
              </a:buClr>
              <a:buSzPts val="1100"/>
              <a:buFont typeface="Arial"/>
              <a:buNone/>
            </a:pPr>
            <a:r>
              <a:t/>
            </a:r>
            <a:endParaRPr i="1" sz="1200">
              <a:latin typeface="Barlow"/>
              <a:ea typeface="Barlow"/>
              <a:cs typeface="Barlow"/>
              <a:sym typeface="Barlow"/>
            </a:endParaRPr>
          </a:p>
          <a:p>
            <a:pPr indent="0" lvl="0" marL="0" rtl="0" algn="l">
              <a:spcBef>
                <a:spcPts val="0"/>
              </a:spcBef>
              <a:spcAft>
                <a:spcPts val="0"/>
              </a:spcAft>
              <a:buClr>
                <a:schemeClr val="dk1"/>
              </a:buClr>
              <a:buSzPts val="1100"/>
              <a:buFont typeface="Arial"/>
              <a:buNone/>
            </a:pPr>
            <a:r>
              <a:t/>
            </a:r>
            <a:endParaRPr i="1" sz="1200">
              <a:latin typeface="Barlow"/>
              <a:ea typeface="Barlow"/>
              <a:cs typeface="Barlow"/>
              <a:sym typeface="Barlow"/>
            </a:endParaRPr>
          </a:p>
          <a:p>
            <a:pPr indent="0" lvl="0" marL="0" marR="0" rtl="0" algn="l">
              <a:lnSpc>
                <a:spcPct val="100000"/>
              </a:lnSpc>
              <a:spcBef>
                <a:spcPts val="0"/>
              </a:spcBef>
              <a:spcAft>
                <a:spcPts val="0"/>
              </a:spcAft>
              <a:buClr>
                <a:srgbClr val="000000"/>
              </a:buClr>
              <a:buSzPts val="1800"/>
              <a:buFont typeface="Arial"/>
              <a:buNone/>
            </a:pPr>
            <a:r>
              <a:t/>
            </a:r>
            <a:endParaRPr i="1" sz="1200">
              <a:latin typeface="Barlow"/>
              <a:ea typeface="Barlow"/>
              <a:cs typeface="Barlow"/>
              <a:sym typeface="Barlow"/>
            </a:endParaRPr>
          </a:p>
          <a:p>
            <a:pPr indent="0" lvl="0" marL="0" marR="0" rtl="0" algn="l">
              <a:lnSpc>
                <a:spcPct val="100000"/>
              </a:lnSpc>
              <a:spcBef>
                <a:spcPts val="0"/>
              </a:spcBef>
              <a:spcAft>
                <a:spcPts val="0"/>
              </a:spcAft>
              <a:buClr>
                <a:srgbClr val="000000"/>
              </a:buClr>
              <a:buSzPts val="1800"/>
              <a:buFont typeface="Arial"/>
              <a:buNone/>
            </a:pPr>
            <a:r>
              <a:t/>
            </a:r>
            <a:endParaRPr i="1" sz="1800">
              <a:latin typeface="Barlow"/>
              <a:ea typeface="Barlow"/>
              <a:cs typeface="Barlow"/>
              <a:sym typeface="Barlow"/>
            </a:endParaRPr>
          </a:p>
        </p:txBody>
      </p:sp>
      <p:sp>
        <p:nvSpPr>
          <p:cNvPr id="220" name="Google Shape;220;p13"/>
          <p:cNvSpPr txBox="1"/>
          <p:nvPr/>
        </p:nvSpPr>
        <p:spPr>
          <a:xfrm>
            <a:off x="5578400" y="1384175"/>
            <a:ext cx="2125500" cy="39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u="sng">
                <a:latin typeface="Gilda Display"/>
                <a:ea typeface="Gilda Display"/>
                <a:cs typeface="Gilda Display"/>
                <a:sym typeface="Gilda Display"/>
              </a:rPr>
              <a:t>Solution</a:t>
            </a:r>
            <a:endParaRPr b="1" sz="1800" u="sng">
              <a:latin typeface="Gilda Display"/>
              <a:ea typeface="Gilda Display"/>
              <a:cs typeface="Gilda Display"/>
              <a:sym typeface="Gilda Display"/>
            </a:endParaRPr>
          </a:p>
        </p:txBody>
      </p:sp>
      <p:sp>
        <p:nvSpPr>
          <p:cNvPr id="221" name="Google Shape;221;p13"/>
          <p:cNvSpPr txBox="1"/>
          <p:nvPr/>
        </p:nvSpPr>
        <p:spPr>
          <a:xfrm>
            <a:off x="4895025" y="1854825"/>
            <a:ext cx="3696300" cy="254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1"/>
                </a:solidFill>
                <a:latin typeface="Nunito"/>
                <a:ea typeface="Nunito"/>
                <a:cs typeface="Nunito"/>
                <a:sym typeface="Nunito"/>
              </a:rPr>
              <a:t>To reduce these barriers, we aim to </a:t>
            </a:r>
            <a:r>
              <a:rPr b="1" lang="en" sz="1600">
                <a:solidFill>
                  <a:schemeClr val="dk1"/>
                </a:solidFill>
                <a:latin typeface="Nunito"/>
                <a:ea typeface="Nunito"/>
                <a:cs typeface="Nunito"/>
                <a:sym typeface="Nunito"/>
              </a:rPr>
              <a:t>bridge </a:t>
            </a:r>
            <a:r>
              <a:rPr lang="en" sz="1600">
                <a:solidFill>
                  <a:schemeClr val="dk1"/>
                </a:solidFill>
                <a:latin typeface="Nunito"/>
                <a:ea typeface="Nunito"/>
                <a:cs typeface="Nunito"/>
                <a:sym typeface="Nunito"/>
              </a:rPr>
              <a:t>these generational gaps through </a:t>
            </a:r>
            <a:r>
              <a:rPr b="1" lang="en" sz="1600">
                <a:solidFill>
                  <a:schemeClr val="dk1"/>
                </a:solidFill>
                <a:latin typeface="Nunito"/>
                <a:ea typeface="Nunito"/>
                <a:cs typeface="Nunito"/>
                <a:sym typeface="Nunito"/>
              </a:rPr>
              <a:t>interactive journaling</a:t>
            </a:r>
            <a:r>
              <a:rPr lang="en" sz="1600">
                <a:solidFill>
                  <a:schemeClr val="dk1"/>
                </a:solidFill>
                <a:latin typeface="Nunito"/>
                <a:ea typeface="Nunito"/>
                <a:cs typeface="Nunito"/>
                <a:sym typeface="Nunito"/>
              </a:rPr>
              <a:t> – harnessing </a:t>
            </a:r>
            <a:r>
              <a:rPr b="1" lang="en" sz="1600">
                <a:solidFill>
                  <a:schemeClr val="dk1"/>
                </a:solidFill>
                <a:latin typeface="Nunito"/>
                <a:ea typeface="Nunito"/>
                <a:cs typeface="Nunito"/>
                <a:sym typeface="Nunito"/>
              </a:rPr>
              <a:t>deeper connections</a:t>
            </a:r>
            <a:r>
              <a:rPr lang="en" sz="1600">
                <a:solidFill>
                  <a:schemeClr val="dk1"/>
                </a:solidFill>
                <a:latin typeface="Nunito"/>
                <a:ea typeface="Nunito"/>
                <a:cs typeface="Nunito"/>
                <a:sym typeface="Nunito"/>
              </a:rPr>
              <a:t> and facilitating </a:t>
            </a:r>
            <a:r>
              <a:rPr b="1" lang="en" sz="1600">
                <a:solidFill>
                  <a:schemeClr val="dk1"/>
                </a:solidFill>
                <a:latin typeface="Nunito"/>
                <a:ea typeface="Nunito"/>
                <a:cs typeface="Nunito"/>
                <a:sym typeface="Nunito"/>
              </a:rPr>
              <a:t>personal learning </a:t>
            </a:r>
            <a:r>
              <a:rPr lang="en" sz="1600">
                <a:solidFill>
                  <a:schemeClr val="dk1"/>
                </a:solidFill>
                <a:latin typeface="Nunito"/>
                <a:ea typeface="Nunito"/>
                <a:cs typeface="Nunito"/>
                <a:sym typeface="Nunito"/>
              </a:rPr>
              <a:t>experiences through sharing first POV reflections.</a:t>
            </a:r>
            <a:endParaRPr b="1" sz="1600">
              <a:solidFill>
                <a:schemeClr val="dk1"/>
              </a:solidFill>
              <a:latin typeface="Nunito"/>
              <a:ea typeface="Nunito"/>
              <a:cs typeface="Nunito"/>
              <a:sym typeface="Nuni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D5742"/>
        </a:solidFill>
      </p:bgPr>
    </p:bg>
    <p:spTree>
      <p:nvGrpSpPr>
        <p:cNvPr id="225" name="Shape 225"/>
        <p:cNvGrpSpPr/>
        <p:nvPr/>
      </p:nvGrpSpPr>
      <p:grpSpPr>
        <a:xfrm>
          <a:off x="0" y="0"/>
          <a:ext cx="0" cy="0"/>
          <a:chOff x="0" y="0"/>
          <a:chExt cx="0" cy="0"/>
        </a:xfrm>
      </p:grpSpPr>
      <p:grpSp>
        <p:nvGrpSpPr>
          <p:cNvPr id="226" name="Google Shape;226;p14"/>
          <p:cNvGrpSpPr/>
          <p:nvPr/>
        </p:nvGrpSpPr>
        <p:grpSpPr>
          <a:xfrm>
            <a:off x="8648700" y="-647969"/>
            <a:ext cx="1543050" cy="5910299"/>
            <a:chOff x="0" y="-28575"/>
            <a:chExt cx="812800" cy="3113244"/>
          </a:xfrm>
        </p:grpSpPr>
        <p:sp>
          <p:nvSpPr>
            <p:cNvPr id="227" name="Google Shape;227;p14"/>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E6D2C3"/>
            </a:solidFill>
            <a:ln>
              <a:noFill/>
            </a:ln>
          </p:spPr>
        </p:sp>
        <p:sp>
          <p:nvSpPr>
            <p:cNvPr id="228" name="Google Shape;228;p14"/>
            <p:cNvSpPr txBox="1"/>
            <p:nvPr/>
          </p:nvSpPr>
          <p:spPr>
            <a:xfrm>
              <a:off x="0" y="-28575"/>
              <a:ext cx="812800" cy="841375"/>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229" name="Google Shape;229;p14"/>
          <p:cNvGrpSpPr/>
          <p:nvPr/>
        </p:nvGrpSpPr>
        <p:grpSpPr>
          <a:xfrm>
            <a:off x="-698614" y="-647969"/>
            <a:ext cx="1543050" cy="5910299"/>
            <a:chOff x="0" y="-28575"/>
            <a:chExt cx="812800" cy="3113244"/>
          </a:xfrm>
        </p:grpSpPr>
        <p:sp>
          <p:nvSpPr>
            <p:cNvPr id="230" name="Google Shape;230;p14"/>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B5916F"/>
            </a:solidFill>
            <a:ln>
              <a:noFill/>
            </a:ln>
          </p:spPr>
        </p:sp>
        <p:sp>
          <p:nvSpPr>
            <p:cNvPr id="231" name="Google Shape;231;p14"/>
            <p:cNvSpPr txBox="1"/>
            <p:nvPr/>
          </p:nvSpPr>
          <p:spPr>
            <a:xfrm>
              <a:off x="0" y="-28575"/>
              <a:ext cx="812800" cy="841375"/>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232" name="Google Shape;232;p14"/>
          <p:cNvGrpSpPr/>
          <p:nvPr/>
        </p:nvGrpSpPr>
        <p:grpSpPr>
          <a:xfrm>
            <a:off x="3809875" y="-1932200"/>
            <a:ext cx="4838715" cy="2806057"/>
            <a:chOff x="0" y="-28575"/>
            <a:chExt cx="2528725" cy="1478117"/>
          </a:xfrm>
        </p:grpSpPr>
        <p:sp>
          <p:nvSpPr>
            <p:cNvPr id="233" name="Google Shape;233;p14"/>
            <p:cNvSpPr/>
            <p:nvPr/>
          </p:nvSpPr>
          <p:spPr>
            <a:xfrm>
              <a:off x="0" y="0"/>
              <a:ext cx="2528725" cy="1449542"/>
            </a:xfrm>
            <a:custGeom>
              <a:rect b="b" l="l" r="r" t="t"/>
              <a:pathLst>
                <a:path extrusionOk="0" h="1449542" w="2528725">
                  <a:moveTo>
                    <a:pt x="0" y="0"/>
                  </a:moveTo>
                  <a:lnTo>
                    <a:pt x="2528725" y="0"/>
                  </a:lnTo>
                  <a:lnTo>
                    <a:pt x="2528725" y="1449542"/>
                  </a:lnTo>
                  <a:lnTo>
                    <a:pt x="0" y="1449542"/>
                  </a:lnTo>
                  <a:close/>
                </a:path>
              </a:pathLst>
            </a:custGeom>
            <a:solidFill>
              <a:srgbClr val="B5916F"/>
            </a:solidFill>
            <a:ln>
              <a:noFill/>
            </a:ln>
          </p:spPr>
        </p:sp>
        <p:sp>
          <p:nvSpPr>
            <p:cNvPr id="234" name="Google Shape;234;p14"/>
            <p:cNvSpPr txBox="1"/>
            <p:nvPr/>
          </p:nvSpPr>
          <p:spPr>
            <a:xfrm>
              <a:off x="0" y="-28575"/>
              <a:ext cx="812800" cy="841375"/>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235" name="Google Shape;235;p14"/>
          <p:cNvGrpSpPr/>
          <p:nvPr/>
        </p:nvGrpSpPr>
        <p:grpSpPr>
          <a:xfrm>
            <a:off x="3809900" y="4215350"/>
            <a:ext cx="4838715" cy="2806057"/>
            <a:chOff x="0" y="-28575"/>
            <a:chExt cx="2528725" cy="1478117"/>
          </a:xfrm>
        </p:grpSpPr>
        <p:sp>
          <p:nvSpPr>
            <p:cNvPr id="236" name="Google Shape;236;p14"/>
            <p:cNvSpPr/>
            <p:nvPr/>
          </p:nvSpPr>
          <p:spPr>
            <a:xfrm>
              <a:off x="0" y="0"/>
              <a:ext cx="2528725" cy="1449542"/>
            </a:xfrm>
            <a:custGeom>
              <a:rect b="b" l="l" r="r" t="t"/>
              <a:pathLst>
                <a:path extrusionOk="0" h="1449542" w="2528725">
                  <a:moveTo>
                    <a:pt x="0" y="0"/>
                  </a:moveTo>
                  <a:lnTo>
                    <a:pt x="2528725" y="0"/>
                  </a:lnTo>
                  <a:lnTo>
                    <a:pt x="2528725" y="1449542"/>
                  </a:lnTo>
                  <a:lnTo>
                    <a:pt x="0" y="1449542"/>
                  </a:lnTo>
                  <a:close/>
                </a:path>
              </a:pathLst>
            </a:custGeom>
            <a:solidFill>
              <a:srgbClr val="B5916F"/>
            </a:solidFill>
            <a:ln>
              <a:noFill/>
            </a:ln>
          </p:spPr>
        </p:sp>
        <p:sp>
          <p:nvSpPr>
            <p:cNvPr id="237" name="Google Shape;237;p14"/>
            <p:cNvSpPr txBox="1"/>
            <p:nvPr/>
          </p:nvSpPr>
          <p:spPr>
            <a:xfrm>
              <a:off x="0" y="-28575"/>
              <a:ext cx="812800" cy="841375"/>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238" name="Google Shape;238;p14"/>
          <p:cNvGrpSpPr/>
          <p:nvPr/>
        </p:nvGrpSpPr>
        <p:grpSpPr>
          <a:xfrm>
            <a:off x="514350" y="-647969"/>
            <a:ext cx="3295624" cy="5910299"/>
            <a:chOff x="0" y="-28575"/>
            <a:chExt cx="1735966" cy="3113244"/>
          </a:xfrm>
        </p:grpSpPr>
        <p:sp>
          <p:nvSpPr>
            <p:cNvPr id="239" name="Google Shape;239;p14"/>
            <p:cNvSpPr/>
            <p:nvPr/>
          </p:nvSpPr>
          <p:spPr>
            <a:xfrm>
              <a:off x="0" y="0"/>
              <a:ext cx="1735966" cy="3084669"/>
            </a:xfrm>
            <a:custGeom>
              <a:rect b="b" l="l" r="r" t="t"/>
              <a:pathLst>
                <a:path extrusionOk="0" h="3084669" w="1735966">
                  <a:moveTo>
                    <a:pt x="0" y="0"/>
                  </a:moveTo>
                  <a:lnTo>
                    <a:pt x="1735966" y="0"/>
                  </a:lnTo>
                  <a:lnTo>
                    <a:pt x="1735966" y="3084669"/>
                  </a:lnTo>
                  <a:lnTo>
                    <a:pt x="0" y="3084669"/>
                  </a:lnTo>
                  <a:close/>
                </a:path>
              </a:pathLst>
            </a:custGeom>
            <a:solidFill>
              <a:srgbClr val="E6D2C3"/>
            </a:solidFill>
            <a:ln>
              <a:noFill/>
            </a:ln>
          </p:spPr>
        </p:sp>
        <p:sp>
          <p:nvSpPr>
            <p:cNvPr id="240" name="Google Shape;240;p14"/>
            <p:cNvSpPr txBox="1"/>
            <p:nvPr/>
          </p:nvSpPr>
          <p:spPr>
            <a:xfrm>
              <a:off x="0" y="-28575"/>
              <a:ext cx="812800" cy="841375"/>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241" name="Google Shape;241;p14"/>
          <p:cNvCxnSpPr/>
          <p:nvPr/>
        </p:nvCxnSpPr>
        <p:spPr>
          <a:xfrm>
            <a:off x="504825" y="-3345351"/>
            <a:ext cx="0" cy="9467916"/>
          </a:xfrm>
          <a:prstGeom prst="straightConnector1">
            <a:avLst/>
          </a:prstGeom>
          <a:noFill/>
          <a:ln cap="flat" cmpd="sng" w="38100">
            <a:solidFill>
              <a:srgbClr val="191610"/>
            </a:solidFill>
            <a:prstDash val="solid"/>
            <a:round/>
            <a:headEnd len="sm" w="sm" type="none"/>
            <a:tailEnd len="sm" w="sm" type="none"/>
          </a:ln>
        </p:spPr>
      </p:cxnSp>
      <p:cxnSp>
        <p:nvCxnSpPr>
          <p:cNvPr id="242" name="Google Shape;242;p14"/>
          <p:cNvCxnSpPr/>
          <p:nvPr/>
        </p:nvCxnSpPr>
        <p:spPr>
          <a:xfrm>
            <a:off x="8653463" y="-3345351"/>
            <a:ext cx="0" cy="9467916"/>
          </a:xfrm>
          <a:prstGeom prst="straightConnector1">
            <a:avLst/>
          </a:prstGeom>
          <a:noFill/>
          <a:ln cap="flat" cmpd="sng" w="38100">
            <a:solidFill>
              <a:srgbClr val="191610"/>
            </a:solidFill>
            <a:prstDash val="solid"/>
            <a:round/>
            <a:headEnd len="sm" w="sm" type="none"/>
            <a:tailEnd len="sm" w="sm" type="none"/>
          </a:ln>
        </p:spPr>
      </p:cxnSp>
      <p:cxnSp>
        <p:nvCxnSpPr>
          <p:cNvPr id="243" name="Google Shape;243;p14"/>
          <p:cNvCxnSpPr/>
          <p:nvPr/>
        </p:nvCxnSpPr>
        <p:spPr>
          <a:xfrm>
            <a:off x="-108189" y="883442"/>
            <a:ext cx="9467916" cy="0"/>
          </a:xfrm>
          <a:prstGeom prst="straightConnector1">
            <a:avLst/>
          </a:prstGeom>
          <a:noFill/>
          <a:ln cap="flat" cmpd="sng" w="38100">
            <a:solidFill>
              <a:srgbClr val="191610"/>
            </a:solidFill>
            <a:prstDash val="solid"/>
            <a:round/>
            <a:headEnd len="sm" w="sm" type="none"/>
            <a:tailEnd len="sm" w="sm" type="none"/>
          </a:ln>
        </p:spPr>
      </p:cxnSp>
      <p:cxnSp>
        <p:nvCxnSpPr>
          <p:cNvPr id="244" name="Google Shape;244;p14"/>
          <p:cNvCxnSpPr/>
          <p:nvPr/>
        </p:nvCxnSpPr>
        <p:spPr>
          <a:xfrm>
            <a:off x="-108189" y="4264821"/>
            <a:ext cx="9467916" cy="0"/>
          </a:xfrm>
          <a:prstGeom prst="straightConnector1">
            <a:avLst/>
          </a:prstGeom>
          <a:noFill/>
          <a:ln cap="flat" cmpd="sng" w="38100">
            <a:solidFill>
              <a:srgbClr val="191610"/>
            </a:solidFill>
            <a:prstDash val="solid"/>
            <a:round/>
            <a:headEnd len="sm" w="sm" type="none"/>
            <a:tailEnd len="sm" w="sm" type="none"/>
          </a:ln>
        </p:spPr>
      </p:cxnSp>
      <p:cxnSp>
        <p:nvCxnSpPr>
          <p:cNvPr id="245" name="Google Shape;245;p14"/>
          <p:cNvCxnSpPr/>
          <p:nvPr/>
        </p:nvCxnSpPr>
        <p:spPr>
          <a:xfrm>
            <a:off x="3819499" y="-3345351"/>
            <a:ext cx="0" cy="9468000"/>
          </a:xfrm>
          <a:prstGeom prst="straightConnector1">
            <a:avLst/>
          </a:prstGeom>
          <a:noFill/>
          <a:ln cap="flat" cmpd="sng" w="38100">
            <a:solidFill>
              <a:srgbClr val="191610"/>
            </a:solidFill>
            <a:prstDash val="solid"/>
            <a:round/>
            <a:headEnd len="sm" w="sm" type="none"/>
            <a:tailEnd len="sm" w="sm" type="none"/>
          </a:ln>
        </p:spPr>
      </p:cxnSp>
      <p:sp>
        <p:nvSpPr>
          <p:cNvPr id="246" name="Google Shape;246;p14"/>
          <p:cNvSpPr txBox="1"/>
          <p:nvPr/>
        </p:nvSpPr>
        <p:spPr>
          <a:xfrm>
            <a:off x="960270" y="2110582"/>
            <a:ext cx="1536297" cy="106997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8000" u="none" cap="none" strike="noStrike">
                <a:solidFill>
                  <a:srgbClr val="6D5742"/>
                </a:solidFill>
                <a:latin typeface="Gilda Display"/>
                <a:ea typeface="Gilda Display"/>
                <a:cs typeface="Gilda Display"/>
                <a:sym typeface="Gilda Display"/>
              </a:rPr>
              <a:t>01.</a:t>
            </a:r>
            <a:endParaRPr sz="700"/>
          </a:p>
        </p:txBody>
      </p:sp>
      <p:grpSp>
        <p:nvGrpSpPr>
          <p:cNvPr id="247" name="Google Shape;247;p14"/>
          <p:cNvGrpSpPr/>
          <p:nvPr/>
        </p:nvGrpSpPr>
        <p:grpSpPr>
          <a:xfrm>
            <a:off x="4603525" y="2029862"/>
            <a:ext cx="3072831" cy="1231425"/>
            <a:chOff x="-2008483" y="179268"/>
            <a:chExt cx="8194216" cy="3283800"/>
          </a:xfrm>
        </p:grpSpPr>
        <p:sp>
          <p:nvSpPr>
            <p:cNvPr id="248" name="Google Shape;248;p14"/>
            <p:cNvSpPr txBox="1"/>
            <p:nvPr/>
          </p:nvSpPr>
          <p:spPr>
            <a:xfrm>
              <a:off x="-2008483" y="179268"/>
              <a:ext cx="8194200" cy="3283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4000">
                  <a:solidFill>
                    <a:srgbClr val="E6D2C3"/>
                  </a:solidFill>
                  <a:latin typeface="Gilda Display"/>
                  <a:ea typeface="Gilda Display"/>
                  <a:cs typeface="Gilda Display"/>
                  <a:sym typeface="Gilda Display"/>
                </a:rPr>
                <a:t>Values in Design</a:t>
              </a:r>
              <a:endParaRPr sz="700"/>
            </a:p>
          </p:txBody>
        </p:sp>
        <p:sp>
          <p:nvSpPr>
            <p:cNvPr id="249" name="Google Shape;249;p14"/>
            <p:cNvSpPr txBox="1"/>
            <p:nvPr/>
          </p:nvSpPr>
          <p:spPr>
            <a:xfrm>
              <a:off x="-2008467" y="2963169"/>
              <a:ext cx="8194200" cy="2874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t/>
              </a:r>
              <a:endParaRPr sz="700"/>
            </a:p>
          </p:txBody>
        </p:sp>
      </p:grpSp>
      <p:grpSp>
        <p:nvGrpSpPr>
          <p:cNvPr id="250" name="Google Shape;250;p14"/>
          <p:cNvGrpSpPr/>
          <p:nvPr/>
        </p:nvGrpSpPr>
        <p:grpSpPr>
          <a:xfrm>
            <a:off x="2333750" y="601487"/>
            <a:ext cx="563909" cy="563909"/>
            <a:chOff x="0" y="0"/>
            <a:chExt cx="1503756" cy="1503756"/>
          </a:xfrm>
        </p:grpSpPr>
        <p:cxnSp>
          <p:nvCxnSpPr>
            <p:cNvPr id="251" name="Google Shape;251;p14"/>
            <p:cNvCxnSpPr/>
            <p:nvPr/>
          </p:nvCxnSpPr>
          <p:spPr>
            <a:xfrm>
              <a:off x="0" y="751878"/>
              <a:ext cx="1503756" cy="0"/>
            </a:xfrm>
            <a:prstGeom prst="straightConnector1">
              <a:avLst/>
            </a:prstGeom>
            <a:noFill/>
            <a:ln cap="flat" cmpd="sng" w="50800">
              <a:solidFill>
                <a:srgbClr val="191610"/>
              </a:solidFill>
              <a:prstDash val="solid"/>
              <a:round/>
              <a:headEnd len="sm" w="sm" type="none"/>
              <a:tailEnd len="sm" w="sm" type="none"/>
            </a:ln>
          </p:spPr>
        </p:cxnSp>
        <p:cxnSp>
          <p:nvCxnSpPr>
            <p:cNvPr id="252" name="Google Shape;252;p14"/>
            <p:cNvCxnSpPr/>
            <p:nvPr/>
          </p:nvCxnSpPr>
          <p:spPr>
            <a:xfrm>
              <a:off x="751878" y="0"/>
              <a:ext cx="0" cy="1503756"/>
            </a:xfrm>
            <a:prstGeom prst="straightConnector1">
              <a:avLst/>
            </a:prstGeom>
            <a:noFill/>
            <a:ln cap="flat" cmpd="sng" w="50800">
              <a:solidFill>
                <a:srgbClr val="191610"/>
              </a:solidFill>
              <a:prstDash val="solid"/>
              <a:round/>
              <a:headEnd len="sm" w="sm" type="none"/>
              <a:tailEnd len="sm" w="sm" type="none"/>
            </a:ln>
          </p:spPr>
        </p:cxnSp>
        <p:cxnSp>
          <p:nvCxnSpPr>
            <p:cNvPr id="253" name="Google Shape;253;p14"/>
            <p:cNvCxnSpPr/>
            <p:nvPr/>
          </p:nvCxnSpPr>
          <p:spPr>
            <a:xfrm>
              <a:off x="220220" y="220220"/>
              <a:ext cx="1063316" cy="1063316"/>
            </a:xfrm>
            <a:prstGeom prst="straightConnector1">
              <a:avLst/>
            </a:prstGeom>
            <a:noFill/>
            <a:ln cap="flat" cmpd="sng" w="50800">
              <a:solidFill>
                <a:srgbClr val="191610"/>
              </a:solidFill>
              <a:prstDash val="solid"/>
              <a:round/>
              <a:headEnd len="sm" w="sm" type="none"/>
              <a:tailEnd len="sm" w="sm" type="none"/>
            </a:ln>
          </p:spPr>
        </p:cxnSp>
        <p:cxnSp>
          <p:nvCxnSpPr>
            <p:cNvPr id="254" name="Google Shape;254;p14"/>
            <p:cNvCxnSpPr/>
            <p:nvPr/>
          </p:nvCxnSpPr>
          <p:spPr>
            <a:xfrm flipH="1">
              <a:off x="220220" y="220220"/>
              <a:ext cx="1063316" cy="1063316"/>
            </a:xfrm>
            <a:prstGeom prst="straightConnector1">
              <a:avLst/>
            </a:prstGeom>
            <a:noFill/>
            <a:ln cap="flat" cmpd="sng" w="50800">
              <a:solidFill>
                <a:srgbClr val="191610"/>
              </a:solidFill>
              <a:prstDash val="solid"/>
              <a:round/>
              <a:headEnd len="sm" w="sm" type="none"/>
              <a:tailEnd len="sm" w="sm" type="none"/>
            </a:ln>
          </p:spPr>
        </p:cxnSp>
      </p:grpSp>
      <p:grpSp>
        <p:nvGrpSpPr>
          <p:cNvPr id="255" name="Google Shape;255;p14"/>
          <p:cNvGrpSpPr/>
          <p:nvPr/>
        </p:nvGrpSpPr>
        <p:grpSpPr>
          <a:xfrm>
            <a:off x="8108604" y="3719963"/>
            <a:ext cx="1089716" cy="1089717"/>
            <a:chOff x="0" y="0"/>
            <a:chExt cx="2905911" cy="2905911"/>
          </a:xfrm>
        </p:grpSpPr>
        <p:cxnSp>
          <p:nvCxnSpPr>
            <p:cNvPr id="256" name="Google Shape;256;p14"/>
            <p:cNvCxnSpPr/>
            <p:nvPr/>
          </p:nvCxnSpPr>
          <p:spPr>
            <a:xfrm>
              <a:off x="0" y="1452956"/>
              <a:ext cx="2905911" cy="0"/>
            </a:xfrm>
            <a:prstGeom prst="straightConnector1">
              <a:avLst/>
            </a:prstGeom>
            <a:noFill/>
            <a:ln cap="flat" cmpd="sng" w="50800">
              <a:solidFill>
                <a:srgbClr val="191610"/>
              </a:solidFill>
              <a:prstDash val="solid"/>
              <a:round/>
              <a:headEnd len="sm" w="sm" type="none"/>
              <a:tailEnd len="sm" w="sm" type="none"/>
            </a:ln>
          </p:spPr>
        </p:cxnSp>
        <p:cxnSp>
          <p:nvCxnSpPr>
            <p:cNvPr id="257" name="Google Shape;257;p14"/>
            <p:cNvCxnSpPr/>
            <p:nvPr/>
          </p:nvCxnSpPr>
          <p:spPr>
            <a:xfrm>
              <a:off x="1452956" y="0"/>
              <a:ext cx="0" cy="2905911"/>
            </a:xfrm>
            <a:prstGeom prst="straightConnector1">
              <a:avLst/>
            </a:prstGeom>
            <a:noFill/>
            <a:ln cap="flat" cmpd="sng" w="50800">
              <a:solidFill>
                <a:srgbClr val="191610"/>
              </a:solidFill>
              <a:prstDash val="solid"/>
              <a:round/>
              <a:headEnd len="sm" w="sm" type="none"/>
              <a:tailEnd len="sm" w="sm" type="none"/>
            </a:ln>
          </p:spPr>
        </p:cxnSp>
        <p:cxnSp>
          <p:nvCxnSpPr>
            <p:cNvPr id="258" name="Google Shape;258;p14"/>
            <p:cNvCxnSpPr/>
            <p:nvPr/>
          </p:nvCxnSpPr>
          <p:spPr>
            <a:xfrm>
              <a:off x="425561" y="425561"/>
              <a:ext cx="2054790" cy="2054790"/>
            </a:xfrm>
            <a:prstGeom prst="straightConnector1">
              <a:avLst/>
            </a:prstGeom>
            <a:noFill/>
            <a:ln cap="flat" cmpd="sng" w="50800">
              <a:solidFill>
                <a:srgbClr val="191610"/>
              </a:solidFill>
              <a:prstDash val="solid"/>
              <a:round/>
              <a:headEnd len="sm" w="sm" type="none"/>
              <a:tailEnd len="sm" w="sm" type="none"/>
            </a:ln>
          </p:spPr>
        </p:cxnSp>
        <p:cxnSp>
          <p:nvCxnSpPr>
            <p:cNvPr id="259" name="Google Shape;259;p14"/>
            <p:cNvCxnSpPr/>
            <p:nvPr/>
          </p:nvCxnSpPr>
          <p:spPr>
            <a:xfrm flipH="1">
              <a:off x="425561" y="425561"/>
              <a:ext cx="2054790" cy="2054790"/>
            </a:xfrm>
            <a:prstGeom prst="straightConnector1">
              <a:avLst/>
            </a:prstGeom>
            <a:noFill/>
            <a:ln cap="flat" cmpd="sng" w="50800">
              <a:solidFill>
                <a:srgbClr val="191610"/>
              </a:solidFill>
              <a:prstDash val="solid"/>
              <a:round/>
              <a:headEnd len="sm" w="sm" type="none"/>
              <a:tailEnd len="sm" w="sm" type="none"/>
            </a:ln>
          </p:spPr>
        </p:cxnSp>
      </p:grpSp>
      <p:pic>
        <p:nvPicPr>
          <p:cNvPr id="260" name="Google Shape;260;p14"/>
          <p:cNvPicPr preferRelativeResize="0"/>
          <p:nvPr/>
        </p:nvPicPr>
        <p:blipFill rotWithShape="1">
          <a:blip r:embed="rId3">
            <a:alphaModFix/>
          </a:blip>
          <a:srcRect b="0" l="15659" r="27625" t="0"/>
          <a:stretch/>
        </p:blipFill>
        <p:spPr>
          <a:xfrm>
            <a:off x="7809725" y="-1435575"/>
            <a:ext cx="1687500" cy="3006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7BDA8"/>
        </a:solidFill>
      </p:bgPr>
    </p:bg>
    <p:spTree>
      <p:nvGrpSpPr>
        <p:cNvPr id="264" name="Shape 264"/>
        <p:cNvGrpSpPr/>
        <p:nvPr/>
      </p:nvGrpSpPr>
      <p:grpSpPr>
        <a:xfrm>
          <a:off x="0" y="0"/>
          <a:ext cx="0" cy="0"/>
          <a:chOff x="0" y="0"/>
          <a:chExt cx="0" cy="0"/>
        </a:xfrm>
      </p:grpSpPr>
      <p:grpSp>
        <p:nvGrpSpPr>
          <p:cNvPr id="265" name="Google Shape;265;p15"/>
          <p:cNvGrpSpPr/>
          <p:nvPr/>
        </p:nvGrpSpPr>
        <p:grpSpPr>
          <a:xfrm>
            <a:off x="-37" y="-54150"/>
            <a:ext cx="9221242" cy="5197645"/>
            <a:chOff x="0" y="-28575"/>
            <a:chExt cx="1765304" cy="2737908"/>
          </a:xfrm>
        </p:grpSpPr>
        <p:sp>
          <p:nvSpPr>
            <p:cNvPr id="266" name="Google Shape;266;p15"/>
            <p:cNvSpPr/>
            <p:nvPr/>
          </p:nvSpPr>
          <p:spPr>
            <a:xfrm>
              <a:off x="0" y="0"/>
              <a:ext cx="1765304" cy="2709333"/>
            </a:xfrm>
            <a:custGeom>
              <a:rect b="b" l="l" r="r" t="t"/>
              <a:pathLst>
                <a:path extrusionOk="0" h="2709333" w="1765304">
                  <a:moveTo>
                    <a:pt x="0" y="0"/>
                  </a:moveTo>
                  <a:lnTo>
                    <a:pt x="1765304" y="0"/>
                  </a:lnTo>
                  <a:lnTo>
                    <a:pt x="1765304" y="2709333"/>
                  </a:lnTo>
                  <a:lnTo>
                    <a:pt x="0" y="2709333"/>
                  </a:lnTo>
                  <a:close/>
                </a:path>
              </a:pathLst>
            </a:custGeom>
            <a:solidFill>
              <a:srgbClr val="E6D2C3"/>
            </a:solidFill>
            <a:ln>
              <a:noFill/>
            </a:ln>
          </p:spPr>
        </p:sp>
        <p:sp>
          <p:nvSpPr>
            <p:cNvPr id="267" name="Google Shape;267;p15"/>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68" name="Google Shape;268;p15"/>
          <p:cNvSpPr/>
          <p:nvPr/>
        </p:nvSpPr>
        <p:spPr>
          <a:xfrm>
            <a:off x="1235750" y="197100"/>
            <a:ext cx="2100600" cy="1020900"/>
          </a:xfrm>
          <a:prstGeom prst="horizontalScroll">
            <a:avLst>
              <a:gd fmla="val 12500" name="adj"/>
            </a:avLst>
          </a:prstGeom>
          <a:solidFill>
            <a:schemeClr val="lt2"/>
          </a:solidFill>
          <a:ln cap="flat" cmpd="sng" w="38100">
            <a:solidFill>
              <a:srgbClr val="19161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latin typeface="Gilda Display"/>
                <a:ea typeface="Gilda Display"/>
                <a:cs typeface="Gilda Display"/>
                <a:sym typeface="Gilda Display"/>
              </a:rPr>
              <a:t>Human Connection</a:t>
            </a:r>
            <a:endParaRPr sz="1800">
              <a:latin typeface="Gilda Display"/>
              <a:ea typeface="Gilda Display"/>
              <a:cs typeface="Gilda Display"/>
              <a:sym typeface="Gilda Display"/>
            </a:endParaRPr>
          </a:p>
        </p:txBody>
      </p:sp>
      <p:sp>
        <p:nvSpPr>
          <p:cNvPr id="269" name="Google Shape;269;p15"/>
          <p:cNvSpPr/>
          <p:nvPr/>
        </p:nvSpPr>
        <p:spPr>
          <a:xfrm>
            <a:off x="5607025" y="191025"/>
            <a:ext cx="2100600" cy="1020900"/>
          </a:xfrm>
          <a:prstGeom prst="horizontalScroll">
            <a:avLst>
              <a:gd fmla="val 12500" name="adj"/>
            </a:avLst>
          </a:prstGeom>
          <a:solidFill>
            <a:schemeClr val="lt2"/>
          </a:solidFill>
          <a:ln cap="flat" cmpd="sng" w="38100">
            <a:solidFill>
              <a:srgbClr val="19161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latin typeface="Gilda Display"/>
                <a:ea typeface="Gilda Display"/>
                <a:cs typeface="Gilda Display"/>
                <a:sym typeface="Gilda Display"/>
              </a:rPr>
              <a:t>Intuitiveness</a:t>
            </a:r>
            <a:endParaRPr sz="1800">
              <a:latin typeface="Gilda Display"/>
              <a:ea typeface="Gilda Display"/>
              <a:cs typeface="Gilda Display"/>
              <a:sym typeface="Gilda Display"/>
            </a:endParaRPr>
          </a:p>
        </p:txBody>
      </p:sp>
      <p:sp>
        <p:nvSpPr>
          <p:cNvPr id="270" name="Google Shape;270;p15"/>
          <p:cNvSpPr/>
          <p:nvPr/>
        </p:nvSpPr>
        <p:spPr>
          <a:xfrm>
            <a:off x="1235775" y="2437875"/>
            <a:ext cx="2100600" cy="1020900"/>
          </a:xfrm>
          <a:prstGeom prst="horizontalScroll">
            <a:avLst>
              <a:gd fmla="val 12500" name="adj"/>
            </a:avLst>
          </a:prstGeom>
          <a:solidFill>
            <a:schemeClr val="lt2"/>
          </a:solidFill>
          <a:ln cap="flat" cmpd="sng" w="38100">
            <a:solidFill>
              <a:srgbClr val="19161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latin typeface="Gilda Display"/>
                <a:ea typeface="Gilda Display"/>
                <a:cs typeface="Gilda Display"/>
                <a:sym typeface="Gilda Display"/>
              </a:rPr>
              <a:t>Accessibility</a:t>
            </a:r>
            <a:r>
              <a:rPr b="1" lang="en" sz="1800">
                <a:latin typeface="Gilda Display"/>
                <a:ea typeface="Gilda Display"/>
                <a:cs typeface="Gilda Display"/>
                <a:sym typeface="Gilda Display"/>
              </a:rPr>
              <a:t> </a:t>
            </a:r>
            <a:endParaRPr sz="1800">
              <a:latin typeface="Gilda Display"/>
              <a:ea typeface="Gilda Display"/>
              <a:cs typeface="Gilda Display"/>
              <a:sym typeface="Gilda Display"/>
            </a:endParaRPr>
          </a:p>
        </p:txBody>
      </p:sp>
      <p:sp>
        <p:nvSpPr>
          <p:cNvPr id="271" name="Google Shape;271;p15"/>
          <p:cNvSpPr/>
          <p:nvPr/>
        </p:nvSpPr>
        <p:spPr>
          <a:xfrm>
            <a:off x="5530825" y="2477025"/>
            <a:ext cx="2100600" cy="1020900"/>
          </a:xfrm>
          <a:prstGeom prst="horizontalScroll">
            <a:avLst>
              <a:gd fmla="val 12500" name="adj"/>
            </a:avLst>
          </a:prstGeom>
          <a:solidFill>
            <a:schemeClr val="lt2"/>
          </a:solidFill>
          <a:ln cap="flat" cmpd="sng" w="38100">
            <a:solidFill>
              <a:srgbClr val="19161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latin typeface="Gilda Display"/>
                <a:ea typeface="Gilda Display"/>
                <a:cs typeface="Gilda Display"/>
                <a:sym typeface="Gilda Display"/>
              </a:rPr>
              <a:t>Privacy</a:t>
            </a:r>
            <a:r>
              <a:rPr b="1" lang="en" sz="1800">
                <a:latin typeface="Gilda Display"/>
                <a:ea typeface="Gilda Display"/>
                <a:cs typeface="Gilda Display"/>
                <a:sym typeface="Gilda Display"/>
              </a:rPr>
              <a:t> </a:t>
            </a:r>
            <a:endParaRPr sz="1800">
              <a:latin typeface="Gilda Display"/>
              <a:ea typeface="Gilda Display"/>
              <a:cs typeface="Gilda Display"/>
              <a:sym typeface="Gilda Display"/>
            </a:endParaRPr>
          </a:p>
        </p:txBody>
      </p:sp>
      <p:sp>
        <p:nvSpPr>
          <p:cNvPr id="272" name="Google Shape;272;p15"/>
          <p:cNvSpPr txBox="1"/>
          <p:nvPr>
            <p:ph idx="4294967295" type="subTitle"/>
          </p:nvPr>
        </p:nvSpPr>
        <p:spPr>
          <a:xfrm>
            <a:off x="575900" y="1317488"/>
            <a:ext cx="3420300" cy="1020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700">
                <a:latin typeface="Nunito"/>
                <a:ea typeface="Nunito"/>
                <a:cs typeface="Nunito"/>
                <a:sym typeface="Nunito"/>
              </a:rPr>
              <a:t>Empower stronger relationships and facilitate a sense of intimacy between distant generations</a:t>
            </a:r>
            <a:endParaRPr sz="1700">
              <a:latin typeface="Nunito"/>
              <a:ea typeface="Nunito"/>
              <a:cs typeface="Nunito"/>
              <a:sym typeface="Nunito"/>
            </a:endParaRPr>
          </a:p>
          <a:p>
            <a:pPr indent="0" lvl="0" marL="0" rtl="0" algn="ctr">
              <a:spcBef>
                <a:spcPts val="0"/>
              </a:spcBef>
              <a:spcAft>
                <a:spcPts val="0"/>
              </a:spcAft>
              <a:buNone/>
            </a:pPr>
            <a:r>
              <a:t/>
            </a:r>
            <a:endParaRPr b="1" sz="1700">
              <a:latin typeface="Nunito"/>
              <a:ea typeface="Nunito"/>
              <a:cs typeface="Nunito"/>
              <a:sym typeface="Nunito"/>
            </a:endParaRPr>
          </a:p>
        </p:txBody>
      </p:sp>
      <p:sp>
        <p:nvSpPr>
          <p:cNvPr id="273" name="Google Shape;273;p15"/>
          <p:cNvSpPr txBox="1"/>
          <p:nvPr/>
        </p:nvSpPr>
        <p:spPr>
          <a:xfrm>
            <a:off x="4675225" y="1317500"/>
            <a:ext cx="3964200" cy="1231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dk1"/>
                </a:solidFill>
                <a:latin typeface="Nunito"/>
                <a:ea typeface="Nunito"/>
                <a:cs typeface="Nunito"/>
                <a:sym typeface="Nunito"/>
              </a:rPr>
              <a:t> Have a simple interface with self-explanatory navigation to facilitate smooth task flows</a:t>
            </a:r>
            <a:endParaRPr sz="1700">
              <a:solidFill>
                <a:schemeClr val="dk1"/>
              </a:solidFill>
              <a:latin typeface="Nunito"/>
              <a:ea typeface="Nunito"/>
              <a:cs typeface="Nunito"/>
              <a:sym typeface="Nunito"/>
            </a:endParaRPr>
          </a:p>
          <a:p>
            <a:pPr indent="0" lvl="0" marL="0" rtl="0" algn="ctr">
              <a:spcBef>
                <a:spcPts val="0"/>
              </a:spcBef>
              <a:spcAft>
                <a:spcPts val="0"/>
              </a:spcAft>
              <a:buNone/>
            </a:pPr>
            <a:r>
              <a:t/>
            </a:r>
            <a:endParaRPr sz="1700">
              <a:solidFill>
                <a:schemeClr val="dk1"/>
              </a:solidFill>
              <a:latin typeface="Nunito"/>
              <a:ea typeface="Nunito"/>
              <a:cs typeface="Nunito"/>
              <a:sym typeface="Nunito"/>
            </a:endParaRPr>
          </a:p>
        </p:txBody>
      </p:sp>
      <p:sp>
        <p:nvSpPr>
          <p:cNvPr id="274" name="Google Shape;274;p15"/>
          <p:cNvSpPr txBox="1"/>
          <p:nvPr>
            <p:ph idx="4294967295" type="subTitle"/>
          </p:nvPr>
        </p:nvSpPr>
        <p:spPr>
          <a:xfrm>
            <a:off x="499701" y="3525100"/>
            <a:ext cx="3572700" cy="1020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700">
                <a:latin typeface="Nunito"/>
                <a:ea typeface="Nunito"/>
                <a:cs typeface="Nunito"/>
                <a:sym typeface="Nunito"/>
              </a:rPr>
              <a:t>Allow users to customize their experiences when interacting with DiarWe based on their needs (ex. toggle larger font)</a:t>
            </a:r>
            <a:endParaRPr sz="1700">
              <a:latin typeface="Nunito"/>
              <a:ea typeface="Nunito"/>
              <a:cs typeface="Nunito"/>
              <a:sym typeface="Nunito"/>
            </a:endParaRPr>
          </a:p>
          <a:p>
            <a:pPr indent="0" lvl="0" marL="0" rtl="0" algn="ctr">
              <a:spcBef>
                <a:spcPts val="0"/>
              </a:spcBef>
              <a:spcAft>
                <a:spcPts val="0"/>
              </a:spcAft>
              <a:buNone/>
            </a:pPr>
            <a:r>
              <a:t/>
            </a:r>
            <a:endParaRPr b="1" sz="1700">
              <a:latin typeface="Nunito"/>
              <a:ea typeface="Nunito"/>
              <a:cs typeface="Nunito"/>
              <a:sym typeface="Nunito"/>
            </a:endParaRPr>
          </a:p>
          <a:p>
            <a:pPr indent="0" lvl="0" marL="0" rtl="0" algn="ctr">
              <a:spcBef>
                <a:spcPts val="0"/>
              </a:spcBef>
              <a:spcAft>
                <a:spcPts val="0"/>
              </a:spcAft>
              <a:buNone/>
            </a:pPr>
            <a:r>
              <a:t/>
            </a:r>
            <a:endParaRPr sz="1700">
              <a:latin typeface="Nunito"/>
              <a:ea typeface="Nunito"/>
              <a:cs typeface="Nunito"/>
              <a:sym typeface="Nunito"/>
            </a:endParaRPr>
          </a:p>
        </p:txBody>
      </p:sp>
      <p:sp>
        <p:nvSpPr>
          <p:cNvPr id="275" name="Google Shape;275;p15"/>
          <p:cNvSpPr txBox="1"/>
          <p:nvPr/>
        </p:nvSpPr>
        <p:spPr>
          <a:xfrm>
            <a:off x="4675225" y="3525100"/>
            <a:ext cx="3964200" cy="1231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dk1"/>
                </a:solidFill>
                <a:latin typeface="Nunito"/>
                <a:ea typeface="Nunito"/>
                <a:cs typeface="Nunito"/>
                <a:sym typeface="Nunito"/>
              </a:rPr>
              <a:t>Offer agency over how much users want to share about themselves on the platform</a:t>
            </a:r>
            <a:endParaRPr sz="1700">
              <a:solidFill>
                <a:schemeClr val="dk1"/>
              </a:solidFill>
              <a:latin typeface="Nunito"/>
              <a:ea typeface="Nunito"/>
              <a:cs typeface="Nunito"/>
              <a:sym typeface="Nunito"/>
            </a:endParaRPr>
          </a:p>
          <a:p>
            <a:pPr indent="0" lvl="0" marL="0" rtl="0" algn="ctr">
              <a:spcBef>
                <a:spcPts val="0"/>
              </a:spcBef>
              <a:spcAft>
                <a:spcPts val="0"/>
              </a:spcAft>
              <a:buNone/>
            </a:pPr>
            <a:r>
              <a:t/>
            </a:r>
            <a:endParaRPr sz="1700">
              <a:solidFill>
                <a:schemeClr val="dk1"/>
              </a:solidFill>
              <a:latin typeface="Nunito"/>
              <a:ea typeface="Nunito"/>
              <a:cs typeface="Nunito"/>
              <a:sym typeface="Nuni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16"/>
          <p:cNvSpPr txBox="1"/>
          <p:nvPr>
            <p:ph idx="4294967295" type="ctrTitle"/>
          </p:nvPr>
        </p:nvSpPr>
        <p:spPr>
          <a:xfrm>
            <a:off x="906300" y="173713"/>
            <a:ext cx="7331400" cy="616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lang="en" sz="3600"/>
              <a:t>Value-Aligned Features</a:t>
            </a:r>
            <a:endParaRPr b="1" i="0" sz="3600" u="none" cap="none" strike="noStrike">
              <a:solidFill>
                <a:schemeClr val="dk1"/>
              </a:solidFill>
            </a:endParaRPr>
          </a:p>
        </p:txBody>
      </p:sp>
      <p:sp>
        <p:nvSpPr>
          <p:cNvPr id="281" name="Google Shape;281;p16"/>
          <p:cNvSpPr/>
          <p:nvPr/>
        </p:nvSpPr>
        <p:spPr>
          <a:xfrm>
            <a:off x="256313" y="1280025"/>
            <a:ext cx="2012100" cy="3323400"/>
          </a:xfrm>
          <a:prstGeom prst="roundRect">
            <a:avLst>
              <a:gd fmla="val 7584" name="adj"/>
            </a:avLst>
          </a:prstGeom>
          <a:solidFill>
            <a:srgbClr val="F3F3F3"/>
          </a:solidFill>
          <a:ln>
            <a:noFill/>
          </a:ln>
          <a:effectLst>
            <a:outerShdw blurRad="57150" rotWithShape="0" algn="bl" dir="5400000" dist="19050">
              <a:srgbClr val="000000">
                <a:alpha val="50000"/>
              </a:srgbClr>
            </a:outerShdw>
          </a:effectLst>
        </p:spPr>
        <p:txBody>
          <a:bodyPr anchorCtr="0" anchor="t" bIns="182875" lIns="182875" spcFirstLastPara="1" rIns="182875" wrap="square" tIns="182875">
            <a:noAutofit/>
          </a:bodyPr>
          <a:lstStyle/>
          <a:p>
            <a:pPr indent="0" lvl="0" marL="0" marR="0" rtl="0" algn="ctr">
              <a:lnSpc>
                <a:spcPct val="100000"/>
              </a:lnSpc>
              <a:spcBef>
                <a:spcPts val="0"/>
              </a:spcBef>
              <a:spcAft>
                <a:spcPts val="0"/>
              </a:spcAft>
              <a:buClr>
                <a:srgbClr val="000000"/>
              </a:buClr>
              <a:buSzPts val="1800"/>
              <a:buFont typeface="Arial"/>
              <a:buNone/>
            </a:pPr>
            <a:r>
              <a:t/>
            </a:r>
            <a:endParaRPr b="1" i="1" sz="1800">
              <a:latin typeface="Barlow"/>
              <a:ea typeface="Barlow"/>
              <a:cs typeface="Barlow"/>
              <a:sym typeface="Barlow"/>
            </a:endParaRPr>
          </a:p>
          <a:p>
            <a:pPr indent="0" lvl="0" marL="0" rtl="0" algn="l">
              <a:spcBef>
                <a:spcPts val="0"/>
              </a:spcBef>
              <a:spcAft>
                <a:spcPts val="0"/>
              </a:spcAft>
              <a:buClr>
                <a:schemeClr val="dk1"/>
              </a:buClr>
              <a:buSzPts val="1100"/>
              <a:buFont typeface="Arial"/>
              <a:buNone/>
            </a:pPr>
            <a:r>
              <a:t/>
            </a:r>
            <a:endParaRPr i="1" sz="1200">
              <a:latin typeface="Barlow"/>
              <a:ea typeface="Barlow"/>
              <a:cs typeface="Barlow"/>
              <a:sym typeface="Barlow"/>
            </a:endParaRPr>
          </a:p>
          <a:p>
            <a:pPr indent="0" lvl="0" marL="0" rtl="0" algn="l">
              <a:spcBef>
                <a:spcPts val="0"/>
              </a:spcBef>
              <a:spcAft>
                <a:spcPts val="0"/>
              </a:spcAft>
              <a:buClr>
                <a:schemeClr val="dk1"/>
              </a:buClr>
              <a:buSzPts val="1100"/>
              <a:buFont typeface="Arial"/>
              <a:buNone/>
            </a:pPr>
            <a:r>
              <a:t/>
            </a:r>
            <a:endParaRPr i="1" sz="1200">
              <a:latin typeface="Barlow"/>
              <a:ea typeface="Barlow"/>
              <a:cs typeface="Barlow"/>
              <a:sym typeface="Barlow"/>
            </a:endParaRPr>
          </a:p>
          <a:p>
            <a:pPr indent="0" lvl="0" marL="0" marR="0" rtl="0" algn="l">
              <a:lnSpc>
                <a:spcPct val="100000"/>
              </a:lnSpc>
              <a:spcBef>
                <a:spcPts val="0"/>
              </a:spcBef>
              <a:spcAft>
                <a:spcPts val="0"/>
              </a:spcAft>
              <a:buClr>
                <a:srgbClr val="000000"/>
              </a:buClr>
              <a:buSzPts val="1800"/>
              <a:buFont typeface="Arial"/>
              <a:buNone/>
            </a:pPr>
            <a:r>
              <a:t/>
            </a:r>
            <a:endParaRPr i="1" sz="1200">
              <a:latin typeface="Barlow"/>
              <a:ea typeface="Barlow"/>
              <a:cs typeface="Barlow"/>
              <a:sym typeface="Barlow"/>
            </a:endParaRPr>
          </a:p>
          <a:p>
            <a:pPr indent="0" lvl="0" marL="0" marR="0" rtl="0" algn="l">
              <a:lnSpc>
                <a:spcPct val="100000"/>
              </a:lnSpc>
              <a:spcBef>
                <a:spcPts val="0"/>
              </a:spcBef>
              <a:spcAft>
                <a:spcPts val="0"/>
              </a:spcAft>
              <a:buClr>
                <a:srgbClr val="000000"/>
              </a:buClr>
              <a:buSzPts val="1800"/>
              <a:buFont typeface="Arial"/>
              <a:buNone/>
            </a:pPr>
            <a:r>
              <a:t/>
            </a:r>
            <a:endParaRPr i="1" sz="1800">
              <a:latin typeface="Barlow"/>
              <a:ea typeface="Barlow"/>
              <a:cs typeface="Barlow"/>
              <a:sym typeface="Barlow"/>
            </a:endParaRPr>
          </a:p>
        </p:txBody>
      </p:sp>
      <p:sp>
        <p:nvSpPr>
          <p:cNvPr id="282" name="Google Shape;282;p16"/>
          <p:cNvSpPr/>
          <p:nvPr/>
        </p:nvSpPr>
        <p:spPr>
          <a:xfrm>
            <a:off x="2462738" y="1280025"/>
            <a:ext cx="2012100" cy="3323400"/>
          </a:xfrm>
          <a:prstGeom prst="roundRect">
            <a:avLst>
              <a:gd fmla="val 7584" name="adj"/>
            </a:avLst>
          </a:prstGeom>
          <a:solidFill>
            <a:srgbClr val="F3F3F3"/>
          </a:solidFill>
          <a:ln>
            <a:noFill/>
          </a:ln>
          <a:effectLst>
            <a:outerShdw blurRad="57150" rotWithShape="0" algn="bl" dir="5400000" dist="19050">
              <a:srgbClr val="000000">
                <a:alpha val="50000"/>
              </a:srgbClr>
            </a:outerShdw>
          </a:effectLst>
        </p:spPr>
        <p:txBody>
          <a:bodyPr anchorCtr="0" anchor="t" bIns="182875" lIns="182875" spcFirstLastPara="1" rIns="182875" wrap="square" tIns="182875">
            <a:noAutofit/>
          </a:bodyPr>
          <a:lstStyle/>
          <a:p>
            <a:pPr indent="0" lvl="0" marL="0" marR="0" rtl="0" algn="ctr">
              <a:lnSpc>
                <a:spcPct val="100000"/>
              </a:lnSpc>
              <a:spcBef>
                <a:spcPts val="0"/>
              </a:spcBef>
              <a:spcAft>
                <a:spcPts val="0"/>
              </a:spcAft>
              <a:buClr>
                <a:srgbClr val="000000"/>
              </a:buClr>
              <a:buSzPts val="1800"/>
              <a:buFont typeface="Arial"/>
              <a:buNone/>
            </a:pPr>
            <a:r>
              <a:rPr b="1" lang="en" sz="1500">
                <a:latin typeface="Gilda Display"/>
                <a:ea typeface="Gilda Display"/>
                <a:cs typeface="Gilda Display"/>
                <a:sym typeface="Gilda Display"/>
              </a:rPr>
              <a:t>Intuitiveness</a:t>
            </a:r>
            <a:endParaRPr b="1" sz="1500" cap="none" strike="noStrike">
              <a:solidFill>
                <a:srgbClr val="000000"/>
              </a:solidFill>
              <a:latin typeface="Gilda Display"/>
              <a:ea typeface="Gilda Display"/>
              <a:cs typeface="Gilda Display"/>
              <a:sym typeface="Gilda Display"/>
            </a:endParaRPr>
          </a:p>
          <a:p>
            <a:pPr indent="0" lvl="0" marL="0" rtl="0" algn="l">
              <a:spcBef>
                <a:spcPts val="0"/>
              </a:spcBef>
              <a:spcAft>
                <a:spcPts val="0"/>
              </a:spcAft>
              <a:buNone/>
            </a:pPr>
            <a:r>
              <a:t/>
            </a:r>
            <a:endParaRPr sz="1200">
              <a:solidFill>
                <a:schemeClr val="dk1"/>
              </a:solidFill>
              <a:latin typeface="Barlow"/>
              <a:ea typeface="Barlow"/>
              <a:cs typeface="Barlow"/>
              <a:sym typeface="Barlow"/>
            </a:endParaRPr>
          </a:p>
          <a:p>
            <a:pPr indent="0" lvl="0" marL="0" rtl="0" algn="l">
              <a:spcBef>
                <a:spcPts val="0"/>
              </a:spcBef>
              <a:spcAft>
                <a:spcPts val="0"/>
              </a:spcAft>
              <a:buClr>
                <a:schemeClr val="dk1"/>
              </a:buClr>
              <a:buSzPts val="1100"/>
              <a:buFont typeface="Arial"/>
              <a:buNone/>
            </a:pPr>
            <a:r>
              <a:t/>
            </a:r>
            <a:endParaRPr sz="1200">
              <a:solidFill>
                <a:schemeClr val="dk1"/>
              </a:solidFill>
              <a:latin typeface="Barlow"/>
              <a:ea typeface="Barlow"/>
              <a:cs typeface="Barlow"/>
              <a:sym typeface="Barlow"/>
            </a:endParaRPr>
          </a:p>
          <a:p>
            <a:pPr indent="0" lvl="0" marL="0" marR="0" rtl="0" algn="l">
              <a:lnSpc>
                <a:spcPct val="100000"/>
              </a:lnSpc>
              <a:spcBef>
                <a:spcPts val="0"/>
              </a:spcBef>
              <a:spcAft>
                <a:spcPts val="0"/>
              </a:spcAft>
              <a:buClr>
                <a:srgbClr val="000000"/>
              </a:buClr>
              <a:buSzPts val="1800"/>
              <a:buFont typeface="Arial"/>
              <a:buNone/>
            </a:pPr>
            <a:r>
              <a:t/>
            </a:r>
            <a:endParaRPr sz="1200">
              <a:solidFill>
                <a:schemeClr val="dk1"/>
              </a:solidFill>
              <a:latin typeface="Barlow"/>
              <a:ea typeface="Barlow"/>
              <a:cs typeface="Barlow"/>
              <a:sym typeface="Barlow"/>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Barlow"/>
              <a:ea typeface="Barlow"/>
              <a:cs typeface="Barlow"/>
              <a:sym typeface="Barlow"/>
            </a:endParaRPr>
          </a:p>
        </p:txBody>
      </p:sp>
      <p:sp>
        <p:nvSpPr>
          <p:cNvPr id="283" name="Google Shape;283;p16"/>
          <p:cNvSpPr/>
          <p:nvPr/>
        </p:nvSpPr>
        <p:spPr>
          <a:xfrm>
            <a:off x="4669163" y="1280025"/>
            <a:ext cx="2012100" cy="3323400"/>
          </a:xfrm>
          <a:prstGeom prst="roundRect">
            <a:avLst>
              <a:gd fmla="val 7584" name="adj"/>
            </a:avLst>
          </a:prstGeom>
          <a:solidFill>
            <a:srgbClr val="F3F3F3"/>
          </a:solidFill>
          <a:ln>
            <a:noFill/>
          </a:ln>
          <a:effectLst>
            <a:outerShdw blurRad="57150" rotWithShape="0" algn="bl" dir="5400000" dist="19050">
              <a:srgbClr val="000000">
                <a:alpha val="50000"/>
              </a:srgbClr>
            </a:outerShdw>
          </a:effectLst>
        </p:spPr>
        <p:txBody>
          <a:bodyPr anchorCtr="0" anchor="t" bIns="182875" lIns="182875" spcFirstLastPara="1" rIns="182875" wrap="square" tIns="182875">
            <a:noAutofit/>
          </a:bodyPr>
          <a:lstStyle/>
          <a:p>
            <a:pPr indent="0" lvl="0" marL="0" marR="0" rtl="0" algn="ctr">
              <a:lnSpc>
                <a:spcPct val="100000"/>
              </a:lnSpc>
              <a:spcBef>
                <a:spcPts val="0"/>
              </a:spcBef>
              <a:spcAft>
                <a:spcPts val="0"/>
              </a:spcAft>
              <a:buClr>
                <a:srgbClr val="000000"/>
              </a:buClr>
              <a:buSzPts val="1800"/>
              <a:buFont typeface="Arial"/>
              <a:buNone/>
            </a:pPr>
            <a:r>
              <a:rPr b="1" lang="en" sz="1500">
                <a:latin typeface="Gilda Display"/>
                <a:ea typeface="Gilda Display"/>
                <a:cs typeface="Gilda Display"/>
                <a:sym typeface="Gilda Display"/>
              </a:rPr>
              <a:t>Accessibility</a:t>
            </a:r>
            <a:endParaRPr b="1" sz="1500" cap="none" strike="noStrike">
              <a:solidFill>
                <a:srgbClr val="000000"/>
              </a:solidFill>
              <a:latin typeface="Gilda Display"/>
              <a:ea typeface="Gilda Display"/>
              <a:cs typeface="Gilda Display"/>
              <a:sym typeface="Gilda Display"/>
            </a:endParaRPr>
          </a:p>
          <a:p>
            <a:pPr indent="0" lvl="0" marL="0" marR="0" rtl="0" algn="l">
              <a:lnSpc>
                <a:spcPct val="100000"/>
              </a:lnSpc>
              <a:spcBef>
                <a:spcPts val="0"/>
              </a:spcBef>
              <a:spcAft>
                <a:spcPts val="0"/>
              </a:spcAft>
              <a:buClr>
                <a:srgbClr val="000000"/>
              </a:buClr>
              <a:buSzPts val="1800"/>
              <a:buFont typeface="Arial"/>
              <a:buNone/>
            </a:pPr>
            <a:r>
              <a:t/>
            </a:r>
            <a:endParaRPr sz="900">
              <a:latin typeface="Barlow"/>
              <a:ea typeface="Barlow"/>
              <a:cs typeface="Barlow"/>
              <a:sym typeface="Barlow"/>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999999"/>
              </a:solidFill>
              <a:latin typeface="Barlow"/>
              <a:ea typeface="Barlow"/>
              <a:cs typeface="Barlow"/>
              <a:sym typeface="Barlow"/>
            </a:endParaRPr>
          </a:p>
        </p:txBody>
      </p:sp>
      <p:sp>
        <p:nvSpPr>
          <p:cNvPr id="284" name="Google Shape;284;p16"/>
          <p:cNvSpPr/>
          <p:nvPr/>
        </p:nvSpPr>
        <p:spPr>
          <a:xfrm>
            <a:off x="6875588" y="1280025"/>
            <a:ext cx="2012100" cy="3323400"/>
          </a:xfrm>
          <a:prstGeom prst="roundRect">
            <a:avLst>
              <a:gd fmla="val 7584" name="adj"/>
            </a:avLst>
          </a:prstGeom>
          <a:solidFill>
            <a:srgbClr val="F3F3F3"/>
          </a:solidFill>
          <a:ln>
            <a:noFill/>
          </a:ln>
          <a:effectLst>
            <a:outerShdw blurRad="57150" rotWithShape="0" algn="bl" dir="5400000" dist="19050">
              <a:srgbClr val="000000">
                <a:alpha val="50000"/>
              </a:srgbClr>
            </a:outerShdw>
          </a:effectLst>
        </p:spPr>
        <p:txBody>
          <a:bodyPr anchorCtr="0" anchor="t" bIns="182875" lIns="182875" spcFirstLastPara="1" rIns="182875" wrap="square" tIns="182875">
            <a:noAutofit/>
          </a:bodyPr>
          <a:lstStyle/>
          <a:p>
            <a:pPr indent="0" lvl="0" marL="0" marR="0" rtl="0" algn="ctr">
              <a:lnSpc>
                <a:spcPct val="100000"/>
              </a:lnSpc>
              <a:spcBef>
                <a:spcPts val="0"/>
              </a:spcBef>
              <a:spcAft>
                <a:spcPts val="0"/>
              </a:spcAft>
              <a:buClr>
                <a:srgbClr val="000000"/>
              </a:buClr>
              <a:buSzPts val="1800"/>
              <a:buFont typeface="Arial"/>
              <a:buNone/>
            </a:pPr>
            <a:r>
              <a:rPr b="1" lang="en" sz="1500">
                <a:latin typeface="Gilda Display"/>
                <a:ea typeface="Gilda Display"/>
                <a:cs typeface="Gilda Display"/>
                <a:sym typeface="Gilda Display"/>
              </a:rPr>
              <a:t>Privacy</a:t>
            </a:r>
            <a:endParaRPr sz="1500" cap="none" strike="noStrike">
              <a:solidFill>
                <a:schemeClr val="dk1"/>
              </a:solidFill>
              <a:latin typeface="Gilda Display"/>
              <a:ea typeface="Gilda Display"/>
              <a:cs typeface="Gilda Display"/>
              <a:sym typeface="Gilda Display"/>
            </a:endParaRPr>
          </a:p>
        </p:txBody>
      </p:sp>
      <p:sp>
        <p:nvSpPr>
          <p:cNvPr id="285" name="Google Shape;285;p16"/>
          <p:cNvSpPr txBox="1"/>
          <p:nvPr/>
        </p:nvSpPr>
        <p:spPr>
          <a:xfrm>
            <a:off x="171875" y="1971025"/>
            <a:ext cx="2067600" cy="24702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SzPts val="1200"/>
              <a:buFont typeface="Barlow"/>
              <a:buChar char="●"/>
            </a:pPr>
            <a:r>
              <a:rPr lang="en" sz="1200">
                <a:latin typeface="Nunito"/>
                <a:ea typeface="Nunito"/>
                <a:cs typeface="Nunito"/>
                <a:sym typeface="Nunito"/>
              </a:rPr>
              <a:t>Ability to </a:t>
            </a:r>
            <a:r>
              <a:rPr b="1" lang="en" sz="1200">
                <a:latin typeface="Nunito"/>
                <a:ea typeface="Nunito"/>
                <a:cs typeface="Nunito"/>
                <a:sym typeface="Nunito"/>
              </a:rPr>
              <a:t>add friends </a:t>
            </a:r>
            <a:r>
              <a:rPr lang="en" sz="1200">
                <a:latin typeface="Nunito"/>
                <a:ea typeface="Nunito"/>
                <a:cs typeface="Nunito"/>
                <a:sym typeface="Nunito"/>
              </a:rPr>
              <a:t>and view their profiles</a:t>
            </a:r>
            <a:endParaRPr sz="1200">
              <a:latin typeface="Nunito"/>
              <a:ea typeface="Nunito"/>
              <a:cs typeface="Nunito"/>
              <a:sym typeface="Nunito"/>
            </a:endParaRPr>
          </a:p>
          <a:p>
            <a:pPr indent="-304800" lvl="0" marL="457200" rtl="0" algn="l">
              <a:spcBef>
                <a:spcPts val="0"/>
              </a:spcBef>
              <a:spcAft>
                <a:spcPts val="0"/>
              </a:spcAft>
              <a:buSzPts val="1200"/>
              <a:buFont typeface="Barlow"/>
              <a:buChar char="●"/>
            </a:pPr>
            <a:r>
              <a:rPr lang="en" sz="1200">
                <a:latin typeface="Nunito"/>
                <a:ea typeface="Nunito"/>
                <a:cs typeface="Nunito"/>
                <a:sym typeface="Nunito"/>
              </a:rPr>
              <a:t>Feature to </a:t>
            </a:r>
            <a:r>
              <a:rPr b="1" lang="en" sz="1200">
                <a:latin typeface="Nunito"/>
                <a:ea typeface="Nunito"/>
                <a:cs typeface="Nunito"/>
                <a:sym typeface="Nunito"/>
              </a:rPr>
              <a:t>share + send</a:t>
            </a:r>
            <a:r>
              <a:rPr lang="en" sz="1200">
                <a:latin typeface="Nunito"/>
                <a:ea typeface="Nunito"/>
                <a:cs typeface="Nunito"/>
                <a:sym typeface="Nunito"/>
              </a:rPr>
              <a:t> entries with interactive features, such as </a:t>
            </a:r>
            <a:r>
              <a:rPr lang="en" sz="1200">
                <a:latin typeface="Nunito"/>
                <a:ea typeface="Nunito"/>
                <a:cs typeface="Nunito"/>
                <a:sym typeface="Nunito"/>
              </a:rPr>
              <a:t>audio recordings</a:t>
            </a:r>
            <a:r>
              <a:rPr lang="en" sz="1200">
                <a:latin typeface="Nunito"/>
                <a:ea typeface="Nunito"/>
                <a:cs typeface="Nunito"/>
                <a:sym typeface="Nunito"/>
              </a:rPr>
              <a:t>, photos, and songs</a:t>
            </a:r>
            <a:endParaRPr sz="1200">
              <a:latin typeface="Nunito"/>
              <a:ea typeface="Nunito"/>
              <a:cs typeface="Nunito"/>
              <a:sym typeface="Nunito"/>
            </a:endParaRPr>
          </a:p>
          <a:p>
            <a:pPr indent="-304800" lvl="0" marL="457200" rtl="0" algn="l">
              <a:spcBef>
                <a:spcPts val="0"/>
              </a:spcBef>
              <a:spcAft>
                <a:spcPts val="0"/>
              </a:spcAft>
              <a:buSzPts val="1200"/>
              <a:buFont typeface="Barlow"/>
              <a:buChar char="●"/>
            </a:pPr>
            <a:r>
              <a:rPr lang="en" sz="1200">
                <a:latin typeface="Nunito"/>
                <a:ea typeface="Nunito"/>
                <a:cs typeface="Nunito"/>
                <a:sym typeface="Nunito"/>
              </a:rPr>
              <a:t>Ability to </a:t>
            </a:r>
            <a:r>
              <a:rPr b="1" lang="en" sz="1200">
                <a:latin typeface="Nunito"/>
                <a:ea typeface="Nunito"/>
                <a:cs typeface="Nunito"/>
                <a:sym typeface="Nunito"/>
              </a:rPr>
              <a:t>comment + react</a:t>
            </a:r>
            <a:r>
              <a:rPr lang="en" sz="1200">
                <a:latin typeface="Nunito"/>
                <a:ea typeface="Nunito"/>
                <a:cs typeface="Nunito"/>
                <a:sym typeface="Nunito"/>
              </a:rPr>
              <a:t> to others’ journals</a:t>
            </a:r>
            <a:endParaRPr sz="1200">
              <a:latin typeface="Nunito"/>
              <a:ea typeface="Nunito"/>
              <a:cs typeface="Nunito"/>
              <a:sym typeface="Nunito"/>
            </a:endParaRPr>
          </a:p>
          <a:p>
            <a:pPr indent="0" lvl="0" marL="0" rtl="0" algn="l">
              <a:spcBef>
                <a:spcPts val="0"/>
              </a:spcBef>
              <a:spcAft>
                <a:spcPts val="0"/>
              </a:spcAft>
              <a:buClr>
                <a:schemeClr val="dk1"/>
              </a:buClr>
              <a:buSzPts val="1100"/>
              <a:buFont typeface="Arial"/>
              <a:buNone/>
            </a:pPr>
            <a:r>
              <a:t/>
            </a:r>
            <a:endParaRPr sz="1200">
              <a:latin typeface="Barlow"/>
              <a:ea typeface="Barlow"/>
              <a:cs typeface="Barlow"/>
              <a:sym typeface="Barlow"/>
            </a:endParaRPr>
          </a:p>
          <a:p>
            <a:pPr indent="0" lvl="0" marL="0" rtl="0" algn="l">
              <a:spcBef>
                <a:spcPts val="0"/>
              </a:spcBef>
              <a:spcAft>
                <a:spcPts val="0"/>
              </a:spcAft>
              <a:buNone/>
            </a:pPr>
            <a:r>
              <a:t/>
            </a:r>
            <a:endParaRPr sz="1200">
              <a:latin typeface="Barlow"/>
              <a:ea typeface="Barlow"/>
              <a:cs typeface="Barlow"/>
              <a:sym typeface="Barlow"/>
            </a:endParaRPr>
          </a:p>
        </p:txBody>
      </p:sp>
      <p:sp>
        <p:nvSpPr>
          <p:cNvPr id="286" name="Google Shape;286;p16"/>
          <p:cNvSpPr txBox="1"/>
          <p:nvPr/>
        </p:nvSpPr>
        <p:spPr>
          <a:xfrm>
            <a:off x="2386413" y="1932775"/>
            <a:ext cx="2067600" cy="25467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dk1"/>
              </a:buClr>
              <a:buSzPts val="1200"/>
              <a:buFont typeface="Barlow"/>
              <a:buChar char="●"/>
            </a:pPr>
            <a:r>
              <a:rPr b="1" lang="en" sz="1200">
                <a:solidFill>
                  <a:schemeClr val="dk1"/>
                </a:solidFill>
                <a:latin typeface="Nunito"/>
                <a:ea typeface="Nunito"/>
                <a:cs typeface="Nunito"/>
                <a:sym typeface="Nunito"/>
              </a:rPr>
              <a:t>Simple navigation bar </a:t>
            </a:r>
            <a:r>
              <a:rPr lang="en" sz="1200">
                <a:solidFill>
                  <a:schemeClr val="dk1"/>
                </a:solidFill>
                <a:latin typeface="Nunito"/>
                <a:ea typeface="Nunito"/>
                <a:cs typeface="Nunito"/>
                <a:sym typeface="Nunito"/>
              </a:rPr>
              <a:t>at the bottom </a:t>
            </a:r>
            <a:endParaRPr sz="1200">
              <a:solidFill>
                <a:schemeClr val="dk1"/>
              </a:solidFill>
              <a:latin typeface="Nunito"/>
              <a:ea typeface="Nunito"/>
              <a:cs typeface="Nunito"/>
              <a:sym typeface="Nunito"/>
            </a:endParaRPr>
          </a:p>
          <a:p>
            <a:pPr indent="-304800" lvl="0" marL="457200" rtl="0" algn="l">
              <a:spcBef>
                <a:spcPts val="0"/>
              </a:spcBef>
              <a:spcAft>
                <a:spcPts val="0"/>
              </a:spcAft>
              <a:buClr>
                <a:schemeClr val="dk1"/>
              </a:buClr>
              <a:buSzPts val="1200"/>
              <a:buFont typeface="Barlow"/>
              <a:buChar char="●"/>
            </a:pPr>
            <a:r>
              <a:rPr b="1" lang="en" sz="1200">
                <a:solidFill>
                  <a:schemeClr val="dk1"/>
                </a:solidFill>
                <a:latin typeface="Nunito"/>
                <a:ea typeface="Nunito"/>
                <a:cs typeface="Nunito"/>
                <a:sym typeface="Nunito"/>
              </a:rPr>
              <a:t>Extra big, circular plus icon</a:t>
            </a:r>
            <a:r>
              <a:rPr lang="en" sz="1200">
                <a:solidFill>
                  <a:schemeClr val="dk1"/>
                </a:solidFill>
                <a:latin typeface="Nunito"/>
                <a:ea typeface="Nunito"/>
                <a:cs typeface="Nunito"/>
                <a:sym typeface="Nunito"/>
              </a:rPr>
              <a:t> centered at the bottom navigation bar to highlight the journaling feature</a:t>
            </a:r>
            <a:endParaRPr sz="1200">
              <a:solidFill>
                <a:schemeClr val="dk1"/>
              </a:solidFill>
              <a:latin typeface="Nunito"/>
              <a:ea typeface="Nunito"/>
              <a:cs typeface="Nunito"/>
              <a:sym typeface="Nunito"/>
            </a:endParaRPr>
          </a:p>
          <a:p>
            <a:pPr indent="-304800" lvl="0" marL="457200" rtl="0" algn="l">
              <a:spcBef>
                <a:spcPts val="0"/>
              </a:spcBef>
              <a:spcAft>
                <a:spcPts val="0"/>
              </a:spcAft>
              <a:buClr>
                <a:schemeClr val="dk1"/>
              </a:buClr>
              <a:buSzPts val="1200"/>
              <a:buFont typeface="Barlow"/>
              <a:buChar char="●"/>
            </a:pPr>
            <a:r>
              <a:rPr b="1" lang="en" sz="1200">
                <a:solidFill>
                  <a:schemeClr val="dk1"/>
                </a:solidFill>
                <a:latin typeface="Nunito"/>
                <a:ea typeface="Nunito"/>
                <a:cs typeface="Nunito"/>
                <a:sym typeface="Nunito"/>
              </a:rPr>
              <a:t>“Helper captions”</a:t>
            </a:r>
            <a:r>
              <a:rPr lang="en" sz="1200">
                <a:solidFill>
                  <a:schemeClr val="dk1"/>
                </a:solidFill>
                <a:latin typeface="Nunito"/>
                <a:ea typeface="Nunito"/>
                <a:cs typeface="Nunito"/>
                <a:sym typeface="Nunito"/>
              </a:rPr>
              <a:t> that clarify the purpose of certain icons</a:t>
            </a:r>
            <a:endParaRPr sz="1200">
              <a:latin typeface="Nunito"/>
              <a:ea typeface="Nunito"/>
              <a:cs typeface="Nunito"/>
              <a:sym typeface="Nunito"/>
            </a:endParaRPr>
          </a:p>
        </p:txBody>
      </p:sp>
      <p:sp>
        <p:nvSpPr>
          <p:cNvPr id="287" name="Google Shape;287;p16"/>
          <p:cNvSpPr txBox="1"/>
          <p:nvPr/>
        </p:nvSpPr>
        <p:spPr>
          <a:xfrm>
            <a:off x="415775" y="1337575"/>
            <a:ext cx="1579800" cy="39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800"/>
              <a:buFont typeface="Arial"/>
              <a:buNone/>
            </a:pPr>
            <a:r>
              <a:rPr b="1" lang="en" sz="1500">
                <a:solidFill>
                  <a:schemeClr val="dk1"/>
                </a:solidFill>
                <a:latin typeface="Gilda Display"/>
                <a:ea typeface="Gilda Display"/>
                <a:cs typeface="Gilda Display"/>
                <a:sym typeface="Gilda Display"/>
              </a:rPr>
              <a:t>Human Connection</a:t>
            </a:r>
            <a:endParaRPr sz="1500">
              <a:latin typeface="Gilda Display"/>
              <a:ea typeface="Gilda Display"/>
              <a:cs typeface="Gilda Display"/>
              <a:sym typeface="Gilda Display"/>
            </a:endParaRPr>
          </a:p>
        </p:txBody>
      </p:sp>
      <p:sp>
        <p:nvSpPr>
          <p:cNvPr id="288" name="Google Shape;288;p16"/>
          <p:cNvSpPr txBox="1"/>
          <p:nvPr/>
        </p:nvSpPr>
        <p:spPr>
          <a:xfrm>
            <a:off x="4572000" y="1971025"/>
            <a:ext cx="2067600" cy="24702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SzPts val="1200"/>
              <a:buFont typeface="Barlow"/>
              <a:buChar char="●"/>
            </a:pPr>
            <a:r>
              <a:rPr lang="en" sz="1200">
                <a:latin typeface="Nunito"/>
                <a:ea typeface="Nunito"/>
                <a:cs typeface="Nunito"/>
                <a:sym typeface="Nunito"/>
              </a:rPr>
              <a:t>Compatibility with iOS settings to </a:t>
            </a:r>
            <a:r>
              <a:rPr b="1" lang="en" sz="1200">
                <a:latin typeface="Nunito"/>
                <a:ea typeface="Nunito"/>
                <a:cs typeface="Nunito"/>
                <a:sym typeface="Nunito"/>
              </a:rPr>
              <a:t>enlarge fonts</a:t>
            </a:r>
            <a:endParaRPr b="1" sz="1200">
              <a:latin typeface="Nunito"/>
              <a:ea typeface="Nunito"/>
              <a:cs typeface="Nunito"/>
              <a:sym typeface="Nunito"/>
            </a:endParaRPr>
          </a:p>
          <a:p>
            <a:pPr indent="-304800" lvl="0" marL="457200" rtl="0" algn="l">
              <a:spcBef>
                <a:spcPts val="0"/>
              </a:spcBef>
              <a:spcAft>
                <a:spcPts val="0"/>
              </a:spcAft>
              <a:buSzPts val="1200"/>
              <a:buFont typeface="Barlow"/>
              <a:buChar char="●"/>
            </a:pPr>
            <a:r>
              <a:rPr b="1" lang="en" sz="1200">
                <a:latin typeface="Nunito"/>
                <a:ea typeface="Nunito"/>
                <a:cs typeface="Nunito"/>
                <a:sym typeface="Nunito"/>
              </a:rPr>
              <a:t>Larger button designs</a:t>
            </a:r>
            <a:r>
              <a:rPr lang="en" sz="1200">
                <a:latin typeface="Nunito"/>
                <a:ea typeface="Nunito"/>
                <a:cs typeface="Nunito"/>
                <a:sym typeface="Nunito"/>
              </a:rPr>
              <a:t> for clickables</a:t>
            </a:r>
            <a:endParaRPr sz="1200">
              <a:latin typeface="Nunito"/>
              <a:ea typeface="Nunito"/>
              <a:cs typeface="Nunito"/>
              <a:sym typeface="Nunito"/>
            </a:endParaRPr>
          </a:p>
          <a:p>
            <a:pPr indent="-304800" lvl="0" marL="457200" rtl="0" algn="l">
              <a:spcBef>
                <a:spcPts val="0"/>
              </a:spcBef>
              <a:spcAft>
                <a:spcPts val="0"/>
              </a:spcAft>
              <a:buSzPts val="1200"/>
              <a:buFont typeface="Barlow"/>
              <a:buChar char="●"/>
            </a:pPr>
            <a:r>
              <a:rPr b="1" lang="en" sz="1200">
                <a:latin typeface="Nunito"/>
                <a:ea typeface="Nunito"/>
                <a:cs typeface="Nunito"/>
                <a:sym typeface="Nunito"/>
              </a:rPr>
              <a:t>Easy access</a:t>
            </a:r>
            <a:r>
              <a:rPr lang="en" sz="1200">
                <a:latin typeface="Nunito"/>
                <a:ea typeface="Nunito"/>
                <a:cs typeface="Nunito"/>
                <a:sym typeface="Nunito"/>
              </a:rPr>
              <a:t> to an </a:t>
            </a:r>
            <a:r>
              <a:rPr b="1" lang="en" sz="1200">
                <a:latin typeface="Nunito"/>
                <a:ea typeface="Nunito"/>
                <a:cs typeface="Nunito"/>
                <a:sym typeface="Nunito"/>
              </a:rPr>
              <a:t>archived calendar </a:t>
            </a:r>
            <a:r>
              <a:rPr lang="en" sz="1200">
                <a:latin typeface="Nunito"/>
                <a:ea typeface="Nunito"/>
                <a:cs typeface="Nunito"/>
                <a:sym typeface="Nunito"/>
              </a:rPr>
              <a:t>view of past journals to revisit and reflect</a:t>
            </a:r>
            <a:endParaRPr sz="1200">
              <a:latin typeface="Nunito"/>
              <a:ea typeface="Nunito"/>
              <a:cs typeface="Nunito"/>
              <a:sym typeface="Nunito"/>
            </a:endParaRPr>
          </a:p>
          <a:p>
            <a:pPr indent="0" lvl="0" marL="0" rtl="0" algn="l">
              <a:spcBef>
                <a:spcPts val="0"/>
              </a:spcBef>
              <a:spcAft>
                <a:spcPts val="0"/>
              </a:spcAft>
              <a:buClr>
                <a:schemeClr val="dk1"/>
              </a:buClr>
              <a:buSzPts val="1100"/>
              <a:buFont typeface="Arial"/>
              <a:buNone/>
            </a:pPr>
            <a:r>
              <a:t/>
            </a:r>
            <a:endParaRPr sz="1200">
              <a:latin typeface="Nunito"/>
              <a:ea typeface="Nunito"/>
              <a:cs typeface="Nunito"/>
              <a:sym typeface="Nunito"/>
            </a:endParaRPr>
          </a:p>
          <a:p>
            <a:pPr indent="0" lvl="0" marL="0" rtl="0" algn="l">
              <a:spcBef>
                <a:spcPts val="0"/>
              </a:spcBef>
              <a:spcAft>
                <a:spcPts val="0"/>
              </a:spcAft>
              <a:buNone/>
            </a:pPr>
            <a:r>
              <a:t/>
            </a:r>
            <a:endParaRPr sz="1200">
              <a:latin typeface="Nunito"/>
              <a:ea typeface="Nunito"/>
              <a:cs typeface="Nunito"/>
              <a:sym typeface="Nunito"/>
            </a:endParaRPr>
          </a:p>
        </p:txBody>
      </p:sp>
      <p:sp>
        <p:nvSpPr>
          <p:cNvPr id="289" name="Google Shape;289;p16"/>
          <p:cNvSpPr txBox="1"/>
          <p:nvPr/>
        </p:nvSpPr>
        <p:spPr>
          <a:xfrm>
            <a:off x="6757575" y="1932775"/>
            <a:ext cx="2125500" cy="24216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SzPts val="1200"/>
              <a:buFont typeface="Barlow"/>
              <a:buChar char="●"/>
            </a:pPr>
            <a:r>
              <a:rPr lang="en" sz="1200">
                <a:latin typeface="Nunito"/>
                <a:ea typeface="Nunito"/>
                <a:cs typeface="Nunito"/>
                <a:sym typeface="Nunito"/>
              </a:rPr>
              <a:t>Ability to </a:t>
            </a:r>
            <a:r>
              <a:rPr b="1" lang="en" sz="1200">
                <a:latin typeface="Nunito"/>
                <a:ea typeface="Nunito"/>
                <a:cs typeface="Nunito"/>
                <a:sym typeface="Nunito"/>
              </a:rPr>
              <a:t>skip parts </a:t>
            </a:r>
            <a:r>
              <a:rPr lang="en" sz="1200">
                <a:latin typeface="Nunito"/>
                <a:ea typeface="Nunito"/>
                <a:cs typeface="Nunito"/>
                <a:sym typeface="Nunito"/>
              </a:rPr>
              <a:t>of the journal that they</a:t>
            </a:r>
            <a:r>
              <a:rPr b="1" lang="en" sz="1200">
                <a:latin typeface="Nunito"/>
                <a:ea typeface="Nunito"/>
                <a:cs typeface="Nunito"/>
                <a:sym typeface="Nunito"/>
              </a:rPr>
              <a:t> don’t wish</a:t>
            </a:r>
            <a:r>
              <a:rPr lang="en" sz="1200">
                <a:latin typeface="Nunito"/>
                <a:ea typeface="Nunito"/>
                <a:cs typeface="Nunito"/>
                <a:sym typeface="Nunito"/>
              </a:rPr>
              <a:t> to share about</a:t>
            </a:r>
            <a:endParaRPr sz="1200">
              <a:latin typeface="Nunito"/>
              <a:ea typeface="Nunito"/>
              <a:cs typeface="Nunito"/>
              <a:sym typeface="Nunito"/>
            </a:endParaRPr>
          </a:p>
          <a:p>
            <a:pPr indent="-304800" lvl="0" marL="457200" rtl="0" algn="l">
              <a:spcBef>
                <a:spcPts val="0"/>
              </a:spcBef>
              <a:spcAft>
                <a:spcPts val="0"/>
              </a:spcAft>
              <a:buSzPts val="1200"/>
              <a:buFont typeface="Barlow"/>
              <a:buChar char="●"/>
            </a:pPr>
            <a:r>
              <a:rPr lang="en" sz="1200">
                <a:latin typeface="Nunito"/>
                <a:ea typeface="Nunito"/>
                <a:cs typeface="Nunito"/>
                <a:sym typeface="Nunito"/>
              </a:rPr>
              <a:t>Freedom to share </a:t>
            </a:r>
            <a:r>
              <a:rPr b="1" lang="en" sz="1200">
                <a:latin typeface="Nunito"/>
                <a:ea typeface="Nunito"/>
                <a:cs typeface="Nunito"/>
                <a:sym typeface="Nunito"/>
              </a:rPr>
              <a:t>as little or as much </a:t>
            </a:r>
            <a:r>
              <a:rPr lang="en" sz="1200">
                <a:latin typeface="Nunito"/>
                <a:ea typeface="Nunito"/>
                <a:cs typeface="Nunito"/>
                <a:sym typeface="Nunito"/>
              </a:rPr>
              <a:t>as they want for any journal prompt</a:t>
            </a:r>
            <a:endParaRPr sz="1200">
              <a:latin typeface="Nunito"/>
              <a:ea typeface="Nunito"/>
              <a:cs typeface="Nunito"/>
              <a:sym typeface="Nunito"/>
            </a:endParaRPr>
          </a:p>
          <a:p>
            <a:pPr indent="-304800" lvl="0" marL="457200" rtl="0" algn="l">
              <a:spcBef>
                <a:spcPts val="0"/>
              </a:spcBef>
              <a:spcAft>
                <a:spcPts val="0"/>
              </a:spcAft>
              <a:buSzPts val="1200"/>
              <a:buFont typeface="Barlow"/>
              <a:buChar char="●"/>
            </a:pPr>
            <a:r>
              <a:rPr lang="en" sz="1200">
                <a:latin typeface="Nunito"/>
                <a:ea typeface="Nunito"/>
                <a:cs typeface="Nunito"/>
                <a:sym typeface="Nunito"/>
              </a:rPr>
              <a:t>C</a:t>
            </a:r>
            <a:r>
              <a:rPr lang="en" sz="1200">
                <a:latin typeface="Nunito"/>
                <a:ea typeface="Nunito"/>
                <a:cs typeface="Nunito"/>
                <a:sym typeface="Nunito"/>
              </a:rPr>
              <a:t>hoice to </a:t>
            </a:r>
            <a:r>
              <a:rPr lang="en" sz="1200">
                <a:latin typeface="Nunito"/>
                <a:ea typeface="Nunito"/>
                <a:cs typeface="Nunito"/>
                <a:sym typeface="Nunito"/>
              </a:rPr>
              <a:t>share journal with </a:t>
            </a:r>
            <a:r>
              <a:rPr b="1" lang="en" sz="1200">
                <a:latin typeface="Nunito"/>
                <a:ea typeface="Nunito"/>
                <a:cs typeface="Nunito"/>
                <a:sym typeface="Nunito"/>
              </a:rPr>
              <a:t>all</a:t>
            </a:r>
            <a:r>
              <a:rPr lang="en" sz="1200">
                <a:latin typeface="Nunito"/>
                <a:ea typeface="Nunito"/>
                <a:cs typeface="Nunito"/>
                <a:sym typeface="Nunito"/>
              </a:rPr>
              <a:t> friends, or </a:t>
            </a:r>
            <a:r>
              <a:rPr b="1" lang="en" sz="1200">
                <a:latin typeface="Nunito"/>
                <a:ea typeface="Nunito"/>
                <a:cs typeface="Nunito"/>
                <a:sym typeface="Nunito"/>
              </a:rPr>
              <a:t>select</a:t>
            </a:r>
            <a:r>
              <a:rPr lang="en" sz="1200">
                <a:latin typeface="Nunito"/>
                <a:ea typeface="Nunito"/>
                <a:cs typeface="Nunito"/>
                <a:sym typeface="Nunito"/>
              </a:rPr>
              <a:t> friends</a:t>
            </a:r>
            <a:endParaRPr sz="1200">
              <a:latin typeface="Nunito"/>
              <a:ea typeface="Nunito"/>
              <a:cs typeface="Nunito"/>
              <a:sym typeface="Nunito"/>
            </a:endParaRPr>
          </a:p>
          <a:p>
            <a:pPr indent="0" lvl="0" marL="0" rtl="0" algn="l">
              <a:spcBef>
                <a:spcPts val="0"/>
              </a:spcBef>
              <a:spcAft>
                <a:spcPts val="0"/>
              </a:spcAft>
              <a:buClr>
                <a:schemeClr val="dk1"/>
              </a:buClr>
              <a:buSzPts val="1100"/>
              <a:buFont typeface="Arial"/>
              <a:buNone/>
            </a:pPr>
            <a:r>
              <a:t/>
            </a:r>
            <a:endParaRPr sz="1200">
              <a:latin typeface="Nunito"/>
              <a:ea typeface="Nunito"/>
              <a:cs typeface="Nunito"/>
              <a:sym typeface="Nunito"/>
            </a:endParaRPr>
          </a:p>
          <a:p>
            <a:pPr indent="0" lvl="0" marL="0" rtl="0" algn="l">
              <a:spcBef>
                <a:spcPts val="0"/>
              </a:spcBef>
              <a:spcAft>
                <a:spcPts val="0"/>
              </a:spcAft>
              <a:buNone/>
            </a:pPr>
            <a:r>
              <a:t/>
            </a:r>
            <a:endParaRPr sz="1200">
              <a:latin typeface="Nunito"/>
              <a:ea typeface="Nunito"/>
              <a:cs typeface="Nunito"/>
              <a:sym typeface="Nuni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7BDA8"/>
        </a:solidFill>
      </p:bgPr>
    </p:bg>
    <p:spTree>
      <p:nvGrpSpPr>
        <p:cNvPr id="293" name="Shape 293"/>
        <p:cNvGrpSpPr/>
        <p:nvPr/>
      </p:nvGrpSpPr>
      <p:grpSpPr>
        <a:xfrm>
          <a:off x="0" y="0"/>
          <a:ext cx="0" cy="0"/>
          <a:chOff x="0" y="0"/>
          <a:chExt cx="0" cy="0"/>
        </a:xfrm>
      </p:grpSpPr>
      <p:cxnSp>
        <p:nvCxnSpPr>
          <p:cNvPr id="294" name="Google Shape;294;p17"/>
          <p:cNvCxnSpPr/>
          <p:nvPr/>
        </p:nvCxnSpPr>
        <p:spPr>
          <a:xfrm>
            <a:off x="-161958" y="981142"/>
            <a:ext cx="9468000" cy="0"/>
          </a:xfrm>
          <a:prstGeom prst="straightConnector1">
            <a:avLst/>
          </a:prstGeom>
          <a:noFill/>
          <a:ln cap="flat" cmpd="sng" w="38100">
            <a:solidFill>
              <a:srgbClr val="191610"/>
            </a:solidFill>
            <a:prstDash val="solid"/>
            <a:round/>
            <a:headEnd len="sm" w="sm" type="none"/>
            <a:tailEnd len="sm" w="sm" type="none"/>
          </a:ln>
        </p:spPr>
      </p:cxnSp>
      <p:sp>
        <p:nvSpPr>
          <p:cNvPr id="295" name="Google Shape;295;p17"/>
          <p:cNvSpPr txBox="1"/>
          <p:nvPr/>
        </p:nvSpPr>
        <p:spPr>
          <a:xfrm>
            <a:off x="691525" y="4423028"/>
            <a:ext cx="1542900" cy="1597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nvGrpSpPr>
          <p:cNvPr id="296" name="Google Shape;296;p17"/>
          <p:cNvGrpSpPr/>
          <p:nvPr/>
        </p:nvGrpSpPr>
        <p:grpSpPr>
          <a:xfrm>
            <a:off x="8648700" y="-647968"/>
            <a:ext cx="1542830" cy="5910182"/>
            <a:chOff x="0" y="-28575"/>
            <a:chExt cx="812700" cy="3113244"/>
          </a:xfrm>
        </p:grpSpPr>
        <p:sp>
          <p:nvSpPr>
            <p:cNvPr id="297" name="Google Shape;297;p17"/>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B5916F"/>
            </a:solidFill>
            <a:ln>
              <a:noFill/>
            </a:ln>
          </p:spPr>
        </p:sp>
        <p:sp>
          <p:nvSpPr>
            <p:cNvPr id="298" name="Google Shape;298;p17"/>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299" name="Google Shape;299;p17"/>
          <p:cNvCxnSpPr/>
          <p:nvPr/>
        </p:nvCxnSpPr>
        <p:spPr>
          <a:xfrm>
            <a:off x="8639175" y="-3345351"/>
            <a:ext cx="0" cy="9468000"/>
          </a:xfrm>
          <a:prstGeom prst="straightConnector1">
            <a:avLst/>
          </a:prstGeom>
          <a:noFill/>
          <a:ln cap="flat" cmpd="sng" w="38100">
            <a:solidFill>
              <a:srgbClr val="191610"/>
            </a:solidFill>
            <a:prstDash val="solid"/>
            <a:round/>
            <a:headEnd len="sm" w="sm" type="none"/>
            <a:tailEnd len="sm" w="sm" type="none"/>
          </a:ln>
        </p:spPr>
      </p:cxnSp>
      <p:sp>
        <p:nvSpPr>
          <p:cNvPr id="300" name="Google Shape;300;p17"/>
          <p:cNvSpPr/>
          <p:nvPr/>
        </p:nvSpPr>
        <p:spPr>
          <a:xfrm>
            <a:off x="435700" y="1782125"/>
            <a:ext cx="3692700" cy="2366700"/>
          </a:xfrm>
          <a:prstGeom prst="horizontalScroll">
            <a:avLst>
              <a:gd fmla="val 12500" name="adj"/>
            </a:avLst>
          </a:prstGeom>
          <a:solidFill>
            <a:schemeClr val="lt2"/>
          </a:solidFill>
          <a:ln cap="flat" cmpd="sng" w="38100">
            <a:solidFill>
              <a:srgbClr val="19161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latin typeface="Gilda Display"/>
                <a:ea typeface="Gilda Display"/>
                <a:cs typeface="Gilda Display"/>
                <a:sym typeface="Gilda Display"/>
              </a:rPr>
              <a:t>Human Connection vs Privacy</a:t>
            </a:r>
            <a:endParaRPr sz="1800">
              <a:latin typeface="Gilda Display"/>
              <a:ea typeface="Gilda Display"/>
              <a:cs typeface="Gilda Display"/>
              <a:sym typeface="Gilda Display"/>
            </a:endParaRPr>
          </a:p>
        </p:txBody>
      </p:sp>
      <p:sp>
        <p:nvSpPr>
          <p:cNvPr id="301" name="Google Shape;301;p17"/>
          <p:cNvSpPr txBox="1"/>
          <p:nvPr>
            <p:ph idx="4294967295" type="subTitle"/>
          </p:nvPr>
        </p:nvSpPr>
        <p:spPr>
          <a:xfrm>
            <a:off x="4433475" y="1452900"/>
            <a:ext cx="4015500" cy="3396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700">
                <a:latin typeface="Nunito"/>
                <a:ea typeface="Nunito"/>
                <a:cs typeface="Nunito"/>
                <a:sym typeface="Nunito"/>
              </a:rPr>
              <a:t>One of our primary goals for DiarWe is to create deeper connections between individuals through shared journaling. However, in order for this connection to be built, users must be willing share and respond to prompts on the platform. Therefore, there exists a tension between human connection and privacy, as connection requires a degree of transparency, but we also give users full agency as to how much they wish to share on the platform.</a:t>
            </a:r>
            <a:endParaRPr sz="1700">
              <a:latin typeface="Nunito"/>
              <a:ea typeface="Nunito"/>
              <a:cs typeface="Nunito"/>
              <a:sym typeface="Nunito"/>
            </a:endParaRPr>
          </a:p>
          <a:p>
            <a:pPr indent="0" lvl="0" marL="0" rtl="0" algn="ctr">
              <a:spcBef>
                <a:spcPts val="0"/>
              </a:spcBef>
              <a:spcAft>
                <a:spcPts val="0"/>
              </a:spcAft>
              <a:buNone/>
            </a:pPr>
            <a:r>
              <a:t/>
            </a:r>
            <a:endParaRPr b="1" sz="1700"/>
          </a:p>
        </p:txBody>
      </p:sp>
      <p:sp>
        <p:nvSpPr>
          <p:cNvPr id="302" name="Google Shape;302;p17"/>
          <p:cNvSpPr txBox="1"/>
          <p:nvPr>
            <p:ph idx="4294967295" type="ctrTitle"/>
          </p:nvPr>
        </p:nvSpPr>
        <p:spPr>
          <a:xfrm>
            <a:off x="906300" y="173713"/>
            <a:ext cx="7331400" cy="616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lang="en" sz="3600"/>
              <a:t>Value Tensions</a:t>
            </a:r>
            <a:endParaRPr b="1" i="0" sz="3600" u="none" cap="none" strike="noStrike">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D5742"/>
        </a:solidFill>
      </p:bgPr>
    </p:bg>
    <p:spTree>
      <p:nvGrpSpPr>
        <p:cNvPr id="306" name="Shape 306"/>
        <p:cNvGrpSpPr/>
        <p:nvPr/>
      </p:nvGrpSpPr>
      <p:grpSpPr>
        <a:xfrm>
          <a:off x="0" y="0"/>
          <a:ext cx="0" cy="0"/>
          <a:chOff x="0" y="0"/>
          <a:chExt cx="0" cy="0"/>
        </a:xfrm>
      </p:grpSpPr>
      <p:grpSp>
        <p:nvGrpSpPr>
          <p:cNvPr id="307" name="Google Shape;307;p18"/>
          <p:cNvGrpSpPr/>
          <p:nvPr/>
        </p:nvGrpSpPr>
        <p:grpSpPr>
          <a:xfrm>
            <a:off x="8648700" y="-647968"/>
            <a:ext cx="1542830" cy="5910182"/>
            <a:chOff x="0" y="-28575"/>
            <a:chExt cx="812700" cy="3113244"/>
          </a:xfrm>
        </p:grpSpPr>
        <p:sp>
          <p:nvSpPr>
            <p:cNvPr id="308" name="Google Shape;308;p18"/>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E6D2C3"/>
            </a:solidFill>
            <a:ln>
              <a:noFill/>
            </a:ln>
          </p:spPr>
        </p:sp>
        <p:sp>
          <p:nvSpPr>
            <p:cNvPr id="309" name="Google Shape;309;p18"/>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10" name="Google Shape;310;p18"/>
          <p:cNvGrpSpPr/>
          <p:nvPr/>
        </p:nvGrpSpPr>
        <p:grpSpPr>
          <a:xfrm>
            <a:off x="-698614" y="-647968"/>
            <a:ext cx="1542830" cy="5910182"/>
            <a:chOff x="0" y="-28575"/>
            <a:chExt cx="812700" cy="3113244"/>
          </a:xfrm>
        </p:grpSpPr>
        <p:sp>
          <p:nvSpPr>
            <p:cNvPr id="311" name="Google Shape;311;p18"/>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B5916F"/>
            </a:solidFill>
            <a:ln>
              <a:noFill/>
            </a:ln>
          </p:spPr>
        </p:sp>
        <p:sp>
          <p:nvSpPr>
            <p:cNvPr id="312" name="Google Shape;312;p18"/>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13" name="Google Shape;313;p18"/>
          <p:cNvGrpSpPr/>
          <p:nvPr/>
        </p:nvGrpSpPr>
        <p:grpSpPr>
          <a:xfrm>
            <a:off x="3809875" y="-1932200"/>
            <a:ext cx="4838715" cy="2806057"/>
            <a:chOff x="0" y="-28575"/>
            <a:chExt cx="2528725" cy="1478117"/>
          </a:xfrm>
        </p:grpSpPr>
        <p:sp>
          <p:nvSpPr>
            <p:cNvPr id="314" name="Google Shape;314;p18"/>
            <p:cNvSpPr/>
            <p:nvPr/>
          </p:nvSpPr>
          <p:spPr>
            <a:xfrm>
              <a:off x="0" y="0"/>
              <a:ext cx="2528725" cy="1449542"/>
            </a:xfrm>
            <a:custGeom>
              <a:rect b="b" l="l" r="r" t="t"/>
              <a:pathLst>
                <a:path extrusionOk="0" h="1449542" w="2528725">
                  <a:moveTo>
                    <a:pt x="0" y="0"/>
                  </a:moveTo>
                  <a:lnTo>
                    <a:pt x="2528725" y="0"/>
                  </a:lnTo>
                  <a:lnTo>
                    <a:pt x="2528725" y="1449542"/>
                  </a:lnTo>
                  <a:lnTo>
                    <a:pt x="0" y="1449542"/>
                  </a:lnTo>
                  <a:close/>
                </a:path>
              </a:pathLst>
            </a:custGeom>
            <a:solidFill>
              <a:srgbClr val="B5916F"/>
            </a:solidFill>
            <a:ln>
              <a:noFill/>
            </a:ln>
          </p:spPr>
        </p:sp>
        <p:sp>
          <p:nvSpPr>
            <p:cNvPr id="315" name="Google Shape;315;p18"/>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16" name="Google Shape;316;p18"/>
          <p:cNvGrpSpPr/>
          <p:nvPr/>
        </p:nvGrpSpPr>
        <p:grpSpPr>
          <a:xfrm>
            <a:off x="3809900" y="4215350"/>
            <a:ext cx="4838715" cy="2806057"/>
            <a:chOff x="0" y="-28575"/>
            <a:chExt cx="2528725" cy="1478117"/>
          </a:xfrm>
        </p:grpSpPr>
        <p:sp>
          <p:nvSpPr>
            <p:cNvPr id="317" name="Google Shape;317;p18"/>
            <p:cNvSpPr/>
            <p:nvPr/>
          </p:nvSpPr>
          <p:spPr>
            <a:xfrm>
              <a:off x="0" y="0"/>
              <a:ext cx="2528725" cy="1449542"/>
            </a:xfrm>
            <a:custGeom>
              <a:rect b="b" l="l" r="r" t="t"/>
              <a:pathLst>
                <a:path extrusionOk="0" h="1449542" w="2528725">
                  <a:moveTo>
                    <a:pt x="0" y="0"/>
                  </a:moveTo>
                  <a:lnTo>
                    <a:pt x="2528725" y="0"/>
                  </a:lnTo>
                  <a:lnTo>
                    <a:pt x="2528725" y="1449542"/>
                  </a:lnTo>
                  <a:lnTo>
                    <a:pt x="0" y="1449542"/>
                  </a:lnTo>
                  <a:close/>
                </a:path>
              </a:pathLst>
            </a:custGeom>
            <a:solidFill>
              <a:srgbClr val="B5916F"/>
            </a:solidFill>
            <a:ln>
              <a:noFill/>
            </a:ln>
          </p:spPr>
        </p:sp>
        <p:sp>
          <p:nvSpPr>
            <p:cNvPr id="318" name="Google Shape;318;p18"/>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19" name="Google Shape;319;p18"/>
          <p:cNvGrpSpPr/>
          <p:nvPr/>
        </p:nvGrpSpPr>
        <p:grpSpPr>
          <a:xfrm>
            <a:off x="514350" y="-647968"/>
            <a:ext cx="3295558" cy="5910182"/>
            <a:chOff x="0" y="-28575"/>
            <a:chExt cx="1735966" cy="3113244"/>
          </a:xfrm>
        </p:grpSpPr>
        <p:sp>
          <p:nvSpPr>
            <p:cNvPr id="320" name="Google Shape;320;p18"/>
            <p:cNvSpPr/>
            <p:nvPr/>
          </p:nvSpPr>
          <p:spPr>
            <a:xfrm>
              <a:off x="0" y="0"/>
              <a:ext cx="1735966" cy="3084669"/>
            </a:xfrm>
            <a:custGeom>
              <a:rect b="b" l="l" r="r" t="t"/>
              <a:pathLst>
                <a:path extrusionOk="0" h="3084669" w="1735966">
                  <a:moveTo>
                    <a:pt x="0" y="0"/>
                  </a:moveTo>
                  <a:lnTo>
                    <a:pt x="1735966" y="0"/>
                  </a:lnTo>
                  <a:lnTo>
                    <a:pt x="1735966" y="3084669"/>
                  </a:lnTo>
                  <a:lnTo>
                    <a:pt x="0" y="3084669"/>
                  </a:lnTo>
                  <a:close/>
                </a:path>
              </a:pathLst>
            </a:custGeom>
            <a:solidFill>
              <a:srgbClr val="E6D2C3"/>
            </a:solidFill>
            <a:ln>
              <a:noFill/>
            </a:ln>
          </p:spPr>
        </p:sp>
        <p:sp>
          <p:nvSpPr>
            <p:cNvPr id="321" name="Google Shape;321;p18"/>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322" name="Google Shape;322;p18"/>
          <p:cNvCxnSpPr/>
          <p:nvPr/>
        </p:nvCxnSpPr>
        <p:spPr>
          <a:xfrm>
            <a:off x="504825"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323" name="Google Shape;323;p18"/>
          <p:cNvCxnSpPr/>
          <p:nvPr/>
        </p:nvCxnSpPr>
        <p:spPr>
          <a:xfrm>
            <a:off x="8653463"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324" name="Google Shape;324;p18"/>
          <p:cNvCxnSpPr/>
          <p:nvPr/>
        </p:nvCxnSpPr>
        <p:spPr>
          <a:xfrm>
            <a:off x="-108189" y="883442"/>
            <a:ext cx="9468000" cy="0"/>
          </a:xfrm>
          <a:prstGeom prst="straightConnector1">
            <a:avLst/>
          </a:prstGeom>
          <a:noFill/>
          <a:ln cap="flat" cmpd="sng" w="38100">
            <a:solidFill>
              <a:srgbClr val="191610"/>
            </a:solidFill>
            <a:prstDash val="solid"/>
            <a:round/>
            <a:headEnd len="sm" w="sm" type="none"/>
            <a:tailEnd len="sm" w="sm" type="none"/>
          </a:ln>
        </p:spPr>
      </p:cxnSp>
      <p:cxnSp>
        <p:nvCxnSpPr>
          <p:cNvPr id="325" name="Google Shape;325;p18"/>
          <p:cNvCxnSpPr/>
          <p:nvPr/>
        </p:nvCxnSpPr>
        <p:spPr>
          <a:xfrm>
            <a:off x="-108189" y="4264821"/>
            <a:ext cx="9468000" cy="0"/>
          </a:xfrm>
          <a:prstGeom prst="straightConnector1">
            <a:avLst/>
          </a:prstGeom>
          <a:noFill/>
          <a:ln cap="flat" cmpd="sng" w="38100">
            <a:solidFill>
              <a:srgbClr val="191610"/>
            </a:solidFill>
            <a:prstDash val="solid"/>
            <a:round/>
            <a:headEnd len="sm" w="sm" type="none"/>
            <a:tailEnd len="sm" w="sm" type="none"/>
          </a:ln>
        </p:spPr>
      </p:cxnSp>
      <p:cxnSp>
        <p:nvCxnSpPr>
          <p:cNvPr id="326" name="Google Shape;326;p18"/>
          <p:cNvCxnSpPr/>
          <p:nvPr/>
        </p:nvCxnSpPr>
        <p:spPr>
          <a:xfrm>
            <a:off x="3819499" y="-3345351"/>
            <a:ext cx="0" cy="9468000"/>
          </a:xfrm>
          <a:prstGeom prst="straightConnector1">
            <a:avLst/>
          </a:prstGeom>
          <a:noFill/>
          <a:ln cap="flat" cmpd="sng" w="38100">
            <a:solidFill>
              <a:srgbClr val="191610"/>
            </a:solidFill>
            <a:prstDash val="solid"/>
            <a:round/>
            <a:headEnd len="sm" w="sm" type="none"/>
            <a:tailEnd len="sm" w="sm" type="none"/>
          </a:ln>
        </p:spPr>
      </p:cxnSp>
      <p:sp>
        <p:nvSpPr>
          <p:cNvPr id="327" name="Google Shape;327;p18"/>
          <p:cNvSpPr txBox="1"/>
          <p:nvPr/>
        </p:nvSpPr>
        <p:spPr>
          <a:xfrm>
            <a:off x="960270" y="2110581"/>
            <a:ext cx="1536300" cy="1231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8000" u="none" cap="none" strike="noStrike">
                <a:solidFill>
                  <a:srgbClr val="6D5742"/>
                </a:solidFill>
                <a:latin typeface="Gilda Display"/>
                <a:ea typeface="Gilda Display"/>
                <a:cs typeface="Gilda Display"/>
                <a:sym typeface="Gilda Display"/>
              </a:rPr>
              <a:t>0</a:t>
            </a:r>
            <a:r>
              <a:rPr lang="en" sz="8000">
                <a:solidFill>
                  <a:srgbClr val="6D5742"/>
                </a:solidFill>
                <a:latin typeface="Gilda Display"/>
                <a:ea typeface="Gilda Display"/>
                <a:cs typeface="Gilda Display"/>
                <a:sym typeface="Gilda Display"/>
              </a:rPr>
              <a:t>2</a:t>
            </a:r>
            <a:r>
              <a:rPr b="0" i="0" lang="en" sz="8000" u="none" cap="none" strike="noStrike">
                <a:solidFill>
                  <a:srgbClr val="6D5742"/>
                </a:solidFill>
                <a:latin typeface="Gilda Display"/>
                <a:ea typeface="Gilda Display"/>
                <a:cs typeface="Gilda Display"/>
                <a:sym typeface="Gilda Display"/>
              </a:rPr>
              <a:t>.</a:t>
            </a:r>
            <a:endParaRPr sz="700"/>
          </a:p>
        </p:txBody>
      </p:sp>
      <p:grpSp>
        <p:nvGrpSpPr>
          <p:cNvPr id="328" name="Google Shape;328;p18"/>
          <p:cNvGrpSpPr/>
          <p:nvPr/>
        </p:nvGrpSpPr>
        <p:grpSpPr>
          <a:xfrm>
            <a:off x="4451125" y="2418475"/>
            <a:ext cx="3362850" cy="721148"/>
            <a:chOff x="-1602080" y="2642195"/>
            <a:chExt cx="8967600" cy="3136790"/>
          </a:xfrm>
        </p:grpSpPr>
        <p:sp>
          <p:nvSpPr>
            <p:cNvPr id="329" name="Google Shape;329;p18"/>
            <p:cNvSpPr txBox="1"/>
            <p:nvPr/>
          </p:nvSpPr>
          <p:spPr>
            <a:xfrm>
              <a:off x="-1602080" y="2642195"/>
              <a:ext cx="8967600" cy="2678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4000">
                  <a:solidFill>
                    <a:srgbClr val="E6D2C3"/>
                  </a:solidFill>
                  <a:latin typeface="Gilda Display"/>
                  <a:ea typeface="Gilda Display"/>
                  <a:cs typeface="Gilda Display"/>
                  <a:sym typeface="Gilda Display"/>
                </a:rPr>
                <a:t>Revised Tasks</a:t>
              </a:r>
              <a:endParaRPr sz="700"/>
            </a:p>
          </p:txBody>
        </p:sp>
        <p:sp>
          <p:nvSpPr>
            <p:cNvPr id="330" name="Google Shape;330;p18"/>
            <p:cNvSpPr txBox="1"/>
            <p:nvPr/>
          </p:nvSpPr>
          <p:spPr>
            <a:xfrm>
              <a:off x="-1602067" y="5310385"/>
              <a:ext cx="8194200" cy="468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t/>
              </a:r>
              <a:endParaRPr sz="700"/>
            </a:p>
          </p:txBody>
        </p:sp>
      </p:grpSp>
      <p:grpSp>
        <p:nvGrpSpPr>
          <p:cNvPr id="331" name="Google Shape;331;p18"/>
          <p:cNvGrpSpPr/>
          <p:nvPr/>
        </p:nvGrpSpPr>
        <p:grpSpPr>
          <a:xfrm>
            <a:off x="2333751" y="601488"/>
            <a:ext cx="563963" cy="563963"/>
            <a:chOff x="0" y="0"/>
            <a:chExt cx="1503900" cy="1503900"/>
          </a:xfrm>
        </p:grpSpPr>
        <p:cxnSp>
          <p:nvCxnSpPr>
            <p:cNvPr id="332" name="Google Shape;332;p18"/>
            <p:cNvCxnSpPr/>
            <p:nvPr/>
          </p:nvCxnSpPr>
          <p:spPr>
            <a:xfrm>
              <a:off x="0" y="751878"/>
              <a:ext cx="1503900" cy="0"/>
            </a:xfrm>
            <a:prstGeom prst="straightConnector1">
              <a:avLst/>
            </a:prstGeom>
            <a:noFill/>
            <a:ln cap="flat" cmpd="sng" w="50800">
              <a:solidFill>
                <a:srgbClr val="191610"/>
              </a:solidFill>
              <a:prstDash val="solid"/>
              <a:round/>
              <a:headEnd len="sm" w="sm" type="none"/>
              <a:tailEnd len="sm" w="sm" type="none"/>
            </a:ln>
          </p:spPr>
        </p:cxnSp>
        <p:cxnSp>
          <p:nvCxnSpPr>
            <p:cNvPr id="333" name="Google Shape;333;p18"/>
            <p:cNvCxnSpPr/>
            <p:nvPr/>
          </p:nvCxnSpPr>
          <p:spPr>
            <a:xfrm>
              <a:off x="751878" y="0"/>
              <a:ext cx="0" cy="1503900"/>
            </a:xfrm>
            <a:prstGeom prst="straightConnector1">
              <a:avLst/>
            </a:prstGeom>
            <a:noFill/>
            <a:ln cap="flat" cmpd="sng" w="50800">
              <a:solidFill>
                <a:srgbClr val="191610"/>
              </a:solidFill>
              <a:prstDash val="solid"/>
              <a:round/>
              <a:headEnd len="sm" w="sm" type="none"/>
              <a:tailEnd len="sm" w="sm" type="none"/>
            </a:ln>
          </p:spPr>
        </p:cxnSp>
        <p:cxnSp>
          <p:nvCxnSpPr>
            <p:cNvPr id="334" name="Google Shape;334;p18"/>
            <p:cNvCxnSpPr/>
            <p:nvPr/>
          </p:nvCxnSpPr>
          <p:spPr>
            <a:xfrm>
              <a:off x="220220" y="220220"/>
              <a:ext cx="1063200" cy="1063200"/>
            </a:xfrm>
            <a:prstGeom prst="straightConnector1">
              <a:avLst/>
            </a:prstGeom>
            <a:noFill/>
            <a:ln cap="flat" cmpd="sng" w="50800">
              <a:solidFill>
                <a:srgbClr val="191610"/>
              </a:solidFill>
              <a:prstDash val="solid"/>
              <a:round/>
              <a:headEnd len="sm" w="sm" type="none"/>
              <a:tailEnd len="sm" w="sm" type="none"/>
            </a:ln>
          </p:spPr>
        </p:cxnSp>
        <p:cxnSp>
          <p:nvCxnSpPr>
            <p:cNvPr id="335" name="Google Shape;335;p18"/>
            <p:cNvCxnSpPr/>
            <p:nvPr/>
          </p:nvCxnSpPr>
          <p:spPr>
            <a:xfrm flipH="1">
              <a:off x="220336" y="220220"/>
              <a:ext cx="1063200" cy="1063200"/>
            </a:xfrm>
            <a:prstGeom prst="straightConnector1">
              <a:avLst/>
            </a:prstGeom>
            <a:noFill/>
            <a:ln cap="flat" cmpd="sng" w="50800">
              <a:solidFill>
                <a:srgbClr val="191610"/>
              </a:solidFill>
              <a:prstDash val="solid"/>
              <a:round/>
              <a:headEnd len="sm" w="sm" type="none"/>
              <a:tailEnd len="sm" w="sm" type="none"/>
            </a:ln>
          </p:spPr>
        </p:cxnSp>
      </p:grpSp>
      <p:grpSp>
        <p:nvGrpSpPr>
          <p:cNvPr id="336" name="Google Shape;336;p18"/>
          <p:cNvGrpSpPr/>
          <p:nvPr/>
        </p:nvGrpSpPr>
        <p:grpSpPr>
          <a:xfrm>
            <a:off x="8108604" y="3719963"/>
            <a:ext cx="1089675" cy="1089675"/>
            <a:chOff x="0" y="0"/>
            <a:chExt cx="2905800" cy="2905800"/>
          </a:xfrm>
        </p:grpSpPr>
        <p:cxnSp>
          <p:nvCxnSpPr>
            <p:cNvPr id="337" name="Google Shape;337;p18"/>
            <p:cNvCxnSpPr/>
            <p:nvPr/>
          </p:nvCxnSpPr>
          <p:spPr>
            <a:xfrm>
              <a:off x="0" y="1452956"/>
              <a:ext cx="2905800" cy="0"/>
            </a:xfrm>
            <a:prstGeom prst="straightConnector1">
              <a:avLst/>
            </a:prstGeom>
            <a:noFill/>
            <a:ln cap="flat" cmpd="sng" w="50800">
              <a:solidFill>
                <a:srgbClr val="191610"/>
              </a:solidFill>
              <a:prstDash val="solid"/>
              <a:round/>
              <a:headEnd len="sm" w="sm" type="none"/>
              <a:tailEnd len="sm" w="sm" type="none"/>
            </a:ln>
          </p:spPr>
        </p:cxnSp>
        <p:cxnSp>
          <p:nvCxnSpPr>
            <p:cNvPr id="338" name="Google Shape;338;p18"/>
            <p:cNvCxnSpPr/>
            <p:nvPr/>
          </p:nvCxnSpPr>
          <p:spPr>
            <a:xfrm>
              <a:off x="1452956" y="0"/>
              <a:ext cx="0" cy="2905800"/>
            </a:xfrm>
            <a:prstGeom prst="straightConnector1">
              <a:avLst/>
            </a:prstGeom>
            <a:noFill/>
            <a:ln cap="flat" cmpd="sng" w="50800">
              <a:solidFill>
                <a:srgbClr val="191610"/>
              </a:solidFill>
              <a:prstDash val="solid"/>
              <a:round/>
              <a:headEnd len="sm" w="sm" type="none"/>
              <a:tailEnd len="sm" w="sm" type="none"/>
            </a:ln>
          </p:spPr>
        </p:cxnSp>
        <p:cxnSp>
          <p:nvCxnSpPr>
            <p:cNvPr id="339" name="Google Shape;339;p18"/>
            <p:cNvCxnSpPr/>
            <p:nvPr/>
          </p:nvCxnSpPr>
          <p:spPr>
            <a:xfrm>
              <a:off x="425561" y="425561"/>
              <a:ext cx="2054700" cy="2054700"/>
            </a:xfrm>
            <a:prstGeom prst="straightConnector1">
              <a:avLst/>
            </a:prstGeom>
            <a:noFill/>
            <a:ln cap="flat" cmpd="sng" w="50800">
              <a:solidFill>
                <a:srgbClr val="191610"/>
              </a:solidFill>
              <a:prstDash val="solid"/>
              <a:round/>
              <a:headEnd len="sm" w="sm" type="none"/>
              <a:tailEnd len="sm" w="sm" type="none"/>
            </a:ln>
          </p:spPr>
        </p:cxnSp>
        <p:cxnSp>
          <p:nvCxnSpPr>
            <p:cNvPr id="340" name="Google Shape;340;p18"/>
            <p:cNvCxnSpPr/>
            <p:nvPr/>
          </p:nvCxnSpPr>
          <p:spPr>
            <a:xfrm flipH="1">
              <a:off x="425651" y="425561"/>
              <a:ext cx="2054700" cy="2054700"/>
            </a:xfrm>
            <a:prstGeom prst="straightConnector1">
              <a:avLst/>
            </a:prstGeom>
            <a:noFill/>
            <a:ln cap="flat" cmpd="sng" w="50800">
              <a:solidFill>
                <a:srgbClr val="191610"/>
              </a:solidFill>
              <a:prstDash val="solid"/>
              <a:round/>
              <a:headEnd len="sm" w="sm" type="none"/>
              <a:tailEnd len="sm" w="sm" type="none"/>
            </a:ln>
          </p:spPr>
        </p:cxnSp>
      </p:grpSp>
      <p:pic>
        <p:nvPicPr>
          <p:cNvPr id="341" name="Google Shape;341;p18"/>
          <p:cNvPicPr preferRelativeResize="0"/>
          <p:nvPr/>
        </p:nvPicPr>
        <p:blipFill rotWithShape="1">
          <a:blip r:embed="rId3">
            <a:alphaModFix/>
          </a:blip>
          <a:srcRect b="0" l="15659" r="27625" t="0"/>
          <a:stretch/>
        </p:blipFill>
        <p:spPr>
          <a:xfrm>
            <a:off x="7672300" y="-1483475"/>
            <a:ext cx="1687500" cy="3006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7BDA8"/>
        </a:solidFill>
      </p:bgPr>
    </p:bg>
    <p:spTree>
      <p:nvGrpSpPr>
        <p:cNvPr id="345" name="Shape 345"/>
        <p:cNvGrpSpPr/>
        <p:nvPr/>
      </p:nvGrpSpPr>
      <p:grpSpPr>
        <a:xfrm>
          <a:off x="0" y="0"/>
          <a:ext cx="0" cy="0"/>
          <a:chOff x="0" y="0"/>
          <a:chExt cx="0" cy="0"/>
        </a:xfrm>
      </p:grpSpPr>
      <p:sp>
        <p:nvSpPr>
          <p:cNvPr id="346" name="Google Shape;346;p19"/>
          <p:cNvSpPr/>
          <p:nvPr/>
        </p:nvSpPr>
        <p:spPr>
          <a:xfrm>
            <a:off x="384750" y="1143250"/>
            <a:ext cx="2299500" cy="727500"/>
          </a:xfrm>
          <a:prstGeom prst="roundRect">
            <a:avLst>
              <a:gd fmla="val 16667" name="adj"/>
            </a:avLst>
          </a:prstGeom>
          <a:solidFill>
            <a:schemeClr val="l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ilda Display"/>
              <a:ea typeface="Gilda Display"/>
              <a:cs typeface="Gilda Display"/>
              <a:sym typeface="Gilda Display"/>
            </a:endParaRPr>
          </a:p>
        </p:txBody>
      </p:sp>
      <p:sp>
        <p:nvSpPr>
          <p:cNvPr id="347" name="Google Shape;347;p19"/>
          <p:cNvSpPr txBox="1"/>
          <p:nvPr/>
        </p:nvSpPr>
        <p:spPr>
          <a:xfrm>
            <a:off x="516775" y="1247700"/>
            <a:ext cx="2112300" cy="444900"/>
          </a:xfrm>
          <a:prstGeom prst="rect">
            <a:avLst/>
          </a:prstGeom>
          <a:noFill/>
          <a:ln>
            <a:noFill/>
          </a:ln>
        </p:spPr>
        <p:txBody>
          <a:bodyPr anchorCtr="0" anchor="ctr" bIns="0" lIns="0" spcFirstLastPara="1" rIns="0" wrap="square" tIns="0">
            <a:noAutofit/>
          </a:bodyPr>
          <a:lstStyle/>
          <a:p>
            <a:pPr indent="0" lvl="1" marL="0" marR="0" rtl="0" algn="ctr">
              <a:lnSpc>
                <a:spcPct val="140020"/>
              </a:lnSpc>
              <a:spcBef>
                <a:spcPts val="0"/>
              </a:spcBef>
              <a:spcAft>
                <a:spcPts val="0"/>
              </a:spcAft>
              <a:buNone/>
            </a:pPr>
            <a:r>
              <a:rPr b="1" lang="en" sz="2500">
                <a:solidFill>
                  <a:srgbClr val="171616"/>
                </a:solidFill>
                <a:latin typeface="Gilda Display"/>
                <a:ea typeface="Gilda Display"/>
                <a:cs typeface="Gilda Display"/>
                <a:sym typeface="Gilda Display"/>
              </a:rPr>
              <a:t>Simple</a:t>
            </a:r>
            <a:endParaRPr b="1" sz="2500">
              <a:latin typeface="Gilda Display"/>
              <a:ea typeface="Gilda Display"/>
              <a:cs typeface="Gilda Display"/>
              <a:sym typeface="Gilda Display"/>
            </a:endParaRPr>
          </a:p>
        </p:txBody>
      </p:sp>
      <p:sp>
        <p:nvSpPr>
          <p:cNvPr id="348" name="Google Shape;348;p19"/>
          <p:cNvSpPr/>
          <p:nvPr/>
        </p:nvSpPr>
        <p:spPr>
          <a:xfrm>
            <a:off x="3298075" y="1143300"/>
            <a:ext cx="2341200" cy="727500"/>
          </a:xfrm>
          <a:prstGeom prst="roundRect">
            <a:avLst>
              <a:gd fmla="val 16667" name="adj"/>
            </a:avLst>
          </a:prstGeom>
          <a:solidFill>
            <a:schemeClr val="l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ilda Display"/>
              <a:ea typeface="Gilda Display"/>
              <a:cs typeface="Gilda Display"/>
              <a:sym typeface="Gilda Display"/>
            </a:endParaRPr>
          </a:p>
        </p:txBody>
      </p:sp>
      <p:sp>
        <p:nvSpPr>
          <p:cNvPr id="349" name="Google Shape;349;p19"/>
          <p:cNvSpPr/>
          <p:nvPr/>
        </p:nvSpPr>
        <p:spPr>
          <a:xfrm>
            <a:off x="6308275" y="1143300"/>
            <a:ext cx="2341200" cy="727500"/>
          </a:xfrm>
          <a:prstGeom prst="roundRect">
            <a:avLst>
              <a:gd fmla="val 16667" name="adj"/>
            </a:avLst>
          </a:prstGeom>
          <a:solidFill>
            <a:schemeClr val="l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Gilda Display"/>
                <a:ea typeface="Gilda Display"/>
                <a:cs typeface="Gilda Display"/>
                <a:sym typeface="Gilda Display"/>
              </a:rPr>
              <a:t>                                                                                                                                                                      </a:t>
            </a:r>
            <a:endParaRPr>
              <a:latin typeface="Gilda Display"/>
              <a:ea typeface="Gilda Display"/>
              <a:cs typeface="Gilda Display"/>
              <a:sym typeface="Gilda Display"/>
            </a:endParaRPr>
          </a:p>
        </p:txBody>
      </p:sp>
      <p:sp>
        <p:nvSpPr>
          <p:cNvPr id="350" name="Google Shape;350;p19"/>
          <p:cNvSpPr txBox="1"/>
          <p:nvPr/>
        </p:nvSpPr>
        <p:spPr>
          <a:xfrm>
            <a:off x="3412525" y="1247700"/>
            <a:ext cx="2112300" cy="518700"/>
          </a:xfrm>
          <a:prstGeom prst="rect">
            <a:avLst/>
          </a:prstGeom>
          <a:noFill/>
          <a:ln>
            <a:noFill/>
          </a:ln>
        </p:spPr>
        <p:txBody>
          <a:bodyPr anchorCtr="0" anchor="ctr" bIns="0" lIns="0" spcFirstLastPara="1" rIns="0" wrap="square" tIns="0">
            <a:noAutofit/>
          </a:bodyPr>
          <a:lstStyle/>
          <a:p>
            <a:pPr indent="0" lvl="1" marL="0" marR="0" rtl="0" algn="ctr">
              <a:lnSpc>
                <a:spcPct val="140020"/>
              </a:lnSpc>
              <a:spcBef>
                <a:spcPts val="0"/>
              </a:spcBef>
              <a:spcAft>
                <a:spcPts val="0"/>
              </a:spcAft>
              <a:buNone/>
            </a:pPr>
            <a:r>
              <a:rPr b="1" lang="en" sz="2500">
                <a:solidFill>
                  <a:srgbClr val="171616"/>
                </a:solidFill>
                <a:latin typeface="Gilda Display"/>
                <a:ea typeface="Gilda Display"/>
                <a:cs typeface="Gilda Display"/>
                <a:sym typeface="Gilda Display"/>
              </a:rPr>
              <a:t>Moderate</a:t>
            </a:r>
            <a:endParaRPr b="1" sz="2500">
              <a:latin typeface="Gilda Display"/>
              <a:ea typeface="Gilda Display"/>
              <a:cs typeface="Gilda Display"/>
              <a:sym typeface="Gilda Display"/>
            </a:endParaRPr>
          </a:p>
        </p:txBody>
      </p:sp>
      <p:sp>
        <p:nvSpPr>
          <p:cNvPr id="351" name="Google Shape;351;p19"/>
          <p:cNvSpPr txBox="1"/>
          <p:nvPr/>
        </p:nvSpPr>
        <p:spPr>
          <a:xfrm>
            <a:off x="6422725" y="1241050"/>
            <a:ext cx="2112300" cy="518700"/>
          </a:xfrm>
          <a:prstGeom prst="rect">
            <a:avLst/>
          </a:prstGeom>
          <a:noFill/>
          <a:ln>
            <a:noFill/>
          </a:ln>
        </p:spPr>
        <p:txBody>
          <a:bodyPr anchorCtr="0" anchor="ctr" bIns="0" lIns="0" spcFirstLastPara="1" rIns="0" wrap="square" tIns="0">
            <a:noAutofit/>
          </a:bodyPr>
          <a:lstStyle/>
          <a:p>
            <a:pPr indent="0" lvl="1" marL="0" marR="0" rtl="0" algn="ctr">
              <a:lnSpc>
                <a:spcPct val="140020"/>
              </a:lnSpc>
              <a:spcBef>
                <a:spcPts val="0"/>
              </a:spcBef>
              <a:spcAft>
                <a:spcPts val="0"/>
              </a:spcAft>
              <a:buNone/>
            </a:pPr>
            <a:r>
              <a:rPr b="1" lang="en" sz="2500">
                <a:solidFill>
                  <a:srgbClr val="171616"/>
                </a:solidFill>
                <a:latin typeface="Gilda Display"/>
                <a:ea typeface="Gilda Display"/>
                <a:cs typeface="Gilda Display"/>
                <a:sym typeface="Gilda Display"/>
              </a:rPr>
              <a:t>Complex</a:t>
            </a:r>
            <a:endParaRPr b="1" sz="2500">
              <a:latin typeface="Gilda Display"/>
              <a:ea typeface="Gilda Display"/>
              <a:cs typeface="Gilda Display"/>
              <a:sym typeface="Gilda Display"/>
            </a:endParaRPr>
          </a:p>
        </p:txBody>
      </p:sp>
      <p:cxnSp>
        <p:nvCxnSpPr>
          <p:cNvPr id="352" name="Google Shape;352;p19"/>
          <p:cNvCxnSpPr/>
          <p:nvPr/>
        </p:nvCxnSpPr>
        <p:spPr>
          <a:xfrm>
            <a:off x="2958150" y="1053400"/>
            <a:ext cx="9000" cy="5083500"/>
          </a:xfrm>
          <a:prstGeom prst="straightConnector1">
            <a:avLst/>
          </a:prstGeom>
          <a:noFill/>
          <a:ln cap="flat" cmpd="sng" w="38100">
            <a:solidFill>
              <a:srgbClr val="191610"/>
            </a:solidFill>
            <a:prstDash val="dash"/>
            <a:round/>
            <a:headEnd len="sm" w="sm" type="none"/>
            <a:tailEnd len="sm" w="sm" type="none"/>
          </a:ln>
        </p:spPr>
      </p:cxnSp>
      <p:cxnSp>
        <p:nvCxnSpPr>
          <p:cNvPr id="353" name="Google Shape;353;p19"/>
          <p:cNvCxnSpPr/>
          <p:nvPr/>
        </p:nvCxnSpPr>
        <p:spPr>
          <a:xfrm>
            <a:off x="5969275" y="1004125"/>
            <a:ext cx="9000" cy="5083500"/>
          </a:xfrm>
          <a:prstGeom prst="straightConnector1">
            <a:avLst/>
          </a:prstGeom>
          <a:noFill/>
          <a:ln cap="flat" cmpd="sng" w="38100">
            <a:solidFill>
              <a:srgbClr val="191610"/>
            </a:solidFill>
            <a:prstDash val="dash"/>
            <a:round/>
            <a:headEnd len="sm" w="sm" type="none"/>
            <a:tailEnd len="sm" w="sm" type="none"/>
          </a:ln>
        </p:spPr>
      </p:cxnSp>
      <p:sp>
        <p:nvSpPr>
          <p:cNvPr id="354" name="Google Shape;354;p19"/>
          <p:cNvSpPr txBox="1"/>
          <p:nvPr>
            <p:ph idx="4294967295" type="subTitle"/>
          </p:nvPr>
        </p:nvSpPr>
        <p:spPr>
          <a:xfrm>
            <a:off x="187350" y="2006200"/>
            <a:ext cx="2538600" cy="2720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Nunito"/>
                <a:ea typeface="Nunito"/>
                <a:cs typeface="Nunito"/>
                <a:sym typeface="Nunito"/>
              </a:rPr>
              <a:t>Read + react to other’s journal entries</a:t>
            </a:r>
            <a:endParaRPr sz="2000">
              <a:latin typeface="Nunito"/>
              <a:ea typeface="Nunito"/>
              <a:cs typeface="Nunito"/>
              <a:sym typeface="Nunito"/>
            </a:endParaRPr>
          </a:p>
        </p:txBody>
      </p:sp>
      <p:sp>
        <p:nvSpPr>
          <p:cNvPr id="355" name="Google Shape;355;p19"/>
          <p:cNvSpPr txBox="1"/>
          <p:nvPr>
            <p:ph idx="4294967295" type="subTitle"/>
          </p:nvPr>
        </p:nvSpPr>
        <p:spPr>
          <a:xfrm>
            <a:off x="3199375" y="2033125"/>
            <a:ext cx="2538600" cy="27207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2000">
                <a:latin typeface="Nunito"/>
                <a:ea typeface="Nunito"/>
                <a:cs typeface="Nunito"/>
                <a:sym typeface="Nunito"/>
              </a:rPr>
              <a:t>Create a journal entry </a:t>
            </a:r>
            <a:r>
              <a:rPr lang="en" sz="2000">
                <a:latin typeface="Nunito"/>
                <a:ea typeface="Nunito"/>
                <a:cs typeface="Nunito"/>
                <a:sym typeface="Nunito"/>
              </a:rPr>
              <a:t>with elements of a user’s choice</a:t>
            </a:r>
            <a:endParaRPr sz="2000">
              <a:latin typeface="Nunito"/>
              <a:ea typeface="Nunito"/>
              <a:cs typeface="Nunito"/>
              <a:sym typeface="Nunito"/>
            </a:endParaRPr>
          </a:p>
          <a:p>
            <a:pPr indent="0" lvl="0" marL="0" rtl="0" algn="ctr">
              <a:spcBef>
                <a:spcPts val="0"/>
              </a:spcBef>
              <a:spcAft>
                <a:spcPts val="0"/>
              </a:spcAft>
              <a:buNone/>
            </a:pPr>
            <a:r>
              <a:t/>
            </a:r>
            <a:endParaRPr sz="2000">
              <a:latin typeface="Nunito"/>
              <a:ea typeface="Nunito"/>
              <a:cs typeface="Nunito"/>
              <a:sym typeface="Nunito"/>
            </a:endParaRPr>
          </a:p>
        </p:txBody>
      </p:sp>
      <p:sp>
        <p:nvSpPr>
          <p:cNvPr id="356" name="Google Shape;356;p19"/>
          <p:cNvSpPr txBox="1"/>
          <p:nvPr>
            <p:ph idx="4294967295" type="subTitle"/>
          </p:nvPr>
        </p:nvSpPr>
        <p:spPr>
          <a:xfrm>
            <a:off x="6209575" y="2033125"/>
            <a:ext cx="2677500" cy="2720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Nunito"/>
                <a:ea typeface="Nunito"/>
                <a:cs typeface="Nunito"/>
                <a:sym typeface="Nunito"/>
              </a:rPr>
              <a:t>Create + view a customizable “vault” of past journals with others where users can group journals by theme</a:t>
            </a:r>
            <a:endParaRPr sz="2000">
              <a:latin typeface="Nunito"/>
              <a:ea typeface="Nunito"/>
              <a:cs typeface="Nunito"/>
              <a:sym typeface="Nunito"/>
            </a:endParaRPr>
          </a:p>
        </p:txBody>
      </p:sp>
      <p:sp>
        <p:nvSpPr>
          <p:cNvPr id="357" name="Google Shape;357;p19"/>
          <p:cNvSpPr txBox="1"/>
          <p:nvPr/>
        </p:nvSpPr>
        <p:spPr>
          <a:xfrm>
            <a:off x="1959900" y="145825"/>
            <a:ext cx="5224200" cy="51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600">
                <a:latin typeface="Gilda Display"/>
                <a:ea typeface="Gilda Display"/>
                <a:cs typeface="Gilda Display"/>
                <a:sym typeface="Gilda Display"/>
              </a:rPr>
              <a:t>Revised Tasks</a:t>
            </a:r>
            <a:endParaRPr b="1" sz="3600">
              <a:latin typeface="Gilda Display"/>
              <a:ea typeface="Gilda Display"/>
              <a:cs typeface="Gilda Display"/>
              <a:sym typeface="Gilda Display"/>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7BDA8"/>
        </a:solidFill>
      </p:bgPr>
    </p:bg>
    <p:spTree>
      <p:nvGrpSpPr>
        <p:cNvPr id="361" name="Shape 361"/>
        <p:cNvGrpSpPr/>
        <p:nvPr/>
      </p:nvGrpSpPr>
      <p:grpSpPr>
        <a:xfrm>
          <a:off x="0" y="0"/>
          <a:ext cx="0" cy="0"/>
          <a:chOff x="0" y="0"/>
          <a:chExt cx="0" cy="0"/>
        </a:xfrm>
      </p:grpSpPr>
      <p:sp>
        <p:nvSpPr>
          <p:cNvPr id="362" name="Google Shape;362;p20"/>
          <p:cNvSpPr txBox="1"/>
          <p:nvPr/>
        </p:nvSpPr>
        <p:spPr>
          <a:xfrm>
            <a:off x="898950" y="134725"/>
            <a:ext cx="2549700" cy="51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500">
                <a:latin typeface="Gilda Display"/>
                <a:ea typeface="Gilda Display"/>
                <a:cs typeface="Gilda Display"/>
                <a:sym typeface="Gilda Display"/>
              </a:rPr>
              <a:t>Former Tasks</a:t>
            </a:r>
            <a:endParaRPr b="1" sz="2500">
              <a:latin typeface="Gilda Display"/>
              <a:ea typeface="Gilda Display"/>
              <a:cs typeface="Gilda Display"/>
              <a:sym typeface="Gilda Display"/>
            </a:endParaRPr>
          </a:p>
        </p:txBody>
      </p:sp>
      <p:sp>
        <p:nvSpPr>
          <p:cNvPr id="363" name="Google Shape;363;p20"/>
          <p:cNvSpPr/>
          <p:nvPr/>
        </p:nvSpPr>
        <p:spPr>
          <a:xfrm>
            <a:off x="306075" y="1027549"/>
            <a:ext cx="1698600" cy="1682400"/>
          </a:xfrm>
          <a:prstGeom prst="roundRect">
            <a:avLst>
              <a:gd fmla="val 16667" name="adj"/>
            </a:avLst>
          </a:prstGeom>
          <a:solidFill>
            <a:schemeClr val="l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ilda Display"/>
              <a:ea typeface="Gilda Display"/>
              <a:cs typeface="Gilda Display"/>
              <a:sym typeface="Gilda Display"/>
            </a:endParaRPr>
          </a:p>
        </p:txBody>
      </p:sp>
      <p:sp>
        <p:nvSpPr>
          <p:cNvPr id="364" name="Google Shape;364;p20"/>
          <p:cNvSpPr/>
          <p:nvPr/>
        </p:nvSpPr>
        <p:spPr>
          <a:xfrm>
            <a:off x="2338575" y="1035400"/>
            <a:ext cx="1698600" cy="1682400"/>
          </a:xfrm>
          <a:prstGeom prst="roundRect">
            <a:avLst>
              <a:gd fmla="val 16667" name="adj"/>
            </a:avLst>
          </a:prstGeom>
          <a:solidFill>
            <a:schemeClr val="l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ilda Display"/>
              <a:ea typeface="Gilda Display"/>
              <a:cs typeface="Gilda Display"/>
              <a:sym typeface="Gilda Display"/>
            </a:endParaRPr>
          </a:p>
        </p:txBody>
      </p:sp>
      <p:sp>
        <p:nvSpPr>
          <p:cNvPr id="365" name="Google Shape;365;p20"/>
          <p:cNvSpPr/>
          <p:nvPr/>
        </p:nvSpPr>
        <p:spPr>
          <a:xfrm>
            <a:off x="1324500" y="2947151"/>
            <a:ext cx="1698600" cy="1682400"/>
          </a:xfrm>
          <a:prstGeom prst="roundRect">
            <a:avLst>
              <a:gd fmla="val 16667" name="adj"/>
            </a:avLst>
          </a:prstGeom>
          <a:solidFill>
            <a:schemeClr val="l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Gilda Display"/>
                <a:ea typeface="Gilda Display"/>
                <a:cs typeface="Gilda Display"/>
                <a:sym typeface="Gilda Display"/>
              </a:rPr>
              <a:t>                                                                                                                                                                      </a:t>
            </a:r>
            <a:endParaRPr>
              <a:latin typeface="Gilda Display"/>
              <a:ea typeface="Gilda Display"/>
              <a:cs typeface="Gilda Display"/>
              <a:sym typeface="Gilda Display"/>
            </a:endParaRPr>
          </a:p>
        </p:txBody>
      </p:sp>
      <p:sp>
        <p:nvSpPr>
          <p:cNvPr id="366" name="Google Shape;366;p20"/>
          <p:cNvSpPr txBox="1"/>
          <p:nvPr/>
        </p:nvSpPr>
        <p:spPr>
          <a:xfrm>
            <a:off x="2421613" y="1116197"/>
            <a:ext cx="1532400" cy="401400"/>
          </a:xfrm>
          <a:prstGeom prst="rect">
            <a:avLst/>
          </a:prstGeom>
          <a:noFill/>
          <a:ln>
            <a:noFill/>
          </a:ln>
        </p:spPr>
        <p:txBody>
          <a:bodyPr anchorCtr="0" anchor="ctr" bIns="0" lIns="0" spcFirstLastPara="1" rIns="0" wrap="square" tIns="0">
            <a:noAutofit/>
          </a:bodyPr>
          <a:lstStyle/>
          <a:p>
            <a:pPr indent="0" lvl="1" marL="0" marR="0" rtl="0" algn="ctr">
              <a:lnSpc>
                <a:spcPct val="140020"/>
              </a:lnSpc>
              <a:spcBef>
                <a:spcPts val="0"/>
              </a:spcBef>
              <a:spcAft>
                <a:spcPts val="0"/>
              </a:spcAft>
              <a:buNone/>
            </a:pPr>
            <a:r>
              <a:rPr b="1" lang="en" sz="1900">
                <a:solidFill>
                  <a:srgbClr val="171616"/>
                </a:solidFill>
                <a:latin typeface="Gilda Display"/>
                <a:ea typeface="Gilda Display"/>
                <a:cs typeface="Gilda Display"/>
                <a:sym typeface="Gilda Display"/>
              </a:rPr>
              <a:t>Moderate</a:t>
            </a:r>
            <a:endParaRPr b="1" sz="1900">
              <a:latin typeface="Gilda Display"/>
              <a:ea typeface="Gilda Display"/>
              <a:cs typeface="Gilda Display"/>
              <a:sym typeface="Gilda Display"/>
            </a:endParaRPr>
          </a:p>
        </p:txBody>
      </p:sp>
      <p:sp>
        <p:nvSpPr>
          <p:cNvPr id="367" name="Google Shape;367;p20"/>
          <p:cNvSpPr txBox="1"/>
          <p:nvPr/>
        </p:nvSpPr>
        <p:spPr>
          <a:xfrm>
            <a:off x="1407541" y="3022800"/>
            <a:ext cx="1532400" cy="401400"/>
          </a:xfrm>
          <a:prstGeom prst="rect">
            <a:avLst/>
          </a:prstGeom>
          <a:noFill/>
          <a:ln>
            <a:noFill/>
          </a:ln>
        </p:spPr>
        <p:txBody>
          <a:bodyPr anchorCtr="0" anchor="ctr" bIns="0" lIns="0" spcFirstLastPara="1" rIns="0" wrap="square" tIns="0">
            <a:noAutofit/>
          </a:bodyPr>
          <a:lstStyle/>
          <a:p>
            <a:pPr indent="0" lvl="1" marL="0" marR="0" rtl="0" algn="ctr">
              <a:lnSpc>
                <a:spcPct val="140020"/>
              </a:lnSpc>
              <a:spcBef>
                <a:spcPts val="0"/>
              </a:spcBef>
              <a:spcAft>
                <a:spcPts val="0"/>
              </a:spcAft>
              <a:buNone/>
            </a:pPr>
            <a:r>
              <a:rPr b="1" lang="en" sz="1900">
                <a:solidFill>
                  <a:srgbClr val="171616"/>
                </a:solidFill>
                <a:latin typeface="Gilda Display"/>
                <a:ea typeface="Gilda Display"/>
                <a:cs typeface="Gilda Display"/>
                <a:sym typeface="Gilda Display"/>
              </a:rPr>
              <a:t>Complex</a:t>
            </a:r>
            <a:endParaRPr b="1" sz="1900">
              <a:latin typeface="Gilda Display"/>
              <a:ea typeface="Gilda Display"/>
              <a:cs typeface="Gilda Display"/>
              <a:sym typeface="Gilda Display"/>
            </a:endParaRPr>
          </a:p>
        </p:txBody>
      </p:sp>
      <p:sp>
        <p:nvSpPr>
          <p:cNvPr id="368" name="Google Shape;368;p20"/>
          <p:cNvSpPr txBox="1"/>
          <p:nvPr/>
        </p:nvSpPr>
        <p:spPr>
          <a:xfrm>
            <a:off x="330975" y="1546150"/>
            <a:ext cx="1648800" cy="344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a:solidFill>
                  <a:srgbClr val="543031"/>
                </a:solidFill>
                <a:latin typeface="Open Sans"/>
                <a:ea typeface="Open Sans"/>
                <a:cs typeface="Open Sans"/>
                <a:sym typeface="Open Sans"/>
              </a:rPr>
              <a:t>Create a journal entry consisting of only text or audio</a:t>
            </a:r>
            <a:endParaRPr>
              <a:solidFill>
                <a:srgbClr val="543031"/>
              </a:solidFill>
              <a:latin typeface="Open Sans"/>
              <a:ea typeface="Open Sans"/>
              <a:cs typeface="Open Sans"/>
              <a:sym typeface="Open Sans"/>
            </a:endParaRPr>
          </a:p>
          <a:p>
            <a:pPr indent="0" lvl="0" marL="0" rtl="0" algn="l">
              <a:spcBef>
                <a:spcPts val="0"/>
              </a:spcBef>
              <a:spcAft>
                <a:spcPts val="0"/>
              </a:spcAft>
              <a:buNone/>
            </a:pPr>
            <a:r>
              <a:t/>
            </a:r>
            <a:endParaRPr>
              <a:latin typeface="Gilda Display"/>
              <a:ea typeface="Gilda Display"/>
              <a:cs typeface="Gilda Display"/>
              <a:sym typeface="Gilda Display"/>
            </a:endParaRPr>
          </a:p>
        </p:txBody>
      </p:sp>
      <p:sp>
        <p:nvSpPr>
          <p:cNvPr id="369" name="Google Shape;369;p20"/>
          <p:cNvSpPr txBox="1"/>
          <p:nvPr/>
        </p:nvSpPr>
        <p:spPr>
          <a:xfrm>
            <a:off x="2444425" y="1546150"/>
            <a:ext cx="1532400" cy="1030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a:solidFill>
                  <a:srgbClr val="543031"/>
                </a:solidFill>
                <a:latin typeface="Open Sans"/>
                <a:ea typeface="Open Sans"/>
                <a:cs typeface="Open Sans"/>
                <a:sym typeface="Open Sans"/>
              </a:rPr>
              <a:t>Create a journal entry with images and songs</a:t>
            </a:r>
            <a:endParaRPr>
              <a:solidFill>
                <a:srgbClr val="543031"/>
              </a:solidFill>
              <a:latin typeface="Open Sans"/>
              <a:ea typeface="Open Sans"/>
              <a:cs typeface="Open Sans"/>
              <a:sym typeface="Open Sans"/>
            </a:endParaRPr>
          </a:p>
          <a:p>
            <a:pPr indent="0" lvl="0" marL="0" rtl="0" algn="l">
              <a:spcBef>
                <a:spcPts val="0"/>
              </a:spcBef>
              <a:spcAft>
                <a:spcPts val="0"/>
              </a:spcAft>
              <a:buNone/>
            </a:pPr>
            <a:r>
              <a:t/>
            </a:r>
            <a:endParaRPr>
              <a:latin typeface="Gilda Display"/>
              <a:ea typeface="Gilda Display"/>
              <a:cs typeface="Gilda Display"/>
              <a:sym typeface="Gilda Display"/>
            </a:endParaRPr>
          </a:p>
        </p:txBody>
      </p:sp>
      <p:sp>
        <p:nvSpPr>
          <p:cNvPr id="370" name="Google Shape;370;p20"/>
          <p:cNvSpPr txBox="1"/>
          <p:nvPr/>
        </p:nvSpPr>
        <p:spPr>
          <a:xfrm>
            <a:off x="1440600" y="3429400"/>
            <a:ext cx="1466400" cy="12450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a:solidFill>
                  <a:srgbClr val="543031"/>
                </a:solidFill>
                <a:latin typeface="Open Sans"/>
                <a:ea typeface="Open Sans"/>
                <a:cs typeface="Open Sans"/>
                <a:sym typeface="Open Sans"/>
              </a:rPr>
              <a:t>Read + react to other people’s journal entries</a:t>
            </a:r>
            <a:endParaRPr>
              <a:solidFill>
                <a:srgbClr val="543031"/>
              </a:solidFill>
              <a:latin typeface="Open Sans"/>
              <a:ea typeface="Open Sans"/>
              <a:cs typeface="Open Sans"/>
              <a:sym typeface="Open Sans"/>
            </a:endParaRPr>
          </a:p>
          <a:p>
            <a:pPr indent="0" lvl="0" marL="0" rtl="0" algn="l">
              <a:spcBef>
                <a:spcPts val="0"/>
              </a:spcBef>
              <a:spcAft>
                <a:spcPts val="0"/>
              </a:spcAft>
              <a:buNone/>
            </a:pPr>
            <a:r>
              <a:t/>
            </a:r>
            <a:endParaRPr>
              <a:latin typeface="Gilda Display"/>
              <a:ea typeface="Gilda Display"/>
              <a:cs typeface="Gilda Display"/>
              <a:sym typeface="Gilda Display"/>
            </a:endParaRPr>
          </a:p>
        </p:txBody>
      </p:sp>
      <p:sp>
        <p:nvSpPr>
          <p:cNvPr id="371" name="Google Shape;371;p20"/>
          <p:cNvSpPr txBox="1"/>
          <p:nvPr/>
        </p:nvSpPr>
        <p:spPr>
          <a:xfrm>
            <a:off x="99225" y="1089250"/>
            <a:ext cx="2112300" cy="444900"/>
          </a:xfrm>
          <a:prstGeom prst="rect">
            <a:avLst/>
          </a:prstGeom>
          <a:noFill/>
          <a:ln>
            <a:noFill/>
          </a:ln>
        </p:spPr>
        <p:txBody>
          <a:bodyPr anchorCtr="0" anchor="ctr" bIns="0" lIns="0" spcFirstLastPara="1" rIns="0" wrap="square" tIns="0">
            <a:noAutofit/>
          </a:bodyPr>
          <a:lstStyle/>
          <a:p>
            <a:pPr indent="0" lvl="1" marL="0" marR="0" rtl="0" algn="ctr">
              <a:lnSpc>
                <a:spcPct val="140020"/>
              </a:lnSpc>
              <a:spcBef>
                <a:spcPts val="0"/>
              </a:spcBef>
              <a:spcAft>
                <a:spcPts val="0"/>
              </a:spcAft>
              <a:buNone/>
            </a:pPr>
            <a:r>
              <a:rPr b="1" lang="en" sz="1900">
                <a:solidFill>
                  <a:srgbClr val="171616"/>
                </a:solidFill>
                <a:latin typeface="Gilda Display"/>
                <a:ea typeface="Gilda Display"/>
                <a:cs typeface="Gilda Display"/>
                <a:sym typeface="Gilda Display"/>
              </a:rPr>
              <a:t>Simple</a:t>
            </a:r>
            <a:endParaRPr b="1" sz="1900">
              <a:latin typeface="Gilda Display"/>
              <a:ea typeface="Gilda Display"/>
              <a:cs typeface="Gilda Display"/>
              <a:sym typeface="Gilda Display"/>
            </a:endParaRPr>
          </a:p>
        </p:txBody>
      </p:sp>
      <p:cxnSp>
        <p:nvCxnSpPr>
          <p:cNvPr id="372" name="Google Shape;372;p20"/>
          <p:cNvCxnSpPr/>
          <p:nvPr/>
        </p:nvCxnSpPr>
        <p:spPr>
          <a:xfrm>
            <a:off x="4567500" y="30000"/>
            <a:ext cx="9000" cy="5083500"/>
          </a:xfrm>
          <a:prstGeom prst="straightConnector1">
            <a:avLst/>
          </a:prstGeom>
          <a:noFill/>
          <a:ln cap="flat" cmpd="sng" w="38100">
            <a:solidFill>
              <a:srgbClr val="191610"/>
            </a:solidFill>
            <a:prstDash val="dash"/>
            <a:round/>
            <a:headEnd len="sm" w="sm" type="none"/>
            <a:tailEnd len="sm" w="sm" type="none"/>
          </a:ln>
        </p:spPr>
      </p:cxnSp>
      <p:sp>
        <p:nvSpPr>
          <p:cNvPr id="373" name="Google Shape;373;p20"/>
          <p:cNvSpPr txBox="1"/>
          <p:nvPr/>
        </p:nvSpPr>
        <p:spPr>
          <a:xfrm>
            <a:off x="4870975" y="134725"/>
            <a:ext cx="3990600" cy="51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500">
                <a:latin typeface="Gilda Display"/>
                <a:ea typeface="Gilda Display"/>
                <a:cs typeface="Gilda Display"/>
                <a:sym typeface="Gilda Display"/>
              </a:rPr>
              <a:t>Rationale for Revision</a:t>
            </a:r>
            <a:endParaRPr b="1" sz="2500">
              <a:latin typeface="Gilda Display"/>
              <a:ea typeface="Gilda Display"/>
              <a:cs typeface="Gilda Display"/>
              <a:sym typeface="Gilda Display"/>
            </a:endParaRPr>
          </a:p>
        </p:txBody>
      </p:sp>
      <p:sp>
        <p:nvSpPr>
          <p:cNvPr id="374" name="Google Shape;374;p20"/>
          <p:cNvSpPr txBox="1"/>
          <p:nvPr/>
        </p:nvSpPr>
        <p:spPr>
          <a:xfrm>
            <a:off x="4833775" y="801000"/>
            <a:ext cx="4065000" cy="40014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Font typeface="Gilda Display"/>
              <a:buChar char="●"/>
            </a:pPr>
            <a:r>
              <a:rPr lang="en">
                <a:latin typeface="Nunito"/>
                <a:ea typeface="Nunito"/>
                <a:cs typeface="Nunito"/>
                <a:sym typeface="Nunito"/>
              </a:rPr>
              <a:t>We decided to </a:t>
            </a:r>
            <a:r>
              <a:rPr b="1" lang="en">
                <a:latin typeface="Nunito"/>
                <a:ea typeface="Nunito"/>
                <a:cs typeface="Nunito"/>
                <a:sym typeface="Nunito"/>
              </a:rPr>
              <a:t>merge</a:t>
            </a:r>
            <a:r>
              <a:rPr lang="en">
                <a:latin typeface="Nunito"/>
                <a:ea typeface="Nunito"/>
                <a:cs typeface="Nunito"/>
                <a:sym typeface="Nunito"/>
              </a:rPr>
              <a:t> our simple and moderate tasks into one task, as they had overlapping and interrelated functionality.</a:t>
            </a:r>
            <a:endParaRPr>
              <a:latin typeface="Nunito"/>
              <a:ea typeface="Nunito"/>
              <a:cs typeface="Nunito"/>
              <a:sym typeface="Nunito"/>
            </a:endParaRPr>
          </a:p>
          <a:p>
            <a:pPr indent="-317500" lvl="0" marL="457200" rtl="0" algn="l">
              <a:spcBef>
                <a:spcPts val="0"/>
              </a:spcBef>
              <a:spcAft>
                <a:spcPts val="0"/>
              </a:spcAft>
              <a:buSzPts val="1400"/>
              <a:buFont typeface="Gilda Display"/>
              <a:buChar char="●"/>
            </a:pPr>
            <a:r>
              <a:rPr lang="en">
                <a:solidFill>
                  <a:schemeClr val="dk1"/>
                </a:solidFill>
                <a:latin typeface="Nunito"/>
                <a:ea typeface="Nunito"/>
                <a:cs typeface="Nunito"/>
                <a:sym typeface="Nunito"/>
              </a:rPr>
              <a:t>Based on expert feedback, </a:t>
            </a:r>
            <a:r>
              <a:rPr lang="en">
                <a:latin typeface="Nunito"/>
                <a:ea typeface="Nunito"/>
                <a:cs typeface="Nunito"/>
                <a:sym typeface="Nunito"/>
              </a:rPr>
              <a:t>we made our former complex task (“Read + react to other people’s journal entries”) our </a:t>
            </a:r>
            <a:r>
              <a:rPr b="1" lang="en">
                <a:latin typeface="Nunito"/>
                <a:ea typeface="Nunito"/>
                <a:cs typeface="Nunito"/>
                <a:sym typeface="Nunito"/>
              </a:rPr>
              <a:t>new simple task</a:t>
            </a:r>
            <a:r>
              <a:rPr lang="en">
                <a:latin typeface="Nunito"/>
                <a:ea typeface="Nunito"/>
                <a:cs typeface="Nunito"/>
                <a:sym typeface="Nunito"/>
              </a:rPr>
              <a:t>, and made our former simple task (“Create a journal entry consisting of only text or audio”) our </a:t>
            </a:r>
            <a:r>
              <a:rPr b="1" lang="en">
                <a:latin typeface="Nunito"/>
                <a:ea typeface="Nunito"/>
                <a:cs typeface="Nunito"/>
                <a:sym typeface="Nunito"/>
              </a:rPr>
              <a:t>new moderate task</a:t>
            </a:r>
            <a:r>
              <a:rPr lang="en">
                <a:latin typeface="Nunito"/>
                <a:ea typeface="Nunito"/>
                <a:cs typeface="Nunito"/>
                <a:sym typeface="Nunito"/>
              </a:rPr>
              <a:t>.</a:t>
            </a:r>
            <a:endParaRPr>
              <a:latin typeface="Nunito"/>
              <a:ea typeface="Nunito"/>
              <a:cs typeface="Nunito"/>
              <a:sym typeface="Nunito"/>
            </a:endParaRPr>
          </a:p>
          <a:p>
            <a:pPr indent="-317500" lvl="1" marL="914400" rtl="0" algn="l">
              <a:spcBef>
                <a:spcPts val="0"/>
              </a:spcBef>
              <a:spcAft>
                <a:spcPts val="0"/>
              </a:spcAft>
              <a:buSzPts val="1400"/>
              <a:buFont typeface="Gilda Display"/>
              <a:buChar char="○"/>
            </a:pPr>
            <a:r>
              <a:rPr lang="en">
                <a:latin typeface="Nunito"/>
                <a:ea typeface="Nunito"/>
                <a:cs typeface="Nunito"/>
                <a:sym typeface="Nunito"/>
              </a:rPr>
              <a:t>This is because reading other’s journals is likely the feature that will be </a:t>
            </a:r>
            <a:r>
              <a:rPr b="1" lang="en">
                <a:latin typeface="Nunito"/>
                <a:ea typeface="Nunito"/>
                <a:cs typeface="Nunito"/>
                <a:sym typeface="Nunito"/>
              </a:rPr>
              <a:t>most frequently used</a:t>
            </a:r>
            <a:r>
              <a:rPr lang="en">
                <a:latin typeface="Nunito"/>
                <a:ea typeface="Nunito"/>
                <a:cs typeface="Nunito"/>
                <a:sym typeface="Nunito"/>
              </a:rPr>
              <a:t>, followed by creating a journal of your own.</a:t>
            </a:r>
            <a:endParaRPr>
              <a:latin typeface="Nunito"/>
              <a:ea typeface="Nunito"/>
              <a:cs typeface="Nunito"/>
              <a:sym typeface="Nunito"/>
            </a:endParaRPr>
          </a:p>
          <a:p>
            <a:pPr indent="-317500" lvl="0" marL="457200" rtl="0" algn="l">
              <a:spcBef>
                <a:spcPts val="0"/>
              </a:spcBef>
              <a:spcAft>
                <a:spcPts val="0"/>
              </a:spcAft>
              <a:buSzPts val="1400"/>
              <a:buFont typeface="Gilda Display"/>
              <a:buChar char="●"/>
            </a:pPr>
            <a:r>
              <a:rPr lang="en">
                <a:latin typeface="Nunito"/>
                <a:ea typeface="Nunito"/>
                <a:cs typeface="Nunito"/>
                <a:sym typeface="Nunito"/>
              </a:rPr>
              <a:t>To emphasize our app’s mission to bridge generations, we created a </a:t>
            </a:r>
            <a:r>
              <a:rPr b="1" lang="en">
                <a:latin typeface="Nunito"/>
                <a:ea typeface="Nunito"/>
                <a:cs typeface="Nunito"/>
                <a:sym typeface="Nunito"/>
              </a:rPr>
              <a:t>new complex task</a:t>
            </a:r>
            <a:r>
              <a:rPr lang="en">
                <a:latin typeface="Nunito"/>
                <a:ea typeface="Nunito"/>
                <a:cs typeface="Nunito"/>
                <a:sym typeface="Nunito"/>
              </a:rPr>
              <a:t>: Create a </a:t>
            </a:r>
            <a:r>
              <a:rPr b="1" lang="en">
                <a:latin typeface="Nunito"/>
                <a:ea typeface="Nunito"/>
                <a:cs typeface="Nunito"/>
                <a:sym typeface="Nunito"/>
              </a:rPr>
              <a:t>customizable</a:t>
            </a:r>
            <a:r>
              <a:rPr lang="en">
                <a:latin typeface="Nunito"/>
                <a:ea typeface="Nunito"/>
                <a:cs typeface="Nunito"/>
                <a:sym typeface="Nunito"/>
              </a:rPr>
              <a:t> “vault” of </a:t>
            </a:r>
            <a:r>
              <a:rPr b="1" lang="en">
                <a:latin typeface="Nunito"/>
                <a:ea typeface="Nunito"/>
                <a:cs typeface="Nunito"/>
                <a:sym typeface="Nunito"/>
              </a:rPr>
              <a:t>past journals</a:t>
            </a:r>
            <a:r>
              <a:rPr lang="en">
                <a:latin typeface="Nunito"/>
                <a:ea typeface="Nunito"/>
                <a:cs typeface="Nunito"/>
                <a:sym typeface="Nunito"/>
              </a:rPr>
              <a:t> with others where users can group journals by theme.</a:t>
            </a:r>
            <a:endParaRPr>
              <a:latin typeface="Nunito"/>
              <a:ea typeface="Nunito"/>
              <a:cs typeface="Nunito"/>
              <a:sym typeface="Nuni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D5742"/>
        </a:solidFill>
      </p:bgPr>
    </p:bg>
    <p:spTree>
      <p:nvGrpSpPr>
        <p:cNvPr id="378" name="Shape 378"/>
        <p:cNvGrpSpPr/>
        <p:nvPr/>
      </p:nvGrpSpPr>
      <p:grpSpPr>
        <a:xfrm>
          <a:off x="0" y="0"/>
          <a:ext cx="0" cy="0"/>
          <a:chOff x="0" y="0"/>
          <a:chExt cx="0" cy="0"/>
        </a:xfrm>
      </p:grpSpPr>
      <p:grpSp>
        <p:nvGrpSpPr>
          <p:cNvPr id="379" name="Google Shape;379;p21"/>
          <p:cNvGrpSpPr/>
          <p:nvPr/>
        </p:nvGrpSpPr>
        <p:grpSpPr>
          <a:xfrm>
            <a:off x="8648700" y="-647968"/>
            <a:ext cx="1542830" cy="5910182"/>
            <a:chOff x="0" y="-28575"/>
            <a:chExt cx="812700" cy="3113244"/>
          </a:xfrm>
        </p:grpSpPr>
        <p:sp>
          <p:nvSpPr>
            <p:cNvPr id="380" name="Google Shape;380;p21"/>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E6D2C3"/>
            </a:solidFill>
            <a:ln>
              <a:noFill/>
            </a:ln>
          </p:spPr>
        </p:sp>
        <p:sp>
          <p:nvSpPr>
            <p:cNvPr id="381" name="Google Shape;381;p21"/>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82" name="Google Shape;382;p21"/>
          <p:cNvGrpSpPr/>
          <p:nvPr/>
        </p:nvGrpSpPr>
        <p:grpSpPr>
          <a:xfrm>
            <a:off x="-698614" y="-647968"/>
            <a:ext cx="1542830" cy="5910182"/>
            <a:chOff x="0" y="-28575"/>
            <a:chExt cx="812700" cy="3113244"/>
          </a:xfrm>
        </p:grpSpPr>
        <p:sp>
          <p:nvSpPr>
            <p:cNvPr id="383" name="Google Shape;383;p21"/>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B5916F"/>
            </a:solidFill>
            <a:ln>
              <a:noFill/>
            </a:ln>
          </p:spPr>
        </p:sp>
        <p:sp>
          <p:nvSpPr>
            <p:cNvPr id="384" name="Google Shape;384;p21"/>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85" name="Google Shape;385;p21"/>
          <p:cNvGrpSpPr/>
          <p:nvPr/>
        </p:nvGrpSpPr>
        <p:grpSpPr>
          <a:xfrm>
            <a:off x="3809875" y="-1932200"/>
            <a:ext cx="4838715" cy="2806057"/>
            <a:chOff x="0" y="-28575"/>
            <a:chExt cx="2528725" cy="1478117"/>
          </a:xfrm>
        </p:grpSpPr>
        <p:sp>
          <p:nvSpPr>
            <p:cNvPr id="386" name="Google Shape;386;p21"/>
            <p:cNvSpPr/>
            <p:nvPr/>
          </p:nvSpPr>
          <p:spPr>
            <a:xfrm>
              <a:off x="0" y="0"/>
              <a:ext cx="2528725" cy="1449542"/>
            </a:xfrm>
            <a:custGeom>
              <a:rect b="b" l="l" r="r" t="t"/>
              <a:pathLst>
                <a:path extrusionOk="0" h="1449542" w="2528725">
                  <a:moveTo>
                    <a:pt x="0" y="0"/>
                  </a:moveTo>
                  <a:lnTo>
                    <a:pt x="2528725" y="0"/>
                  </a:lnTo>
                  <a:lnTo>
                    <a:pt x="2528725" y="1449542"/>
                  </a:lnTo>
                  <a:lnTo>
                    <a:pt x="0" y="1449542"/>
                  </a:lnTo>
                  <a:close/>
                </a:path>
              </a:pathLst>
            </a:custGeom>
            <a:solidFill>
              <a:srgbClr val="B5916F"/>
            </a:solidFill>
            <a:ln>
              <a:noFill/>
            </a:ln>
          </p:spPr>
        </p:sp>
        <p:sp>
          <p:nvSpPr>
            <p:cNvPr id="387" name="Google Shape;387;p21"/>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88" name="Google Shape;388;p21"/>
          <p:cNvGrpSpPr/>
          <p:nvPr/>
        </p:nvGrpSpPr>
        <p:grpSpPr>
          <a:xfrm>
            <a:off x="3809900" y="4215350"/>
            <a:ext cx="4838715" cy="2806057"/>
            <a:chOff x="0" y="-28575"/>
            <a:chExt cx="2528725" cy="1478117"/>
          </a:xfrm>
        </p:grpSpPr>
        <p:sp>
          <p:nvSpPr>
            <p:cNvPr id="389" name="Google Shape;389;p21"/>
            <p:cNvSpPr/>
            <p:nvPr/>
          </p:nvSpPr>
          <p:spPr>
            <a:xfrm>
              <a:off x="0" y="0"/>
              <a:ext cx="2528725" cy="1449542"/>
            </a:xfrm>
            <a:custGeom>
              <a:rect b="b" l="l" r="r" t="t"/>
              <a:pathLst>
                <a:path extrusionOk="0" h="1449542" w="2528725">
                  <a:moveTo>
                    <a:pt x="0" y="0"/>
                  </a:moveTo>
                  <a:lnTo>
                    <a:pt x="2528725" y="0"/>
                  </a:lnTo>
                  <a:lnTo>
                    <a:pt x="2528725" y="1449542"/>
                  </a:lnTo>
                  <a:lnTo>
                    <a:pt x="0" y="1449542"/>
                  </a:lnTo>
                  <a:close/>
                </a:path>
              </a:pathLst>
            </a:custGeom>
            <a:solidFill>
              <a:srgbClr val="B5916F"/>
            </a:solidFill>
            <a:ln>
              <a:noFill/>
            </a:ln>
          </p:spPr>
        </p:sp>
        <p:sp>
          <p:nvSpPr>
            <p:cNvPr id="390" name="Google Shape;390;p21"/>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91" name="Google Shape;391;p21"/>
          <p:cNvGrpSpPr/>
          <p:nvPr/>
        </p:nvGrpSpPr>
        <p:grpSpPr>
          <a:xfrm>
            <a:off x="514350" y="-647968"/>
            <a:ext cx="3295558" cy="5910182"/>
            <a:chOff x="0" y="-28575"/>
            <a:chExt cx="1735966" cy="3113244"/>
          </a:xfrm>
        </p:grpSpPr>
        <p:sp>
          <p:nvSpPr>
            <p:cNvPr id="392" name="Google Shape;392;p21"/>
            <p:cNvSpPr/>
            <p:nvPr/>
          </p:nvSpPr>
          <p:spPr>
            <a:xfrm>
              <a:off x="0" y="0"/>
              <a:ext cx="1735966" cy="3084669"/>
            </a:xfrm>
            <a:custGeom>
              <a:rect b="b" l="l" r="r" t="t"/>
              <a:pathLst>
                <a:path extrusionOk="0" h="3084669" w="1735966">
                  <a:moveTo>
                    <a:pt x="0" y="0"/>
                  </a:moveTo>
                  <a:lnTo>
                    <a:pt x="1735966" y="0"/>
                  </a:lnTo>
                  <a:lnTo>
                    <a:pt x="1735966" y="3084669"/>
                  </a:lnTo>
                  <a:lnTo>
                    <a:pt x="0" y="3084669"/>
                  </a:lnTo>
                  <a:close/>
                </a:path>
              </a:pathLst>
            </a:custGeom>
            <a:solidFill>
              <a:srgbClr val="E6D2C3"/>
            </a:solidFill>
            <a:ln>
              <a:noFill/>
            </a:ln>
          </p:spPr>
        </p:sp>
        <p:sp>
          <p:nvSpPr>
            <p:cNvPr id="393" name="Google Shape;393;p21"/>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394" name="Google Shape;394;p21"/>
          <p:cNvCxnSpPr/>
          <p:nvPr/>
        </p:nvCxnSpPr>
        <p:spPr>
          <a:xfrm>
            <a:off x="504825"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395" name="Google Shape;395;p21"/>
          <p:cNvCxnSpPr/>
          <p:nvPr/>
        </p:nvCxnSpPr>
        <p:spPr>
          <a:xfrm>
            <a:off x="8653463"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396" name="Google Shape;396;p21"/>
          <p:cNvCxnSpPr/>
          <p:nvPr/>
        </p:nvCxnSpPr>
        <p:spPr>
          <a:xfrm>
            <a:off x="-108189" y="883442"/>
            <a:ext cx="9468000" cy="0"/>
          </a:xfrm>
          <a:prstGeom prst="straightConnector1">
            <a:avLst/>
          </a:prstGeom>
          <a:noFill/>
          <a:ln cap="flat" cmpd="sng" w="38100">
            <a:solidFill>
              <a:srgbClr val="191610"/>
            </a:solidFill>
            <a:prstDash val="solid"/>
            <a:round/>
            <a:headEnd len="sm" w="sm" type="none"/>
            <a:tailEnd len="sm" w="sm" type="none"/>
          </a:ln>
        </p:spPr>
      </p:cxnSp>
      <p:cxnSp>
        <p:nvCxnSpPr>
          <p:cNvPr id="397" name="Google Shape;397;p21"/>
          <p:cNvCxnSpPr/>
          <p:nvPr/>
        </p:nvCxnSpPr>
        <p:spPr>
          <a:xfrm>
            <a:off x="-108189" y="4264821"/>
            <a:ext cx="9468000" cy="0"/>
          </a:xfrm>
          <a:prstGeom prst="straightConnector1">
            <a:avLst/>
          </a:prstGeom>
          <a:noFill/>
          <a:ln cap="flat" cmpd="sng" w="38100">
            <a:solidFill>
              <a:srgbClr val="191610"/>
            </a:solidFill>
            <a:prstDash val="solid"/>
            <a:round/>
            <a:headEnd len="sm" w="sm" type="none"/>
            <a:tailEnd len="sm" w="sm" type="none"/>
          </a:ln>
        </p:spPr>
      </p:cxnSp>
      <p:cxnSp>
        <p:nvCxnSpPr>
          <p:cNvPr id="398" name="Google Shape;398;p21"/>
          <p:cNvCxnSpPr/>
          <p:nvPr/>
        </p:nvCxnSpPr>
        <p:spPr>
          <a:xfrm>
            <a:off x="3819499" y="-3345351"/>
            <a:ext cx="0" cy="9468000"/>
          </a:xfrm>
          <a:prstGeom prst="straightConnector1">
            <a:avLst/>
          </a:prstGeom>
          <a:noFill/>
          <a:ln cap="flat" cmpd="sng" w="38100">
            <a:solidFill>
              <a:srgbClr val="191610"/>
            </a:solidFill>
            <a:prstDash val="solid"/>
            <a:round/>
            <a:headEnd len="sm" w="sm" type="none"/>
            <a:tailEnd len="sm" w="sm" type="none"/>
          </a:ln>
        </p:spPr>
      </p:cxnSp>
      <p:sp>
        <p:nvSpPr>
          <p:cNvPr id="399" name="Google Shape;399;p21"/>
          <p:cNvSpPr txBox="1"/>
          <p:nvPr/>
        </p:nvSpPr>
        <p:spPr>
          <a:xfrm>
            <a:off x="960270" y="2110581"/>
            <a:ext cx="1536300" cy="1231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8000" u="none" cap="none" strike="noStrike">
                <a:solidFill>
                  <a:srgbClr val="6D5742"/>
                </a:solidFill>
                <a:latin typeface="Gilda Display"/>
                <a:ea typeface="Gilda Display"/>
                <a:cs typeface="Gilda Display"/>
                <a:sym typeface="Gilda Display"/>
              </a:rPr>
              <a:t>0</a:t>
            </a:r>
            <a:r>
              <a:rPr lang="en" sz="8000">
                <a:solidFill>
                  <a:srgbClr val="6D5742"/>
                </a:solidFill>
                <a:latin typeface="Gilda Display"/>
                <a:ea typeface="Gilda Display"/>
                <a:cs typeface="Gilda Display"/>
                <a:sym typeface="Gilda Display"/>
              </a:rPr>
              <a:t>3</a:t>
            </a:r>
            <a:r>
              <a:rPr b="0" i="0" lang="en" sz="8000" u="none" cap="none" strike="noStrike">
                <a:solidFill>
                  <a:srgbClr val="6D5742"/>
                </a:solidFill>
                <a:latin typeface="Gilda Display"/>
                <a:ea typeface="Gilda Display"/>
                <a:cs typeface="Gilda Display"/>
                <a:sym typeface="Gilda Display"/>
              </a:rPr>
              <a:t>.</a:t>
            </a:r>
            <a:endParaRPr sz="700"/>
          </a:p>
        </p:txBody>
      </p:sp>
      <p:sp>
        <p:nvSpPr>
          <p:cNvPr id="400" name="Google Shape;400;p21"/>
          <p:cNvSpPr txBox="1"/>
          <p:nvPr/>
        </p:nvSpPr>
        <p:spPr>
          <a:xfrm>
            <a:off x="4072103" y="2104525"/>
            <a:ext cx="4765800" cy="1231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4000">
                <a:solidFill>
                  <a:srgbClr val="E6D2C3"/>
                </a:solidFill>
                <a:latin typeface="Gilda Display"/>
                <a:ea typeface="Gilda Display"/>
                <a:cs typeface="Gilda Display"/>
                <a:sym typeface="Gilda Display"/>
              </a:rPr>
              <a:t>Usability Goals &amp; Key Measurements</a:t>
            </a:r>
            <a:endParaRPr sz="700"/>
          </a:p>
        </p:txBody>
      </p:sp>
      <p:grpSp>
        <p:nvGrpSpPr>
          <p:cNvPr id="401" name="Google Shape;401;p21"/>
          <p:cNvGrpSpPr/>
          <p:nvPr/>
        </p:nvGrpSpPr>
        <p:grpSpPr>
          <a:xfrm>
            <a:off x="2333751" y="601488"/>
            <a:ext cx="563963" cy="563963"/>
            <a:chOff x="0" y="0"/>
            <a:chExt cx="1503900" cy="1503900"/>
          </a:xfrm>
        </p:grpSpPr>
        <p:cxnSp>
          <p:nvCxnSpPr>
            <p:cNvPr id="402" name="Google Shape;402;p21"/>
            <p:cNvCxnSpPr/>
            <p:nvPr/>
          </p:nvCxnSpPr>
          <p:spPr>
            <a:xfrm>
              <a:off x="0" y="751878"/>
              <a:ext cx="1503900" cy="0"/>
            </a:xfrm>
            <a:prstGeom prst="straightConnector1">
              <a:avLst/>
            </a:prstGeom>
            <a:noFill/>
            <a:ln cap="flat" cmpd="sng" w="50800">
              <a:solidFill>
                <a:srgbClr val="191610"/>
              </a:solidFill>
              <a:prstDash val="solid"/>
              <a:round/>
              <a:headEnd len="sm" w="sm" type="none"/>
              <a:tailEnd len="sm" w="sm" type="none"/>
            </a:ln>
          </p:spPr>
        </p:cxnSp>
        <p:cxnSp>
          <p:nvCxnSpPr>
            <p:cNvPr id="403" name="Google Shape;403;p21"/>
            <p:cNvCxnSpPr/>
            <p:nvPr/>
          </p:nvCxnSpPr>
          <p:spPr>
            <a:xfrm>
              <a:off x="751878" y="0"/>
              <a:ext cx="0" cy="1503900"/>
            </a:xfrm>
            <a:prstGeom prst="straightConnector1">
              <a:avLst/>
            </a:prstGeom>
            <a:noFill/>
            <a:ln cap="flat" cmpd="sng" w="50800">
              <a:solidFill>
                <a:srgbClr val="191610"/>
              </a:solidFill>
              <a:prstDash val="solid"/>
              <a:round/>
              <a:headEnd len="sm" w="sm" type="none"/>
              <a:tailEnd len="sm" w="sm" type="none"/>
            </a:ln>
          </p:spPr>
        </p:cxnSp>
        <p:cxnSp>
          <p:nvCxnSpPr>
            <p:cNvPr id="404" name="Google Shape;404;p21"/>
            <p:cNvCxnSpPr/>
            <p:nvPr/>
          </p:nvCxnSpPr>
          <p:spPr>
            <a:xfrm>
              <a:off x="220220" y="220220"/>
              <a:ext cx="1063200" cy="1063200"/>
            </a:xfrm>
            <a:prstGeom prst="straightConnector1">
              <a:avLst/>
            </a:prstGeom>
            <a:noFill/>
            <a:ln cap="flat" cmpd="sng" w="50800">
              <a:solidFill>
                <a:srgbClr val="191610"/>
              </a:solidFill>
              <a:prstDash val="solid"/>
              <a:round/>
              <a:headEnd len="sm" w="sm" type="none"/>
              <a:tailEnd len="sm" w="sm" type="none"/>
            </a:ln>
          </p:spPr>
        </p:cxnSp>
        <p:cxnSp>
          <p:nvCxnSpPr>
            <p:cNvPr id="405" name="Google Shape;405;p21"/>
            <p:cNvCxnSpPr/>
            <p:nvPr/>
          </p:nvCxnSpPr>
          <p:spPr>
            <a:xfrm flipH="1">
              <a:off x="220336" y="220220"/>
              <a:ext cx="1063200" cy="1063200"/>
            </a:xfrm>
            <a:prstGeom prst="straightConnector1">
              <a:avLst/>
            </a:prstGeom>
            <a:noFill/>
            <a:ln cap="flat" cmpd="sng" w="50800">
              <a:solidFill>
                <a:srgbClr val="191610"/>
              </a:solidFill>
              <a:prstDash val="solid"/>
              <a:round/>
              <a:headEnd len="sm" w="sm" type="none"/>
              <a:tailEnd len="sm" w="sm" type="none"/>
            </a:ln>
          </p:spPr>
        </p:cxnSp>
      </p:grpSp>
      <p:grpSp>
        <p:nvGrpSpPr>
          <p:cNvPr id="406" name="Google Shape;406;p21"/>
          <p:cNvGrpSpPr/>
          <p:nvPr/>
        </p:nvGrpSpPr>
        <p:grpSpPr>
          <a:xfrm>
            <a:off x="8108604" y="3719963"/>
            <a:ext cx="1089675" cy="1089675"/>
            <a:chOff x="0" y="0"/>
            <a:chExt cx="2905800" cy="2905800"/>
          </a:xfrm>
        </p:grpSpPr>
        <p:cxnSp>
          <p:nvCxnSpPr>
            <p:cNvPr id="407" name="Google Shape;407;p21"/>
            <p:cNvCxnSpPr/>
            <p:nvPr/>
          </p:nvCxnSpPr>
          <p:spPr>
            <a:xfrm>
              <a:off x="0" y="1452956"/>
              <a:ext cx="2905800" cy="0"/>
            </a:xfrm>
            <a:prstGeom prst="straightConnector1">
              <a:avLst/>
            </a:prstGeom>
            <a:noFill/>
            <a:ln cap="flat" cmpd="sng" w="50800">
              <a:solidFill>
                <a:srgbClr val="191610"/>
              </a:solidFill>
              <a:prstDash val="solid"/>
              <a:round/>
              <a:headEnd len="sm" w="sm" type="none"/>
              <a:tailEnd len="sm" w="sm" type="none"/>
            </a:ln>
          </p:spPr>
        </p:cxnSp>
        <p:cxnSp>
          <p:nvCxnSpPr>
            <p:cNvPr id="408" name="Google Shape;408;p21"/>
            <p:cNvCxnSpPr/>
            <p:nvPr/>
          </p:nvCxnSpPr>
          <p:spPr>
            <a:xfrm>
              <a:off x="1452956" y="0"/>
              <a:ext cx="0" cy="2905800"/>
            </a:xfrm>
            <a:prstGeom prst="straightConnector1">
              <a:avLst/>
            </a:prstGeom>
            <a:noFill/>
            <a:ln cap="flat" cmpd="sng" w="50800">
              <a:solidFill>
                <a:srgbClr val="191610"/>
              </a:solidFill>
              <a:prstDash val="solid"/>
              <a:round/>
              <a:headEnd len="sm" w="sm" type="none"/>
              <a:tailEnd len="sm" w="sm" type="none"/>
            </a:ln>
          </p:spPr>
        </p:cxnSp>
        <p:cxnSp>
          <p:nvCxnSpPr>
            <p:cNvPr id="409" name="Google Shape;409;p21"/>
            <p:cNvCxnSpPr/>
            <p:nvPr/>
          </p:nvCxnSpPr>
          <p:spPr>
            <a:xfrm>
              <a:off x="425561" y="425561"/>
              <a:ext cx="2054700" cy="2054700"/>
            </a:xfrm>
            <a:prstGeom prst="straightConnector1">
              <a:avLst/>
            </a:prstGeom>
            <a:noFill/>
            <a:ln cap="flat" cmpd="sng" w="50800">
              <a:solidFill>
                <a:srgbClr val="191610"/>
              </a:solidFill>
              <a:prstDash val="solid"/>
              <a:round/>
              <a:headEnd len="sm" w="sm" type="none"/>
              <a:tailEnd len="sm" w="sm" type="none"/>
            </a:ln>
          </p:spPr>
        </p:cxnSp>
        <p:cxnSp>
          <p:nvCxnSpPr>
            <p:cNvPr id="410" name="Google Shape;410;p21"/>
            <p:cNvCxnSpPr/>
            <p:nvPr/>
          </p:nvCxnSpPr>
          <p:spPr>
            <a:xfrm flipH="1">
              <a:off x="425651" y="425561"/>
              <a:ext cx="2054700" cy="2054700"/>
            </a:xfrm>
            <a:prstGeom prst="straightConnector1">
              <a:avLst/>
            </a:prstGeom>
            <a:noFill/>
            <a:ln cap="flat" cmpd="sng" w="50800">
              <a:solidFill>
                <a:srgbClr val="191610"/>
              </a:solidFill>
              <a:prstDash val="solid"/>
              <a:round/>
              <a:headEnd len="sm" w="sm" type="none"/>
              <a:tailEnd len="sm" w="sm" type="none"/>
            </a:ln>
          </p:spPr>
        </p:cxnSp>
      </p:grpSp>
      <p:pic>
        <p:nvPicPr>
          <p:cNvPr id="411" name="Google Shape;411;p21"/>
          <p:cNvPicPr preferRelativeResize="0"/>
          <p:nvPr/>
        </p:nvPicPr>
        <p:blipFill rotWithShape="1">
          <a:blip r:embed="rId3">
            <a:alphaModFix/>
          </a:blip>
          <a:srcRect b="0" l="15659" r="27625" t="0"/>
          <a:stretch/>
        </p:blipFill>
        <p:spPr>
          <a:xfrm>
            <a:off x="7510825" y="-1092125"/>
            <a:ext cx="1687500" cy="30066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7BDA8"/>
        </a:solidFill>
      </p:bgPr>
    </p:bg>
    <p:spTree>
      <p:nvGrpSpPr>
        <p:cNvPr id="415" name="Shape 415"/>
        <p:cNvGrpSpPr/>
        <p:nvPr/>
      </p:nvGrpSpPr>
      <p:grpSpPr>
        <a:xfrm>
          <a:off x="0" y="0"/>
          <a:ext cx="0" cy="0"/>
          <a:chOff x="0" y="0"/>
          <a:chExt cx="0" cy="0"/>
        </a:xfrm>
      </p:grpSpPr>
      <p:grpSp>
        <p:nvGrpSpPr>
          <p:cNvPr id="416" name="Google Shape;416;p22"/>
          <p:cNvGrpSpPr/>
          <p:nvPr/>
        </p:nvGrpSpPr>
        <p:grpSpPr>
          <a:xfrm>
            <a:off x="0" y="-85775"/>
            <a:ext cx="9143922" cy="5257281"/>
            <a:chOff x="0" y="-73995"/>
            <a:chExt cx="1765304" cy="2783840"/>
          </a:xfrm>
        </p:grpSpPr>
        <p:sp>
          <p:nvSpPr>
            <p:cNvPr id="417" name="Google Shape;417;p22"/>
            <p:cNvSpPr/>
            <p:nvPr/>
          </p:nvSpPr>
          <p:spPr>
            <a:xfrm>
              <a:off x="0" y="-73995"/>
              <a:ext cx="1765304" cy="2783840"/>
            </a:xfrm>
            <a:custGeom>
              <a:rect b="b" l="l" r="r" t="t"/>
              <a:pathLst>
                <a:path extrusionOk="0" h="2709333" w="1765304">
                  <a:moveTo>
                    <a:pt x="0" y="0"/>
                  </a:moveTo>
                  <a:lnTo>
                    <a:pt x="1765304" y="0"/>
                  </a:lnTo>
                  <a:lnTo>
                    <a:pt x="1765304" y="2709333"/>
                  </a:lnTo>
                  <a:lnTo>
                    <a:pt x="0" y="2709333"/>
                  </a:lnTo>
                  <a:close/>
                </a:path>
              </a:pathLst>
            </a:custGeom>
            <a:solidFill>
              <a:srgbClr val="E6D2C3"/>
            </a:solidFill>
            <a:ln>
              <a:noFill/>
            </a:ln>
          </p:spPr>
        </p:sp>
        <p:sp>
          <p:nvSpPr>
            <p:cNvPr id="418" name="Google Shape;418;p22"/>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419" name="Google Shape;419;p22"/>
          <p:cNvSpPr/>
          <p:nvPr/>
        </p:nvSpPr>
        <p:spPr>
          <a:xfrm>
            <a:off x="1235750" y="257900"/>
            <a:ext cx="2100600" cy="907200"/>
          </a:xfrm>
          <a:prstGeom prst="horizontalScroll">
            <a:avLst>
              <a:gd fmla="val 12500" name="adj"/>
            </a:avLst>
          </a:prstGeom>
          <a:solidFill>
            <a:schemeClr val="lt2"/>
          </a:solidFill>
          <a:ln cap="flat" cmpd="sng" w="38100">
            <a:solidFill>
              <a:srgbClr val="19161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latin typeface="Gilda Display"/>
                <a:ea typeface="Gilda Display"/>
                <a:cs typeface="Gilda Display"/>
                <a:sym typeface="Gilda Display"/>
              </a:rPr>
              <a:t>Discoverable</a:t>
            </a:r>
            <a:endParaRPr sz="1800">
              <a:latin typeface="Gilda Display"/>
              <a:ea typeface="Gilda Display"/>
              <a:cs typeface="Gilda Display"/>
              <a:sym typeface="Gilda Display"/>
            </a:endParaRPr>
          </a:p>
        </p:txBody>
      </p:sp>
      <p:sp>
        <p:nvSpPr>
          <p:cNvPr id="420" name="Google Shape;420;p22"/>
          <p:cNvSpPr/>
          <p:nvPr/>
        </p:nvSpPr>
        <p:spPr>
          <a:xfrm>
            <a:off x="5793450" y="257900"/>
            <a:ext cx="2100600" cy="907200"/>
          </a:xfrm>
          <a:prstGeom prst="horizontalScroll">
            <a:avLst>
              <a:gd fmla="val 12500" name="adj"/>
            </a:avLst>
          </a:prstGeom>
          <a:solidFill>
            <a:schemeClr val="lt2"/>
          </a:solidFill>
          <a:ln cap="flat" cmpd="sng" w="38100">
            <a:solidFill>
              <a:srgbClr val="19161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latin typeface="Gilda Display"/>
                <a:ea typeface="Gilda Display"/>
                <a:cs typeface="Gilda Display"/>
                <a:sym typeface="Gilda Display"/>
              </a:rPr>
              <a:t>Learnable</a:t>
            </a:r>
            <a:endParaRPr sz="1800">
              <a:latin typeface="Gilda Display"/>
              <a:ea typeface="Gilda Display"/>
              <a:cs typeface="Gilda Display"/>
              <a:sym typeface="Gilda Display"/>
            </a:endParaRPr>
          </a:p>
        </p:txBody>
      </p:sp>
      <p:sp>
        <p:nvSpPr>
          <p:cNvPr id="421" name="Google Shape;421;p22"/>
          <p:cNvSpPr txBox="1"/>
          <p:nvPr>
            <p:ph idx="4294967295" type="subTitle"/>
          </p:nvPr>
        </p:nvSpPr>
        <p:spPr>
          <a:xfrm>
            <a:off x="311975" y="1220550"/>
            <a:ext cx="4080000" cy="364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500" u="sng">
                <a:latin typeface="Nunito"/>
                <a:ea typeface="Nunito"/>
                <a:cs typeface="Nunito"/>
                <a:sym typeface="Nunito"/>
              </a:rPr>
              <a:t>Rationale</a:t>
            </a:r>
            <a:endParaRPr sz="1500" u="sng">
              <a:latin typeface="Nunito"/>
              <a:ea typeface="Nunito"/>
              <a:cs typeface="Nunito"/>
              <a:sym typeface="Nunito"/>
            </a:endParaRPr>
          </a:p>
          <a:p>
            <a:pPr indent="0" lvl="0" marL="0" rtl="0" algn="l">
              <a:spcBef>
                <a:spcPts val="0"/>
              </a:spcBef>
              <a:spcAft>
                <a:spcPts val="0"/>
              </a:spcAft>
              <a:buClr>
                <a:schemeClr val="dk1"/>
              </a:buClr>
              <a:buSzPts val="1100"/>
              <a:buFont typeface="Arial"/>
              <a:buNone/>
            </a:pPr>
            <a:r>
              <a:rPr lang="en" sz="1500">
                <a:latin typeface="Nunito"/>
                <a:ea typeface="Nunito"/>
                <a:cs typeface="Nunito"/>
                <a:sym typeface="Nunito"/>
              </a:rPr>
              <a:t>Accessing features on DiarWe should be </a:t>
            </a:r>
            <a:r>
              <a:rPr b="1" lang="en" sz="1500">
                <a:latin typeface="Nunito"/>
                <a:ea typeface="Nunito"/>
                <a:cs typeface="Nunito"/>
                <a:sym typeface="Nunito"/>
              </a:rPr>
              <a:t>intuitive</a:t>
            </a:r>
            <a:r>
              <a:rPr lang="en" sz="1500">
                <a:latin typeface="Nunito"/>
                <a:ea typeface="Nunito"/>
                <a:cs typeface="Nunito"/>
                <a:sym typeface="Nunito"/>
              </a:rPr>
              <a:t> and </a:t>
            </a:r>
            <a:r>
              <a:rPr b="1" lang="en" sz="1500">
                <a:latin typeface="Nunito"/>
                <a:ea typeface="Nunito"/>
                <a:cs typeface="Nunito"/>
                <a:sym typeface="Nunito"/>
              </a:rPr>
              <a:t>discoverable</a:t>
            </a:r>
            <a:r>
              <a:rPr lang="en" sz="1500">
                <a:latin typeface="Nunito"/>
                <a:ea typeface="Nunito"/>
                <a:cs typeface="Nunito"/>
                <a:sym typeface="Nunito"/>
              </a:rPr>
              <a:t>, especially when considering the older generations </a:t>
            </a:r>
            <a:endParaRPr sz="1500">
              <a:latin typeface="Nunito"/>
              <a:ea typeface="Nunito"/>
              <a:cs typeface="Nunito"/>
              <a:sym typeface="Nunito"/>
            </a:endParaRPr>
          </a:p>
          <a:p>
            <a:pPr indent="0" lvl="0" marL="0" rtl="0" algn="l">
              <a:spcBef>
                <a:spcPts val="0"/>
              </a:spcBef>
              <a:spcAft>
                <a:spcPts val="0"/>
              </a:spcAft>
              <a:buClr>
                <a:schemeClr val="dk1"/>
              </a:buClr>
              <a:buSzPts val="1100"/>
              <a:buFont typeface="Arial"/>
              <a:buNone/>
            </a:pPr>
            <a:r>
              <a:t/>
            </a:r>
            <a:endParaRPr sz="1500"/>
          </a:p>
          <a:p>
            <a:pPr indent="0" lvl="0" marL="0" rtl="0" algn="l">
              <a:spcBef>
                <a:spcPts val="0"/>
              </a:spcBef>
              <a:spcAft>
                <a:spcPts val="0"/>
              </a:spcAft>
              <a:buClr>
                <a:schemeClr val="dk1"/>
              </a:buClr>
              <a:buSzPts val="1100"/>
              <a:buFont typeface="Arial"/>
              <a:buNone/>
            </a:pPr>
            <a:r>
              <a:rPr lang="en" sz="1500" u="sng">
                <a:latin typeface="Nunito"/>
                <a:ea typeface="Nunito"/>
                <a:cs typeface="Nunito"/>
                <a:sym typeface="Nunito"/>
              </a:rPr>
              <a:t>Key Measurement</a:t>
            </a:r>
            <a:endParaRPr sz="1500">
              <a:latin typeface="Nunito"/>
              <a:ea typeface="Nunito"/>
              <a:cs typeface="Nunito"/>
              <a:sym typeface="Nunito"/>
            </a:endParaRPr>
          </a:p>
          <a:p>
            <a:pPr indent="0" lvl="0" marL="0" rtl="0" algn="l">
              <a:spcBef>
                <a:spcPts val="0"/>
              </a:spcBef>
              <a:spcAft>
                <a:spcPts val="0"/>
              </a:spcAft>
              <a:buClr>
                <a:schemeClr val="dk1"/>
              </a:buClr>
              <a:buSzPts val="1100"/>
              <a:buFont typeface="Arial"/>
              <a:buNone/>
            </a:pPr>
            <a:r>
              <a:rPr lang="en" sz="1500">
                <a:latin typeface="Nunito"/>
                <a:ea typeface="Nunito"/>
                <a:cs typeface="Nunito"/>
                <a:sym typeface="Nunito"/>
              </a:rPr>
              <a:t>Counting the number of main features of our app that participants successfully discover</a:t>
            </a:r>
            <a:endParaRPr sz="1500">
              <a:latin typeface="Nunito"/>
              <a:ea typeface="Nunito"/>
              <a:cs typeface="Nunito"/>
              <a:sym typeface="Nunito"/>
            </a:endParaRPr>
          </a:p>
          <a:p>
            <a:pPr indent="0" lvl="0" marL="0" rtl="0" algn="l">
              <a:spcBef>
                <a:spcPts val="0"/>
              </a:spcBef>
              <a:spcAft>
                <a:spcPts val="0"/>
              </a:spcAft>
              <a:buClr>
                <a:schemeClr val="dk1"/>
              </a:buClr>
              <a:buSzPts val="1100"/>
              <a:buFont typeface="Arial"/>
              <a:buNone/>
            </a:pPr>
            <a:r>
              <a:t/>
            </a:r>
            <a:endParaRPr sz="1500">
              <a:latin typeface="Nunito"/>
              <a:ea typeface="Nunito"/>
              <a:cs typeface="Nunito"/>
              <a:sym typeface="Nunito"/>
            </a:endParaRPr>
          </a:p>
          <a:p>
            <a:pPr indent="0" lvl="0" marL="0" rtl="0" algn="l">
              <a:spcBef>
                <a:spcPts val="0"/>
              </a:spcBef>
              <a:spcAft>
                <a:spcPts val="0"/>
              </a:spcAft>
              <a:buClr>
                <a:schemeClr val="dk1"/>
              </a:buClr>
              <a:buSzPts val="1100"/>
              <a:buFont typeface="Arial"/>
              <a:buNone/>
            </a:pPr>
            <a:r>
              <a:rPr lang="en" sz="1500" u="sng">
                <a:latin typeface="Nunito"/>
                <a:ea typeface="Nunito"/>
                <a:cs typeface="Nunito"/>
                <a:sym typeface="Nunito"/>
              </a:rPr>
              <a:t>Results</a:t>
            </a:r>
            <a:endParaRPr sz="1500" u="sng">
              <a:latin typeface="Nunito"/>
              <a:ea typeface="Nunito"/>
              <a:cs typeface="Nunito"/>
              <a:sym typeface="Nunito"/>
            </a:endParaRPr>
          </a:p>
          <a:p>
            <a:pPr indent="-323850" lvl="0" marL="457200" rtl="0" algn="l">
              <a:spcBef>
                <a:spcPts val="0"/>
              </a:spcBef>
              <a:spcAft>
                <a:spcPts val="0"/>
              </a:spcAft>
              <a:buSzPts val="1500"/>
              <a:buFont typeface="Nunito"/>
              <a:buChar char="●"/>
            </a:pPr>
            <a:r>
              <a:rPr b="1" lang="en" sz="1500">
                <a:latin typeface="Nunito"/>
                <a:ea typeface="Nunito"/>
                <a:cs typeface="Nunito"/>
                <a:sym typeface="Nunito"/>
              </a:rPr>
              <a:t>3 </a:t>
            </a:r>
            <a:r>
              <a:rPr lang="en" sz="1500">
                <a:latin typeface="Nunito"/>
                <a:ea typeface="Nunito"/>
                <a:cs typeface="Nunito"/>
                <a:sym typeface="Nunito"/>
              </a:rPr>
              <a:t>participants were able to discover </a:t>
            </a:r>
            <a:r>
              <a:rPr b="1" lang="en" sz="1500">
                <a:latin typeface="Nunito"/>
                <a:ea typeface="Nunito"/>
                <a:cs typeface="Nunito"/>
                <a:sym typeface="Nunito"/>
              </a:rPr>
              <a:t>6/6</a:t>
            </a:r>
            <a:r>
              <a:rPr lang="en" sz="1500">
                <a:latin typeface="Nunito"/>
                <a:ea typeface="Nunito"/>
                <a:cs typeface="Nunito"/>
                <a:sym typeface="Nunito"/>
              </a:rPr>
              <a:t> features</a:t>
            </a:r>
            <a:endParaRPr sz="1500">
              <a:latin typeface="Nunito"/>
              <a:ea typeface="Nunito"/>
              <a:cs typeface="Nunito"/>
              <a:sym typeface="Nunito"/>
            </a:endParaRPr>
          </a:p>
          <a:p>
            <a:pPr indent="-323850" lvl="0" marL="457200" rtl="0" algn="l">
              <a:spcBef>
                <a:spcPts val="0"/>
              </a:spcBef>
              <a:spcAft>
                <a:spcPts val="0"/>
              </a:spcAft>
              <a:buSzPts val="1500"/>
              <a:buFont typeface="Nunito"/>
              <a:buChar char="●"/>
            </a:pPr>
            <a:r>
              <a:rPr b="1" lang="en" sz="1500">
                <a:latin typeface="Nunito"/>
                <a:ea typeface="Nunito"/>
                <a:cs typeface="Nunito"/>
                <a:sym typeface="Nunito"/>
              </a:rPr>
              <a:t>1 </a:t>
            </a:r>
            <a:r>
              <a:rPr lang="en" sz="1500">
                <a:latin typeface="Nunito"/>
                <a:ea typeface="Nunito"/>
                <a:cs typeface="Nunito"/>
                <a:sym typeface="Nunito"/>
              </a:rPr>
              <a:t>participant was only able to discover </a:t>
            </a:r>
            <a:r>
              <a:rPr b="1" lang="en" sz="1500">
                <a:latin typeface="Nunito"/>
                <a:ea typeface="Nunito"/>
                <a:cs typeface="Nunito"/>
                <a:sym typeface="Nunito"/>
              </a:rPr>
              <a:t>5/6 </a:t>
            </a:r>
            <a:r>
              <a:rPr lang="en" sz="1500">
                <a:latin typeface="Nunito"/>
                <a:ea typeface="Nunito"/>
                <a:cs typeface="Nunito"/>
                <a:sym typeface="Nunito"/>
              </a:rPr>
              <a:t>features</a:t>
            </a:r>
            <a:endParaRPr sz="1500">
              <a:latin typeface="Nunito"/>
              <a:ea typeface="Nunito"/>
              <a:cs typeface="Nunito"/>
              <a:sym typeface="Nunito"/>
            </a:endParaRPr>
          </a:p>
          <a:p>
            <a:pPr indent="0" lvl="0" marL="0" rtl="0" algn="l">
              <a:spcBef>
                <a:spcPts val="0"/>
              </a:spcBef>
              <a:spcAft>
                <a:spcPts val="0"/>
              </a:spcAft>
              <a:buClr>
                <a:schemeClr val="dk1"/>
              </a:buClr>
              <a:buSzPts val="1100"/>
              <a:buFont typeface="Arial"/>
              <a:buNone/>
            </a:pPr>
            <a:r>
              <a:t/>
            </a:r>
            <a:endParaRPr sz="1600">
              <a:latin typeface="Nunito"/>
              <a:ea typeface="Nunito"/>
              <a:cs typeface="Nunito"/>
              <a:sym typeface="Nunito"/>
            </a:endParaRPr>
          </a:p>
          <a:p>
            <a:pPr indent="0" lvl="0" marL="0" rtl="0" algn="ctr">
              <a:spcBef>
                <a:spcPts val="0"/>
              </a:spcBef>
              <a:spcAft>
                <a:spcPts val="0"/>
              </a:spcAft>
              <a:buNone/>
            </a:pPr>
            <a:r>
              <a:t/>
            </a:r>
            <a:endParaRPr sz="1700"/>
          </a:p>
        </p:txBody>
      </p:sp>
      <p:sp>
        <p:nvSpPr>
          <p:cNvPr id="422" name="Google Shape;422;p22"/>
          <p:cNvSpPr txBox="1"/>
          <p:nvPr/>
        </p:nvSpPr>
        <p:spPr>
          <a:xfrm>
            <a:off x="4973275" y="1220550"/>
            <a:ext cx="4080000" cy="364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u="sng">
                <a:solidFill>
                  <a:schemeClr val="dk1"/>
                </a:solidFill>
                <a:latin typeface="Nunito"/>
                <a:ea typeface="Nunito"/>
                <a:cs typeface="Nunito"/>
                <a:sym typeface="Nunito"/>
              </a:rPr>
              <a:t>Rationale </a:t>
            </a:r>
            <a:endParaRPr sz="1500" u="sng">
              <a:solidFill>
                <a:schemeClr val="dk1"/>
              </a:solidFill>
              <a:latin typeface="Nunito"/>
              <a:ea typeface="Nunito"/>
              <a:cs typeface="Nunito"/>
              <a:sym typeface="Nunito"/>
            </a:endParaRPr>
          </a:p>
          <a:p>
            <a:pPr indent="0" lvl="0" marL="0" rtl="0" algn="l">
              <a:spcBef>
                <a:spcPts val="0"/>
              </a:spcBef>
              <a:spcAft>
                <a:spcPts val="0"/>
              </a:spcAft>
              <a:buNone/>
            </a:pPr>
            <a:r>
              <a:rPr lang="en" sz="1500">
                <a:solidFill>
                  <a:schemeClr val="dk1"/>
                </a:solidFill>
                <a:latin typeface="Nunito"/>
                <a:ea typeface="Nunito"/>
                <a:cs typeface="Nunito"/>
                <a:sym typeface="Nunito"/>
              </a:rPr>
              <a:t>A</a:t>
            </a:r>
            <a:r>
              <a:rPr lang="en" sz="1500">
                <a:solidFill>
                  <a:schemeClr val="dk1"/>
                </a:solidFill>
                <a:latin typeface="Nunito"/>
                <a:ea typeface="Nunito"/>
                <a:cs typeface="Nunito"/>
                <a:sym typeface="Nunito"/>
              </a:rPr>
              <a:t>pp should be</a:t>
            </a:r>
            <a:r>
              <a:rPr b="1" lang="en" sz="1500">
                <a:solidFill>
                  <a:schemeClr val="dk1"/>
                </a:solidFill>
                <a:latin typeface="Nunito"/>
                <a:ea typeface="Nunito"/>
                <a:cs typeface="Nunito"/>
                <a:sym typeface="Nunito"/>
              </a:rPr>
              <a:t> intuitive</a:t>
            </a:r>
            <a:r>
              <a:rPr lang="en" sz="1500">
                <a:solidFill>
                  <a:schemeClr val="dk1"/>
                </a:solidFill>
                <a:latin typeface="Nunito"/>
                <a:ea typeface="Nunito"/>
                <a:cs typeface="Nunito"/>
                <a:sym typeface="Nunito"/>
              </a:rPr>
              <a:t> enough so that users gain app </a:t>
            </a:r>
            <a:r>
              <a:rPr b="1" lang="en" sz="1500">
                <a:solidFill>
                  <a:schemeClr val="dk1"/>
                </a:solidFill>
                <a:latin typeface="Nunito"/>
                <a:ea typeface="Nunito"/>
                <a:cs typeface="Nunito"/>
                <a:sym typeface="Nunito"/>
              </a:rPr>
              <a:t>fluency</a:t>
            </a:r>
            <a:r>
              <a:rPr lang="en" sz="1500">
                <a:solidFill>
                  <a:schemeClr val="dk1"/>
                </a:solidFill>
                <a:latin typeface="Nunito"/>
                <a:ea typeface="Nunito"/>
                <a:cs typeface="Nunito"/>
                <a:sym typeface="Nunito"/>
              </a:rPr>
              <a:t> through repeated interactions</a:t>
            </a:r>
            <a:endParaRPr sz="1500">
              <a:solidFill>
                <a:schemeClr val="dk1"/>
              </a:solidFill>
              <a:latin typeface="Nunito"/>
              <a:ea typeface="Nunito"/>
              <a:cs typeface="Nunito"/>
              <a:sym typeface="Nunito"/>
            </a:endParaRPr>
          </a:p>
          <a:p>
            <a:pPr indent="0" lvl="0" marL="0" rtl="0" algn="l">
              <a:spcBef>
                <a:spcPts val="0"/>
              </a:spcBef>
              <a:spcAft>
                <a:spcPts val="0"/>
              </a:spcAft>
              <a:buNone/>
            </a:pPr>
            <a:r>
              <a:t/>
            </a:r>
            <a:endParaRPr sz="1500" u="sng">
              <a:solidFill>
                <a:schemeClr val="dk1"/>
              </a:solidFill>
              <a:latin typeface="Nunito"/>
              <a:ea typeface="Nunito"/>
              <a:cs typeface="Nunito"/>
              <a:sym typeface="Nunito"/>
            </a:endParaRPr>
          </a:p>
          <a:p>
            <a:pPr indent="0" lvl="0" marL="0" rtl="0" algn="l">
              <a:spcBef>
                <a:spcPts val="0"/>
              </a:spcBef>
              <a:spcAft>
                <a:spcPts val="0"/>
              </a:spcAft>
              <a:buNone/>
            </a:pPr>
            <a:r>
              <a:rPr lang="en" sz="1500" u="sng">
                <a:solidFill>
                  <a:schemeClr val="dk1"/>
                </a:solidFill>
                <a:latin typeface="Nunito"/>
                <a:ea typeface="Nunito"/>
                <a:cs typeface="Nunito"/>
                <a:sym typeface="Nunito"/>
              </a:rPr>
              <a:t>Key Measurement</a:t>
            </a:r>
            <a:endParaRPr sz="1500" u="sng">
              <a:solidFill>
                <a:schemeClr val="dk1"/>
              </a:solidFill>
              <a:latin typeface="Nunito"/>
              <a:ea typeface="Nunito"/>
              <a:cs typeface="Nunito"/>
              <a:sym typeface="Nunito"/>
            </a:endParaRPr>
          </a:p>
          <a:p>
            <a:pPr indent="0" lvl="0" marL="0" rtl="0" algn="l">
              <a:spcBef>
                <a:spcPts val="0"/>
              </a:spcBef>
              <a:spcAft>
                <a:spcPts val="0"/>
              </a:spcAft>
              <a:buNone/>
            </a:pPr>
            <a:r>
              <a:rPr lang="en" sz="1500">
                <a:solidFill>
                  <a:schemeClr val="dk1"/>
                </a:solidFill>
                <a:latin typeface="Nunito"/>
                <a:ea typeface="Nunito"/>
                <a:cs typeface="Nunito"/>
                <a:sym typeface="Nunito"/>
              </a:rPr>
              <a:t>Timing how fast participants can successfully navigate to certain features of the app</a:t>
            </a:r>
            <a:endParaRPr sz="1500">
              <a:solidFill>
                <a:schemeClr val="dk1"/>
              </a:solidFill>
              <a:latin typeface="Nunito"/>
              <a:ea typeface="Nunito"/>
              <a:cs typeface="Nunito"/>
              <a:sym typeface="Nunito"/>
            </a:endParaRPr>
          </a:p>
          <a:p>
            <a:pPr indent="0" lvl="0" marL="0" rtl="0" algn="l">
              <a:spcBef>
                <a:spcPts val="0"/>
              </a:spcBef>
              <a:spcAft>
                <a:spcPts val="0"/>
              </a:spcAft>
              <a:buNone/>
            </a:pPr>
            <a:r>
              <a:t/>
            </a:r>
            <a:endParaRPr sz="1500">
              <a:solidFill>
                <a:schemeClr val="dk1"/>
              </a:solidFill>
              <a:latin typeface="Nunito"/>
              <a:ea typeface="Nunito"/>
              <a:cs typeface="Nunito"/>
              <a:sym typeface="Nunito"/>
            </a:endParaRPr>
          </a:p>
          <a:p>
            <a:pPr indent="0" lvl="0" marL="0" rtl="0" algn="l">
              <a:spcBef>
                <a:spcPts val="0"/>
              </a:spcBef>
              <a:spcAft>
                <a:spcPts val="0"/>
              </a:spcAft>
              <a:buNone/>
            </a:pPr>
            <a:r>
              <a:rPr lang="en" sz="1500" u="sng">
                <a:solidFill>
                  <a:schemeClr val="dk1"/>
                </a:solidFill>
                <a:latin typeface="Nunito"/>
                <a:ea typeface="Nunito"/>
                <a:cs typeface="Nunito"/>
                <a:sym typeface="Nunito"/>
              </a:rPr>
              <a:t>Results</a:t>
            </a:r>
            <a:endParaRPr sz="1500" u="sng">
              <a:solidFill>
                <a:schemeClr val="dk1"/>
              </a:solidFill>
              <a:latin typeface="Nunito"/>
              <a:ea typeface="Nunito"/>
              <a:cs typeface="Nunito"/>
              <a:sym typeface="Nunito"/>
            </a:endParaRPr>
          </a:p>
          <a:p>
            <a:pPr indent="-323850" lvl="0" marL="457200" rtl="0" algn="l">
              <a:spcBef>
                <a:spcPts val="0"/>
              </a:spcBef>
              <a:spcAft>
                <a:spcPts val="0"/>
              </a:spcAft>
              <a:buClr>
                <a:schemeClr val="dk1"/>
              </a:buClr>
              <a:buSzPts val="1500"/>
              <a:buFont typeface="Nunito"/>
              <a:buChar char="●"/>
            </a:pPr>
            <a:r>
              <a:rPr lang="en" sz="1500">
                <a:solidFill>
                  <a:schemeClr val="dk1"/>
                </a:solidFill>
                <a:latin typeface="Nunito"/>
                <a:ea typeface="Nunito"/>
                <a:cs typeface="Nunito"/>
                <a:sym typeface="Nunito"/>
              </a:rPr>
              <a:t>Participants were able to navigate through the app </a:t>
            </a:r>
            <a:r>
              <a:rPr b="1" lang="en" sz="1500">
                <a:solidFill>
                  <a:schemeClr val="dk1"/>
                </a:solidFill>
                <a:latin typeface="Nunito"/>
                <a:ea typeface="Nunito"/>
                <a:cs typeface="Nunito"/>
                <a:sym typeface="Nunito"/>
              </a:rPr>
              <a:t>faster</a:t>
            </a:r>
            <a:r>
              <a:rPr lang="en" sz="1500">
                <a:solidFill>
                  <a:schemeClr val="dk1"/>
                </a:solidFill>
                <a:latin typeface="Nunito"/>
                <a:ea typeface="Nunito"/>
                <a:cs typeface="Nunito"/>
                <a:sym typeface="Nunito"/>
              </a:rPr>
              <a:t> the second time around</a:t>
            </a:r>
            <a:endParaRPr sz="1500">
              <a:solidFill>
                <a:schemeClr val="dk1"/>
              </a:solidFill>
              <a:latin typeface="Nunito"/>
              <a:ea typeface="Nunito"/>
              <a:cs typeface="Nunito"/>
              <a:sym typeface="Nunito"/>
            </a:endParaRPr>
          </a:p>
          <a:p>
            <a:pPr indent="-323850" lvl="0" marL="457200" rtl="0" algn="l">
              <a:spcBef>
                <a:spcPts val="0"/>
              </a:spcBef>
              <a:spcAft>
                <a:spcPts val="0"/>
              </a:spcAft>
              <a:buClr>
                <a:schemeClr val="dk1"/>
              </a:buClr>
              <a:buSzPts val="1500"/>
              <a:buFont typeface="Nunito"/>
              <a:buChar char="●"/>
            </a:pPr>
            <a:r>
              <a:rPr lang="en" sz="1500">
                <a:solidFill>
                  <a:schemeClr val="dk1"/>
                </a:solidFill>
                <a:latin typeface="Nunito"/>
                <a:ea typeface="Nunito"/>
                <a:cs typeface="Nunito"/>
                <a:sym typeface="Nunito"/>
              </a:rPr>
              <a:t>Older participant struggled with speed however</a:t>
            </a:r>
            <a:endParaRPr sz="1500">
              <a:solidFill>
                <a:schemeClr val="dk1"/>
              </a:solidFill>
              <a:latin typeface="Nunito"/>
              <a:ea typeface="Nunito"/>
              <a:cs typeface="Nunito"/>
              <a:sym typeface="Nunito"/>
            </a:endParaRPr>
          </a:p>
        </p:txBody>
      </p:sp>
      <p:cxnSp>
        <p:nvCxnSpPr>
          <p:cNvPr id="423" name="Google Shape;423;p22"/>
          <p:cNvCxnSpPr/>
          <p:nvPr/>
        </p:nvCxnSpPr>
        <p:spPr>
          <a:xfrm>
            <a:off x="4579625" y="460825"/>
            <a:ext cx="25800" cy="4379400"/>
          </a:xfrm>
          <a:prstGeom prst="straightConnector1">
            <a:avLst/>
          </a:prstGeom>
          <a:noFill/>
          <a:ln cap="flat" cmpd="sng" w="38100">
            <a:solidFill>
              <a:srgbClr val="191610"/>
            </a:solidFill>
            <a:prstDash val="dash"/>
            <a:round/>
            <a:headEnd len="sm" w="sm" type="none"/>
            <a:tailEnd len="sm" w="sm" type="non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23"/>
          <p:cNvSpPr txBox="1"/>
          <p:nvPr/>
        </p:nvSpPr>
        <p:spPr>
          <a:xfrm>
            <a:off x="418400" y="1310075"/>
            <a:ext cx="3735300" cy="3682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u="sng">
                <a:latin typeface="Nunito"/>
                <a:ea typeface="Nunito"/>
                <a:cs typeface="Nunito"/>
                <a:sym typeface="Nunito"/>
              </a:rPr>
              <a:t>Findings</a:t>
            </a:r>
            <a:endParaRPr sz="1800" u="sng">
              <a:latin typeface="Nunito"/>
              <a:ea typeface="Nunito"/>
              <a:cs typeface="Nunito"/>
              <a:sym typeface="Nunito"/>
            </a:endParaRPr>
          </a:p>
          <a:p>
            <a:pPr indent="0" lvl="0" marL="0" rtl="0" algn="l">
              <a:spcBef>
                <a:spcPts val="0"/>
              </a:spcBef>
              <a:spcAft>
                <a:spcPts val="0"/>
              </a:spcAft>
              <a:buNone/>
            </a:pPr>
            <a:r>
              <a:t/>
            </a:r>
            <a:endParaRPr>
              <a:latin typeface="Nunito"/>
              <a:ea typeface="Nunito"/>
              <a:cs typeface="Nunito"/>
              <a:sym typeface="Nunito"/>
            </a:endParaRPr>
          </a:p>
          <a:p>
            <a:pPr indent="-317500" lvl="0" marL="457200" rtl="0" algn="l">
              <a:spcBef>
                <a:spcPts val="0"/>
              </a:spcBef>
              <a:spcAft>
                <a:spcPts val="0"/>
              </a:spcAft>
              <a:buSzPts val="1400"/>
              <a:buFont typeface="Nunito"/>
              <a:buChar char="●"/>
            </a:pPr>
            <a:r>
              <a:rPr lang="en">
                <a:latin typeface="Nunito"/>
                <a:ea typeface="Nunito"/>
                <a:cs typeface="Nunito"/>
                <a:sym typeface="Nunito"/>
              </a:rPr>
              <a:t>The feature that our test users had the most </a:t>
            </a:r>
            <a:r>
              <a:rPr lang="en">
                <a:latin typeface="Nunito"/>
                <a:ea typeface="Nunito"/>
                <a:cs typeface="Nunito"/>
                <a:sym typeface="Nunito"/>
              </a:rPr>
              <a:t>difficulty</a:t>
            </a:r>
            <a:r>
              <a:rPr lang="en">
                <a:latin typeface="Nunito"/>
                <a:ea typeface="Nunito"/>
                <a:cs typeface="Nunito"/>
                <a:sym typeface="Nunito"/>
              </a:rPr>
              <a:t> discovering was the mailbox icon on the homepage (which leads to the user’s feed)</a:t>
            </a:r>
            <a:endParaRPr>
              <a:latin typeface="Nunito"/>
              <a:ea typeface="Nunito"/>
              <a:cs typeface="Nunito"/>
              <a:sym typeface="Nunito"/>
            </a:endParaRPr>
          </a:p>
          <a:p>
            <a:pPr indent="-317500" lvl="0" marL="457200" rtl="0" algn="l">
              <a:spcBef>
                <a:spcPts val="0"/>
              </a:spcBef>
              <a:spcAft>
                <a:spcPts val="0"/>
              </a:spcAft>
              <a:buSzPts val="1400"/>
              <a:buFont typeface="Gilda Display"/>
              <a:buChar char="●"/>
            </a:pPr>
            <a:r>
              <a:rPr lang="en">
                <a:latin typeface="Nunito"/>
                <a:ea typeface="Nunito"/>
                <a:cs typeface="Nunito"/>
                <a:sym typeface="Nunito"/>
              </a:rPr>
              <a:t>Users </a:t>
            </a:r>
            <a:r>
              <a:rPr b="1" lang="en">
                <a:latin typeface="Nunito"/>
                <a:ea typeface="Nunito"/>
                <a:cs typeface="Nunito"/>
                <a:sym typeface="Nunito"/>
              </a:rPr>
              <a:t>did not realize</a:t>
            </a:r>
            <a:r>
              <a:rPr lang="en">
                <a:latin typeface="Nunito"/>
                <a:ea typeface="Nunito"/>
                <a:cs typeface="Nunito"/>
                <a:sym typeface="Nunito"/>
              </a:rPr>
              <a:t> that the mailbox icon was clickable</a:t>
            </a:r>
            <a:endParaRPr>
              <a:latin typeface="Nunito"/>
              <a:ea typeface="Nunito"/>
              <a:cs typeface="Nunito"/>
              <a:sym typeface="Nunito"/>
            </a:endParaRPr>
          </a:p>
          <a:p>
            <a:pPr indent="0" lvl="0" marL="0" rtl="0" algn="l">
              <a:spcBef>
                <a:spcPts val="0"/>
              </a:spcBef>
              <a:spcAft>
                <a:spcPts val="0"/>
              </a:spcAft>
              <a:buNone/>
            </a:pPr>
            <a:r>
              <a:t/>
            </a:r>
            <a:endParaRPr>
              <a:latin typeface="Nunito"/>
              <a:ea typeface="Nunito"/>
              <a:cs typeface="Nunito"/>
              <a:sym typeface="Nunito"/>
            </a:endParaRPr>
          </a:p>
          <a:p>
            <a:pPr indent="0" lvl="0" marL="0" rtl="0" algn="l">
              <a:spcBef>
                <a:spcPts val="0"/>
              </a:spcBef>
              <a:spcAft>
                <a:spcPts val="0"/>
              </a:spcAft>
              <a:buNone/>
            </a:pPr>
            <a:r>
              <a:rPr lang="en" sz="1800" u="sng">
                <a:latin typeface="Nunito"/>
                <a:ea typeface="Nunito"/>
                <a:cs typeface="Nunito"/>
                <a:sym typeface="Nunito"/>
              </a:rPr>
              <a:t>Takeaway</a:t>
            </a:r>
            <a:endParaRPr sz="1800" u="sng">
              <a:latin typeface="Nunito"/>
              <a:ea typeface="Nunito"/>
              <a:cs typeface="Nunito"/>
              <a:sym typeface="Nunito"/>
            </a:endParaRPr>
          </a:p>
          <a:p>
            <a:pPr indent="0" lvl="0" marL="0" rtl="0" algn="l">
              <a:spcBef>
                <a:spcPts val="0"/>
              </a:spcBef>
              <a:spcAft>
                <a:spcPts val="0"/>
              </a:spcAft>
              <a:buNone/>
            </a:pPr>
            <a:r>
              <a:t/>
            </a:r>
            <a:endParaRPr sz="1800">
              <a:latin typeface="Nunito"/>
              <a:ea typeface="Nunito"/>
              <a:cs typeface="Nunito"/>
              <a:sym typeface="Nunito"/>
            </a:endParaRPr>
          </a:p>
          <a:p>
            <a:pPr indent="-317500" lvl="0" marL="457200" rtl="0" algn="l">
              <a:spcBef>
                <a:spcPts val="0"/>
              </a:spcBef>
              <a:spcAft>
                <a:spcPts val="0"/>
              </a:spcAft>
              <a:buSzPts val="1400"/>
              <a:buFont typeface="Gilda Display"/>
              <a:buChar char="●"/>
            </a:pPr>
            <a:r>
              <a:rPr lang="en">
                <a:latin typeface="Nunito"/>
                <a:ea typeface="Nunito"/>
                <a:cs typeface="Nunito"/>
                <a:sym typeface="Nunito"/>
              </a:rPr>
              <a:t>We must make it </a:t>
            </a:r>
            <a:r>
              <a:rPr b="1" lang="en">
                <a:latin typeface="Nunito"/>
                <a:ea typeface="Nunito"/>
                <a:cs typeface="Nunito"/>
                <a:sym typeface="Nunito"/>
              </a:rPr>
              <a:t>clear</a:t>
            </a:r>
            <a:r>
              <a:rPr lang="en">
                <a:latin typeface="Nunito"/>
                <a:ea typeface="Nunito"/>
                <a:cs typeface="Nunito"/>
                <a:sym typeface="Nunito"/>
              </a:rPr>
              <a:t> to the user as to what is clickable, perhaps through color, captions, and/or special effects</a:t>
            </a:r>
            <a:endParaRPr>
              <a:latin typeface="Nunito"/>
              <a:ea typeface="Nunito"/>
              <a:cs typeface="Nunito"/>
              <a:sym typeface="Nunito"/>
            </a:endParaRPr>
          </a:p>
          <a:p>
            <a:pPr indent="0" lvl="0" marL="0" rtl="0" algn="l">
              <a:spcBef>
                <a:spcPts val="0"/>
              </a:spcBef>
              <a:spcAft>
                <a:spcPts val="0"/>
              </a:spcAft>
              <a:buNone/>
            </a:pPr>
            <a:r>
              <a:t/>
            </a:r>
            <a:endParaRPr>
              <a:latin typeface="Nunito"/>
              <a:ea typeface="Nunito"/>
              <a:cs typeface="Nunito"/>
              <a:sym typeface="Nunito"/>
            </a:endParaRPr>
          </a:p>
          <a:p>
            <a:pPr indent="0" lvl="0" marL="457200" rtl="0" algn="l">
              <a:spcBef>
                <a:spcPts val="0"/>
              </a:spcBef>
              <a:spcAft>
                <a:spcPts val="0"/>
              </a:spcAft>
              <a:buNone/>
            </a:pPr>
            <a:r>
              <a:t/>
            </a:r>
            <a:endParaRPr>
              <a:latin typeface="Nunito"/>
              <a:ea typeface="Nunito"/>
              <a:cs typeface="Nunito"/>
              <a:sym typeface="Nunito"/>
            </a:endParaRPr>
          </a:p>
        </p:txBody>
      </p:sp>
      <p:cxnSp>
        <p:nvCxnSpPr>
          <p:cNvPr id="429" name="Google Shape;429;p23"/>
          <p:cNvCxnSpPr/>
          <p:nvPr/>
        </p:nvCxnSpPr>
        <p:spPr>
          <a:xfrm>
            <a:off x="4579625" y="460825"/>
            <a:ext cx="25800" cy="4379400"/>
          </a:xfrm>
          <a:prstGeom prst="straightConnector1">
            <a:avLst/>
          </a:prstGeom>
          <a:noFill/>
          <a:ln cap="flat" cmpd="sng" w="38100">
            <a:solidFill>
              <a:srgbClr val="191610"/>
            </a:solidFill>
            <a:prstDash val="dash"/>
            <a:round/>
            <a:headEnd len="sm" w="sm" type="none"/>
            <a:tailEnd len="sm" w="sm" type="none"/>
          </a:ln>
        </p:spPr>
      </p:cxnSp>
      <p:sp>
        <p:nvSpPr>
          <p:cNvPr id="430" name="Google Shape;430;p23"/>
          <p:cNvSpPr txBox="1"/>
          <p:nvPr/>
        </p:nvSpPr>
        <p:spPr>
          <a:xfrm>
            <a:off x="4809425" y="1310075"/>
            <a:ext cx="4173300" cy="3498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u="sng">
                <a:latin typeface="Nunito"/>
                <a:ea typeface="Nunito"/>
                <a:cs typeface="Nunito"/>
                <a:sym typeface="Nunito"/>
              </a:rPr>
              <a:t>Findings</a:t>
            </a:r>
            <a:endParaRPr sz="1800" u="sng">
              <a:latin typeface="Nunito"/>
              <a:ea typeface="Nunito"/>
              <a:cs typeface="Nunito"/>
              <a:sym typeface="Nunito"/>
            </a:endParaRPr>
          </a:p>
          <a:p>
            <a:pPr indent="0" lvl="0" marL="0" rtl="0" algn="l">
              <a:spcBef>
                <a:spcPts val="0"/>
              </a:spcBef>
              <a:spcAft>
                <a:spcPts val="0"/>
              </a:spcAft>
              <a:buNone/>
            </a:pPr>
            <a:r>
              <a:t/>
            </a:r>
            <a:endParaRPr>
              <a:latin typeface="Nunito"/>
              <a:ea typeface="Nunito"/>
              <a:cs typeface="Nunito"/>
              <a:sym typeface="Nunito"/>
            </a:endParaRPr>
          </a:p>
          <a:p>
            <a:pPr indent="-317500" lvl="0" marL="457200" rtl="0" algn="l">
              <a:spcBef>
                <a:spcPts val="0"/>
              </a:spcBef>
              <a:spcAft>
                <a:spcPts val="0"/>
              </a:spcAft>
              <a:buSzPts val="1400"/>
              <a:buFont typeface="Gilda Display"/>
              <a:buChar char="●"/>
            </a:pPr>
            <a:r>
              <a:rPr lang="en">
                <a:latin typeface="Nunito"/>
                <a:ea typeface="Nunito"/>
                <a:cs typeface="Nunito"/>
                <a:sym typeface="Nunito"/>
              </a:rPr>
              <a:t>Despite the users having already navigated through the process of creating a journal entry, i</a:t>
            </a:r>
            <a:r>
              <a:rPr lang="en">
                <a:latin typeface="Nunito"/>
                <a:ea typeface="Nunito"/>
                <a:cs typeface="Nunito"/>
                <a:sym typeface="Nunito"/>
              </a:rPr>
              <a:t>t </a:t>
            </a:r>
            <a:r>
              <a:rPr b="1" lang="en">
                <a:latin typeface="Nunito"/>
                <a:ea typeface="Nunito"/>
                <a:cs typeface="Nunito"/>
                <a:sym typeface="Nunito"/>
              </a:rPr>
              <a:t>still </a:t>
            </a:r>
            <a:r>
              <a:rPr b="1" lang="en">
                <a:latin typeface="Nunito"/>
                <a:ea typeface="Nunito"/>
                <a:cs typeface="Nunito"/>
                <a:sym typeface="Nunito"/>
              </a:rPr>
              <a:t>took a bit of time</a:t>
            </a:r>
            <a:r>
              <a:rPr lang="en">
                <a:latin typeface="Nunito"/>
                <a:ea typeface="Nunito"/>
                <a:cs typeface="Nunito"/>
                <a:sym typeface="Nunito"/>
              </a:rPr>
              <a:t> for some users to re-navigate due to the amount of different screens that are involved in creating a journal</a:t>
            </a:r>
            <a:endParaRPr>
              <a:latin typeface="Nunito"/>
              <a:ea typeface="Nunito"/>
              <a:cs typeface="Nunito"/>
              <a:sym typeface="Nunito"/>
            </a:endParaRPr>
          </a:p>
          <a:p>
            <a:pPr indent="0" lvl="0" marL="457200" rtl="0" algn="l">
              <a:spcBef>
                <a:spcPts val="0"/>
              </a:spcBef>
              <a:spcAft>
                <a:spcPts val="0"/>
              </a:spcAft>
              <a:buNone/>
            </a:pPr>
            <a:r>
              <a:t/>
            </a:r>
            <a:endParaRPr>
              <a:latin typeface="Nunito"/>
              <a:ea typeface="Nunito"/>
              <a:cs typeface="Nunito"/>
              <a:sym typeface="Nunito"/>
            </a:endParaRPr>
          </a:p>
          <a:p>
            <a:pPr indent="0" lvl="0" marL="0" rtl="0" algn="l">
              <a:spcBef>
                <a:spcPts val="0"/>
              </a:spcBef>
              <a:spcAft>
                <a:spcPts val="0"/>
              </a:spcAft>
              <a:buNone/>
            </a:pPr>
            <a:r>
              <a:rPr lang="en" sz="1800" u="sng">
                <a:latin typeface="Nunito"/>
                <a:ea typeface="Nunito"/>
                <a:cs typeface="Nunito"/>
                <a:sym typeface="Nunito"/>
              </a:rPr>
              <a:t>Takeaway</a:t>
            </a:r>
            <a:endParaRPr sz="1800" u="sng">
              <a:latin typeface="Nunito"/>
              <a:ea typeface="Nunito"/>
              <a:cs typeface="Nunito"/>
              <a:sym typeface="Nunito"/>
            </a:endParaRPr>
          </a:p>
          <a:p>
            <a:pPr indent="0" lvl="0" marL="0" rtl="0" algn="l">
              <a:spcBef>
                <a:spcPts val="0"/>
              </a:spcBef>
              <a:spcAft>
                <a:spcPts val="0"/>
              </a:spcAft>
              <a:buNone/>
            </a:pPr>
            <a:r>
              <a:t/>
            </a:r>
            <a:endParaRPr sz="1800">
              <a:latin typeface="Nunito"/>
              <a:ea typeface="Nunito"/>
              <a:cs typeface="Nunito"/>
              <a:sym typeface="Nunito"/>
            </a:endParaRPr>
          </a:p>
          <a:p>
            <a:pPr indent="-317500" lvl="0" marL="457200" rtl="0" algn="l">
              <a:spcBef>
                <a:spcPts val="0"/>
              </a:spcBef>
              <a:spcAft>
                <a:spcPts val="0"/>
              </a:spcAft>
              <a:buSzPts val="1400"/>
              <a:buFont typeface="Gilda Display"/>
              <a:buChar char="●"/>
            </a:pPr>
            <a:r>
              <a:rPr lang="en">
                <a:latin typeface="Nunito"/>
                <a:ea typeface="Nunito"/>
                <a:cs typeface="Nunito"/>
                <a:sym typeface="Nunito"/>
              </a:rPr>
              <a:t>As the process of creating a journal includes </a:t>
            </a:r>
            <a:r>
              <a:rPr lang="en">
                <a:latin typeface="Nunito"/>
                <a:ea typeface="Nunito"/>
                <a:cs typeface="Nunito"/>
                <a:sym typeface="Nunito"/>
              </a:rPr>
              <a:t>multiple</a:t>
            </a:r>
            <a:r>
              <a:rPr lang="en">
                <a:latin typeface="Nunito"/>
                <a:ea typeface="Nunito"/>
                <a:cs typeface="Nunito"/>
                <a:sym typeface="Nunito"/>
              </a:rPr>
              <a:t> parts (voice/text, picture, song), we must </a:t>
            </a:r>
            <a:r>
              <a:rPr b="1" lang="en">
                <a:latin typeface="Nunito"/>
                <a:ea typeface="Nunito"/>
                <a:cs typeface="Nunito"/>
                <a:sym typeface="Nunito"/>
              </a:rPr>
              <a:t>aid</a:t>
            </a:r>
            <a:r>
              <a:rPr b="1" lang="en">
                <a:latin typeface="Nunito"/>
                <a:ea typeface="Nunito"/>
                <a:cs typeface="Nunito"/>
                <a:sym typeface="Nunito"/>
              </a:rPr>
              <a:t> users</a:t>
            </a:r>
            <a:r>
              <a:rPr lang="en">
                <a:latin typeface="Nunito"/>
                <a:ea typeface="Nunito"/>
                <a:cs typeface="Nunito"/>
                <a:sym typeface="Nunito"/>
              </a:rPr>
              <a:t> in navigating through the series of steps and buttons that allow them to complete a journal</a:t>
            </a:r>
            <a:endParaRPr>
              <a:latin typeface="Nunito"/>
              <a:ea typeface="Nunito"/>
              <a:cs typeface="Nunito"/>
              <a:sym typeface="Nunito"/>
            </a:endParaRPr>
          </a:p>
        </p:txBody>
      </p:sp>
      <p:sp>
        <p:nvSpPr>
          <p:cNvPr id="431" name="Google Shape;431;p23"/>
          <p:cNvSpPr/>
          <p:nvPr/>
        </p:nvSpPr>
        <p:spPr>
          <a:xfrm>
            <a:off x="1235750" y="257900"/>
            <a:ext cx="2100600" cy="907200"/>
          </a:xfrm>
          <a:prstGeom prst="horizontalScroll">
            <a:avLst>
              <a:gd fmla="val 12500" name="adj"/>
            </a:avLst>
          </a:prstGeom>
          <a:solidFill>
            <a:schemeClr val="lt2"/>
          </a:solidFill>
          <a:ln cap="flat" cmpd="sng" w="38100">
            <a:solidFill>
              <a:srgbClr val="19161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latin typeface="Gilda Display"/>
                <a:ea typeface="Gilda Display"/>
                <a:cs typeface="Gilda Display"/>
                <a:sym typeface="Gilda Display"/>
              </a:rPr>
              <a:t>Discoverable</a:t>
            </a:r>
            <a:endParaRPr sz="1800">
              <a:latin typeface="Gilda Display"/>
              <a:ea typeface="Gilda Display"/>
              <a:cs typeface="Gilda Display"/>
              <a:sym typeface="Gilda Display"/>
            </a:endParaRPr>
          </a:p>
        </p:txBody>
      </p:sp>
      <p:sp>
        <p:nvSpPr>
          <p:cNvPr id="432" name="Google Shape;432;p23"/>
          <p:cNvSpPr/>
          <p:nvPr/>
        </p:nvSpPr>
        <p:spPr>
          <a:xfrm>
            <a:off x="5793450" y="257900"/>
            <a:ext cx="2100600" cy="907200"/>
          </a:xfrm>
          <a:prstGeom prst="horizontalScroll">
            <a:avLst>
              <a:gd fmla="val 12500" name="adj"/>
            </a:avLst>
          </a:prstGeom>
          <a:solidFill>
            <a:schemeClr val="lt2"/>
          </a:solidFill>
          <a:ln cap="flat" cmpd="sng" w="38100">
            <a:solidFill>
              <a:srgbClr val="19161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latin typeface="Gilda Display"/>
                <a:ea typeface="Gilda Display"/>
                <a:cs typeface="Gilda Display"/>
                <a:sym typeface="Gilda Display"/>
              </a:rPr>
              <a:t>Learnable</a:t>
            </a:r>
            <a:endParaRPr sz="1800">
              <a:latin typeface="Gilda Display"/>
              <a:ea typeface="Gilda Display"/>
              <a:cs typeface="Gilda Display"/>
              <a:sym typeface="Gilda Display"/>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24"/>
          <p:cNvSpPr txBox="1"/>
          <p:nvPr>
            <p:ph idx="4294967295" type="title"/>
          </p:nvPr>
        </p:nvSpPr>
        <p:spPr>
          <a:xfrm>
            <a:off x="581925"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Progress Towards Usability Goals</a:t>
            </a:r>
            <a:endParaRPr b="1"/>
          </a:p>
        </p:txBody>
      </p:sp>
      <p:sp>
        <p:nvSpPr>
          <p:cNvPr id="438" name="Google Shape;438;p24"/>
          <p:cNvSpPr/>
          <p:nvPr/>
        </p:nvSpPr>
        <p:spPr>
          <a:xfrm>
            <a:off x="702200" y="1377675"/>
            <a:ext cx="2289300" cy="1293300"/>
          </a:xfrm>
          <a:prstGeom prst="homePlate">
            <a:avLst>
              <a:gd fmla="val 50000" name="adj"/>
            </a:avLst>
          </a:prstGeom>
          <a:solidFill>
            <a:srgbClr val="D6C1B0"/>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Nunito"/>
                <a:ea typeface="Nunito"/>
                <a:cs typeface="Nunito"/>
                <a:sym typeface="Nunito"/>
              </a:rPr>
              <a:t>“You’ve got mail” caption to clarify that the homepage mailbox is clickable</a:t>
            </a:r>
            <a:endParaRPr>
              <a:latin typeface="Nunito"/>
              <a:ea typeface="Nunito"/>
              <a:cs typeface="Nunito"/>
              <a:sym typeface="Nunito"/>
            </a:endParaRPr>
          </a:p>
        </p:txBody>
      </p:sp>
      <p:sp>
        <p:nvSpPr>
          <p:cNvPr id="439" name="Google Shape;439;p24"/>
          <p:cNvSpPr/>
          <p:nvPr/>
        </p:nvSpPr>
        <p:spPr>
          <a:xfrm>
            <a:off x="3479888" y="1338075"/>
            <a:ext cx="2289300" cy="1293300"/>
          </a:xfrm>
          <a:prstGeom prst="homePlate">
            <a:avLst>
              <a:gd fmla="val 50000" name="adj"/>
            </a:avLst>
          </a:prstGeom>
          <a:solidFill>
            <a:srgbClr val="D6C1B0"/>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Nunito"/>
                <a:ea typeface="Nunito"/>
                <a:cs typeface="Nunito"/>
                <a:sym typeface="Nunito"/>
              </a:rPr>
              <a:t>Made “Home” footer icon more clear + identifiable</a:t>
            </a:r>
            <a:endParaRPr>
              <a:latin typeface="Nunito"/>
              <a:ea typeface="Nunito"/>
              <a:cs typeface="Nunito"/>
              <a:sym typeface="Nunito"/>
            </a:endParaRPr>
          </a:p>
        </p:txBody>
      </p:sp>
      <p:sp>
        <p:nvSpPr>
          <p:cNvPr id="440" name="Google Shape;440;p24"/>
          <p:cNvSpPr/>
          <p:nvPr/>
        </p:nvSpPr>
        <p:spPr>
          <a:xfrm>
            <a:off x="6257575" y="1338075"/>
            <a:ext cx="2289300" cy="1261800"/>
          </a:xfrm>
          <a:prstGeom prst="homePlate">
            <a:avLst>
              <a:gd fmla="val 50000" name="adj"/>
            </a:avLst>
          </a:prstGeom>
          <a:solidFill>
            <a:srgbClr val="D6C1B0"/>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Nunito"/>
                <a:ea typeface="Nunito"/>
                <a:cs typeface="Nunito"/>
                <a:sym typeface="Nunito"/>
              </a:rPr>
              <a:t>Added “Tap to Record” caption to record a voice memo journal entry</a:t>
            </a:r>
            <a:endParaRPr>
              <a:latin typeface="Nunito"/>
              <a:ea typeface="Nunito"/>
              <a:cs typeface="Nunito"/>
              <a:sym typeface="Nunito"/>
            </a:endParaRPr>
          </a:p>
        </p:txBody>
      </p:sp>
      <p:sp>
        <p:nvSpPr>
          <p:cNvPr id="441" name="Google Shape;441;p24"/>
          <p:cNvSpPr/>
          <p:nvPr/>
        </p:nvSpPr>
        <p:spPr>
          <a:xfrm>
            <a:off x="1569050" y="2951725"/>
            <a:ext cx="2289300" cy="1195500"/>
          </a:xfrm>
          <a:prstGeom prst="homePlate">
            <a:avLst>
              <a:gd fmla="val 50000" name="adj"/>
            </a:avLst>
          </a:prstGeom>
          <a:solidFill>
            <a:srgbClr val="D7BDA8"/>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Nunito"/>
                <a:ea typeface="Nunito"/>
                <a:cs typeface="Nunito"/>
                <a:sym typeface="Nunito"/>
              </a:rPr>
              <a:t>“Press to take photo” and “Click here to select a photo from your library” helper captions</a:t>
            </a:r>
            <a:endParaRPr>
              <a:latin typeface="Nunito"/>
              <a:ea typeface="Nunito"/>
              <a:cs typeface="Nunito"/>
              <a:sym typeface="Nunito"/>
            </a:endParaRPr>
          </a:p>
        </p:txBody>
      </p:sp>
      <p:sp>
        <p:nvSpPr>
          <p:cNvPr id="442" name="Google Shape;442;p24"/>
          <p:cNvSpPr/>
          <p:nvPr/>
        </p:nvSpPr>
        <p:spPr>
          <a:xfrm>
            <a:off x="4961425" y="2951725"/>
            <a:ext cx="2289300" cy="1195500"/>
          </a:xfrm>
          <a:prstGeom prst="homePlate">
            <a:avLst>
              <a:gd fmla="val 50000" name="adj"/>
            </a:avLst>
          </a:prstGeom>
          <a:solidFill>
            <a:srgbClr val="D7BDA8"/>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Nunito"/>
                <a:ea typeface="Nunito"/>
                <a:cs typeface="Nunito"/>
                <a:sym typeface="Nunito"/>
              </a:rPr>
              <a:t>“Edit” button on the journal summary page right before uploading</a:t>
            </a:r>
            <a:endParaRPr>
              <a:latin typeface="Nunito"/>
              <a:ea typeface="Nunito"/>
              <a:cs typeface="Nunito"/>
              <a:sym typeface="Nuni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D5742"/>
        </a:solidFill>
      </p:bgPr>
    </p:bg>
    <p:spTree>
      <p:nvGrpSpPr>
        <p:cNvPr id="446" name="Shape 446"/>
        <p:cNvGrpSpPr/>
        <p:nvPr/>
      </p:nvGrpSpPr>
      <p:grpSpPr>
        <a:xfrm>
          <a:off x="0" y="0"/>
          <a:ext cx="0" cy="0"/>
          <a:chOff x="0" y="0"/>
          <a:chExt cx="0" cy="0"/>
        </a:xfrm>
      </p:grpSpPr>
      <p:grpSp>
        <p:nvGrpSpPr>
          <p:cNvPr id="447" name="Google Shape;447;p25"/>
          <p:cNvGrpSpPr/>
          <p:nvPr/>
        </p:nvGrpSpPr>
        <p:grpSpPr>
          <a:xfrm>
            <a:off x="8648700" y="-647968"/>
            <a:ext cx="1542830" cy="5910182"/>
            <a:chOff x="0" y="-28575"/>
            <a:chExt cx="812700" cy="3113244"/>
          </a:xfrm>
        </p:grpSpPr>
        <p:sp>
          <p:nvSpPr>
            <p:cNvPr id="448" name="Google Shape;448;p25"/>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E6D2C3"/>
            </a:solidFill>
            <a:ln>
              <a:noFill/>
            </a:ln>
          </p:spPr>
        </p:sp>
        <p:sp>
          <p:nvSpPr>
            <p:cNvPr id="449" name="Google Shape;449;p25"/>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450" name="Google Shape;450;p25"/>
          <p:cNvGrpSpPr/>
          <p:nvPr/>
        </p:nvGrpSpPr>
        <p:grpSpPr>
          <a:xfrm>
            <a:off x="-698614" y="-647968"/>
            <a:ext cx="1542830" cy="5910182"/>
            <a:chOff x="0" y="-28575"/>
            <a:chExt cx="812700" cy="3113244"/>
          </a:xfrm>
        </p:grpSpPr>
        <p:sp>
          <p:nvSpPr>
            <p:cNvPr id="451" name="Google Shape;451;p25"/>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B5916F"/>
            </a:solidFill>
            <a:ln>
              <a:noFill/>
            </a:ln>
          </p:spPr>
        </p:sp>
        <p:sp>
          <p:nvSpPr>
            <p:cNvPr id="452" name="Google Shape;452;p25"/>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453" name="Google Shape;453;p25"/>
          <p:cNvGrpSpPr/>
          <p:nvPr/>
        </p:nvGrpSpPr>
        <p:grpSpPr>
          <a:xfrm>
            <a:off x="3809875" y="-1932200"/>
            <a:ext cx="4838715" cy="2806057"/>
            <a:chOff x="0" y="-28575"/>
            <a:chExt cx="2528725" cy="1478117"/>
          </a:xfrm>
        </p:grpSpPr>
        <p:sp>
          <p:nvSpPr>
            <p:cNvPr id="454" name="Google Shape;454;p25"/>
            <p:cNvSpPr/>
            <p:nvPr/>
          </p:nvSpPr>
          <p:spPr>
            <a:xfrm>
              <a:off x="0" y="0"/>
              <a:ext cx="2528725" cy="1449542"/>
            </a:xfrm>
            <a:custGeom>
              <a:rect b="b" l="l" r="r" t="t"/>
              <a:pathLst>
                <a:path extrusionOk="0" h="1449542" w="2528725">
                  <a:moveTo>
                    <a:pt x="0" y="0"/>
                  </a:moveTo>
                  <a:lnTo>
                    <a:pt x="2528725" y="0"/>
                  </a:lnTo>
                  <a:lnTo>
                    <a:pt x="2528725" y="1449542"/>
                  </a:lnTo>
                  <a:lnTo>
                    <a:pt x="0" y="1449542"/>
                  </a:lnTo>
                  <a:close/>
                </a:path>
              </a:pathLst>
            </a:custGeom>
            <a:solidFill>
              <a:srgbClr val="B5916F"/>
            </a:solidFill>
            <a:ln>
              <a:noFill/>
            </a:ln>
          </p:spPr>
        </p:sp>
        <p:sp>
          <p:nvSpPr>
            <p:cNvPr id="455" name="Google Shape;455;p25"/>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456" name="Google Shape;456;p25"/>
          <p:cNvGrpSpPr/>
          <p:nvPr/>
        </p:nvGrpSpPr>
        <p:grpSpPr>
          <a:xfrm>
            <a:off x="3809900" y="4215350"/>
            <a:ext cx="4838715" cy="2806057"/>
            <a:chOff x="0" y="-28575"/>
            <a:chExt cx="2528725" cy="1478117"/>
          </a:xfrm>
        </p:grpSpPr>
        <p:sp>
          <p:nvSpPr>
            <p:cNvPr id="457" name="Google Shape;457;p25"/>
            <p:cNvSpPr/>
            <p:nvPr/>
          </p:nvSpPr>
          <p:spPr>
            <a:xfrm>
              <a:off x="0" y="0"/>
              <a:ext cx="2528725" cy="1449542"/>
            </a:xfrm>
            <a:custGeom>
              <a:rect b="b" l="l" r="r" t="t"/>
              <a:pathLst>
                <a:path extrusionOk="0" h="1449542" w="2528725">
                  <a:moveTo>
                    <a:pt x="0" y="0"/>
                  </a:moveTo>
                  <a:lnTo>
                    <a:pt x="2528725" y="0"/>
                  </a:lnTo>
                  <a:lnTo>
                    <a:pt x="2528725" y="1449542"/>
                  </a:lnTo>
                  <a:lnTo>
                    <a:pt x="0" y="1449542"/>
                  </a:lnTo>
                  <a:close/>
                </a:path>
              </a:pathLst>
            </a:custGeom>
            <a:solidFill>
              <a:srgbClr val="B5916F"/>
            </a:solidFill>
            <a:ln>
              <a:noFill/>
            </a:ln>
          </p:spPr>
        </p:sp>
        <p:sp>
          <p:nvSpPr>
            <p:cNvPr id="458" name="Google Shape;458;p25"/>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459" name="Google Shape;459;p25"/>
          <p:cNvGrpSpPr/>
          <p:nvPr/>
        </p:nvGrpSpPr>
        <p:grpSpPr>
          <a:xfrm>
            <a:off x="514350" y="-647968"/>
            <a:ext cx="3295558" cy="5910182"/>
            <a:chOff x="0" y="-28575"/>
            <a:chExt cx="1735966" cy="3113244"/>
          </a:xfrm>
        </p:grpSpPr>
        <p:sp>
          <p:nvSpPr>
            <p:cNvPr id="460" name="Google Shape;460;p25"/>
            <p:cNvSpPr/>
            <p:nvPr/>
          </p:nvSpPr>
          <p:spPr>
            <a:xfrm>
              <a:off x="0" y="0"/>
              <a:ext cx="1735966" cy="3084669"/>
            </a:xfrm>
            <a:custGeom>
              <a:rect b="b" l="l" r="r" t="t"/>
              <a:pathLst>
                <a:path extrusionOk="0" h="3084669" w="1735966">
                  <a:moveTo>
                    <a:pt x="0" y="0"/>
                  </a:moveTo>
                  <a:lnTo>
                    <a:pt x="1735966" y="0"/>
                  </a:lnTo>
                  <a:lnTo>
                    <a:pt x="1735966" y="3084669"/>
                  </a:lnTo>
                  <a:lnTo>
                    <a:pt x="0" y="3084669"/>
                  </a:lnTo>
                  <a:close/>
                </a:path>
              </a:pathLst>
            </a:custGeom>
            <a:solidFill>
              <a:srgbClr val="E6D2C3"/>
            </a:solidFill>
            <a:ln>
              <a:noFill/>
            </a:ln>
          </p:spPr>
        </p:sp>
        <p:sp>
          <p:nvSpPr>
            <p:cNvPr id="461" name="Google Shape;461;p25"/>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462" name="Google Shape;462;p25"/>
          <p:cNvCxnSpPr/>
          <p:nvPr/>
        </p:nvCxnSpPr>
        <p:spPr>
          <a:xfrm>
            <a:off x="504825"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463" name="Google Shape;463;p25"/>
          <p:cNvCxnSpPr/>
          <p:nvPr/>
        </p:nvCxnSpPr>
        <p:spPr>
          <a:xfrm>
            <a:off x="8653463"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464" name="Google Shape;464;p25"/>
          <p:cNvCxnSpPr/>
          <p:nvPr/>
        </p:nvCxnSpPr>
        <p:spPr>
          <a:xfrm>
            <a:off x="-108189" y="883442"/>
            <a:ext cx="9468000" cy="0"/>
          </a:xfrm>
          <a:prstGeom prst="straightConnector1">
            <a:avLst/>
          </a:prstGeom>
          <a:noFill/>
          <a:ln cap="flat" cmpd="sng" w="38100">
            <a:solidFill>
              <a:srgbClr val="191610"/>
            </a:solidFill>
            <a:prstDash val="solid"/>
            <a:round/>
            <a:headEnd len="sm" w="sm" type="none"/>
            <a:tailEnd len="sm" w="sm" type="none"/>
          </a:ln>
        </p:spPr>
      </p:cxnSp>
      <p:cxnSp>
        <p:nvCxnSpPr>
          <p:cNvPr id="465" name="Google Shape;465;p25"/>
          <p:cNvCxnSpPr/>
          <p:nvPr/>
        </p:nvCxnSpPr>
        <p:spPr>
          <a:xfrm>
            <a:off x="-108189" y="4264821"/>
            <a:ext cx="9468000" cy="0"/>
          </a:xfrm>
          <a:prstGeom prst="straightConnector1">
            <a:avLst/>
          </a:prstGeom>
          <a:noFill/>
          <a:ln cap="flat" cmpd="sng" w="38100">
            <a:solidFill>
              <a:srgbClr val="191610"/>
            </a:solidFill>
            <a:prstDash val="solid"/>
            <a:round/>
            <a:headEnd len="sm" w="sm" type="none"/>
            <a:tailEnd len="sm" w="sm" type="none"/>
          </a:ln>
        </p:spPr>
      </p:cxnSp>
      <p:cxnSp>
        <p:nvCxnSpPr>
          <p:cNvPr id="466" name="Google Shape;466;p25"/>
          <p:cNvCxnSpPr/>
          <p:nvPr/>
        </p:nvCxnSpPr>
        <p:spPr>
          <a:xfrm>
            <a:off x="3819499" y="-3345351"/>
            <a:ext cx="0" cy="9468000"/>
          </a:xfrm>
          <a:prstGeom prst="straightConnector1">
            <a:avLst/>
          </a:prstGeom>
          <a:noFill/>
          <a:ln cap="flat" cmpd="sng" w="38100">
            <a:solidFill>
              <a:srgbClr val="191610"/>
            </a:solidFill>
            <a:prstDash val="solid"/>
            <a:round/>
            <a:headEnd len="sm" w="sm" type="none"/>
            <a:tailEnd len="sm" w="sm" type="none"/>
          </a:ln>
        </p:spPr>
      </p:cxnSp>
      <p:sp>
        <p:nvSpPr>
          <p:cNvPr id="467" name="Google Shape;467;p25"/>
          <p:cNvSpPr txBox="1"/>
          <p:nvPr/>
        </p:nvSpPr>
        <p:spPr>
          <a:xfrm>
            <a:off x="960270" y="2110581"/>
            <a:ext cx="1536300" cy="1231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8000" u="none" cap="none" strike="noStrike">
                <a:solidFill>
                  <a:srgbClr val="6D5742"/>
                </a:solidFill>
                <a:latin typeface="Gilda Display"/>
                <a:ea typeface="Gilda Display"/>
                <a:cs typeface="Gilda Display"/>
                <a:sym typeface="Gilda Display"/>
              </a:rPr>
              <a:t>0</a:t>
            </a:r>
            <a:r>
              <a:rPr lang="en" sz="8000">
                <a:solidFill>
                  <a:srgbClr val="6D5742"/>
                </a:solidFill>
                <a:latin typeface="Gilda Display"/>
                <a:ea typeface="Gilda Display"/>
                <a:cs typeface="Gilda Display"/>
                <a:sym typeface="Gilda Display"/>
              </a:rPr>
              <a:t>4</a:t>
            </a:r>
            <a:r>
              <a:rPr b="0" i="0" lang="en" sz="8000" u="none" cap="none" strike="noStrike">
                <a:solidFill>
                  <a:srgbClr val="6D5742"/>
                </a:solidFill>
                <a:latin typeface="Gilda Display"/>
                <a:ea typeface="Gilda Display"/>
                <a:cs typeface="Gilda Display"/>
                <a:sym typeface="Gilda Display"/>
              </a:rPr>
              <a:t>.</a:t>
            </a:r>
            <a:endParaRPr sz="700"/>
          </a:p>
        </p:txBody>
      </p:sp>
      <p:grpSp>
        <p:nvGrpSpPr>
          <p:cNvPr id="468" name="Google Shape;468;p25"/>
          <p:cNvGrpSpPr/>
          <p:nvPr/>
        </p:nvGrpSpPr>
        <p:grpSpPr>
          <a:xfrm>
            <a:off x="4603525" y="1571037"/>
            <a:ext cx="3072831" cy="1847137"/>
            <a:chOff x="-2008483" y="-1044266"/>
            <a:chExt cx="8194216" cy="4925700"/>
          </a:xfrm>
        </p:grpSpPr>
        <p:sp>
          <p:nvSpPr>
            <p:cNvPr id="469" name="Google Shape;469;p25"/>
            <p:cNvSpPr txBox="1"/>
            <p:nvPr/>
          </p:nvSpPr>
          <p:spPr>
            <a:xfrm>
              <a:off x="-2008483" y="-1044266"/>
              <a:ext cx="8194200" cy="4925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4000">
                  <a:solidFill>
                    <a:srgbClr val="E6D2C3"/>
                  </a:solidFill>
                  <a:latin typeface="Gilda Display"/>
                  <a:ea typeface="Gilda Display"/>
                  <a:cs typeface="Gilda Display"/>
                  <a:sym typeface="Gilda Display"/>
                </a:rPr>
                <a:t>Revised Interface Sketches</a:t>
              </a:r>
              <a:endParaRPr sz="700"/>
            </a:p>
          </p:txBody>
        </p:sp>
        <p:sp>
          <p:nvSpPr>
            <p:cNvPr id="470" name="Google Shape;470;p25"/>
            <p:cNvSpPr txBox="1"/>
            <p:nvPr/>
          </p:nvSpPr>
          <p:spPr>
            <a:xfrm>
              <a:off x="-2008467" y="2963169"/>
              <a:ext cx="8194200" cy="2874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t/>
              </a:r>
              <a:endParaRPr sz="700"/>
            </a:p>
          </p:txBody>
        </p:sp>
      </p:grpSp>
      <p:grpSp>
        <p:nvGrpSpPr>
          <p:cNvPr id="471" name="Google Shape;471;p25"/>
          <p:cNvGrpSpPr/>
          <p:nvPr/>
        </p:nvGrpSpPr>
        <p:grpSpPr>
          <a:xfrm>
            <a:off x="2333751" y="601488"/>
            <a:ext cx="563963" cy="563963"/>
            <a:chOff x="0" y="0"/>
            <a:chExt cx="1503900" cy="1503900"/>
          </a:xfrm>
        </p:grpSpPr>
        <p:cxnSp>
          <p:nvCxnSpPr>
            <p:cNvPr id="472" name="Google Shape;472;p25"/>
            <p:cNvCxnSpPr/>
            <p:nvPr/>
          </p:nvCxnSpPr>
          <p:spPr>
            <a:xfrm>
              <a:off x="0" y="751878"/>
              <a:ext cx="1503900" cy="0"/>
            </a:xfrm>
            <a:prstGeom prst="straightConnector1">
              <a:avLst/>
            </a:prstGeom>
            <a:noFill/>
            <a:ln cap="flat" cmpd="sng" w="50800">
              <a:solidFill>
                <a:srgbClr val="191610"/>
              </a:solidFill>
              <a:prstDash val="solid"/>
              <a:round/>
              <a:headEnd len="sm" w="sm" type="none"/>
              <a:tailEnd len="sm" w="sm" type="none"/>
            </a:ln>
          </p:spPr>
        </p:cxnSp>
        <p:cxnSp>
          <p:nvCxnSpPr>
            <p:cNvPr id="473" name="Google Shape;473;p25"/>
            <p:cNvCxnSpPr/>
            <p:nvPr/>
          </p:nvCxnSpPr>
          <p:spPr>
            <a:xfrm>
              <a:off x="751878" y="0"/>
              <a:ext cx="0" cy="1503900"/>
            </a:xfrm>
            <a:prstGeom prst="straightConnector1">
              <a:avLst/>
            </a:prstGeom>
            <a:noFill/>
            <a:ln cap="flat" cmpd="sng" w="50800">
              <a:solidFill>
                <a:srgbClr val="191610"/>
              </a:solidFill>
              <a:prstDash val="solid"/>
              <a:round/>
              <a:headEnd len="sm" w="sm" type="none"/>
              <a:tailEnd len="sm" w="sm" type="none"/>
            </a:ln>
          </p:spPr>
        </p:cxnSp>
        <p:cxnSp>
          <p:nvCxnSpPr>
            <p:cNvPr id="474" name="Google Shape;474;p25"/>
            <p:cNvCxnSpPr/>
            <p:nvPr/>
          </p:nvCxnSpPr>
          <p:spPr>
            <a:xfrm>
              <a:off x="220220" y="220220"/>
              <a:ext cx="1063200" cy="1063200"/>
            </a:xfrm>
            <a:prstGeom prst="straightConnector1">
              <a:avLst/>
            </a:prstGeom>
            <a:noFill/>
            <a:ln cap="flat" cmpd="sng" w="50800">
              <a:solidFill>
                <a:srgbClr val="191610"/>
              </a:solidFill>
              <a:prstDash val="solid"/>
              <a:round/>
              <a:headEnd len="sm" w="sm" type="none"/>
              <a:tailEnd len="sm" w="sm" type="none"/>
            </a:ln>
          </p:spPr>
        </p:cxnSp>
        <p:cxnSp>
          <p:nvCxnSpPr>
            <p:cNvPr id="475" name="Google Shape;475;p25"/>
            <p:cNvCxnSpPr/>
            <p:nvPr/>
          </p:nvCxnSpPr>
          <p:spPr>
            <a:xfrm flipH="1">
              <a:off x="220336" y="220220"/>
              <a:ext cx="1063200" cy="1063200"/>
            </a:xfrm>
            <a:prstGeom prst="straightConnector1">
              <a:avLst/>
            </a:prstGeom>
            <a:noFill/>
            <a:ln cap="flat" cmpd="sng" w="50800">
              <a:solidFill>
                <a:srgbClr val="191610"/>
              </a:solidFill>
              <a:prstDash val="solid"/>
              <a:round/>
              <a:headEnd len="sm" w="sm" type="none"/>
              <a:tailEnd len="sm" w="sm" type="none"/>
            </a:ln>
          </p:spPr>
        </p:cxnSp>
      </p:grpSp>
      <p:grpSp>
        <p:nvGrpSpPr>
          <p:cNvPr id="476" name="Google Shape;476;p25"/>
          <p:cNvGrpSpPr/>
          <p:nvPr/>
        </p:nvGrpSpPr>
        <p:grpSpPr>
          <a:xfrm>
            <a:off x="8108604" y="3719963"/>
            <a:ext cx="1089675" cy="1089675"/>
            <a:chOff x="0" y="0"/>
            <a:chExt cx="2905800" cy="2905800"/>
          </a:xfrm>
        </p:grpSpPr>
        <p:cxnSp>
          <p:nvCxnSpPr>
            <p:cNvPr id="477" name="Google Shape;477;p25"/>
            <p:cNvCxnSpPr/>
            <p:nvPr/>
          </p:nvCxnSpPr>
          <p:spPr>
            <a:xfrm>
              <a:off x="0" y="1452956"/>
              <a:ext cx="2905800" cy="0"/>
            </a:xfrm>
            <a:prstGeom prst="straightConnector1">
              <a:avLst/>
            </a:prstGeom>
            <a:noFill/>
            <a:ln cap="flat" cmpd="sng" w="50800">
              <a:solidFill>
                <a:srgbClr val="191610"/>
              </a:solidFill>
              <a:prstDash val="solid"/>
              <a:round/>
              <a:headEnd len="sm" w="sm" type="none"/>
              <a:tailEnd len="sm" w="sm" type="none"/>
            </a:ln>
          </p:spPr>
        </p:cxnSp>
        <p:cxnSp>
          <p:nvCxnSpPr>
            <p:cNvPr id="478" name="Google Shape;478;p25"/>
            <p:cNvCxnSpPr/>
            <p:nvPr/>
          </p:nvCxnSpPr>
          <p:spPr>
            <a:xfrm>
              <a:off x="1452956" y="0"/>
              <a:ext cx="0" cy="2905800"/>
            </a:xfrm>
            <a:prstGeom prst="straightConnector1">
              <a:avLst/>
            </a:prstGeom>
            <a:noFill/>
            <a:ln cap="flat" cmpd="sng" w="50800">
              <a:solidFill>
                <a:srgbClr val="191610"/>
              </a:solidFill>
              <a:prstDash val="solid"/>
              <a:round/>
              <a:headEnd len="sm" w="sm" type="none"/>
              <a:tailEnd len="sm" w="sm" type="none"/>
            </a:ln>
          </p:spPr>
        </p:cxnSp>
        <p:cxnSp>
          <p:nvCxnSpPr>
            <p:cNvPr id="479" name="Google Shape;479;p25"/>
            <p:cNvCxnSpPr/>
            <p:nvPr/>
          </p:nvCxnSpPr>
          <p:spPr>
            <a:xfrm>
              <a:off x="425561" y="425561"/>
              <a:ext cx="2054700" cy="2054700"/>
            </a:xfrm>
            <a:prstGeom prst="straightConnector1">
              <a:avLst/>
            </a:prstGeom>
            <a:noFill/>
            <a:ln cap="flat" cmpd="sng" w="50800">
              <a:solidFill>
                <a:srgbClr val="191610"/>
              </a:solidFill>
              <a:prstDash val="solid"/>
              <a:round/>
              <a:headEnd len="sm" w="sm" type="none"/>
              <a:tailEnd len="sm" w="sm" type="none"/>
            </a:ln>
          </p:spPr>
        </p:cxnSp>
        <p:cxnSp>
          <p:nvCxnSpPr>
            <p:cNvPr id="480" name="Google Shape;480;p25"/>
            <p:cNvCxnSpPr/>
            <p:nvPr/>
          </p:nvCxnSpPr>
          <p:spPr>
            <a:xfrm flipH="1">
              <a:off x="425651" y="425561"/>
              <a:ext cx="2054700" cy="2054700"/>
            </a:xfrm>
            <a:prstGeom prst="straightConnector1">
              <a:avLst/>
            </a:prstGeom>
            <a:noFill/>
            <a:ln cap="flat" cmpd="sng" w="50800">
              <a:solidFill>
                <a:srgbClr val="191610"/>
              </a:solidFill>
              <a:prstDash val="solid"/>
              <a:round/>
              <a:headEnd len="sm" w="sm" type="none"/>
              <a:tailEnd len="sm" w="sm" type="none"/>
            </a:ln>
          </p:spPr>
        </p:cxnSp>
      </p:grpSp>
      <p:pic>
        <p:nvPicPr>
          <p:cNvPr id="481" name="Google Shape;481;p25"/>
          <p:cNvPicPr preferRelativeResize="0"/>
          <p:nvPr/>
        </p:nvPicPr>
        <p:blipFill rotWithShape="1">
          <a:blip r:embed="rId3">
            <a:alphaModFix/>
          </a:blip>
          <a:srcRect b="0" l="15659" r="27625" t="0"/>
          <a:stretch/>
        </p:blipFill>
        <p:spPr>
          <a:xfrm>
            <a:off x="7809725" y="-1435575"/>
            <a:ext cx="1687500" cy="30066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pic>
        <p:nvPicPr>
          <p:cNvPr id="486" name="Google Shape;486;p26"/>
          <p:cNvPicPr preferRelativeResize="0"/>
          <p:nvPr/>
        </p:nvPicPr>
        <p:blipFill>
          <a:blip r:embed="rId3">
            <a:alphaModFix/>
          </a:blip>
          <a:stretch>
            <a:fillRect/>
          </a:stretch>
        </p:blipFill>
        <p:spPr>
          <a:xfrm>
            <a:off x="671550" y="140225"/>
            <a:ext cx="7800900" cy="4863050"/>
          </a:xfrm>
          <a:prstGeom prst="rect">
            <a:avLst/>
          </a:prstGeom>
          <a:noFill/>
          <a:ln>
            <a:noFill/>
          </a:ln>
        </p:spPr>
      </p:pic>
      <p:pic>
        <p:nvPicPr>
          <p:cNvPr id="487" name="Google Shape;487;p26"/>
          <p:cNvPicPr preferRelativeResize="0"/>
          <p:nvPr/>
        </p:nvPicPr>
        <p:blipFill>
          <a:blip r:embed="rId4">
            <a:alphaModFix/>
          </a:blip>
          <a:stretch>
            <a:fillRect/>
          </a:stretch>
        </p:blipFill>
        <p:spPr>
          <a:xfrm>
            <a:off x="1681476" y="1649350"/>
            <a:ext cx="347650" cy="3515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pic>
        <p:nvPicPr>
          <p:cNvPr id="492" name="Google Shape;492;p27"/>
          <p:cNvPicPr preferRelativeResize="0"/>
          <p:nvPr/>
        </p:nvPicPr>
        <p:blipFill>
          <a:blip r:embed="rId3">
            <a:alphaModFix/>
          </a:blip>
          <a:stretch>
            <a:fillRect/>
          </a:stretch>
        </p:blipFill>
        <p:spPr>
          <a:xfrm>
            <a:off x="612923" y="110013"/>
            <a:ext cx="7918154" cy="49234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7BDA8"/>
        </a:solidFill>
      </p:bgPr>
    </p:bg>
    <p:spTree>
      <p:nvGrpSpPr>
        <p:cNvPr id="496" name="Shape 496"/>
        <p:cNvGrpSpPr/>
        <p:nvPr/>
      </p:nvGrpSpPr>
      <p:grpSpPr>
        <a:xfrm>
          <a:off x="0" y="0"/>
          <a:ext cx="0" cy="0"/>
          <a:chOff x="0" y="0"/>
          <a:chExt cx="0" cy="0"/>
        </a:xfrm>
      </p:grpSpPr>
      <p:sp>
        <p:nvSpPr>
          <p:cNvPr id="497" name="Google Shape;497;p28"/>
          <p:cNvSpPr/>
          <p:nvPr/>
        </p:nvSpPr>
        <p:spPr>
          <a:xfrm>
            <a:off x="598425" y="2459238"/>
            <a:ext cx="2341200" cy="593400"/>
          </a:xfrm>
          <a:prstGeom prst="roundRect">
            <a:avLst>
              <a:gd fmla="val 16667" name="adj"/>
            </a:avLst>
          </a:prstGeom>
          <a:solidFill>
            <a:schemeClr val="l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ilda Display"/>
              <a:ea typeface="Gilda Display"/>
              <a:cs typeface="Gilda Display"/>
              <a:sym typeface="Gilda Display"/>
            </a:endParaRPr>
          </a:p>
        </p:txBody>
      </p:sp>
      <p:sp>
        <p:nvSpPr>
          <p:cNvPr id="498" name="Google Shape;498;p28"/>
          <p:cNvSpPr txBox="1"/>
          <p:nvPr/>
        </p:nvSpPr>
        <p:spPr>
          <a:xfrm>
            <a:off x="696225" y="2598438"/>
            <a:ext cx="2112300" cy="315000"/>
          </a:xfrm>
          <a:prstGeom prst="rect">
            <a:avLst/>
          </a:prstGeom>
          <a:noFill/>
          <a:ln>
            <a:noFill/>
          </a:ln>
        </p:spPr>
        <p:txBody>
          <a:bodyPr anchorCtr="0" anchor="t" bIns="0" lIns="0" spcFirstLastPara="1" rIns="0" wrap="square" tIns="0">
            <a:noAutofit/>
          </a:bodyPr>
          <a:lstStyle/>
          <a:p>
            <a:pPr indent="0" lvl="1" marL="0" marR="0" rtl="0" algn="ctr">
              <a:lnSpc>
                <a:spcPct val="140020"/>
              </a:lnSpc>
              <a:spcBef>
                <a:spcPts val="0"/>
              </a:spcBef>
              <a:spcAft>
                <a:spcPts val="0"/>
              </a:spcAft>
              <a:buNone/>
            </a:pPr>
            <a:r>
              <a:rPr b="1" lang="en" sz="2000">
                <a:solidFill>
                  <a:srgbClr val="171616"/>
                </a:solidFill>
                <a:latin typeface="Gilda Display"/>
                <a:ea typeface="Gilda Display"/>
                <a:cs typeface="Gilda Display"/>
                <a:sym typeface="Gilda Display"/>
              </a:rPr>
              <a:t>Home Button</a:t>
            </a:r>
            <a:endParaRPr b="1" sz="2000">
              <a:latin typeface="Gilda Display"/>
              <a:ea typeface="Gilda Display"/>
              <a:cs typeface="Gilda Display"/>
              <a:sym typeface="Gilda Display"/>
            </a:endParaRPr>
          </a:p>
        </p:txBody>
      </p:sp>
      <p:pic>
        <p:nvPicPr>
          <p:cNvPr id="499" name="Google Shape;499;p28"/>
          <p:cNvPicPr preferRelativeResize="0"/>
          <p:nvPr/>
        </p:nvPicPr>
        <p:blipFill>
          <a:blip r:embed="rId3">
            <a:alphaModFix/>
          </a:blip>
          <a:stretch>
            <a:fillRect/>
          </a:stretch>
        </p:blipFill>
        <p:spPr>
          <a:xfrm>
            <a:off x="6116975" y="298225"/>
            <a:ext cx="2411042" cy="4154500"/>
          </a:xfrm>
          <a:prstGeom prst="rect">
            <a:avLst/>
          </a:prstGeom>
          <a:noFill/>
          <a:ln>
            <a:noFill/>
          </a:ln>
        </p:spPr>
      </p:pic>
      <p:sp>
        <p:nvSpPr>
          <p:cNvPr id="500" name="Google Shape;500;p28"/>
          <p:cNvSpPr txBox="1"/>
          <p:nvPr>
            <p:ph idx="4294967295" type="ctrTitle"/>
          </p:nvPr>
        </p:nvSpPr>
        <p:spPr>
          <a:xfrm>
            <a:off x="337275" y="524538"/>
            <a:ext cx="2863500" cy="2042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lang="en" sz="3600"/>
              <a:t>UI </a:t>
            </a:r>
            <a:endParaRPr b="1" sz="3600"/>
          </a:p>
          <a:p>
            <a:pPr indent="0" lvl="0" marL="0" marR="0" rtl="0" algn="ctr">
              <a:lnSpc>
                <a:spcPct val="100000"/>
              </a:lnSpc>
              <a:spcBef>
                <a:spcPts val="0"/>
              </a:spcBef>
              <a:spcAft>
                <a:spcPts val="0"/>
              </a:spcAft>
              <a:buClr>
                <a:schemeClr val="dk1"/>
              </a:buClr>
              <a:buSzPts val="2800"/>
              <a:buFont typeface="Arial"/>
              <a:buNone/>
            </a:pPr>
            <a:r>
              <a:rPr b="1" lang="en" sz="3600"/>
              <a:t>Change </a:t>
            </a:r>
            <a:endParaRPr b="1" sz="3600"/>
          </a:p>
          <a:p>
            <a:pPr indent="0" lvl="0" marL="0" marR="0" rtl="0" algn="ctr">
              <a:lnSpc>
                <a:spcPct val="100000"/>
              </a:lnSpc>
              <a:spcBef>
                <a:spcPts val="0"/>
              </a:spcBef>
              <a:spcAft>
                <a:spcPts val="0"/>
              </a:spcAft>
              <a:buClr>
                <a:schemeClr val="dk1"/>
              </a:buClr>
              <a:buSzPts val="2800"/>
              <a:buFont typeface="Arial"/>
              <a:buNone/>
            </a:pPr>
            <a:r>
              <a:rPr b="1" lang="en" sz="3600"/>
              <a:t>#1</a:t>
            </a:r>
            <a:endParaRPr b="1" sz="3600" u="none" cap="none" strike="noStrike">
              <a:solidFill>
                <a:schemeClr val="dk1"/>
              </a:solidFill>
            </a:endParaRPr>
          </a:p>
        </p:txBody>
      </p:sp>
      <p:pic>
        <p:nvPicPr>
          <p:cNvPr id="501" name="Google Shape;501;p28"/>
          <p:cNvPicPr preferRelativeResize="0"/>
          <p:nvPr/>
        </p:nvPicPr>
        <p:blipFill>
          <a:blip r:embed="rId4">
            <a:alphaModFix/>
          </a:blip>
          <a:stretch>
            <a:fillRect/>
          </a:stretch>
        </p:blipFill>
        <p:spPr>
          <a:xfrm>
            <a:off x="3388613" y="298225"/>
            <a:ext cx="2213164" cy="4154501"/>
          </a:xfrm>
          <a:prstGeom prst="rect">
            <a:avLst/>
          </a:prstGeom>
          <a:noFill/>
          <a:ln>
            <a:noFill/>
          </a:ln>
        </p:spPr>
      </p:pic>
      <p:sp>
        <p:nvSpPr>
          <p:cNvPr id="502" name="Google Shape;502;p28"/>
          <p:cNvSpPr txBox="1"/>
          <p:nvPr/>
        </p:nvSpPr>
        <p:spPr>
          <a:xfrm>
            <a:off x="3152900" y="4725350"/>
            <a:ext cx="1124400" cy="206700"/>
          </a:xfrm>
          <a:prstGeom prst="rect">
            <a:avLst/>
          </a:prstGeom>
          <a:noFill/>
          <a:ln>
            <a:noFill/>
          </a:ln>
        </p:spPr>
        <p:txBody>
          <a:bodyPr anchorCtr="0" anchor="t" bIns="0" lIns="0" spcFirstLastPara="1" rIns="0" wrap="square" tIns="0">
            <a:noAutofit/>
          </a:bodyPr>
          <a:lstStyle/>
          <a:p>
            <a:pPr indent="0" lvl="1" marL="0" marR="0" rtl="0" algn="ctr">
              <a:lnSpc>
                <a:spcPct val="140020"/>
              </a:lnSpc>
              <a:spcBef>
                <a:spcPts val="0"/>
              </a:spcBef>
              <a:spcAft>
                <a:spcPts val="0"/>
              </a:spcAft>
              <a:buNone/>
            </a:pPr>
            <a:r>
              <a:rPr b="1" lang="en" sz="1000">
                <a:solidFill>
                  <a:srgbClr val="171616"/>
                </a:solidFill>
                <a:latin typeface="Gilda Display"/>
                <a:ea typeface="Gilda Display"/>
                <a:cs typeface="Gilda Display"/>
                <a:sym typeface="Gilda Display"/>
              </a:rPr>
              <a:t>BEFORE</a:t>
            </a:r>
            <a:endParaRPr b="1" sz="1000">
              <a:latin typeface="Gilda Display"/>
              <a:ea typeface="Gilda Display"/>
              <a:cs typeface="Gilda Display"/>
              <a:sym typeface="Gilda Display"/>
            </a:endParaRPr>
          </a:p>
        </p:txBody>
      </p:sp>
      <p:sp>
        <p:nvSpPr>
          <p:cNvPr id="503" name="Google Shape;503;p28"/>
          <p:cNvSpPr txBox="1"/>
          <p:nvPr/>
        </p:nvSpPr>
        <p:spPr>
          <a:xfrm>
            <a:off x="6760300" y="4725350"/>
            <a:ext cx="1124400" cy="206700"/>
          </a:xfrm>
          <a:prstGeom prst="rect">
            <a:avLst/>
          </a:prstGeom>
          <a:noFill/>
          <a:ln>
            <a:noFill/>
          </a:ln>
        </p:spPr>
        <p:txBody>
          <a:bodyPr anchorCtr="0" anchor="t" bIns="0" lIns="0" spcFirstLastPara="1" rIns="0" wrap="square" tIns="0">
            <a:noAutofit/>
          </a:bodyPr>
          <a:lstStyle/>
          <a:p>
            <a:pPr indent="0" lvl="1" marL="0" marR="0" rtl="0" algn="ctr">
              <a:lnSpc>
                <a:spcPct val="140020"/>
              </a:lnSpc>
              <a:spcBef>
                <a:spcPts val="0"/>
              </a:spcBef>
              <a:spcAft>
                <a:spcPts val="0"/>
              </a:spcAft>
              <a:buNone/>
            </a:pPr>
            <a:r>
              <a:rPr b="1" lang="en" sz="1000">
                <a:solidFill>
                  <a:srgbClr val="171616"/>
                </a:solidFill>
                <a:latin typeface="Gilda Display"/>
                <a:ea typeface="Gilda Display"/>
                <a:cs typeface="Gilda Display"/>
                <a:sym typeface="Gilda Display"/>
              </a:rPr>
              <a:t>AFTER</a:t>
            </a:r>
            <a:endParaRPr b="1" sz="1000">
              <a:latin typeface="Gilda Display"/>
              <a:ea typeface="Gilda Display"/>
              <a:cs typeface="Gilda Display"/>
              <a:sym typeface="Gilda Display"/>
            </a:endParaRPr>
          </a:p>
        </p:txBody>
      </p:sp>
      <p:sp>
        <p:nvSpPr>
          <p:cNvPr id="504" name="Google Shape;504;p28"/>
          <p:cNvSpPr/>
          <p:nvPr/>
        </p:nvSpPr>
        <p:spPr>
          <a:xfrm>
            <a:off x="6317525" y="4009925"/>
            <a:ext cx="426000" cy="4428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ilda Display"/>
              <a:ea typeface="Gilda Display"/>
              <a:cs typeface="Gilda Display"/>
              <a:sym typeface="Gilda Display"/>
            </a:endParaRPr>
          </a:p>
        </p:txBody>
      </p:sp>
      <p:cxnSp>
        <p:nvCxnSpPr>
          <p:cNvPr id="505" name="Google Shape;505;p28"/>
          <p:cNvCxnSpPr>
            <a:stCxn id="502" idx="3"/>
          </p:cNvCxnSpPr>
          <p:nvPr/>
        </p:nvCxnSpPr>
        <p:spPr>
          <a:xfrm>
            <a:off x="4277300" y="4828700"/>
            <a:ext cx="2728200" cy="2100"/>
          </a:xfrm>
          <a:prstGeom prst="straightConnector1">
            <a:avLst/>
          </a:prstGeom>
          <a:noFill/>
          <a:ln cap="flat" cmpd="sng" w="38100">
            <a:solidFill>
              <a:schemeClr val="dk2"/>
            </a:solidFill>
            <a:prstDash val="solid"/>
            <a:round/>
            <a:headEnd len="med" w="med" type="none"/>
            <a:tailEnd len="med" w="med" type="triangle"/>
          </a:ln>
        </p:spPr>
      </p:cxnSp>
      <p:sp>
        <p:nvSpPr>
          <p:cNvPr id="506" name="Google Shape;506;p28"/>
          <p:cNvSpPr txBox="1"/>
          <p:nvPr/>
        </p:nvSpPr>
        <p:spPr>
          <a:xfrm>
            <a:off x="404925" y="3205663"/>
            <a:ext cx="2728200" cy="14133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Font typeface="Nunito"/>
              <a:buChar char="●"/>
            </a:pPr>
            <a:r>
              <a:rPr lang="en">
                <a:latin typeface="Nunito"/>
                <a:ea typeface="Nunito"/>
                <a:cs typeface="Nunito"/>
                <a:sym typeface="Nunito"/>
              </a:rPr>
              <a:t>The revised home button, with the little door feature, no longer looks like an upload button and clearly depicts a house (improves discoverability)</a:t>
            </a:r>
            <a:endParaRPr>
              <a:latin typeface="Nunito"/>
              <a:ea typeface="Nunito"/>
              <a:cs typeface="Nunito"/>
              <a:sym typeface="Nunit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7BDA8"/>
        </a:solidFill>
      </p:bgPr>
    </p:bg>
    <p:spTree>
      <p:nvGrpSpPr>
        <p:cNvPr id="510" name="Shape 510"/>
        <p:cNvGrpSpPr/>
        <p:nvPr/>
      </p:nvGrpSpPr>
      <p:grpSpPr>
        <a:xfrm>
          <a:off x="0" y="0"/>
          <a:ext cx="0" cy="0"/>
          <a:chOff x="0" y="0"/>
          <a:chExt cx="0" cy="0"/>
        </a:xfrm>
      </p:grpSpPr>
      <p:pic>
        <p:nvPicPr>
          <p:cNvPr id="511" name="Google Shape;511;p29"/>
          <p:cNvPicPr preferRelativeResize="0"/>
          <p:nvPr/>
        </p:nvPicPr>
        <p:blipFill>
          <a:blip r:embed="rId3">
            <a:alphaModFix/>
          </a:blip>
          <a:stretch>
            <a:fillRect/>
          </a:stretch>
        </p:blipFill>
        <p:spPr>
          <a:xfrm>
            <a:off x="6901875" y="2008862"/>
            <a:ext cx="1515267" cy="1125775"/>
          </a:xfrm>
          <a:prstGeom prst="rect">
            <a:avLst/>
          </a:prstGeom>
          <a:noFill/>
          <a:ln>
            <a:noFill/>
          </a:ln>
        </p:spPr>
      </p:pic>
      <p:pic>
        <p:nvPicPr>
          <p:cNvPr id="512" name="Google Shape;512;p29"/>
          <p:cNvPicPr preferRelativeResize="0"/>
          <p:nvPr/>
        </p:nvPicPr>
        <p:blipFill>
          <a:blip r:embed="rId4">
            <a:alphaModFix/>
          </a:blip>
          <a:stretch>
            <a:fillRect/>
          </a:stretch>
        </p:blipFill>
        <p:spPr>
          <a:xfrm>
            <a:off x="6794825" y="222125"/>
            <a:ext cx="1816732" cy="1635301"/>
          </a:xfrm>
          <a:prstGeom prst="rect">
            <a:avLst/>
          </a:prstGeom>
          <a:noFill/>
          <a:ln>
            <a:noFill/>
          </a:ln>
        </p:spPr>
      </p:pic>
      <p:pic>
        <p:nvPicPr>
          <p:cNvPr id="513" name="Google Shape;513;p29"/>
          <p:cNvPicPr preferRelativeResize="0"/>
          <p:nvPr/>
        </p:nvPicPr>
        <p:blipFill>
          <a:blip r:embed="rId5">
            <a:alphaModFix/>
          </a:blip>
          <a:stretch>
            <a:fillRect/>
          </a:stretch>
        </p:blipFill>
        <p:spPr>
          <a:xfrm>
            <a:off x="7065300" y="3286050"/>
            <a:ext cx="1188449" cy="1301849"/>
          </a:xfrm>
          <a:prstGeom prst="rect">
            <a:avLst/>
          </a:prstGeom>
          <a:noFill/>
          <a:ln>
            <a:noFill/>
          </a:ln>
        </p:spPr>
      </p:pic>
      <p:pic>
        <p:nvPicPr>
          <p:cNvPr id="514" name="Google Shape;514;p29"/>
          <p:cNvPicPr preferRelativeResize="0"/>
          <p:nvPr/>
        </p:nvPicPr>
        <p:blipFill rotWithShape="1">
          <a:blip r:embed="rId6">
            <a:alphaModFix/>
          </a:blip>
          <a:srcRect b="11956" l="0" r="0" t="0"/>
          <a:stretch/>
        </p:blipFill>
        <p:spPr>
          <a:xfrm>
            <a:off x="4705975" y="222125"/>
            <a:ext cx="1697525" cy="1635300"/>
          </a:xfrm>
          <a:prstGeom prst="rect">
            <a:avLst/>
          </a:prstGeom>
          <a:noFill/>
          <a:ln>
            <a:noFill/>
          </a:ln>
        </p:spPr>
      </p:pic>
      <p:pic>
        <p:nvPicPr>
          <p:cNvPr id="515" name="Google Shape;515;p29"/>
          <p:cNvPicPr preferRelativeResize="0"/>
          <p:nvPr/>
        </p:nvPicPr>
        <p:blipFill rotWithShape="1">
          <a:blip r:embed="rId7">
            <a:alphaModFix/>
          </a:blip>
          <a:srcRect b="0" l="15022" r="10278" t="0"/>
          <a:stretch/>
        </p:blipFill>
        <p:spPr>
          <a:xfrm rot="-5400000">
            <a:off x="4970562" y="1775113"/>
            <a:ext cx="1102350" cy="1631525"/>
          </a:xfrm>
          <a:prstGeom prst="rect">
            <a:avLst/>
          </a:prstGeom>
          <a:noFill/>
          <a:ln>
            <a:noFill/>
          </a:ln>
        </p:spPr>
      </p:pic>
      <p:pic>
        <p:nvPicPr>
          <p:cNvPr id="516" name="Google Shape;516;p29"/>
          <p:cNvPicPr preferRelativeResize="0"/>
          <p:nvPr/>
        </p:nvPicPr>
        <p:blipFill rotWithShape="1">
          <a:blip r:embed="rId8">
            <a:alphaModFix/>
          </a:blip>
          <a:srcRect b="0" l="0" r="0" t="24196"/>
          <a:stretch/>
        </p:blipFill>
        <p:spPr>
          <a:xfrm rot="-5400000">
            <a:off x="4882200" y="3332375"/>
            <a:ext cx="1271875" cy="1103375"/>
          </a:xfrm>
          <a:prstGeom prst="rect">
            <a:avLst/>
          </a:prstGeom>
          <a:noFill/>
          <a:ln>
            <a:noFill/>
          </a:ln>
        </p:spPr>
      </p:pic>
      <p:sp>
        <p:nvSpPr>
          <p:cNvPr id="517" name="Google Shape;517;p29"/>
          <p:cNvSpPr txBox="1"/>
          <p:nvPr/>
        </p:nvSpPr>
        <p:spPr>
          <a:xfrm>
            <a:off x="4572000" y="4739325"/>
            <a:ext cx="1124400" cy="206700"/>
          </a:xfrm>
          <a:prstGeom prst="rect">
            <a:avLst/>
          </a:prstGeom>
          <a:noFill/>
          <a:ln>
            <a:noFill/>
          </a:ln>
        </p:spPr>
        <p:txBody>
          <a:bodyPr anchorCtr="0" anchor="t" bIns="0" lIns="0" spcFirstLastPara="1" rIns="0" wrap="square" tIns="0">
            <a:noAutofit/>
          </a:bodyPr>
          <a:lstStyle/>
          <a:p>
            <a:pPr indent="0" lvl="1" marL="0" marR="0" rtl="0" algn="ctr">
              <a:lnSpc>
                <a:spcPct val="140020"/>
              </a:lnSpc>
              <a:spcBef>
                <a:spcPts val="0"/>
              </a:spcBef>
              <a:spcAft>
                <a:spcPts val="0"/>
              </a:spcAft>
              <a:buNone/>
            </a:pPr>
            <a:r>
              <a:rPr b="1" lang="en" sz="1000">
                <a:solidFill>
                  <a:srgbClr val="171616"/>
                </a:solidFill>
                <a:latin typeface="Gilda Display"/>
                <a:ea typeface="Gilda Display"/>
                <a:cs typeface="Gilda Display"/>
                <a:sym typeface="Gilda Display"/>
              </a:rPr>
              <a:t>BEFORE</a:t>
            </a:r>
            <a:endParaRPr b="1" sz="1000">
              <a:latin typeface="Gilda Display"/>
              <a:ea typeface="Gilda Display"/>
              <a:cs typeface="Gilda Display"/>
              <a:sym typeface="Gilda Display"/>
            </a:endParaRPr>
          </a:p>
        </p:txBody>
      </p:sp>
      <p:sp>
        <p:nvSpPr>
          <p:cNvPr id="518" name="Google Shape;518;p29"/>
          <p:cNvSpPr txBox="1"/>
          <p:nvPr/>
        </p:nvSpPr>
        <p:spPr>
          <a:xfrm>
            <a:off x="7381800" y="4739325"/>
            <a:ext cx="1124400" cy="206700"/>
          </a:xfrm>
          <a:prstGeom prst="rect">
            <a:avLst/>
          </a:prstGeom>
          <a:noFill/>
          <a:ln>
            <a:noFill/>
          </a:ln>
        </p:spPr>
        <p:txBody>
          <a:bodyPr anchorCtr="0" anchor="t" bIns="0" lIns="0" spcFirstLastPara="1" rIns="0" wrap="square" tIns="0">
            <a:noAutofit/>
          </a:bodyPr>
          <a:lstStyle/>
          <a:p>
            <a:pPr indent="0" lvl="1" marL="0" marR="0" rtl="0" algn="ctr">
              <a:lnSpc>
                <a:spcPct val="140020"/>
              </a:lnSpc>
              <a:spcBef>
                <a:spcPts val="0"/>
              </a:spcBef>
              <a:spcAft>
                <a:spcPts val="0"/>
              </a:spcAft>
              <a:buNone/>
            </a:pPr>
            <a:r>
              <a:rPr b="1" lang="en" sz="1000">
                <a:solidFill>
                  <a:srgbClr val="171616"/>
                </a:solidFill>
                <a:latin typeface="Gilda Display"/>
                <a:ea typeface="Gilda Display"/>
                <a:cs typeface="Gilda Display"/>
                <a:sym typeface="Gilda Display"/>
              </a:rPr>
              <a:t>AFTER</a:t>
            </a:r>
            <a:endParaRPr b="1" sz="1000">
              <a:latin typeface="Gilda Display"/>
              <a:ea typeface="Gilda Display"/>
              <a:cs typeface="Gilda Display"/>
              <a:sym typeface="Gilda Display"/>
            </a:endParaRPr>
          </a:p>
        </p:txBody>
      </p:sp>
      <p:cxnSp>
        <p:nvCxnSpPr>
          <p:cNvPr id="519" name="Google Shape;519;p29"/>
          <p:cNvCxnSpPr>
            <a:stCxn id="517" idx="3"/>
          </p:cNvCxnSpPr>
          <p:nvPr/>
        </p:nvCxnSpPr>
        <p:spPr>
          <a:xfrm>
            <a:off x="5696400" y="4842675"/>
            <a:ext cx="1951800" cy="11700"/>
          </a:xfrm>
          <a:prstGeom prst="straightConnector1">
            <a:avLst/>
          </a:prstGeom>
          <a:noFill/>
          <a:ln cap="flat" cmpd="sng" w="38100">
            <a:solidFill>
              <a:schemeClr val="dk2"/>
            </a:solidFill>
            <a:prstDash val="solid"/>
            <a:round/>
            <a:headEnd len="med" w="med" type="none"/>
            <a:tailEnd len="med" w="med" type="triangle"/>
          </a:ln>
        </p:spPr>
      </p:cxnSp>
      <p:sp>
        <p:nvSpPr>
          <p:cNvPr id="520" name="Google Shape;520;p29"/>
          <p:cNvSpPr txBox="1"/>
          <p:nvPr>
            <p:ph idx="4294967295" type="ctrTitle"/>
          </p:nvPr>
        </p:nvSpPr>
        <p:spPr>
          <a:xfrm>
            <a:off x="346950" y="713975"/>
            <a:ext cx="2863500" cy="2042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lang="en" sz="3600"/>
              <a:t>UI </a:t>
            </a:r>
            <a:endParaRPr b="1" sz="3600"/>
          </a:p>
          <a:p>
            <a:pPr indent="0" lvl="0" marL="0" marR="0" rtl="0" algn="ctr">
              <a:lnSpc>
                <a:spcPct val="100000"/>
              </a:lnSpc>
              <a:spcBef>
                <a:spcPts val="0"/>
              </a:spcBef>
              <a:spcAft>
                <a:spcPts val="0"/>
              </a:spcAft>
              <a:buClr>
                <a:schemeClr val="dk1"/>
              </a:buClr>
              <a:buSzPts val="2800"/>
              <a:buFont typeface="Arial"/>
              <a:buNone/>
            </a:pPr>
            <a:r>
              <a:rPr b="1" lang="en" sz="3600"/>
              <a:t>Change </a:t>
            </a:r>
            <a:endParaRPr b="1" sz="3600"/>
          </a:p>
          <a:p>
            <a:pPr indent="0" lvl="0" marL="0" marR="0" rtl="0" algn="ctr">
              <a:lnSpc>
                <a:spcPct val="100000"/>
              </a:lnSpc>
              <a:spcBef>
                <a:spcPts val="0"/>
              </a:spcBef>
              <a:spcAft>
                <a:spcPts val="0"/>
              </a:spcAft>
              <a:buClr>
                <a:schemeClr val="dk1"/>
              </a:buClr>
              <a:buSzPts val="2800"/>
              <a:buFont typeface="Arial"/>
              <a:buNone/>
            </a:pPr>
            <a:r>
              <a:rPr b="1" lang="en" sz="3600"/>
              <a:t>#2</a:t>
            </a:r>
            <a:endParaRPr b="1" sz="3600" u="none" cap="none" strike="noStrike">
              <a:solidFill>
                <a:schemeClr val="dk1"/>
              </a:solidFill>
            </a:endParaRPr>
          </a:p>
        </p:txBody>
      </p:sp>
      <p:sp>
        <p:nvSpPr>
          <p:cNvPr id="521" name="Google Shape;521;p29"/>
          <p:cNvSpPr/>
          <p:nvPr/>
        </p:nvSpPr>
        <p:spPr>
          <a:xfrm>
            <a:off x="608100" y="2648675"/>
            <a:ext cx="2341200" cy="593400"/>
          </a:xfrm>
          <a:prstGeom prst="roundRect">
            <a:avLst>
              <a:gd fmla="val 16667" name="adj"/>
            </a:avLst>
          </a:prstGeom>
          <a:solidFill>
            <a:schemeClr val="l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ilda Display"/>
              <a:ea typeface="Gilda Display"/>
              <a:cs typeface="Gilda Display"/>
              <a:sym typeface="Gilda Display"/>
            </a:endParaRPr>
          </a:p>
        </p:txBody>
      </p:sp>
      <p:sp>
        <p:nvSpPr>
          <p:cNvPr id="522" name="Google Shape;522;p29"/>
          <p:cNvSpPr txBox="1"/>
          <p:nvPr/>
        </p:nvSpPr>
        <p:spPr>
          <a:xfrm>
            <a:off x="722550" y="2773738"/>
            <a:ext cx="2112300" cy="315000"/>
          </a:xfrm>
          <a:prstGeom prst="rect">
            <a:avLst/>
          </a:prstGeom>
          <a:noFill/>
          <a:ln>
            <a:noFill/>
          </a:ln>
        </p:spPr>
        <p:txBody>
          <a:bodyPr anchorCtr="0" anchor="t" bIns="0" lIns="0" spcFirstLastPara="1" rIns="0" wrap="square" tIns="0">
            <a:noAutofit/>
          </a:bodyPr>
          <a:lstStyle/>
          <a:p>
            <a:pPr indent="0" lvl="1" marL="0" marR="0" rtl="0" algn="ctr">
              <a:lnSpc>
                <a:spcPct val="140020"/>
              </a:lnSpc>
              <a:spcBef>
                <a:spcPts val="0"/>
              </a:spcBef>
              <a:spcAft>
                <a:spcPts val="0"/>
              </a:spcAft>
              <a:buNone/>
            </a:pPr>
            <a:r>
              <a:rPr b="1" lang="en" sz="2000">
                <a:solidFill>
                  <a:srgbClr val="171616"/>
                </a:solidFill>
                <a:latin typeface="Gilda Display"/>
                <a:ea typeface="Gilda Display"/>
                <a:cs typeface="Gilda Display"/>
                <a:sym typeface="Gilda Display"/>
              </a:rPr>
              <a:t>Helper Captions</a:t>
            </a:r>
            <a:endParaRPr b="1" sz="2000">
              <a:latin typeface="Gilda Display"/>
              <a:ea typeface="Gilda Display"/>
              <a:cs typeface="Gilda Display"/>
              <a:sym typeface="Gilda Display"/>
            </a:endParaRPr>
          </a:p>
        </p:txBody>
      </p:sp>
      <p:sp>
        <p:nvSpPr>
          <p:cNvPr id="523" name="Google Shape;523;p29"/>
          <p:cNvSpPr txBox="1"/>
          <p:nvPr/>
        </p:nvSpPr>
        <p:spPr>
          <a:xfrm>
            <a:off x="414600" y="3395100"/>
            <a:ext cx="2728200" cy="10344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Font typeface="Nunito"/>
              <a:buChar char="●"/>
            </a:pPr>
            <a:r>
              <a:rPr lang="en">
                <a:latin typeface="Nunito"/>
                <a:ea typeface="Nunito"/>
                <a:cs typeface="Nunito"/>
                <a:sym typeface="Nunito"/>
              </a:rPr>
              <a:t>Added helper captions throughout the app to increase learnability </a:t>
            </a:r>
            <a:endParaRPr>
              <a:latin typeface="Nunito"/>
              <a:ea typeface="Nunito"/>
              <a:cs typeface="Nunito"/>
              <a:sym typeface="Nuni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7BDA8"/>
        </a:solidFill>
      </p:bgPr>
    </p:bg>
    <p:spTree>
      <p:nvGrpSpPr>
        <p:cNvPr id="527" name="Shape 527"/>
        <p:cNvGrpSpPr/>
        <p:nvPr/>
      </p:nvGrpSpPr>
      <p:grpSpPr>
        <a:xfrm>
          <a:off x="0" y="0"/>
          <a:ext cx="0" cy="0"/>
          <a:chOff x="0" y="0"/>
          <a:chExt cx="0" cy="0"/>
        </a:xfrm>
      </p:grpSpPr>
      <p:pic>
        <p:nvPicPr>
          <p:cNvPr id="528" name="Google Shape;528;p30"/>
          <p:cNvPicPr preferRelativeResize="0"/>
          <p:nvPr/>
        </p:nvPicPr>
        <p:blipFill>
          <a:blip r:embed="rId3">
            <a:alphaModFix/>
          </a:blip>
          <a:stretch>
            <a:fillRect/>
          </a:stretch>
        </p:blipFill>
        <p:spPr>
          <a:xfrm>
            <a:off x="6312800" y="348925"/>
            <a:ext cx="2232075" cy="3897809"/>
          </a:xfrm>
          <a:prstGeom prst="rect">
            <a:avLst/>
          </a:prstGeom>
          <a:noFill/>
          <a:ln>
            <a:noFill/>
          </a:ln>
        </p:spPr>
      </p:pic>
      <p:sp>
        <p:nvSpPr>
          <p:cNvPr id="529" name="Google Shape;529;p30"/>
          <p:cNvSpPr/>
          <p:nvPr/>
        </p:nvSpPr>
        <p:spPr>
          <a:xfrm>
            <a:off x="7601525" y="676575"/>
            <a:ext cx="589200" cy="3834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ilda Display"/>
              <a:ea typeface="Gilda Display"/>
              <a:cs typeface="Gilda Display"/>
              <a:sym typeface="Gilda Display"/>
            </a:endParaRPr>
          </a:p>
        </p:txBody>
      </p:sp>
      <p:sp>
        <p:nvSpPr>
          <p:cNvPr id="530" name="Google Shape;530;p30"/>
          <p:cNvSpPr txBox="1"/>
          <p:nvPr/>
        </p:nvSpPr>
        <p:spPr>
          <a:xfrm>
            <a:off x="4158275" y="4412200"/>
            <a:ext cx="1124400" cy="206700"/>
          </a:xfrm>
          <a:prstGeom prst="rect">
            <a:avLst/>
          </a:prstGeom>
          <a:noFill/>
          <a:ln>
            <a:noFill/>
          </a:ln>
        </p:spPr>
        <p:txBody>
          <a:bodyPr anchorCtr="0" anchor="t" bIns="0" lIns="0" spcFirstLastPara="1" rIns="0" wrap="square" tIns="0">
            <a:noAutofit/>
          </a:bodyPr>
          <a:lstStyle/>
          <a:p>
            <a:pPr indent="0" lvl="1" marL="0" marR="0" rtl="0" algn="ctr">
              <a:lnSpc>
                <a:spcPct val="140020"/>
              </a:lnSpc>
              <a:spcBef>
                <a:spcPts val="0"/>
              </a:spcBef>
              <a:spcAft>
                <a:spcPts val="0"/>
              </a:spcAft>
              <a:buNone/>
            </a:pPr>
            <a:r>
              <a:rPr b="1" lang="en" sz="1000">
                <a:solidFill>
                  <a:srgbClr val="171616"/>
                </a:solidFill>
                <a:latin typeface="Gilda Display"/>
                <a:ea typeface="Gilda Display"/>
                <a:cs typeface="Gilda Display"/>
                <a:sym typeface="Gilda Display"/>
              </a:rPr>
              <a:t>BEFORE</a:t>
            </a:r>
            <a:endParaRPr b="1" sz="1000">
              <a:latin typeface="Gilda Display"/>
              <a:ea typeface="Gilda Display"/>
              <a:cs typeface="Gilda Display"/>
              <a:sym typeface="Gilda Display"/>
            </a:endParaRPr>
          </a:p>
        </p:txBody>
      </p:sp>
      <p:sp>
        <p:nvSpPr>
          <p:cNvPr id="531" name="Google Shape;531;p30"/>
          <p:cNvSpPr txBox="1"/>
          <p:nvPr/>
        </p:nvSpPr>
        <p:spPr>
          <a:xfrm>
            <a:off x="6968075" y="4412200"/>
            <a:ext cx="1124400" cy="206700"/>
          </a:xfrm>
          <a:prstGeom prst="rect">
            <a:avLst/>
          </a:prstGeom>
          <a:noFill/>
          <a:ln>
            <a:noFill/>
          </a:ln>
        </p:spPr>
        <p:txBody>
          <a:bodyPr anchorCtr="0" anchor="t" bIns="0" lIns="0" spcFirstLastPara="1" rIns="0" wrap="square" tIns="0">
            <a:noAutofit/>
          </a:bodyPr>
          <a:lstStyle/>
          <a:p>
            <a:pPr indent="0" lvl="1" marL="0" marR="0" rtl="0" algn="ctr">
              <a:lnSpc>
                <a:spcPct val="140020"/>
              </a:lnSpc>
              <a:spcBef>
                <a:spcPts val="0"/>
              </a:spcBef>
              <a:spcAft>
                <a:spcPts val="0"/>
              </a:spcAft>
              <a:buNone/>
            </a:pPr>
            <a:r>
              <a:rPr b="1" lang="en" sz="1000">
                <a:solidFill>
                  <a:srgbClr val="171616"/>
                </a:solidFill>
                <a:latin typeface="Gilda Display"/>
                <a:ea typeface="Gilda Display"/>
                <a:cs typeface="Gilda Display"/>
                <a:sym typeface="Gilda Display"/>
              </a:rPr>
              <a:t>AFTER</a:t>
            </a:r>
            <a:endParaRPr b="1" sz="1000">
              <a:latin typeface="Gilda Display"/>
              <a:ea typeface="Gilda Display"/>
              <a:cs typeface="Gilda Display"/>
              <a:sym typeface="Gilda Display"/>
            </a:endParaRPr>
          </a:p>
        </p:txBody>
      </p:sp>
      <p:cxnSp>
        <p:nvCxnSpPr>
          <p:cNvPr id="532" name="Google Shape;532;p30"/>
          <p:cNvCxnSpPr>
            <a:stCxn id="530" idx="3"/>
          </p:cNvCxnSpPr>
          <p:nvPr/>
        </p:nvCxnSpPr>
        <p:spPr>
          <a:xfrm>
            <a:off x="5282675" y="4515550"/>
            <a:ext cx="1951800" cy="11700"/>
          </a:xfrm>
          <a:prstGeom prst="straightConnector1">
            <a:avLst/>
          </a:prstGeom>
          <a:noFill/>
          <a:ln cap="flat" cmpd="sng" w="38100">
            <a:solidFill>
              <a:schemeClr val="dk2"/>
            </a:solidFill>
            <a:prstDash val="solid"/>
            <a:round/>
            <a:headEnd len="med" w="med" type="none"/>
            <a:tailEnd len="med" w="med" type="triangle"/>
          </a:ln>
        </p:spPr>
      </p:cxnSp>
      <p:sp>
        <p:nvSpPr>
          <p:cNvPr id="533" name="Google Shape;533;p30"/>
          <p:cNvSpPr txBox="1"/>
          <p:nvPr>
            <p:ph idx="4294967295" type="ctrTitle"/>
          </p:nvPr>
        </p:nvSpPr>
        <p:spPr>
          <a:xfrm>
            <a:off x="346950" y="524538"/>
            <a:ext cx="2863500" cy="2042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lang="en" sz="3600"/>
              <a:t>UI </a:t>
            </a:r>
            <a:endParaRPr b="1" sz="3600"/>
          </a:p>
          <a:p>
            <a:pPr indent="0" lvl="0" marL="0" marR="0" rtl="0" algn="ctr">
              <a:lnSpc>
                <a:spcPct val="100000"/>
              </a:lnSpc>
              <a:spcBef>
                <a:spcPts val="0"/>
              </a:spcBef>
              <a:spcAft>
                <a:spcPts val="0"/>
              </a:spcAft>
              <a:buClr>
                <a:schemeClr val="dk1"/>
              </a:buClr>
              <a:buSzPts val="2800"/>
              <a:buFont typeface="Arial"/>
              <a:buNone/>
            </a:pPr>
            <a:r>
              <a:rPr b="1" lang="en" sz="3600"/>
              <a:t>Change </a:t>
            </a:r>
            <a:endParaRPr b="1" sz="3600"/>
          </a:p>
          <a:p>
            <a:pPr indent="0" lvl="0" marL="0" marR="0" rtl="0" algn="ctr">
              <a:lnSpc>
                <a:spcPct val="100000"/>
              </a:lnSpc>
              <a:spcBef>
                <a:spcPts val="0"/>
              </a:spcBef>
              <a:spcAft>
                <a:spcPts val="0"/>
              </a:spcAft>
              <a:buClr>
                <a:schemeClr val="dk1"/>
              </a:buClr>
              <a:buSzPts val="2800"/>
              <a:buFont typeface="Arial"/>
              <a:buNone/>
            </a:pPr>
            <a:r>
              <a:rPr b="1" lang="en" sz="3600"/>
              <a:t>#3</a:t>
            </a:r>
            <a:endParaRPr b="1" sz="3600" u="none" cap="none" strike="noStrike">
              <a:solidFill>
                <a:schemeClr val="dk1"/>
              </a:solidFill>
            </a:endParaRPr>
          </a:p>
        </p:txBody>
      </p:sp>
      <p:sp>
        <p:nvSpPr>
          <p:cNvPr id="534" name="Google Shape;534;p30"/>
          <p:cNvSpPr/>
          <p:nvPr/>
        </p:nvSpPr>
        <p:spPr>
          <a:xfrm>
            <a:off x="608100" y="2459238"/>
            <a:ext cx="2341200" cy="593400"/>
          </a:xfrm>
          <a:prstGeom prst="roundRect">
            <a:avLst>
              <a:gd fmla="val 16667" name="adj"/>
            </a:avLst>
          </a:prstGeom>
          <a:solidFill>
            <a:schemeClr val="l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ilda Display"/>
              <a:ea typeface="Gilda Display"/>
              <a:cs typeface="Gilda Display"/>
              <a:sym typeface="Gilda Display"/>
            </a:endParaRPr>
          </a:p>
        </p:txBody>
      </p:sp>
      <p:sp>
        <p:nvSpPr>
          <p:cNvPr id="535" name="Google Shape;535;p30"/>
          <p:cNvSpPr txBox="1"/>
          <p:nvPr/>
        </p:nvSpPr>
        <p:spPr>
          <a:xfrm>
            <a:off x="722550" y="2584300"/>
            <a:ext cx="2112300" cy="315000"/>
          </a:xfrm>
          <a:prstGeom prst="rect">
            <a:avLst/>
          </a:prstGeom>
          <a:noFill/>
          <a:ln>
            <a:noFill/>
          </a:ln>
        </p:spPr>
        <p:txBody>
          <a:bodyPr anchorCtr="0" anchor="t" bIns="0" lIns="0" spcFirstLastPara="1" rIns="0" wrap="square" tIns="0">
            <a:noAutofit/>
          </a:bodyPr>
          <a:lstStyle/>
          <a:p>
            <a:pPr indent="0" lvl="1" marL="0" marR="0" rtl="0" algn="ctr">
              <a:lnSpc>
                <a:spcPct val="140020"/>
              </a:lnSpc>
              <a:spcBef>
                <a:spcPts val="0"/>
              </a:spcBef>
              <a:spcAft>
                <a:spcPts val="0"/>
              </a:spcAft>
              <a:buNone/>
            </a:pPr>
            <a:r>
              <a:rPr b="1" lang="en" sz="2000">
                <a:solidFill>
                  <a:srgbClr val="171616"/>
                </a:solidFill>
                <a:latin typeface="Gilda Display"/>
                <a:ea typeface="Gilda Display"/>
                <a:cs typeface="Gilda Display"/>
                <a:sym typeface="Gilda Display"/>
              </a:rPr>
              <a:t>Edit Button</a:t>
            </a:r>
            <a:endParaRPr b="1" sz="2000">
              <a:latin typeface="Gilda Display"/>
              <a:ea typeface="Gilda Display"/>
              <a:cs typeface="Gilda Display"/>
              <a:sym typeface="Gilda Display"/>
            </a:endParaRPr>
          </a:p>
        </p:txBody>
      </p:sp>
      <p:pic>
        <p:nvPicPr>
          <p:cNvPr id="536" name="Google Shape;536;p30"/>
          <p:cNvPicPr preferRelativeResize="0"/>
          <p:nvPr/>
        </p:nvPicPr>
        <p:blipFill>
          <a:blip r:embed="rId4">
            <a:alphaModFix/>
          </a:blip>
          <a:stretch>
            <a:fillRect/>
          </a:stretch>
        </p:blipFill>
        <p:spPr>
          <a:xfrm>
            <a:off x="3675925" y="348925"/>
            <a:ext cx="2261461" cy="3897799"/>
          </a:xfrm>
          <a:prstGeom prst="rect">
            <a:avLst/>
          </a:prstGeom>
          <a:noFill/>
          <a:ln>
            <a:noFill/>
          </a:ln>
        </p:spPr>
      </p:pic>
      <p:sp>
        <p:nvSpPr>
          <p:cNvPr id="537" name="Google Shape;537;p30"/>
          <p:cNvSpPr txBox="1"/>
          <p:nvPr/>
        </p:nvSpPr>
        <p:spPr>
          <a:xfrm>
            <a:off x="414600" y="3205663"/>
            <a:ext cx="3099600" cy="14133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Font typeface="Nunito"/>
              <a:buChar char="●"/>
            </a:pPr>
            <a:r>
              <a:rPr lang="en">
                <a:latin typeface="Nunito"/>
                <a:ea typeface="Nunito"/>
                <a:cs typeface="Nunito"/>
                <a:sym typeface="Nunito"/>
              </a:rPr>
              <a:t>An edit button before posting to minimize back/next button navigation and increase flow efficiency of journal creation</a:t>
            </a:r>
            <a:endParaRPr>
              <a:latin typeface="Nunito"/>
              <a:ea typeface="Nunito"/>
              <a:cs typeface="Nunito"/>
              <a:sym typeface="Nuni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D5742"/>
        </a:solidFill>
      </p:bgPr>
    </p:bg>
    <p:spTree>
      <p:nvGrpSpPr>
        <p:cNvPr id="541" name="Shape 541"/>
        <p:cNvGrpSpPr/>
        <p:nvPr/>
      </p:nvGrpSpPr>
      <p:grpSpPr>
        <a:xfrm>
          <a:off x="0" y="0"/>
          <a:ext cx="0" cy="0"/>
          <a:chOff x="0" y="0"/>
          <a:chExt cx="0" cy="0"/>
        </a:xfrm>
      </p:grpSpPr>
      <p:grpSp>
        <p:nvGrpSpPr>
          <p:cNvPr id="542" name="Google Shape;542;p31"/>
          <p:cNvGrpSpPr/>
          <p:nvPr/>
        </p:nvGrpSpPr>
        <p:grpSpPr>
          <a:xfrm>
            <a:off x="8648700" y="-647968"/>
            <a:ext cx="1542830" cy="5910182"/>
            <a:chOff x="0" y="-28575"/>
            <a:chExt cx="812700" cy="3113244"/>
          </a:xfrm>
        </p:grpSpPr>
        <p:sp>
          <p:nvSpPr>
            <p:cNvPr id="543" name="Google Shape;543;p31"/>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E6D2C3"/>
            </a:solidFill>
            <a:ln>
              <a:noFill/>
            </a:ln>
          </p:spPr>
        </p:sp>
        <p:sp>
          <p:nvSpPr>
            <p:cNvPr id="544" name="Google Shape;544;p31"/>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545" name="Google Shape;545;p31"/>
          <p:cNvGrpSpPr/>
          <p:nvPr/>
        </p:nvGrpSpPr>
        <p:grpSpPr>
          <a:xfrm>
            <a:off x="-698614" y="-647968"/>
            <a:ext cx="1542830" cy="5910182"/>
            <a:chOff x="0" y="-28575"/>
            <a:chExt cx="812700" cy="3113244"/>
          </a:xfrm>
        </p:grpSpPr>
        <p:sp>
          <p:nvSpPr>
            <p:cNvPr id="546" name="Google Shape;546;p31"/>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B5916F"/>
            </a:solidFill>
            <a:ln>
              <a:noFill/>
            </a:ln>
          </p:spPr>
        </p:sp>
        <p:sp>
          <p:nvSpPr>
            <p:cNvPr id="547" name="Google Shape;547;p31"/>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548" name="Google Shape;548;p31"/>
          <p:cNvGrpSpPr/>
          <p:nvPr/>
        </p:nvGrpSpPr>
        <p:grpSpPr>
          <a:xfrm>
            <a:off x="3809875" y="-1932200"/>
            <a:ext cx="4838715" cy="2806057"/>
            <a:chOff x="0" y="-28575"/>
            <a:chExt cx="2528725" cy="1478117"/>
          </a:xfrm>
        </p:grpSpPr>
        <p:sp>
          <p:nvSpPr>
            <p:cNvPr id="549" name="Google Shape;549;p31"/>
            <p:cNvSpPr/>
            <p:nvPr/>
          </p:nvSpPr>
          <p:spPr>
            <a:xfrm>
              <a:off x="0" y="0"/>
              <a:ext cx="2528725" cy="1449542"/>
            </a:xfrm>
            <a:custGeom>
              <a:rect b="b" l="l" r="r" t="t"/>
              <a:pathLst>
                <a:path extrusionOk="0" h="1449542" w="2528725">
                  <a:moveTo>
                    <a:pt x="0" y="0"/>
                  </a:moveTo>
                  <a:lnTo>
                    <a:pt x="2528725" y="0"/>
                  </a:lnTo>
                  <a:lnTo>
                    <a:pt x="2528725" y="1449542"/>
                  </a:lnTo>
                  <a:lnTo>
                    <a:pt x="0" y="1449542"/>
                  </a:lnTo>
                  <a:close/>
                </a:path>
              </a:pathLst>
            </a:custGeom>
            <a:solidFill>
              <a:srgbClr val="B5916F"/>
            </a:solidFill>
            <a:ln>
              <a:noFill/>
            </a:ln>
          </p:spPr>
        </p:sp>
        <p:sp>
          <p:nvSpPr>
            <p:cNvPr id="550" name="Google Shape;550;p31"/>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551" name="Google Shape;551;p31"/>
          <p:cNvGrpSpPr/>
          <p:nvPr/>
        </p:nvGrpSpPr>
        <p:grpSpPr>
          <a:xfrm>
            <a:off x="3809900" y="4215350"/>
            <a:ext cx="4838715" cy="2806057"/>
            <a:chOff x="0" y="-28575"/>
            <a:chExt cx="2528725" cy="1478117"/>
          </a:xfrm>
        </p:grpSpPr>
        <p:sp>
          <p:nvSpPr>
            <p:cNvPr id="552" name="Google Shape;552;p31"/>
            <p:cNvSpPr/>
            <p:nvPr/>
          </p:nvSpPr>
          <p:spPr>
            <a:xfrm>
              <a:off x="0" y="0"/>
              <a:ext cx="2528725" cy="1449542"/>
            </a:xfrm>
            <a:custGeom>
              <a:rect b="b" l="l" r="r" t="t"/>
              <a:pathLst>
                <a:path extrusionOk="0" h="1449542" w="2528725">
                  <a:moveTo>
                    <a:pt x="0" y="0"/>
                  </a:moveTo>
                  <a:lnTo>
                    <a:pt x="2528725" y="0"/>
                  </a:lnTo>
                  <a:lnTo>
                    <a:pt x="2528725" y="1449542"/>
                  </a:lnTo>
                  <a:lnTo>
                    <a:pt x="0" y="1449542"/>
                  </a:lnTo>
                  <a:close/>
                </a:path>
              </a:pathLst>
            </a:custGeom>
            <a:solidFill>
              <a:srgbClr val="B5916F"/>
            </a:solidFill>
            <a:ln>
              <a:noFill/>
            </a:ln>
          </p:spPr>
        </p:sp>
        <p:sp>
          <p:nvSpPr>
            <p:cNvPr id="553" name="Google Shape;553;p31"/>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554" name="Google Shape;554;p31"/>
          <p:cNvGrpSpPr/>
          <p:nvPr/>
        </p:nvGrpSpPr>
        <p:grpSpPr>
          <a:xfrm>
            <a:off x="514350" y="-647968"/>
            <a:ext cx="3295558" cy="5910182"/>
            <a:chOff x="0" y="-28575"/>
            <a:chExt cx="1735966" cy="3113244"/>
          </a:xfrm>
        </p:grpSpPr>
        <p:sp>
          <p:nvSpPr>
            <p:cNvPr id="555" name="Google Shape;555;p31"/>
            <p:cNvSpPr/>
            <p:nvPr/>
          </p:nvSpPr>
          <p:spPr>
            <a:xfrm>
              <a:off x="0" y="0"/>
              <a:ext cx="1735966" cy="3084669"/>
            </a:xfrm>
            <a:custGeom>
              <a:rect b="b" l="l" r="r" t="t"/>
              <a:pathLst>
                <a:path extrusionOk="0" h="3084669" w="1735966">
                  <a:moveTo>
                    <a:pt x="0" y="0"/>
                  </a:moveTo>
                  <a:lnTo>
                    <a:pt x="1735966" y="0"/>
                  </a:lnTo>
                  <a:lnTo>
                    <a:pt x="1735966" y="3084669"/>
                  </a:lnTo>
                  <a:lnTo>
                    <a:pt x="0" y="3084669"/>
                  </a:lnTo>
                  <a:close/>
                </a:path>
              </a:pathLst>
            </a:custGeom>
            <a:solidFill>
              <a:srgbClr val="E6D2C3"/>
            </a:solidFill>
            <a:ln>
              <a:noFill/>
            </a:ln>
          </p:spPr>
        </p:sp>
        <p:sp>
          <p:nvSpPr>
            <p:cNvPr id="556" name="Google Shape;556;p31"/>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557" name="Google Shape;557;p31"/>
          <p:cNvCxnSpPr/>
          <p:nvPr/>
        </p:nvCxnSpPr>
        <p:spPr>
          <a:xfrm>
            <a:off x="504825"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558" name="Google Shape;558;p31"/>
          <p:cNvCxnSpPr/>
          <p:nvPr/>
        </p:nvCxnSpPr>
        <p:spPr>
          <a:xfrm>
            <a:off x="8653463"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559" name="Google Shape;559;p31"/>
          <p:cNvCxnSpPr/>
          <p:nvPr/>
        </p:nvCxnSpPr>
        <p:spPr>
          <a:xfrm>
            <a:off x="-108189" y="883442"/>
            <a:ext cx="9468000" cy="0"/>
          </a:xfrm>
          <a:prstGeom prst="straightConnector1">
            <a:avLst/>
          </a:prstGeom>
          <a:noFill/>
          <a:ln cap="flat" cmpd="sng" w="38100">
            <a:solidFill>
              <a:srgbClr val="191610"/>
            </a:solidFill>
            <a:prstDash val="solid"/>
            <a:round/>
            <a:headEnd len="sm" w="sm" type="none"/>
            <a:tailEnd len="sm" w="sm" type="none"/>
          </a:ln>
        </p:spPr>
      </p:cxnSp>
      <p:cxnSp>
        <p:nvCxnSpPr>
          <p:cNvPr id="560" name="Google Shape;560;p31"/>
          <p:cNvCxnSpPr/>
          <p:nvPr/>
        </p:nvCxnSpPr>
        <p:spPr>
          <a:xfrm>
            <a:off x="-108189" y="4264821"/>
            <a:ext cx="9468000" cy="0"/>
          </a:xfrm>
          <a:prstGeom prst="straightConnector1">
            <a:avLst/>
          </a:prstGeom>
          <a:noFill/>
          <a:ln cap="flat" cmpd="sng" w="38100">
            <a:solidFill>
              <a:srgbClr val="191610"/>
            </a:solidFill>
            <a:prstDash val="solid"/>
            <a:round/>
            <a:headEnd len="sm" w="sm" type="none"/>
            <a:tailEnd len="sm" w="sm" type="none"/>
          </a:ln>
        </p:spPr>
      </p:cxnSp>
      <p:cxnSp>
        <p:nvCxnSpPr>
          <p:cNvPr id="561" name="Google Shape;561;p31"/>
          <p:cNvCxnSpPr/>
          <p:nvPr/>
        </p:nvCxnSpPr>
        <p:spPr>
          <a:xfrm>
            <a:off x="3819499" y="-3345351"/>
            <a:ext cx="0" cy="9468000"/>
          </a:xfrm>
          <a:prstGeom prst="straightConnector1">
            <a:avLst/>
          </a:prstGeom>
          <a:noFill/>
          <a:ln cap="flat" cmpd="sng" w="38100">
            <a:solidFill>
              <a:srgbClr val="191610"/>
            </a:solidFill>
            <a:prstDash val="solid"/>
            <a:round/>
            <a:headEnd len="sm" w="sm" type="none"/>
            <a:tailEnd len="sm" w="sm" type="none"/>
          </a:ln>
        </p:spPr>
      </p:cxnSp>
      <p:sp>
        <p:nvSpPr>
          <p:cNvPr id="562" name="Google Shape;562;p31"/>
          <p:cNvSpPr txBox="1"/>
          <p:nvPr/>
        </p:nvSpPr>
        <p:spPr>
          <a:xfrm>
            <a:off x="960270" y="2110581"/>
            <a:ext cx="1536300" cy="1231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8000" u="none" cap="none" strike="noStrike">
                <a:solidFill>
                  <a:srgbClr val="6D5742"/>
                </a:solidFill>
                <a:latin typeface="Gilda Display"/>
                <a:ea typeface="Gilda Display"/>
                <a:cs typeface="Gilda Display"/>
                <a:sym typeface="Gilda Display"/>
              </a:rPr>
              <a:t>0</a:t>
            </a:r>
            <a:r>
              <a:rPr lang="en" sz="8000">
                <a:solidFill>
                  <a:srgbClr val="6D5742"/>
                </a:solidFill>
                <a:latin typeface="Gilda Display"/>
                <a:ea typeface="Gilda Display"/>
                <a:cs typeface="Gilda Display"/>
                <a:sym typeface="Gilda Display"/>
              </a:rPr>
              <a:t>5</a:t>
            </a:r>
            <a:r>
              <a:rPr b="0" i="0" lang="en" sz="8000" u="none" cap="none" strike="noStrike">
                <a:solidFill>
                  <a:srgbClr val="6D5742"/>
                </a:solidFill>
                <a:latin typeface="Gilda Display"/>
                <a:ea typeface="Gilda Display"/>
                <a:cs typeface="Gilda Display"/>
                <a:sym typeface="Gilda Display"/>
              </a:rPr>
              <a:t>.</a:t>
            </a:r>
            <a:endParaRPr sz="700"/>
          </a:p>
        </p:txBody>
      </p:sp>
      <p:grpSp>
        <p:nvGrpSpPr>
          <p:cNvPr id="563" name="Google Shape;563;p31"/>
          <p:cNvGrpSpPr/>
          <p:nvPr/>
        </p:nvGrpSpPr>
        <p:grpSpPr>
          <a:xfrm>
            <a:off x="4451124" y="2110633"/>
            <a:ext cx="3072831" cy="1231390"/>
            <a:chOff x="-1602083" y="1303168"/>
            <a:chExt cx="8194216" cy="5356200"/>
          </a:xfrm>
        </p:grpSpPr>
        <p:sp>
          <p:nvSpPr>
            <p:cNvPr id="564" name="Google Shape;564;p31"/>
            <p:cNvSpPr txBox="1"/>
            <p:nvPr/>
          </p:nvSpPr>
          <p:spPr>
            <a:xfrm>
              <a:off x="-1602083" y="1303168"/>
              <a:ext cx="8194200" cy="5356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4000">
                  <a:solidFill>
                    <a:srgbClr val="E6D2C3"/>
                  </a:solidFill>
                  <a:latin typeface="Gilda Display"/>
                  <a:ea typeface="Gilda Display"/>
                  <a:cs typeface="Gilda Display"/>
                  <a:sym typeface="Gilda Display"/>
                </a:rPr>
                <a:t>Medium-Fi Task Flows</a:t>
              </a:r>
              <a:endParaRPr sz="700"/>
            </a:p>
          </p:txBody>
        </p:sp>
        <p:sp>
          <p:nvSpPr>
            <p:cNvPr id="565" name="Google Shape;565;p31"/>
            <p:cNvSpPr txBox="1"/>
            <p:nvPr/>
          </p:nvSpPr>
          <p:spPr>
            <a:xfrm>
              <a:off x="-1602067" y="5310385"/>
              <a:ext cx="8194200" cy="468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t/>
              </a:r>
              <a:endParaRPr sz="700"/>
            </a:p>
          </p:txBody>
        </p:sp>
      </p:grpSp>
      <p:grpSp>
        <p:nvGrpSpPr>
          <p:cNvPr id="566" name="Google Shape;566;p31"/>
          <p:cNvGrpSpPr/>
          <p:nvPr/>
        </p:nvGrpSpPr>
        <p:grpSpPr>
          <a:xfrm>
            <a:off x="2333751" y="601488"/>
            <a:ext cx="563963" cy="563963"/>
            <a:chOff x="0" y="0"/>
            <a:chExt cx="1503900" cy="1503900"/>
          </a:xfrm>
        </p:grpSpPr>
        <p:cxnSp>
          <p:nvCxnSpPr>
            <p:cNvPr id="567" name="Google Shape;567;p31"/>
            <p:cNvCxnSpPr/>
            <p:nvPr/>
          </p:nvCxnSpPr>
          <p:spPr>
            <a:xfrm>
              <a:off x="0" y="751878"/>
              <a:ext cx="1503900" cy="0"/>
            </a:xfrm>
            <a:prstGeom prst="straightConnector1">
              <a:avLst/>
            </a:prstGeom>
            <a:noFill/>
            <a:ln cap="flat" cmpd="sng" w="50800">
              <a:solidFill>
                <a:srgbClr val="191610"/>
              </a:solidFill>
              <a:prstDash val="solid"/>
              <a:round/>
              <a:headEnd len="sm" w="sm" type="none"/>
              <a:tailEnd len="sm" w="sm" type="none"/>
            </a:ln>
          </p:spPr>
        </p:cxnSp>
        <p:cxnSp>
          <p:nvCxnSpPr>
            <p:cNvPr id="568" name="Google Shape;568;p31"/>
            <p:cNvCxnSpPr/>
            <p:nvPr/>
          </p:nvCxnSpPr>
          <p:spPr>
            <a:xfrm>
              <a:off x="751878" y="0"/>
              <a:ext cx="0" cy="1503900"/>
            </a:xfrm>
            <a:prstGeom prst="straightConnector1">
              <a:avLst/>
            </a:prstGeom>
            <a:noFill/>
            <a:ln cap="flat" cmpd="sng" w="50800">
              <a:solidFill>
                <a:srgbClr val="191610"/>
              </a:solidFill>
              <a:prstDash val="solid"/>
              <a:round/>
              <a:headEnd len="sm" w="sm" type="none"/>
              <a:tailEnd len="sm" w="sm" type="none"/>
            </a:ln>
          </p:spPr>
        </p:cxnSp>
        <p:cxnSp>
          <p:nvCxnSpPr>
            <p:cNvPr id="569" name="Google Shape;569;p31"/>
            <p:cNvCxnSpPr/>
            <p:nvPr/>
          </p:nvCxnSpPr>
          <p:spPr>
            <a:xfrm>
              <a:off x="220220" y="220220"/>
              <a:ext cx="1063200" cy="1063200"/>
            </a:xfrm>
            <a:prstGeom prst="straightConnector1">
              <a:avLst/>
            </a:prstGeom>
            <a:noFill/>
            <a:ln cap="flat" cmpd="sng" w="50800">
              <a:solidFill>
                <a:srgbClr val="191610"/>
              </a:solidFill>
              <a:prstDash val="solid"/>
              <a:round/>
              <a:headEnd len="sm" w="sm" type="none"/>
              <a:tailEnd len="sm" w="sm" type="none"/>
            </a:ln>
          </p:spPr>
        </p:cxnSp>
        <p:cxnSp>
          <p:nvCxnSpPr>
            <p:cNvPr id="570" name="Google Shape;570;p31"/>
            <p:cNvCxnSpPr/>
            <p:nvPr/>
          </p:nvCxnSpPr>
          <p:spPr>
            <a:xfrm flipH="1">
              <a:off x="220336" y="220220"/>
              <a:ext cx="1063200" cy="1063200"/>
            </a:xfrm>
            <a:prstGeom prst="straightConnector1">
              <a:avLst/>
            </a:prstGeom>
            <a:noFill/>
            <a:ln cap="flat" cmpd="sng" w="50800">
              <a:solidFill>
                <a:srgbClr val="191610"/>
              </a:solidFill>
              <a:prstDash val="solid"/>
              <a:round/>
              <a:headEnd len="sm" w="sm" type="none"/>
              <a:tailEnd len="sm" w="sm" type="none"/>
            </a:ln>
          </p:spPr>
        </p:cxnSp>
      </p:grpSp>
      <p:grpSp>
        <p:nvGrpSpPr>
          <p:cNvPr id="571" name="Google Shape;571;p31"/>
          <p:cNvGrpSpPr/>
          <p:nvPr/>
        </p:nvGrpSpPr>
        <p:grpSpPr>
          <a:xfrm>
            <a:off x="8108604" y="3719963"/>
            <a:ext cx="1089675" cy="1089675"/>
            <a:chOff x="0" y="0"/>
            <a:chExt cx="2905800" cy="2905800"/>
          </a:xfrm>
        </p:grpSpPr>
        <p:cxnSp>
          <p:nvCxnSpPr>
            <p:cNvPr id="572" name="Google Shape;572;p31"/>
            <p:cNvCxnSpPr/>
            <p:nvPr/>
          </p:nvCxnSpPr>
          <p:spPr>
            <a:xfrm>
              <a:off x="0" y="1452956"/>
              <a:ext cx="2905800" cy="0"/>
            </a:xfrm>
            <a:prstGeom prst="straightConnector1">
              <a:avLst/>
            </a:prstGeom>
            <a:noFill/>
            <a:ln cap="flat" cmpd="sng" w="50800">
              <a:solidFill>
                <a:srgbClr val="191610"/>
              </a:solidFill>
              <a:prstDash val="solid"/>
              <a:round/>
              <a:headEnd len="sm" w="sm" type="none"/>
              <a:tailEnd len="sm" w="sm" type="none"/>
            </a:ln>
          </p:spPr>
        </p:cxnSp>
        <p:cxnSp>
          <p:nvCxnSpPr>
            <p:cNvPr id="573" name="Google Shape;573;p31"/>
            <p:cNvCxnSpPr/>
            <p:nvPr/>
          </p:nvCxnSpPr>
          <p:spPr>
            <a:xfrm>
              <a:off x="1452956" y="0"/>
              <a:ext cx="0" cy="2905800"/>
            </a:xfrm>
            <a:prstGeom prst="straightConnector1">
              <a:avLst/>
            </a:prstGeom>
            <a:noFill/>
            <a:ln cap="flat" cmpd="sng" w="50800">
              <a:solidFill>
                <a:srgbClr val="191610"/>
              </a:solidFill>
              <a:prstDash val="solid"/>
              <a:round/>
              <a:headEnd len="sm" w="sm" type="none"/>
              <a:tailEnd len="sm" w="sm" type="none"/>
            </a:ln>
          </p:spPr>
        </p:cxnSp>
        <p:cxnSp>
          <p:nvCxnSpPr>
            <p:cNvPr id="574" name="Google Shape;574;p31"/>
            <p:cNvCxnSpPr/>
            <p:nvPr/>
          </p:nvCxnSpPr>
          <p:spPr>
            <a:xfrm>
              <a:off x="425561" y="425561"/>
              <a:ext cx="2054700" cy="2054700"/>
            </a:xfrm>
            <a:prstGeom prst="straightConnector1">
              <a:avLst/>
            </a:prstGeom>
            <a:noFill/>
            <a:ln cap="flat" cmpd="sng" w="50800">
              <a:solidFill>
                <a:srgbClr val="191610"/>
              </a:solidFill>
              <a:prstDash val="solid"/>
              <a:round/>
              <a:headEnd len="sm" w="sm" type="none"/>
              <a:tailEnd len="sm" w="sm" type="none"/>
            </a:ln>
          </p:spPr>
        </p:cxnSp>
        <p:cxnSp>
          <p:nvCxnSpPr>
            <p:cNvPr id="575" name="Google Shape;575;p31"/>
            <p:cNvCxnSpPr/>
            <p:nvPr/>
          </p:nvCxnSpPr>
          <p:spPr>
            <a:xfrm flipH="1">
              <a:off x="425651" y="425561"/>
              <a:ext cx="2054700" cy="2054700"/>
            </a:xfrm>
            <a:prstGeom prst="straightConnector1">
              <a:avLst/>
            </a:prstGeom>
            <a:noFill/>
            <a:ln cap="flat" cmpd="sng" w="50800">
              <a:solidFill>
                <a:srgbClr val="191610"/>
              </a:solidFill>
              <a:prstDash val="solid"/>
              <a:round/>
              <a:headEnd len="sm" w="sm" type="none"/>
              <a:tailEnd len="sm" w="sm" type="none"/>
            </a:ln>
          </p:spPr>
        </p:cxnSp>
      </p:grpSp>
      <p:pic>
        <p:nvPicPr>
          <p:cNvPr id="576" name="Google Shape;576;p31"/>
          <p:cNvPicPr preferRelativeResize="0"/>
          <p:nvPr/>
        </p:nvPicPr>
        <p:blipFill rotWithShape="1">
          <a:blip r:embed="rId4">
            <a:alphaModFix/>
          </a:blip>
          <a:srcRect b="0" l="15659" r="27625" t="0"/>
          <a:stretch/>
        </p:blipFill>
        <p:spPr>
          <a:xfrm>
            <a:off x="7672300" y="-1483475"/>
            <a:ext cx="1687500" cy="3006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pic>
        <p:nvPicPr>
          <p:cNvPr id="581" name="Google Shape;581;p32"/>
          <p:cNvPicPr preferRelativeResize="0"/>
          <p:nvPr/>
        </p:nvPicPr>
        <p:blipFill>
          <a:blip r:embed="rId3">
            <a:alphaModFix/>
          </a:blip>
          <a:stretch>
            <a:fillRect/>
          </a:stretch>
        </p:blipFill>
        <p:spPr>
          <a:xfrm>
            <a:off x="1760738" y="1018175"/>
            <a:ext cx="4170025" cy="2822100"/>
          </a:xfrm>
          <a:prstGeom prst="rect">
            <a:avLst/>
          </a:prstGeom>
          <a:noFill/>
          <a:ln>
            <a:noFill/>
          </a:ln>
        </p:spPr>
      </p:pic>
      <p:pic>
        <p:nvPicPr>
          <p:cNvPr id="582" name="Google Shape;582;p32"/>
          <p:cNvPicPr preferRelativeResize="0"/>
          <p:nvPr/>
        </p:nvPicPr>
        <p:blipFill>
          <a:blip r:embed="rId4">
            <a:alphaModFix/>
          </a:blip>
          <a:stretch>
            <a:fillRect/>
          </a:stretch>
        </p:blipFill>
        <p:spPr>
          <a:xfrm>
            <a:off x="329338" y="1018175"/>
            <a:ext cx="1304950" cy="2822100"/>
          </a:xfrm>
          <a:prstGeom prst="rect">
            <a:avLst/>
          </a:prstGeom>
          <a:noFill/>
          <a:ln>
            <a:noFill/>
          </a:ln>
        </p:spPr>
      </p:pic>
      <p:sp>
        <p:nvSpPr>
          <p:cNvPr id="583" name="Google Shape;583;p32"/>
          <p:cNvSpPr txBox="1"/>
          <p:nvPr/>
        </p:nvSpPr>
        <p:spPr>
          <a:xfrm>
            <a:off x="1521150" y="340775"/>
            <a:ext cx="6101700" cy="410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700">
                <a:latin typeface="Gilda Display"/>
                <a:ea typeface="Gilda Display"/>
                <a:cs typeface="Gilda Display"/>
                <a:sym typeface="Gilda Display"/>
              </a:rPr>
              <a:t>Simple Task: </a:t>
            </a:r>
            <a:r>
              <a:rPr lang="en" sz="1700">
                <a:latin typeface="Gilda Display"/>
                <a:ea typeface="Gilda Display"/>
                <a:cs typeface="Gilda Display"/>
                <a:sym typeface="Gilda Display"/>
              </a:rPr>
              <a:t>Read + react to other’s journal entries</a:t>
            </a:r>
            <a:endParaRPr sz="1700">
              <a:latin typeface="Gilda Display"/>
              <a:ea typeface="Gilda Display"/>
              <a:cs typeface="Gilda Display"/>
              <a:sym typeface="Gilda Display"/>
            </a:endParaRPr>
          </a:p>
        </p:txBody>
      </p:sp>
      <p:sp>
        <p:nvSpPr>
          <p:cNvPr id="584" name="Google Shape;584;p32"/>
          <p:cNvSpPr txBox="1"/>
          <p:nvPr/>
        </p:nvSpPr>
        <p:spPr>
          <a:xfrm>
            <a:off x="329338" y="3919650"/>
            <a:ext cx="1152600" cy="46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Nunito"/>
                <a:ea typeface="Nunito"/>
                <a:cs typeface="Nunito"/>
                <a:sym typeface="Nunito"/>
              </a:rPr>
              <a:t>Home screen. User taps mailbox to view feed.</a:t>
            </a:r>
            <a:endParaRPr sz="800">
              <a:latin typeface="Nunito"/>
              <a:ea typeface="Nunito"/>
              <a:cs typeface="Nunito"/>
              <a:sym typeface="Nunito"/>
            </a:endParaRPr>
          </a:p>
        </p:txBody>
      </p:sp>
      <p:sp>
        <p:nvSpPr>
          <p:cNvPr id="585" name="Google Shape;585;p32"/>
          <p:cNvSpPr txBox="1"/>
          <p:nvPr/>
        </p:nvSpPr>
        <p:spPr>
          <a:xfrm>
            <a:off x="1760738" y="4014800"/>
            <a:ext cx="1152600" cy="46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Nunito"/>
                <a:ea typeface="Nunito"/>
                <a:cs typeface="Nunito"/>
                <a:sym typeface="Nunito"/>
              </a:rPr>
              <a:t>User views journal entry of a friend. Can react and/or comment on the friend’s journal.</a:t>
            </a:r>
            <a:endParaRPr sz="800">
              <a:latin typeface="Nunito"/>
              <a:ea typeface="Nunito"/>
              <a:cs typeface="Nunito"/>
              <a:sym typeface="Nunito"/>
            </a:endParaRPr>
          </a:p>
        </p:txBody>
      </p:sp>
      <p:pic>
        <p:nvPicPr>
          <p:cNvPr id="586" name="Google Shape;586;p32"/>
          <p:cNvPicPr preferRelativeResize="0"/>
          <p:nvPr/>
        </p:nvPicPr>
        <p:blipFill>
          <a:blip r:embed="rId5">
            <a:alphaModFix/>
          </a:blip>
          <a:stretch>
            <a:fillRect/>
          </a:stretch>
        </p:blipFill>
        <p:spPr>
          <a:xfrm>
            <a:off x="6057223" y="1007113"/>
            <a:ext cx="2757440" cy="2844223"/>
          </a:xfrm>
          <a:prstGeom prst="rect">
            <a:avLst/>
          </a:prstGeom>
          <a:noFill/>
          <a:ln>
            <a:noFill/>
          </a:ln>
        </p:spPr>
      </p:pic>
      <p:cxnSp>
        <p:nvCxnSpPr>
          <p:cNvPr id="587" name="Google Shape;587;p32"/>
          <p:cNvCxnSpPr/>
          <p:nvPr/>
        </p:nvCxnSpPr>
        <p:spPr>
          <a:xfrm>
            <a:off x="991863" y="2455325"/>
            <a:ext cx="875700" cy="600"/>
          </a:xfrm>
          <a:prstGeom prst="straightConnector1">
            <a:avLst/>
          </a:prstGeom>
          <a:noFill/>
          <a:ln cap="flat" cmpd="sng" w="9525">
            <a:solidFill>
              <a:schemeClr val="dk2"/>
            </a:solidFill>
            <a:prstDash val="solid"/>
            <a:round/>
            <a:headEnd len="med" w="med" type="none"/>
            <a:tailEnd len="med" w="med" type="triangle"/>
          </a:ln>
        </p:spPr>
      </p:cxnSp>
      <p:sp>
        <p:nvSpPr>
          <p:cNvPr id="588" name="Google Shape;588;p32"/>
          <p:cNvSpPr txBox="1"/>
          <p:nvPr/>
        </p:nvSpPr>
        <p:spPr>
          <a:xfrm>
            <a:off x="3192125" y="3887025"/>
            <a:ext cx="1152600" cy="46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Nunito"/>
                <a:ea typeface="Nunito"/>
                <a:cs typeface="Nunito"/>
                <a:sym typeface="Nunito"/>
              </a:rPr>
              <a:t>User types + posts a comment in the comment text box.</a:t>
            </a:r>
            <a:endParaRPr sz="800">
              <a:latin typeface="Nunito"/>
              <a:ea typeface="Nunito"/>
              <a:cs typeface="Nunito"/>
              <a:sym typeface="Nunito"/>
            </a:endParaRPr>
          </a:p>
        </p:txBody>
      </p:sp>
      <p:sp>
        <p:nvSpPr>
          <p:cNvPr id="589" name="Google Shape;589;p32"/>
          <p:cNvSpPr txBox="1"/>
          <p:nvPr/>
        </p:nvSpPr>
        <p:spPr>
          <a:xfrm>
            <a:off x="4623525" y="3887025"/>
            <a:ext cx="1152600" cy="46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Nunito"/>
                <a:ea typeface="Nunito"/>
                <a:cs typeface="Nunito"/>
                <a:sym typeface="Nunito"/>
              </a:rPr>
              <a:t>User clicks on the react icon in the top right corner</a:t>
            </a:r>
            <a:endParaRPr sz="800">
              <a:latin typeface="Nunito"/>
              <a:ea typeface="Nunito"/>
              <a:cs typeface="Nunito"/>
              <a:sym typeface="Nunito"/>
            </a:endParaRPr>
          </a:p>
        </p:txBody>
      </p:sp>
      <p:cxnSp>
        <p:nvCxnSpPr>
          <p:cNvPr id="590" name="Google Shape;590;p32"/>
          <p:cNvCxnSpPr/>
          <p:nvPr/>
        </p:nvCxnSpPr>
        <p:spPr>
          <a:xfrm flipH="1" rot="10800000">
            <a:off x="2302563" y="3075800"/>
            <a:ext cx="972000" cy="26100"/>
          </a:xfrm>
          <a:prstGeom prst="curvedConnector3">
            <a:avLst>
              <a:gd fmla="val 50000" name="adj1"/>
            </a:avLst>
          </a:prstGeom>
          <a:noFill/>
          <a:ln cap="flat" cmpd="sng" w="9525">
            <a:solidFill>
              <a:schemeClr val="dk2"/>
            </a:solidFill>
            <a:prstDash val="solid"/>
            <a:round/>
            <a:headEnd len="med" w="med" type="none"/>
            <a:tailEnd len="med" w="med" type="stealth"/>
          </a:ln>
        </p:spPr>
      </p:cxnSp>
      <p:cxnSp>
        <p:nvCxnSpPr>
          <p:cNvPr id="591" name="Google Shape;591;p32"/>
          <p:cNvCxnSpPr/>
          <p:nvPr/>
        </p:nvCxnSpPr>
        <p:spPr>
          <a:xfrm>
            <a:off x="4412163" y="3101900"/>
            <a:ext cx="284700" cy="150000"/>
          </a:xfrm>
          <a:prstGeom prst="curvedConnector3">
            <a:avLst>
              <a:gd fmla="val 50000" name="adj1"/>
            </a:avLst>
          </a:prstGeom>
          <a:noFill/>
          <a:ln cap="flat" cmpd="sng" w="9525">
            <a:solidFill>
              <a:schemeClr val="dk2"/>
            </a:solidFill>
            <a:prstDash val="solid"/>
            <a:round/>
            <a:headEnd len="med" w="med" type="none"/>
            <a:tailEnd len="med" w="med" type="stealth"/>
          </a:ln>
        </p:spPr>
      </p:cxnSp>
      <p:cxnSp>
        <p:nvCxnSpPr>
          <p:cNvPr id="592" name="Google Shape;592;p32"/>
          <p:cNvCxnSpPr/>
          <p:nvPr/>
        </p:nvCxnSpPr>
        <p:spPr>
          <a:xfrm>
            <a:off x="5843263" y="1362350"/>
            <a:ext cx="687000" cy="213000"/>
          </a:xfrm>
          <a:prstGeom prst="curvedConnector3">
            <a:avLst>
              <a:gd fmla="val 50000" name="adj1"/>
            </a:avLst>
          </a:prstGeom>
          <a:noFill/>
          <a:ln cap="flat" cmpd="sng" w="9525">
            <a:solidFill>
              <a:schemeClr val="dk2"/>
            </a:solidFill>
            <a:prstDash val="solid"/>
            <a:round/>
            <a:headEnd len="med" w="med" type="none"/>
            <a:tailEnd len="med" w="med" type="stealth"/>
          </a:ln>
        </p:spPr>
      </p:cxnSp>
      <p:cxnSp>
        <p:nvCxnSpPr>
          <p:cNvPr id="593" name="Google Shape;593;p32"/>
          <p:cNvCxnSpPr/>
          <p:nvPr/>
        </p:nvCxnSpPr>
        <p:spPr>
          <a:xfrm flipH="1" rot="10800000">
            <a:off x="6615438" y="1379600"/>
            <a:ext cx="1769700" cy="225300"/>
          </a:xfrm>
          <a:prstGeom prst="curvedConnector3">
            <a:avLst>
              <a:gd fmla="val 50000" name="adj1"/>
            </a:avLst>
          </a:prstGeom>
          <a:noFill/>
          <a:ln cap="flat" cmpd="sng" w="9525">
            <a:solidFill>
              <a:schemeClr val="dk2"/>
            </a:solidFill>
            <a:prstDash val="solid"/>
            <a:round/>
            <a:headEnd len="med" w="med" type="none"/>
            <a:tailEnd len="med" w="med" type="stealth"/>
          </a:ln>
        </p:spPr>
      </p:cxnSp>
      <p:sp>
        <p:nvSpPr>
          <p:cNvPr id="594" name="Google Shape;594;p32"/>
          <p:cNvSpPr txBox="1"/>
          <p:nvPr/>
        </p:nvSpPr>
        <p:spPr>
          <a:xfrm>
            <a:off x="6054925" y="3887025"/>
            <a:ext cx="1152600" cy="46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Nunito"/>
                <a:ea typeface="Nunito"/>
                <a:cs typeface="Nunito"/>
                <a:sym typeface="Nunito"/>
              </a:rPr>
              <a:t>User sees various options for reactions and chooses one. </a:t>
            </a:r>
            <a:endParaRPr sz="800">
              <a:latin typeface="Nunito"/>
              <a:ea typeface="Nunito"/>
              <a:cs typeface="Nunito"/>
              <a:sym typeface="Nunito"/>
            </a:endParaRPr>
          </a:p>
        </p:txBody>
      </p:sp>
      <p:sp>
        <p:nvSpPr>
          <p:cNvPr id="595" name="Google Shape;595;p32"/>
          <p:cNvSpPr txBox="1"/>
          <p:nvPr/>
        </p:nvSpPr>
        <p:spPr>
          <a:xfrm>
            <a:off x="7518650" y="3887025"/>
            <a:ext cx="1152600" cy="46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Nunito"/>
                <a:ea typeface="Nunito"/>
                <a:cs typeface="Nunito"/>
                <a:sym typeface="Nunito"/>
              </a:rPr>
              <a:t>Reaction appears at the top of the friend’s journal.</a:t>
            </a:r>
            <a:endParaRPr sz="800">
              <a:latin typeface="Nunito"/>
              <a:ea typeface="Nunito"/>
              <a:cs typeface="Nunito"/>
              <a:sym typeface="Nuni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pic>
        <p:nvPicPr>
          <p:cNvPr id="600" name="Google Shape;600;p33"/>
          <p:cNvPicPr preferRelativeResize="0"/>
          <p:nvPr/>
        </p:nvPicPr>
        <p:blipFill>
          <a:blip r:embed="rId3">
            <a:alphaModFix/>
          </a:blip>
          <a:stretch>
            <a:fillRect/>
          </a:stretch>
        </p:blipFill>
        <p:spPr>
          <a:xfrm>
            <a:off x="188175" y="1250200"/>
            <a:ext cx="8675548" cy="2458925"/>
          </a:xfrm>
          <a:prstGeom prst="rect">
            <a:avLst/>
          </a:prstGeom>
          <a:noFill/>
          <a:ln>
            <a:noFill/>
          </a:ln>
        </p:spPr>
      </p:pic>
      <p:cxnSp>
        <p:nvCxnSpPr>
          <p:cNvPr id="601" name="Google Shape;601;p33"/>
          <p:cNvCxnSpPr/>
          <p:nvPr/>
        </p:nvCxnSpPr>
        <p:spPr>
          <a:xfrm flipH="1" rot="10800000">
            <a:off x="827796" y="2933785"/>
            <a:ext cx="738000" cy="532800"/>
          </a:xfrm>
          <a:prstGeom prst="straightConnector1">
            <a:avLst/>
          </a:prstGeom>
          <a:noFill/>
          <a:ln cap="flat" cmpd="sng" w="9525">
            <a:solidFill>
              <a:schemeClr val="dk2"/>
            </a:solidFill>
            <a:prstDash val="solid"/>
            <a:round/>
            <a:headEnd len="med" w="med" type="none"/>
            <a:tailEnd len="med" w="med" type="triangle"/>
          </a:ln>
        </p:spPr>
      </p:cxnSp>
      <p:cxnSp>
        <p:nvCxnSpPr>
          <p:cNvPr id="602" name="Google Shape;602;p33"/>
          <p:cNvCxnSpPr/>
          <p:nvPr/>
        </p:nvCxnSpPr>
        <p:spPr>
          <a:xfrm flipH="1" rot="10800000">
            <a:off x="2223361" y="2555884"/>
            <a:ext cx="613200" cy="328800"/>
          </a:xfrm>
          <a:prstGeom prst="straightConnector1">
            <a:avLst/>
          </a:prstGeom>
          <a:noFill/>
          <a:ln cap="flat" cmpd="sng" w="9525">
            <a:solidFill>
              <a:schemeClr val="dk2"/>
            </a:solidFill>
            <a:prstDash val="solid"/>
            <a:round/>
            <a:headEnd len="med" w="med" type="none"/>
            <a:tailEnd len="med" w="med" type="triangle"/>
          </a:ln>
        </p:spPr>
      </p:cxnSp>
      <p:cxnSp>
        <p:nvCxnSpPr>
          <p:cNvPr id="603" name="Google Shape;603;p33"/>
          <p:cNvCxnSpPr/>
          <p:nvPr/>
        </p:nvCxnSpPr>
        <p:spPr>
          <a:xfrm flipH="1" rot="10800000">
            <a:off x="3573145" y="2616184"/>
            <a:ext cx="499800" cy="268500"/>
          </a:xfrm>
          <a:prstGeom prst="straightConnector1">
            <a:avLst/>
          </a:prstGeom>
          <a:noFill/>
          <a:ln cap="flat" cmpd="sng" w="9525">
            <a:solidFill>
              <a:schemeClr val="dk2"/>
            </a:solidFill>
            <a:prstDash val="solid"/>
            <a:round/>
            <a:headEnd len="med" w="med" type="none"/>
            <a:tailEnd len="med" w="med" type="triangle"/>
          </a:ln>
        </p:spPr>
      </p:cxnSp>
      <p:cxnSp>
        <p:nvCxnSpPr>
          <p:cNvPr id="604" name="Google Shape;604;p33"/>
          <p:cNvCxnSpPr/>
          <p:nvPr/>
        </p:nvCxnSpPr>
        <p:spPr>
          <a:xfrm flipH="1" rot="10800000">
            <a:off x="4355326" y="1869055"/>
            <a:ext cx="1014300" cy="266700"/>
          </a:xfrm>
          <a:prstGeom prst="straightConnector1">
            <a:avLst/>
          </a:prstGeom>
          <a:noFill/>
          <a:ln cap="flat" cmpd="sng" w="9525">
            <a:solidFill>
              <a:schemeClr val="dk2"/>
            </a:solidFill>
            <a:prstDash val="solid"/>
            <a:round/>
            <a:headEnd len="med" w="med" type="none"/>
            <a:tailEnd len="med" w="med" type="triangle"/>
          </a:ln>
        </p:spPr>
      </p:cxnSp>
      <p:cxnSp>
        <p:nvCxnSpPr>
          <p:cNvPr id="605" name="Google Shape;605;p33"/>
          <p:cNvCxnSpPr/>
          <p:nvPr/>
        </p:nvCxnSpPr>
        <p:spPr>
          <a:xfrm>
            <a:off x="4865021" y="2752527"/>
            <a:ext cx="3046200" cy="610500"/>
          </a:xfrm>
          <a:prstGeom prst="curvedConnector3">
            <a:avLst>
              <a:gd fmla="val 50000" name="adj1"/>
            </a:avLst>
          </a:prstGeom>
          <a:noFill/>
          <a:ln cap="flat" cmpd="sng" w="9525">
            <a:solidFill>
              <a:schemeClr val="dk2"/>
            </a:solidFill>
            <a:prstDash val="solid"/>
            <a:round/>
            <a:headEnd len="med" w="med" type="none"/>
            <a:tailEnd len="med" w="med" type="stealth"/>
          </a:ln>
        </p:spPr>
      </p:cxnSp>
      <p:cxnSp>
        <p:nvCxnSpPr>
          <p:cNvPr id="606" name="Google Shape;606;p33"/>
          <p:cNvCxnSpPr/>
          <p:nvPr/>
        </p:nvCxnSpPr>
        <p:spPr>
          <a:xfrm>
            <a:off x="6153912" y="2616912"/>
            <a:ext cx="342600" cy="0"/>
          </a:xfrm>
          <a:prstGeom prst="straightConnector1">
            <a:avLst/>
          </a:prstGeom>
          <a:noFill/>
          <a:ln cap="flat" cmpd="sng" w="9525">
            <a:solidFill>
              <a:schemeClr val="dk2"/>
            </a:solidFill>
            <a:prstDash val="solid"/>
            <a:round/>
            <a:headEnd len="med" w="med" type="none"/>
            <a:tailEnd len="med" w="med" type="triangle"/>
          </a:ln>
        </p:spPr>
      </p:cxnSp>
      <p:cxnSp>
        <p:nvCxnSpPr>
          <p:cNvPr id="607" name="Google Shape;607;p33"/>
          <p:cNvCxnSpPr/>
          <p:nvPr/>
        </p:nvCxnSpPr>
        <p:spPr>
          <a:xfrm>
            <a:off x="8493987" y="2526398"/>
            <a:ext cx="518100" cy="0"/>
          </a:xfrm>
          <a:prstGeom prst="straightConnector1">
            <a:avLst/>
          </a:prstGeom>
          <a:noFill/>
          <a:ln cap="flat" cmpd="sng" w="9525">
            <a:solidFill>
              <a:schemeClr val="dk2"/>
            </a:solidFill>
            <a:prstDash val="solid"/>
            <a:round/>
            <a:headEnd len="med" w="med" type="none"/>
            <a:tailEnd len="med" w="med" type="none"/>
          </a:ln>
        </p:spPr>
      </p:cxnSp>
      <p:sp>
        <p:nvSpPr>
          <p:cNvPr id="608" name="Google Shape;608;p33"/>
          <p:cNvSpPr txBox="1"/>
          <p:nvPr/>
        </p:nvSpPr>
        <p:spPr>
          <a:xfrm>
            <a:off x="463200" y="340775"/>
            <a:ext cx="8217600" cy="410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700">
                <a:latin typeface="Gilda Display"/>
                <a:ea typeface="Gilda Display"/>
                <a:cs typeface="Gilda Display"/>
                <a:sym typeface="Gilda Display"/>
              </a:rPr>
              <a:t>Moderate Task: </a:t>
            </a:r>
            <a:r>
              <a:rPr lang="en" sz="1700">
                <a:latin typeface="Gilda Display"/>
                <a:ea typeface="Gilda Display"/>
                <a:cs typeface="Gilda Display"/>
                <a:sym typeface="Gilda Display"/>
              </a:rPr>
              <a:t>Create a journal entry with elements of a user’s choice</a:t>
            </a:r>
            <a:endParaRPr sz="1700">
              <a:latin typeface="Gilda Display"/>
              <a:ea typeface="Gilda Display"/>
              <a:cs typeface="Gilda Display"/>
              <a:sym typeface="Gilda Display"/>
            </a:endParaRPr>
          </a:p>
        </p:txBody>
      </p:sp>
      <p:sp>
        <p:nvSpPr>
          <p:cNvPr id="609" name="Google Shape;609;p33"/>
          <p:cNvSpPr txBox="1"/>
          <p:nvPr/>
        </p:nvSpPr>
        <p:spPr>
          <a:xfrm>
            <a:off x="131900" y="3827475"/>
            <a:ext cx="1152600" cy="46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Nunito"/>
                <a:ea typeface="Nunito"/>
                <a:cs typeface="Nunito"/>
                <a:sym typeface="Nunito"/>
              </a:rPr>
              <a:t>Home screen. User taps plus to create a new journal entry.</a:t>
            </a:r>
            <a:endParaRPr sz="800">
              <a:latin typeface="Nunito"/>
              <a:ea typeface="Nunito"/>
              <a:cs typeface="Nunito"/>
              <a:sym typeface="Nunito"/>
            </a:endParaRPr>
          </a:p>
        </p:txBody>
      </p:sp>
      <p:sp>
        <p:nvSpPr>
          <p:cNvPr id="610" name="Google Shape;610;p33"/>
          <p:cNvSpPr txBox="1"/>
          <p:nvPr/>
        </p:nvSpPr>
        <p:spPr>
          <a:xfrm>
            <a:off x="1385350" y="3827475"/>
            <a:ext cx="1201200" cy="33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Nunito"/>
                <a:ea typeface="Nunito"/>
                <a:cs typeface="Nunito"/>
                <a:sym typeface="Nunito"/>
              </a:rPr>
              <a:t>Pick a prompt to write.</a:t>
            </a:r>
            <a:endParaRPr sz="800">
              <a:latin typeface="Nunito"/>
              <a:ea typeface="Nunito"/>
              <a:cs typeface="Nunito"/>
              <a:sym typeface="Nunito"/>
            </a:endParaRPr>
          </a:p>
        </p:txBody>
      </p:sp>
      <p:sp>
        <p:nvSpPr>
          <p:cNvPr id="611" name="Google Shape;611;p33"/>
          <p:cNvSpPr txBox="1"/>
          <p:nvPr/>
        </p:nvSpPr>
        <p:spPr>
          <a:xfrm>
            <a:off x="2626225" y="3853725"/>
            <a:ext cx="1201200" cy="410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Nunito"/>
                <a:ea typeface="Nunito"/>
                <a:cs typeface="Nunito"/>
                <a:sym typeface="Nunito"/>
              </a:rPr>
              <a:t>Can shuffle to a new prompt or start writing.</a:t>
            </a:r>
            <a:endParaRPr sz="800">
              <a:latin typeface="Nunito"/>
              <a:ea typeface="Nunito"/>
              <a:cs typeface="Nunito"/>
              <a:sym typeface="Nunito"/>
            </a:endParaRPr>
          </a:p>
        </p:txBody>
      </p:sp>
      <p:sp>
        <p:nvSpPr>
          <p:cNvPr id="612" name="Google Shape;612;p33"/>
          <p:cNvSpPr txBox="1"/>
          <p:nvPr/>
        </p:nvSpPr>
        <p:spPr>
          <a:xfrm>
            <a:off x="3867100" y="3788175"/>
            <a:ext cx="1201200" cy="410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Nunito"/>
                <a:ea typeface="Nunito"/>
                <a:cs typeface="Nunito"/>
                <a:sym typeface="Nunito"/>
              </a:rPr>
              <a:t>Choose to write with text or record.</a:t>
            </a:r>
            <a:endParaRPr sz="800">
              <a:latin typeface="Nunito"/>
              <a:ea typeface="Nunito"/>
              <a:cs typeface="Nunito"/>
              <a:sym typeface="Nunito"/>
            </a:endParaRPr>
          </a:p>
        </p:txBody>
      </p:sp>
      <p:sp>
        <p:nvSpPr>
          <p:cNvPr id="613" name="Google Shape;613;p33"/>
          <p:cNvSpPr txBox="1"/>
          <p:nvPr/>
        </p:nvSpPr>
        <p:spPr>
          <a:xfrm>
            <a:off x="5144375" y="3827475"/>
            <a:ext cx="1201200" cy="267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Nunito"/>
                <a:ea typeface="Nunito"/>
                <a:cs typeface="Nunito"/>
                <a:sym typeface="Nunito"/>
              </a:rPr>
              <a:t>Start writing.</a:t>
            </a:r>
            <a:endParaRPr sz="800">
              <a:latin typeface="Nunito"/>
              <a:ea typeface="Nunito"/>
              <a:cs typeface="Nunito"/>
              <a:sym typeface="Nunito"/>
            </a:endParaRPr>
          </a:p>
        </p:txBody>
      </p:sp>
      <p:sp>
        <p:nvSpPr>
          <p:cNvPr id="614" name="Google Shape;614;p33"/>
          <p:cNvSpPr txBox="1"/>
          <p:nvPr/>
        </p:nvSpPr>
        <p:spPr>
          <a:xfrm>
            <a:off x="6421650" y="3827475"/>
            <a:ext cx="1201200" cy="33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Nunito"/>
                <a:ea typeface="Nunito"/>
                <a:cs typeface="Nunito"/>
                <a:sym typeface="Nunito"/>
              </a:rPr>
              <a:t>Choose to delete or save the current entry.</a:t>
            </a:r>
            <a:endParaRPr sz="800">
              <a:latin typeface="Nunito"/>
              <a:ea typeface="Nunito"/>
              <a:cs typeface="Nunito"/>
              <a:sym typeface="Nunito"/>
            </a:endParaRPr>
          </a:p>
        </p:txBody>
      </p:sp>
      <p:sp>
        <p:nvSpPr>
          <p:cNvPr id="615" name="Google Shape;615;p33"/>
          <p:cNvSpPr txBox="1"/>
          <p:nvPr/>
        </p:nvSpPr>
        <p:spPr>
          <a:xfrm>
            <a:off x="7662525" y="3827475"/>
            <a:ext cx="1201200" cy="33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Nunito"/>
                <a:ea typeface="Nunito"/>
                <a:cs typeface="Nunito"/>
                <a:sym typeface="Nunito"/>
              </a:rPr>
              <a:t>Tap on recording button to start record.</a:t>
            </a:r>
            <a:endParaRPr sz="800">
              <a:latin typeface="Nunito"/>
              <a:ea typeface="Nunito"/>
              <a:cs typeface="Nunito"/>
              <a:sym typeface="Nunito"/>
            </a:endParaRPr>
          </a:p>
        </p:txBody>
      </p:sp>
      <p:cxnSp>
        <p:nvCxnSpPr>
          <p:cNvPr id="616" name="Google Shape;616;p33"/>
          <p:cNvCxnSpPr/>
          <p:nvPr/>
        </p:nvCxnSpPr>
        <p:spPr>
          <a:xfrm flipH="1">
            <a:off x="8776494" y="1316066"/>
            <a:ext cx="367500" cy="329700"/>
          </a:xfrm>
          <a:prstGeom prst="curvedConnector3">
            <a:avLst>
              <a:gd fmla="val 50000" name="adj1"/>
            </a:avLst>
          </a:prstGeom>
          <a:noFill/>
          <a:ln cap="flat" cmpd="sng" w="9525">
            <a:solidFill>
              <a:schemeClr val="dk2"/>
            </a:solidFill>
            <a:prstDash val="solid"/>
            <a:round/>
            <a:headEnd len="med" w="med" type="none"/>
            <a:tailEnd len="med" w="med" type="stealth"/>
          </a:ln>
        </p:spPr>
      </p:cxnSp>
      <p:cxnSp>
        <p:nvCxnSpPr>
          <p:cNvPr id="617" name="Google Shape;617;p33"/>
          <p:cNvCxnSpPr/>
          <p:nvPr/>
        </p:nvCxnSpPr>
        <p:spPr>
          <a:xfrm flipH="1">
            <a:off x="7492194" y="1539341"/>
            <a:ext cx="367500" cy="329700"/>
          </a:xfrm>
          <a:prstGeom prst="curvedConnector3">
            <a:avLst>
              <a:gd fmla="val 50000" name="adj1"/>
            </a:avLst>
          </a:prstGeom>
          <a:noFill/>
          <a:ln cap="flat" cmpd="sng" w="9525">
            <a:solidFill>
              <a:schemeClr val="dk2"/>
            </a:solidFill>
            <a:prstDash val="solid"/>
            <a:round/>
            <a:headEnd len="med" w="med" type="none"/>
            <a:tailEnd len="med" w="med" type="stealth"/>
          </a:ln>
        </p:spPr>
      </p:cxnSp>
      <p:cxnSp>
        <p:nvCxnSpPr>
          <p:cNvPr id="618" name="Google Shape;618;p33"/>
          <p:cNvCxnSpPr/>
          <p:nvPr/>
        </p:nvCxnSpPr>
        <p:spPr>
          <a:xfrm flipH="1">
            <a:off x="6247169" y="1519329"/>
            <a:ext cx="367500" cy="329700"/>
          </a:xfrm>
          <a:prstGeom prst="curvedConnector3">
            <a:avLst>
              <a:gd fmla="val 50000" name="adj1"/>
            </a:avLst>
          </a:prstGeom>
          <a:noFill/>
          <a:ln cap="flat" cmpd="sng" w="9525">
            <a:solidFill>
              <a:schemeClr val="dk2"/>
            </a:solidFill>
            <a:prstDash val="solid"/>
            <a:round/>
            <a:headEnd len="med" w="med" type="none"/>
            <a:tailEnd len="med" w="med" type="stealth"/>
          </a:ln>
        </p:spPr>
      </p:cxnSp>
      <p:cxnSp>
        <p:nvCxnSpPr>
          <p:cNvPr id="619" name="Google Shape;619;p33"/>
          <p:cNvCxnSpPr/>
          <p:nvPr/>
        </p:nvCxnSpPr>
        <p:spPr>
          <a:xfrm flipH="1">
            <a:off x="4942219" y="1539341"/>
            <a:ext cx="367500" cy="329700"/>
          </a:xfrm>
          <a:prstGeom prst="curvedConnector3">
            <a:avLst>
              <a:gd fmla="val 50000" name="adj1"/>
            </a:avLst>
          </a:prstGeom>
          <a:noFill/>
          <a:ln cap="flat" cmpd="sng" w="9525">
            <a:solidFill>
              <a:schemeClr val="dk2"/>
            </a:solidFill>
            <a:prstDash val="solid"/>
            <a:round/>
            <a:headEnd len="med" w="med" type="none"/>
            <a:tailEnd len="med" w="med" type="stealth"/>
          </a:ln>
        </p:spPr>
      </p:cxnSp>
      <p:cxnSp>
        <p:nvCxnSpPr>
          <p:cNvPr id="620" name="Google Shape;620;p33"/>
          <p:cNvCxnSpPr/>
          <p:nvPr/>
        </p:nvCxnSpPr>
        <p:spPr>
          <a:xfrm flipH="1">
            <a:off x="3717844" y="1539341"/>
            <a:ext cx="367500" cy="329700"/>
          </a:xfrm>
          <a:prstGeom prst="curvedConnector3">
            <a:avLst>
              <a:gd fmla="val 50000" name="adj1"/>
            </a:avLst>
          </a:prstGeom>
          <a:noFill/>
          <a:ln cap="flat" cmpd="sng" w="9525">
            <a:solidFill>
              <a:schemeClr val="dk2"/>
            </a:solidFill>
            <a:prstDash val="solid"/>
            <a:round/>
            <a:headEnd len="med" w="med" type="none"/>
            <a:tailEnd len="med" w="med" type="stealth"/>
          </a:ln>
        </p:spPr>
      </p:cxnSp>
      <p:cxnSp>
        <p:nvCxnSpPr>
          <p:cNvPr id="621" name="Google Shape;621;p33"/>
          <p:cNvCxnSpPr/>
          <p:nvPr/>
        </p:nvCxnSpPr>
        <p:spPr>
          <a:xfrm flipH="1">
            <a:off x="2392244" y="1539341"/>
            <a:ext cx="367500" cy="329700"/>
          </a:xfrm>
          <a:prstGeom prst="curvedConnector3">
            <a:avLst>
              <a:gd fmla="val 50000" name="adj1"/>
            </a:avLst>
          </a:prstGeom>
          <a:noFill/>
          <a:ln cap="flat" cmpd="sng" w="9525">
            <a:solidFill>
              <a:schemeClr val="dk2"/>
            </a:solidFill>
            <a:prstDash val="solid"/>
            <a:round/>
            <a:headEnd len="med" w="med" type="none"/>
            <a:tailEnd len="med" w="med" type="stealth"/>
          </a:ln>
        </p:spPr>
      </p:cxnSp>
      <p:cxnSp>
        <p:nvCxnSpPr>
          <p:cNvPr id="622" name="Google Shape;622;p33"/>
          <p:cNvCxnSpPr/>
          <p:nvPr/>
        </p:nvCxnSpPr>
        <p:spPr>
          <a:xfrm flipH="1">
            <a:off x="1188519" y="1539341"/>
            <a:ext cx="367500" cy="329700"/>
          </a:xfrm>
          <a:prstGeom prst="curvedConnector3">
            <a:avLst>
              <a:gd fmla="val 50000" name="adj1"/>
            </a:avLst>
          </a:prstGeom>
          <a:noFill/>
          <a:ln cap="flat" cmpd="sng" w="9525">
            <a:solidFill>
              <a:schemeClr val="dk2"/>
            </a:solidFill>
            <a:prstDash val="solid"/>
            <a:round/>
            <a:headEnd len="med" w="med" type="none"/>
            <a:tailEnd len="med" w="med" type="stealth"/>
          </a:ln>
        </p:spPr>
      </p:cxn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pic>
        <p:nvPicPr>
          <p:cNvPr id="627" name="Google Shape;627;p34"/>
          <p:cNvPicPr preferRelativeResize="0"/>
          <p:nvPr/>
        </p:nvPicPr>
        <p:blipFill>
          <a:blip r:embed="rId3">
            <a:alphaModFix/>
          </a:blip>
          <a:stretch>
            <a:fillRect/>
          </a:stretch>
        </p:blipFill>
        <p:spPr>
          <a:xfrm>
            <a:off x="6900825" y="1242225"/>
            <a:ext cx="2185601" cy="2328350"/>
          </a:xfrm>
          <a:prstGeom prst="rect">
            <a:avLst/>
          </a:prstGeom>
          <a:noFill/>
          <a:ln>
            <a:noFill/>
          </a:ln>
        </p:spPr>
      </p:pic>
      <p:pic>
        <p:nvPicPr>
          <p:cNvPr id="628" name="Google Shape;628;p34"/>
          <p:cNvPicPr preferRelativeResize="0"/>
          <p:nvPr/>
        </p:nvPicPr>
        <p:blipFill>
          <a:blip r:embed="rId4">
            <a:alphaModFix/>
          </a:blip>
          <a:stretch>
            <a:fillRect/>
          </a:stretch>
        </p:blipFill>
        <p:spPr>
          <a:xfrm>
            <a:off x="128025" y="1242225"/>
            <a:ext cx="6688502" cy="2328350"/>
          </a:xfrm>
          <a:prstGeom prst="rect">
            <a:avLst/>
          </a:prstGeom>
          <a:noFill/>
          <a:ln>
            <a:noFill/>
          </a:ln>
        </p:spPr>
      </p:pic>
      <p:cxnSp>
        <p:nvCxnSpPr>
          <p:cNvPr id="629" name="Google Shape;629;p34"/>
          <p:cNvCxnSpPr/>
          <p:nvPr/>
        </p:nvCxnSpPr>
        <p:spPr>
          <a:xfrm flipH="1" rot="10800000">
            <a:off x="-12" y="2444481"/>
            <a:ext cx="286200" cy="2400"/>
          </a:xfrm>
          <a:prstGeom prst="straightConnector1">
            <a:avLst/>
          </a:prstGeom>
          <a:noFill/>
          <a:ln cap="flat" cmpd="sng" w="9525">
            <a:solidFill>
              <a:schemeClr val="dk2"/>
            </a:solidFill>
            <a:prstDash val="solid"/>
            <a:round/>
            <a:headEnd len="med" w="med" type="none"/>
            <a:tailEnd len="med" w="med" type="triangle"/>
          </a:ln>
        </p:spPr>
      </p:cxnSp>
      <p:cxnSp>
        <p:nvCxnSpPr>
          <p:cNvPr id="630" name="Google Shape;630;p34"/>
          <p:cNvCxnSpPr/>
          <p:nvPr/>
        </p:nvCxnSpPr>
        <p:spPr>
          <a:xfrm flipH="1" rot="10800000">
            <a:off x="943522" y="2804992"/>
            <a:ext cx="364500" cy="198000"/>
          </a:xfrm>
          <a:prstGeom prst="straightConnector1">
            <a:avLst/>
          </a:prstGeom>
          <a:noFill/>
          <a:ln cap="flat" cmpd="sng" w="9525">
            <a:solidFill>
              <a:schemeClr val="dk2"/>
            </a:solidFill>
            <a:prstDash val="solid"/>
            <a:round/>
            <a:headEnd len="med" w="med" type="none"/>
            <a:tailEnd len="med" w="med" type="triangle"/>
          </a:ln>
        </p:spPr>
      </p:cxnSp>
      <p:cxnSp>
        <p:nvCxnSpPr>
          <p:cNvPr id="631" name="Google Shape;631;p34"/>
          <p:cNvCxnSpPr/>
          <p:nvPr/>
        </p:nvCxnSpPr>
        <p:spPr>
          <a:xfrm flipH="1" rot="10800000">
            <a:off x="3228835" y="2756403"/>
            <a:ext cx="427200" cy="246600"/>
          </a:xfrm>
          <a:prstGeom prst="straightConnector1">
            <a:avLst/>
          </a:prstGeom>
          <a:noFill/>
          <a:ln cap="flat" cmpd="sng" w="9525">
            <a:solidFill>
              <a:schemeClr val="dk2"/>
            </a:solidFill>
            <a:prstDash val="solid"/>
            <a:round/>
            <a:headEnd len="med" w="med" type="none"/>
            <a:tailEnd len="med" w="med" type="triangle"/>
          </a:ln>
        </p:spPr>
      </p:cxnSp>
      <p:cxnSp>
        <p:nvCxnSpPr>
          <p:cNvPr id="632" name="Google Shape;632;p34"/>
          <p:cNvCxnSpPr/>
          <p:nvPr/>
        </p:nvCxnSpPr>
        <p:spPr>
          <a:xfrm>
            <a:off x="5505748" y="3063642"/>
            <a:ext cx="438000" cy="0"/>
          </a:xfrm>
          <a:prstGeom prst="straightConnector1">
            <a:avLst/>
          </a:prstGeom>
          <a:noFill/>
          <a:ln cap="flat" cmpd="sng" w="9525">
            <a:solidFill>
              <a:schemeClr val="dk2"/>
            </a:solidFill>
            <a:prstDash val="solid"/>
            <a:round/>
            <a:headEnd len="med" w="med" type="none"/>
            <a:tailEnd len="med" w="med" type="triangle"/>
          </a:ln>
        </p:spPr>
      </p:cxnSp>
      <p:cxnSp>
        <p:nvCxnSpPr>
          <p:cNvPr id="633" name="Google Shape;633;p34"/>
          <p:cNvCxnSpPr/>
          <p:nvPr/>
        </p:nvCxnSpPr>
        <p:spPr>
          <a:xfrm>
            <a:off x="4311728" y="1998258"/>
            <a:ext cx="422400" cy="0"/>
          </a:xfrm>
          <a:prstGeom prst="straightConnector1">
            <a:avLst/>
          </a:prstGeom>
          <a:noFill/>
          <a:ln cap="flat" cmpd="sng" w="9525">
            <a:solidFill>
              <a:schemeClr val="dk2"/>
            </a:solidFill>
            <a:prstDash val="solid"/>
            <a:round/>
            <a:headEnd len="med" w="med" type="none"/>
            <a:tailEnd len="med" w="med" type="triangle"/>
          </a:ln>
        </p:spPr>
      </p:cxnSp>
      <p:cxnSp>
        <p:nvCxnSpPr>
          <p:cNvPr id="634" name="Google Shape;634;p34"/>
          <p:cNvCxnSpPr/>
          <p:nvPr/>
        </p:nvCxnSpPr>
        <p:spPr>
          <a:xfrm>
            <a:off x="6616496" y="2934292"/>
            <a:ext cx="438000" cy="0"/>
          </a:xfrm>
          <a:prstGeom prst="straightConnector1">
            <a:avLst/>
          </a:prstGeom>
          <a:noFill/>
          <a:ln cap="flat" cmpd="sng" w="9525">
            <a:solidFill>
              <a:schemeClr val="dk2"/>
            </a:solidFill>
            <a:prstDash val="solid"/>
            <a:round/>
            <a:headEnd len="med" w="med" type="none"/>
            <a:tailEnd len="med" w="med" type="triangle"/>
          </a:ln>
        </p:spPr>
      </p:cxnSp>
      <p:cxnSp>
        <p:nvCxnSpPr>
          <p:cNvPr id="635" name="Google Shape;635;p34"/>
          <p:cNvCxnSpPr/>
          <p:nvPr/>
        </p:nvCxnSpPr>
        <p:spPr>
          <a:xfrm>
            <a:off x="7774624" y="3051469"/>
            <a:ext cx="438000" cy="0"/>
          </a:xfrm>
          <a:prstGeom prst="straightConnector1">
            <a:avLst/>
          </a:prstGeom>
          <a:noFill/>
          <a:ln cap="flat" cmpd="sng" w="9525">
            <a:solidFill>
              <a:schemeClr val="dk2"/>
            </a:solidFill>
            <a:prstDash val="solid"/>
            <a:round/>
            <a:headEnd len="med" w="med" type="none"/>
            <a:tailEnd len="med" w="med" type="triangle"/>
          </a:ln>
        </p:spPr>
      </p:cxnSp>
      <p:sp>
        <p:nvSpPr>
          <p:cNvPr id="636" name="Google Shape;636;p34"/>
          <p:cNvSpPr txBox="1"/>
          <p:nvPr/>
        </p:nvSpPr>
        <p:spPr>
          <a:xfrm>
            <a:off x="116425" y="3662500"/>
            <a:ext cx="1152600" cy="410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Nunito"/>
                <a:ea typeface="Nunito"/>
                <a:cs typeface="Nunito"/>
                <a:sym typeface="Nunito"/>
              </a:rPr>
              <a:t>Choose to delete or save the current recording.</a:t>
            </a:r>
            <a:endParaRPr sz="800">
              <a:latin typeface="Nunito"/>
              <a:ea typeface="Nunito"/>
              <a:cs typeface="Nunito"/>
              <a:sym typeface="Nunito"/>
            </a:endParaRPr>
          </a:p>
        </p:txBody>
      </p:sp>
      <p:sp>
        <p:nvSpPr>
          <p:cNvPr id="637" name="Google Shape;637;p34"/>
          <p:cNvSpPr txBox="1"/>
          <p:nvPr/>
        </p:nvSpPr>
        <p:spPr>
          <a:xfrm>
            <a:off x="1170075" y="3662500"/>
            <a:ext cx="1201200" cy="99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Nunito"/>
                <a:ea typeface="Nunito"/>
                <a:cs typeface="Nunito"/>
                <a:sym typeface="Nunito"/>
              </a:rPr>
              <a:t>Choose a photo that matches with the </a:t>
            </a:r>
            <a:r>
              <a:rPr lang="en" sz="800">
                <a:latin typeface="Nunito"/>
                <a:ea typeface="Nunito"/>
                <a:cs typeface="Nunito"/>
                <a:sym typeface="Nunito"/>
              </a:rPr>
              <a:t>prompt, with the option of taking </a:t>
            </a:r>
            <a:r>
              <a:rPr lang="en" sz="800">
                <a:latin typeface="Nunito"/>
                <a:ea typeface="Nunito"/>
                <a:cs typeface="Nunito"/>
                <a:sym typeface="Nunito"/>
              </a:rPr>
              <a:t>picture or uploading photo from photo library. Or choose to skip.</a:t>
            </a:r>
            <a:endParaRPr sz="800">
              <a:latin typeface="Nunito"/>
              <a:ea typeface="Nunito"/>
              <a:cs typeface="Nunito"/>
              <a:sym typeface="Nunito"/>
            </a:endParaRPr>
          </a:p>
        </p:txBody>
      </p:sp>
      <p:sp>
        <p:nvSpPr>
          <p:cNvPr id="638" name="Google Shape;638;p34"/>
          <p:cNvSpPr txBox="1"/>
          <p:nvPr/>
        </p:nvSpPr>
        <p:spPr>
          <a:xfrm>
            <a:off x="2389425" y="3635200"/>
            <a:ext cx="1074900" cy="33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Nunito"/>
                <a:ea typeface="Nunito"/>
                <a:cs typeface="Nunito"/>
                <a:sym typeface="Nunito"/>
              </a:rPr>
              <a:t>Delete current photo or save.</a:t>
            </a:r>
            <a:endParaRPr sz="800">
              <a:latin typeface="Nunito"/>
              <a:ea typeface="Nunito"/>
              <a:cs typeface="Nunito"/>
              <a:sym typeface="Nunito"/>
            </a:endParaRPr>
          </a:p>
        </p:txBody>
      </p:sp>
      <p:sp>
        <p:nvSpPr>
          <p:cNvPr id="639" name="Google Shape;639;p34"/>
          <p:cNvSpPr txBox="1"/>
          <p:nvPr/>
        </p:nvSpPr>
        <p:spPr>
          <a:xfrm>
            <a:off x="3446175" y="3727000"/>
            <a:ext cx="1201200" cy="410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Nunito"/>
                <a:ea typeface="Nunito"/>
                <a:cs typeface="Nunito"/>
                <a:sym typeface="Nunito"/>
              </a:rPr>
              <a:t>Pick a song that matches </a:t>
            </a:r>
            <a:r>
              <a:rPr lang="en" sz="800">
                <a:latin typeface="Nunito"/>
                <a:ea typeface="Nunito"/>
                <a:cs typeface="Nunito"/>
                <a:sym typeface="Nunito"/>
              </a:rPr>
              <a:t>with</a:t>
            </a:r>
            <a:r>
              <a:rPr lang="en" sz="800">
                <a:latin typeface="Nunito"/>
                <a:ea typeface="Nunito"/>
                <a:cs typeface="Nunito"/>
                <a:sym typeface="Nunito"/>
              </a:rPr>
              <a:t> </a:t>
            </a:r>
            <a:r>
              <a:rPr lang="en" sz="800">
                <a:latin typeface="Nunito"/>
                <a:ea typeface="Nunito"/>
                <a:cs typeface="Nunito"/>
                <a:sym typeface="Nunito"/>
              </a:rPr>
              <a:t>the</a:t>
            </a:r>
            <a:r>
              <a:rPr lang="en" sz="800">
                <a:latin typeface="Nunito"/>
                <a:ea typeface="Nunito"/>
                <a:cs typeface="Nunito"/>
                <a:sym typeface="Nunito"/>
              </a:rPr>
              <a:t> </a:t>
            </a:r>
            <a:r>
              <a:rPr lang="en" sz="800">
                <a:latin typeface="Nunito"/>
                <a:ea typeface="Nunito"/>
                <a:cs typeface="Nunito"/>
                <a:sym typeface="Nunito"/>
              </a:rPr>
              <a:t>prompt, Or choose to skip.</a:t>
            </a:r>
            <a:endParaRPr sz="800">
              <a:latin typeface="Nunito"/>
              <a:ea typeface="Nunito"/>
              <a:cs typeface="Nunito"/>
              <a:sym typeface="Nunito"/>
            </a:endParaRPr>
          </a:p>
        </p:txBody>
      </p:sp>
      <p:sp>
        <p:nvSpPr>
          <p:cNvPr id="640" name="Google Shape;640;p34"/>
          <p:cNvSpPr txBox="1"/>
          <p:nvPr/>
        </p:nvSpPr>
        <p:spPr>
          <a:xfrm>
            <a:off x="4647375" y="3667450"/>
            <a:ext cx="1031400" cy="267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Nunito"/>
                <a:ea typeface="Nunito"/>
                <a:cs typeface="Nunito"/>
                <a:sym typeface="Nunito"/>
              </a:rPr>
              <a:t>Delete chosen song or save.</a:t>
            </a:r>
            <a:endParaRPr sz="800">
              <a:latin typeface="Nunito"/>
              <a:ea typeface="Nunito"/>
              <a:cs typeface="Nunito"/>
              <a:sym typeface="Nunito"/>
            </a:endParaRPr>
          </a:p>
        </p:txBody>
      </p:sp>
      <p:sp>
        <p:nvSpPr>
          <p:cNvPr id="641" name="Google Shape;641;p34"/>
          <p:cNvSpPr txBox="1"/>
          <p:nvPr/>
        </p:nvSpPr>
        <p:spPr>
          <a:xfrm>
            <a:off x="5788500" y="3701800"/>
            <a:ext cx="963600" cy="33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Nunito"/>
                <a:ea typeface="Nunito"/>
                <a:cs typeface="Nunito"/>
                <a:sym typeface="Nunito"/>
              </a:rPr>
              <a:t>View the summary of journal entry.</a:t>
            </a:r>
            <a:endParaRPr sz="800">
              <a:latin typeface="Nunito"/>
              <a:ea typeface="Nunito"/>
              <a:cs typeface="Nunito"/>
              <a:sym typeface="Nunito"/>
            </a:endParaRPr>
          </a:p>
        </p:txBody>
      </p:sp>
      <p:sp>
        <p:nvSpPr>
          <p:cNvPr id="642" name="Google Shape;642;p34"/>
          <p:cNvSpPr txBox="1"/>
          <p:nvPr/>
        </p:nvSpPr>
        <p:spPr>
          <a:xfrm>
            <a:off x="7954875" y="3701800"/>
            <a:ext cx="1031400" cy="33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Nunito"/>
                <a:ea typeface="Nunito"/>
                <a:cs typeface="Nunito"/>
                <a:sym typeface="Nunito"/>
              </a:rPr>
              <a:t>Journal</a:t>
            </a:r>
            <a:r>
              <a:rPr lang="en" sz="800">
                <a:latin typeface="Nunito"/>
                <a:ea typeface="Nunito"/>
                <a:cs typeface="Nunito"/>
                <a:sym typeface="Nunito"/>
              </a:rPr>
              <a:t> complete! Can return to home page.</a:t>
            </a:r>
            <a:endParaRPr sz="800">
              <a:latin typeface="Nunito"/>
              <a:ea typeface="Nunito"/>
              <a:cs typeface="Nunito"/>
              <a:sym typeface="Nunito"/>
            </a:endParaRPr>
          </a:p>
        </p:txBody>
      </p:sp>
      <p:sp>
        <p:nvSpPr>
          <p:cNvPr id="643" name="Google Shape;643;p34"/>
          <p:cNvSpPr txBox="1"/>
          <p:nvPr/>
        </p:nvSpPr>
        <p:spPr>
          <a:xfrm>
            <a:off x="463200" y="340775"/>
            <a:ext cx="8217600" cy="410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700">
                <a:latin typeface="Gilda Display"/>
                <a:ea typeface="Gilda Display"/>
                <a:cs typeface="Gilda Display"/>
                <a:sym typeface="Gilda Display"/>
              </a:rPr>
              <a:t>Moderate Task: </a:t>
            </a:r>
            <a:r>
              <a:rPr lang="en" sz="1700">
                <a:latin typeface="Gilda Display"/>
                <a:ea typeface="Gilda Display"/>
                <a:cs typeface="Gilda Display"/>
                <a:sym typeface="Gilda Display"/>
              </a:rPr>
              <a:t>Create a journal entry with elements of a user’s choice</a:t>
            </a:r>
            <a:endParaRPr sz="1700">
              <a:latin typeface="Gilda Display"/>
              <a:ea typeface="Gilda Display"/>
              <a:cs typeface="Gilda Display"/>
              <a:sym typeface="Gilda Display"/>
            </a:endParaRPr>
          </a:p>
        </p:txBody>
      </p:sp>
      <p:cxnSp>
        <p:nvCxnSpPr>
          <p:cNvPr id="644" name="Google Shape;644;p34"/>
          <p:cNvCxnSpPr/>
          <p:nvPr/>
        </p:nvCxnSpPr>
        <p:spPr>
          <a:xfrm>
            <a:off x="2197719" y="1522141"/>
            <a:ext cx="1458300" cy="221700"/>
          </a:xfrm>
          <a:prstGeom prst="curvedConnector3">
            <a:avLst>
              <a:gd fmla="val 50000" name="adj1"/>
            </a:avLst>
          </a:prstGeom>
          <a:noFill/>
          <a:ln cap="flat" cmpd="sng" w="9525">
            <a:solidFill>
              <a:schemeClr val="dk2"/>
            </a:solidFill>
            <a:prstDash val="solid"/>
            <a:round/>
            <a:headEnd len="med" w="med" type="none"/>
            <a:tailEnd len="med" w="med" type="stealth"/>
          </a:ln>
        </p:spPr>
      </p:cxnSp>
      <p:cxnSp>
        <p:nvCxnSpPr>
          <p:cNvPr id="645" name="Google Shape;645;p34"/>
          <p:cNvCxnSpPr/>
          <p:nvPr/>
        </p:nvCxnSpPr>
        <p:spPr>
          <a:xfrm>
            <a:off x="4433919" y="1522141"/>
            <a:ext cx="1458300" cy="221700"/>
          </a:xfrm>
          <a:prstGeom prst="curvedConnector3">
            <a:avLst>
              <a:gd fmla="val 50000" name="adj1"/>
            </a:avLst>
          </a:prstGeom>
          <a:noFill/>
          <a:ln cap="flat" cmpd="sng" w="9525">
            <a:solidFill>
              <a:schemeClr val="dk2"/>
            </a:solidFill>
            <a:prstDash val="solid"/>
            <a:round/>
            <a:headEnd len="med" w="med" type="none"/>
            <a:tailEnd len="med" w="med" type="stealth"/>
          </a:ln>
        </p:spPr>
      </p:cxnSp>
      <p:sp>
        <p:nvSpPr>
          <p:cNvPr id="646" name="Google Shape;646;p34"/>
          <p:cNvSpPr txBox="1"/>
          <p:nvPr/>
        </p:nvSpPr>
        <p:spPr>
          <a:xfrm>
            <a:off x="6861825" y="3701800"/>
            <a:ext cx="1031400" cy="33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Nunito"/>
                <a:ea typeface="Nunito"/>
                <a:cs typeface="Nunito"/>
                <a:sym typeface="Nunito"/>
              </a:rPr>
              <a:t>Can choose to share journal with selected friends.</a:t>
            </a:r>
            <a:endParaRPr sz="800">
              <a:latin typeface="Nunito"/>
              <a:ea typeface="Nunito"/>
              <a:cs typeface="Nunito"/>
              <a:sym typeface="Nunito"/>
            </a:endParaRPr>
          </a:p>
        </p:txBody>
      </p:sp>
      <p:cxnSp>
        <p:nvCxnSpPr>
          <p:cNvPr id="647" name="Google Shape;647;p34"/>
          <p:cNvCxnSpPr/>
          <p:nvPr/>
        </p:nvCxnSpPr>
        <p:spPr>
          <a:xfrm flipH="1">
            <a:off x="4416344" y="1522141"/>
            <a:ext cx="367500" cy="329700"/>
          </a:xfrm>
          <a:prstGeom prst="curvedConnector3">
            <a:avLst>
              <a:gd fmla="val 50000" name="adj1"/>
            </a:avLst>
          </a:prstGeom>
          <a:noFill/>
          <a:ln cap="flat" cmpd="sng" w="9525">
            <a:solidFill>
              <a:schemeClr val="dk2"/>
            </a:solidFill>
            <a:prstDash val="solid"/>
            <a:round/>
            <a:headEnd len="med" w="med" type="none"/>
            <a:tailEnd len="med" w="med" type="stealth"/>
          </a:ln>
        </p:spPr>
      </p:cxnSp>
      <p:cxnSp>
        <p:nvCxnSpPr>
          <p:cNvPr id="648" name="Google Shape;648;p34"/>
          <p:cNvCxnSpPr/>
          <p:nvPr/>
        </p:nvCxnSpPr>
        <p:spPr>
          <a:xfrm flipH="1">
            <a:off x="3288519" y="1522141"/>
            <a:ext cx="367500" cy="329700"/>
          </a:xfrm>
          <a:prstGeom prst="curvedConnector3">
            <a:avLst>
              <a:gd fmla="val 50000" name="adj1"/>
            </a:avLst>
          </a:prstGeom>
          <a:noFill/>
          <a:ln cap="flat" cmpd="sng" w="9525">
            <a:solidFill>
              <a:schemeClr val="dk2"/>
            </a:solidFill>
            <a:prstDash val="solid"/>
            <a:round/>
            <a:headEnd len="med" w="med" type="none"/>
            <a:tailEnd len="med" w="med" type="stealth"/>
          </a:ln>
        </p:spPr>
      </p:cxnSp>
      <p:cxnSp>
        <p:nvCxnSpPr>
          <p:cNvPr id="649" name="Google Shape;649;p34"/>
          <p:cNvCxnSpPr/>
          <p:nvPr/>
        </p:nvCxnSpPr>
        <p:spPr>
          <a:xfrm flipH="1">
            <a:off x="2160694" y="1522141"/>
            <a:ext cx="367500" cy="329700"/>
          </a:xfrm>
          <a:prstGeom prst="curvedConnector3">
            <a:avLst>
              <a:gd fmla="val 50000" name="adj1"/>
            </a:avLst>
          </a:prstGeom>
          <a:noFill/>
          <a:ln cap="flat" cmpd="sng" w="9525">
            <a:solidFill>
              <a:schemeClr val="dk2"/>
            </a:solidFill>
            <a:prstDash val="solid"/>
            <a:round/>
            <a:headEnd len="med" w="med" type="none"/>
            <a:tailEnd len="med" w="med" type="stealth"/>
          </a:ln>
        </p:spPr>
      </p:cxnSp>
      <p:cxnSp>
        <p:nvCxnSpPr>
          <p:cNvPr id="650" name="Google Shape;650;p34"/>
          <p:cNvCxnSpPr/>
          <p:nvPr/>
        </p:nvCxnSpPr>
        <p:spPr>
          <a:xfrm flipH="1">
            <a:off x="1032869" y="1522141"/>
            <a:ext cx="367500" cy="329700"/>
          </a:xfrm>
          <a:prstGeom prst="curvedConnector3">
            <a:avLst>
              <a:gd fmla="val 50000" name="adj1"/>
            </a:avLst>
          </a:prstGeom>
          <a:noFill/>
          <a:ln cap="flat" cmpd="sng" w="9525">
            <a:solidFill>
              <a:schemeClr val="dk2"/>
            </a:solidFill>
            <a:prstDash val="solid"/>
            <a:round/>
            <a:headEnd len="med" w="med" type="none"/>
            <a:tailEnd len="med" w="med" type="stealth"/>
          </a:ln>
        </p:spPr>
      </p:cxnSp>
      <p:cxnSp>
        <p:nvCxnSpPr>
          <p:cNvPr id="651" name="Google Shape;651;p34"/>
          <p:cNvCxnSpPr/>
          <p:nvPr/>
        </p:nvCxnSpPr>
        <p:spPr>
          <a:xfrm flipH="1">
            <a:off x="-169081" y="1522141"/>
            <a:ext cx="367500" cy="329700"/>
          </a:xfrm>
          <a:prstGeom prst="curvedConnector3">
            <a:avLst>
              <a:gd fmla="val 50000" name="adj1"/>
            </a:avLst>
          </a:prstGeom>
          <a:noFill/>
          <a:ln cap="flat" cmpd="sng" w="9525">
            <a:solidFill>
              <a:schemeClr val="dk2"/>
            </a:solidFill>
            <a:prstDash val="solid"/>
            <a:round/>
            <a:headEnd len="med" w="med" type="none"/>
            <a:tailEnd len="med" w="med" type="stealth"/>
          </a:ln>
        </p:spPr>
      </p:cxnSp>
      <p:cxnSp>
        <p:nvCxnSpPr>
          <p:cNvPr id="652" name="Google Shape;652;p34"/>
          <p:cNvCxnSpPr/>
          <p:nvPr/>
        </p:nvCxnSpPr>
        <p:spPr>
          <a:xfrm flipH="1">
            <a:off x="6651744" y="1522141"/>
            <a:ext cx="367500" cy="329700"/>
          </a:xfrm>
          <a:prstGeom prst="curvedConnector3">
            <a:avLst>
              <a:gd fmla="val 50000" name="adj1"/>
            </a:avLst>
          </a:prstGeom>
          <a:noFill/>
          <a:ln cap="flat" cmpd="sng" w="9525">
            <a:solidFill>
              <a:schemeClr val="dk2"/>
            </a:solidFill>
            <a:prstDash val="solid"/>
            <a:round/>
            <a:headEnd len="med" w="med" type="none"/>
            <a:tailEnd len="med" w="med" type="stealth"/>
          </a:ln>
        </p:spPr>
      </p:cxnSp>
      <p:cxnSp>
        <p:nvCxnSpPr>
          <p:cNvPr id="653" name="Google Shape;653;p34"/>
          <p:cNvCxnSpPr/>
          <p:nvPr/>
        </p:nvCxnSpPr>
        <p:spPr>
          <a:xfrm>
            <a:off x="1550323" y="2804992"/>
            <a:ext cx="899700" cy="171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pic>
        <p:nvPicPr>
          <p:cNvPr id="658" name="Google Shape;658;p35"/>
          <p:cNvPicPr preferRelativeResize="0"/>
          <p:nvPr/>
        </p:nvPicPr>
        <p:blipFill>
          <a:blip r:embed="rId3">
            <a:alphaModFix/>
          </a:blip>
          <a:stretch>
            <a:fillRect/>
          </a:stretch>
        </p:blipFill>
        <p:spPr>
          <a:xfrm>
            <a:off x="1866174" y="959200"/>
            <a:ext cx="1709509" cy="3303869"/>
          </a:xfrm>
          <a:prstGeom prst="rect">
            <a:avLst/>
          </a:prstGeom>
          <a:noFill/>
          <a:ln>
            <a:noFill/>
          </a:ln>
        </p:spPr>
      </p:pic>
      <p:pic>
        <p:nvPicPr>
          <p:cNvPr id="659" name="Google Shape;659;p35"/>
          <p:cNvPicPr preferRelativeResize="0"/>
          <p:nvPr/>
        </p:nvPicPr>
        <p:blipFill>
          <a:blip r:embed="rId4">
            <a:alphaModFix/>
          </a:blip>
          <a:stretch>
            <a:fillRect/>
          </a:stretch>
        </p:blipFill>
        <p:spPr>
          <a:xfrm>
            <a:off x="3738943" y="959216"/>
            <a:ext cx="3592906" cy="3303860"/>
          </a:xfrm>
          <a:prstGeom prst="rect">
            <a:avLst/>
          </a:prstGeom>
          <a:noFill/>
          <a:ln>
            <a:noFill/>
          </a:ln>
        </p:spPr>
      </p:pic>
      <p:sp>
        <p:nvSpPr>
          <p:cNvPr id="660" name="Google Shape;660;p35"/>
          <p:cNvSpPr txBox="1"/>
          <p:nvPr/>
        </p:nvSpPr>
        <p:spPr>
          <a:xfrm>
            <a:off x="1812125" y="4263077"/>
            <a:ext cx="1709400" cy="543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800">
                <a:solidFill>
                  <a:schemeClr val="dk1"/>
                </a:solidFill>
                <a:latin typeface="Nunito"/>
                <a:ea typeface="Nunito"/>
                <a:cs typeface="Nunito"/>
                <a:sym typeface="Nunito"/>
              </a:rPr>
              <a:t>Home screen. User taps key icon at the bottom to view their Vault.</a:t>
            </a:r>
            <a:endParaRPr sz="800">
              <a:latin typeface="Nunito"/>
              <a:ea typeface="Nunito"/>
              <a:cs typeface="Nunito"/>
              <a:sym typeface="Nunito"/>
            </a:endParaRPr>
          </a:p>
        </p:txBody>
      </p:sp>
      <p:sp>
        <p:nvSpPr>
          <p:cNvPr id="661" name="Google Shape;661;p35"/>
          <p:cNvSpPr txBox="1"/>
          <p:nvPr/>
        </p:nvSpPr>
        <p:spPr>
          <a:xfrm>
            <a:off x="463200" y="340775"/>
            <a:ext cx="8217600" cy="410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700">
                <a:latin typeface="Gilda Display"/>
                <a:ea typeface="Gilda Display"/>
                <a:cs typeface="Gilda Display"/>
                <a:sym typeface="Gilda Display"/>
              </a:rPr>
              <a:t>Complex</a:t>
            </a:r>
            <a:r>
              <a:rPr b="1" lang="en" sz="1700">
                <a:latin typeface="Gilda Display"/>
                <a:ea typeface="Gilda Display"/>
                <a:cs typeface="Gilda Display"/>
                <a:sym typeface="Gilda Display"/>
              </a:rPr>
              <a:t> Task: </a:t>
            </a:r>
            <a:r>
              <a:rPr lang="en" sz="1700">
                <a:latin typeface="Gilda Display"/>
                <a:ea typeface="Gilda Display"/>
                <a:cs typeface="Gilda Display"/>
                <a:sym typeface="Gilda Display"/>
              </a:rPr>
              <a:t>Create + view a customizable “vault” of past journals with others where users can group journals by theme</a:t>
            </a:r>
            <a:endParaRPr sz="1700">
              <a:latin typeface="Gilda Display"/>
              <a:ea typeface="Gilda Display"/>
              <a:cs typeface="Gilda Display"/>
              <a:sym typeface="Gilda Display"/>
            </a:endParaRPr>
          </a:p>
        </p:txBody>
      </p:sp>
      <p:cxnSp>
        <p:nvCxnSpPr>
          <p:cNvPr id="662" name="Google Shape;662;p35"/>
          <p:cNvCxnSpPr/>
          <p:nvPr/>
        </p:nvCxnSpPr>
        <p:spPr>
          <a:xfrm flipH="1" rot="10800000">
            <a:off x="2449248" y="3376325"/>
            <a:ext cx="1375500" cy="742500"/>
          </a:xfrm>
          <a:prstGeom prst="curvedConnector3">
            <a:avLst>
              <a:gd fmla="val 50000" name="adj1"/>
            </a:avLst>
          </a:prstGeom>
          <a:noFill/>
          <a:ln cap="flat" cmpd="sng" w="9525">
            <a:solidFill>
              <a:schemeClr val="dk2"/>
            </a:solidFill>
            <a:prstDash val="solid"/>
            <a:round/>
            <a:headEnd len="med" w="med" type="none"/>
            <a:tailEnd len="med" w="med" type="stealth"/>
          </a:ln>
        </p:spPr>
      </p:cxnSp>
      <p:cxnSp>
        <p:nvCxnSpPr>
          <p:cNvPr id="663" name="Google Shape;663;p35"/>
          <p:cNvCxnSpPr/>
          <p:nvPr/>
        </p:nvCxnSpPr>
        <p:spPr>
          <a:xfrm flipH="1" rot="10800000">
            <a:off x="4796521" y="2999756"/>
            <a:ext cx="911400" cy="456300"/>
          </a:xfrm>
          <a:prstGeom prst="curvedConnector3">
            <a:avLst>
              <a:gd fmla="val 50000" name="adj1"/>
            </a:avLst>
          </a:prstGeom>
          <a:noFill/>
          <a:ln cap="flat" cmpd="sng" w="9525">
            <a:solidFill>
              <a:schemeClr val="dk2"/>
            </a:solidFill>
            <a:prstDash val="solid"/>
            <a:round/>
            <a:headEnd len="med" w="med" type="none"/>
            <a:tailEnd len="med" w="med" type="stealth"/>
          </a:ln>
        </p:spPr>
      </p:cxnSp>
      <p:sp>
        <p:nvSpPr>
          <p:cNvPr id="664" name="Google Shape;664;p35"/>
          <p:cNvSpPr txBox="1"/>
          <p:nvPr/>
        </p:nvSpPr>
        <p:spPr>
          <a:xfrm>
            <a:off x="3655487" y="4318652"/>
            <a:ext cx="1836300" cy="543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Nunito"/>
                <a:ea typeface="Nunito"/>
                <a:cs typeface="Nunito"/>
                <a:sym typeface="Nunito"/>
              </a:rPr>
              <a:t>View gallery of collections of past journals, grouped by </a:t>
            </a:r>
            <a:r>
              <a:rPr lang="en" sz="800">
                <a:latin typeface="Nunito"/>
                <a:ea typeface="Nunito"/>
                <a:cs typeface="Nunito"/>
                <a:sym typeface="Nunito"/>
              </a:rPr>
              <a:t>customizable</a:t>
            </a:r>
            <a:r>
              <a:rPr lang="en" sz="800">
                <a:latin typeface="Nunito"/>
                <a:ea typeface="Nunito"/>
                <a:cs typeface="Nunito"/>
                <a:sym typeface="Nunito"/>
              </a:rPr>
              <a:t> theme</a:t>
            </a:r>
            <a:endParaRPr sz="800">
              <a:latin typeface="Nunito"/>
              <a:ea typeface="Nunito"/>
              <a:cs typeface="Nunito"/>
              <a:sym typeface="Nunito"/>
            </a:endParaRPr>
          </a:p>
        </p:txBody>
      </p:sp>
      <p:sp>
        <p:nvSpPr>
          <p:cNvPr id="665" name="Google Shape;665;p35"/>
          <p:cNvSpPr txBox="1"/>
          <p:nvPr/>
        </p:nvSpPr>
        <p:spPr>
          <a:xfrm>
            <a:off x="5569809" y="4318654"/>
            <a:ext cx="1709400" cy="543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Nunito"/>
                <a:ea typeface="Nunito"/>
                <a:cs typeface="Nunito"/>
                <a:sym typeface="Nunito"/>
              </a:rPr>
              <a:t>View themed collection, with archived voice/text memos, pictures, and songs</a:t>
            </a:r>
            <a:endParaRPr sz="800">
              <a:latin typeface="Nunito"/>
              <a:ea typeface="Nunito"/>
              <a:cs typeface="Nunito"/>
              <a:sym typeface="Nunito"/>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D5742"/>
        </a:solidFill>
      </p:bgPr>
    </p:bg>
    <p:spTree>
      <p:nvGrpSpPr>
        <p:cNvPr id="669" name="Shape 669"/>
        <p:cNvGrpSpPr/>
        <p:nvPr/>
      </p:nvGrpSpPr>
      <p:grpSpPr>
        <a:xfrm>
          <a:off x="0" y="0"/>
          <a:ext cx="0" cy="0"/>
          <a:chOff x="0" y="0"/>
          <a:chExt cx="0" cy="0"/>
        </a:xfrm>
      </p:grpSpPr>
      <p:grpSp>
        <p:nvGrpSpPr>
          <p:cNvPr id="670" name="Google Shape;670;p36"/>
          <p:cNvGrpSpPr/>
          <p:nvPr/>
        </p:nvGrpSpPr>
        <p:grpSpPr>
          <a:xfrm>
            <a:off x="8648700" y="-647968"/>
            <a:ext cx="1542830" cy="5910182"/>
            <a:chOff x="0" y="-28575"/>
            <a:chExt cx="812700" cy="3113244"/>
          </a:xfrm>
        </p:grpSpPr>
        <p:sp>
          <p:nvSpPr>
            <p:cNvPr id="671" name="Google Shape;671;p36"/>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E6D2C3"/>
            </a:solidFill>
            <a:ln>
              <a:noFill/>
            </a:ln>
          </p:spPr>
        </p:sp>
        <p:sp>
          <p:nvSpPr>
            <p:cNvPr id="672" name="Google Shape;672;p36"/>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673" name="Google Shape;673;p36"/>
          <p:cNvGrpSpPr/>
          <p:nvPr/>
        </p:nvGrpSpPr>
        <p:grpSpPr>
          <a:xfrm>
            <a:off x="-698614" y="-647968"/>
            <a:ext cx="1542830" cy="5910182"/>
            <a:chOff x="0" y="-28575"/>
            <a:chExt cx="812700" cy="3113244"/>
          </a:xfrm>
        </p:grpSpPr>
        <p:sp>
          <p:nvSpPr>
            <p:cNvPr id="674" name="Google Shape;674;p36"/>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B5916F"/>
            </a:solidFill>
            <a:ln>
              <a:noFill/>
            </a:ln>
          </p:spPr>
        </p:sp>
        <p:sp>
          <p:nvSpPr>
            <p:cNvPr id="675" name="Google Shape;675;p36"/>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676" name="Google Shape;676;p36"/>
          <p:cNvGrpSpPr/>
          <p:nvPr/>
        </p:nvGrpSpPr>
        <p:grpSpPr>
          <a:xfrm>
            <a:off x="3809875" y="-1932200"/>
            <a:ext cx="4838715" cy="2806057"/>
            <a:chOff x="0" y="-28575"/>
            <a:chExt cx="2528725" cy="1478117"/>
          </a:xfrm>
        </p:grpSpPr>
        <p:sp>
          <p:nvSpPr>
            <p:cNvPr id="677" name="Google Shape;677;p36"/>
            <p:cNvSpPr/>
            <p:nvPr/>
          </p:nvSpPr>
          <p:spPr>
            <a:xfrm>
              <a:off x="0" y="0"/>
              <a:ext cx="2528725" cy="1449542"/>
            </a:xfrm>
            <a:custGeom>
              <a:rect b="b" l="l" r="r" t="t"/>
              <a:pathLst>
                <a:path extrusionOk="0" h="1449542" w="2528725">
                  <a:moveTo>
                    <a:pt x="0" y="0"/>
                  </a:moveTo>
                  <a:lnTo>
                    <a:pt x="2528725" y="0"/>
                  </a:lnTo>
                  <a:lnTo>
                    <a:pt x="2528725" y="1449542"/>
                  </a:lnTo>
                  <a:lnTo>
                    <a:pt x="0" y="1449542"/>
                  </a:lnTo>
                  <a:close/>
                </a:path>
              </a:pathLst>
            </a:custGeom>
            <a:solidFill>
              <a:srgbClr val="B5916F"/>
            </a:solidFill>
            <a:ln>
              <a:noFill/>
            </a:ln>
          </p:spPr>
        </p:sp>
        <p:sp>
          <p:nvSpPr>
            <p:cNvPr id="678" name="Google Shape;678;p36"/>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679" name="Google Shape;679;p36"/>
          <p:cNvGrpSpPr/>
          <p:nvPr/>
        </p:nvGrpSpPr>
        <p:grpSpPr>
          <a:xfrm>
            <a:off x="3809900" y="4215350"/>
            <a:ext cx="4838715" cy="2806057"/>
            <a:chOff x="0" y="-28575"/>
            <a:chExt cx="2528725" cy="1478117"/>
          </a:xfrm>
        </p:grpSpPr>
        <p:sp>
          <p:nvSpPr>
            <p:cNvPr id="680" name="Google Shape;680;p36"/>
            <p:cNvSpPr/>
            <p:nvPr/>
          </p:nvSpPr>
          <p:spPr>
            <a:xfrm>
              <a:off x="0" y="0"/>
              <a:ext cx="2528725" cy="1449542"/>
            </a:xfrm>
            <a:custGeom>
              <a:rect b="b" l="l" r="r" t="t"/>
              <a:pathLst>
                <a:path extrusionOk="0" h="1449542" w="2528725">
                  <a:moveTo>
                    <a:pt x="0" y="0"/>
                  </a:moveTo>
                  <a:lnTo>
                    <a:pt x="2528725" y="0"/>
                  </a:lnTo>
                  <a:lnTo>
                    <a:pt x="2528725" y="1449542"/>
                  </a:lnTo>
                  <a:lnTo>
                    <a:pt x="0" y="1449542"/>
                  </a:lnTo>
                  <a:close/>
                </a:path>
              </a:pathLst>
            </a:custGeom>
            <a:solidFill>
              <a:srgbClr val="B5916F"/>
            </a:solidFill>
            <a:ln>
              <a:noFill/>
            </a:ln>
          </p:spPr>
        </p:sp>
        <p:sp>
          <p:nvSpPr>
            <p:cNvPr id="681" name="Google Shape;681;p36"/>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682" name="Google Shape;682;p36"/>
          <p:cNvGrpSpPr/>
          <p:nvPr/>
        </p:nvGrpSpPr>
        <p:grpSpPr>
          <a:xfrm>
            <a:off x="514350" y="-647968"/>
            <a:ext cx="3295558" cy="5910182"/>
            <a:chOff x="0" y="-28575"/>
            <a:chExt cx="1735966" cy="3113244"/>
          </a:xfrm>
        </p:grpSpPr>
        <p:sp>
          <p:nvSpPr>
            <p:cNvPr id="683" name="Google Shape;683;p36"/>
            <p:cNvSpPr/>
            <p:nvPr/>
          </p:nvSpPr>
          <p:spPr>
            <a:xfrm>
              <a:off x="0" y="0"/>
              <a:ext cx="1735966" cy="3084669"/>
            </a:xfrm>
            <a:custGeom>
              <a:rect b="b" l="l" r="r" t="t"/>
              <a:pathLst>
                <a:path extrusionOk="0" h="3084669" w="1735966">
                  <a:moveTo>
                    <a:pt x="0" y="0"/>
                  </a:moveTo>
                  <a:lnTo>
                    <a:pt x="1735966" y="0"/>
                  </a:lnTo>
                  <a:lnTo>
                    <a:pt x="1735966" y="3084669"/>
                  </a:lnTo>
                  <a:lnTo>
                    <a:pt x="0" y="3084669"/>
                  </a:lnTo>
                  <a:close/>
                </a:path>
              </a:pathLst>
            </a:custGeom>
            <a:solidFill>
              <a:srgbClr val="E6D2C3"/>
            </a:solidFill>
            <a:ln>
              <a:noFill/>
            </a:ln>
          </p:spPr>
        </p:sp>
        <p:sp>
          <p:nvSpPr>
            <p:cNvPr id="684" name="Google Shape;684;p36"/>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685" name="Google Shape;685;p36"/>
          <p:cNvCxnSpPr/>
          <p:nvPr/>
        </p:nvCxnSpPr>
        <p:spPr>
          <a:xfrm>
            <a:off x="504825"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686" name="Google Shape;686;p36"/>
          <p:cNvCxnSpPr/>
          <p:nvPr/>
        </p:nvCxnSpPr>
        <p:spPr>
          <a:xfrm>
            <a:off x="8653463"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687" name="Google Shape;687;p36"/>
          <p:cNvCxnSpPr/>
          <p:nvPr/>
        </p:nvCxnSpPr>
        <p:spPr>
          <a:xfrm>
            <a:off x="-108189" y="883442"/>
            <a:ext cx="9468000" cy="0"/>
          </a:xfrm>
          <a:prstGeom prst="straightConnector1">
            <a:avLst/>
          </a:prstGeom>
          <a:noFill/>
          <a:ln cap="flat" cmpd="sng" w="38100">
            <a:solidFill>
              <a:srgbClr val="191610"/>
            </a:solidFill>
            <a:prstDash val="solid"/>
            <a:round/>
            <a:headEnd len="sm" w="sm" type="none"/>
            <a:tailEnd len="sm" w="sm" type="none"/>
          </a:ln>
        </p:spPr>
      </p:cxnSp>
      <p:cxnSp>
        <p:nvCxnSpPr>
          <p:cNvPr id="688" name="Google Shape;688;p36"/>
          <p:cNvCxnSpPr/>
          <p:nvPr/>
        </p:nvCxnSpPr>
        <p:spPr>
          <a:xfrm>
            <a:off x="-108189" y="4264821"/>
            <a:ext cx="9468000" cy="0"/>
          </a:xfrm>
          <a:prstGeom prst="straightConnector1">
            <a:avLst/>
          </a:prstGeom>
          <a:noFill/>
          <a:ln cap="flat" cmpd="sng" w="38100">
            <a:solidFill>
              <a:srgbClr val="191610"/>
            </a:solidFill>
            <a:prstDash val="solid"/>
            <a:round/>
            <a:headEnd len="sm" w="sm" type="none"/>
            <a:tailEnd len="sm" w="sm" type="none"/>
          </a:ln>
        </p:spPr>
      </p:cxnSp>
      <p:cxnSp>
        <p:nvCxnSpPr>
          <p:cNvPr id="689" name="Google Shape;689;p36"/>
          <p:cNvCxnSpPr/>
          <p:nvPr/>
        </p:nvCxnSpPr>
        <p:spPr>
          <a:xfrm>
            <a:off x="3819499" y="-3345351"/>
            <a:ext cx="0" cy="9468000"/>
          </a:xfrm>
          <a:prstGeom prst="straightConnector1">
            <a:avLst/>
          </a:prstGeom>
          <a:noFill/>
          <a:ln cap="flat" cmpd="sng" w="38100">
            <a:solidFill>
              <a:srgbClr val="191610"/>
            </a:solidFill>
            <a:prstDash val="solid"/>
            <a:round/>
            <a:headEnd len="sm" w="sm" type="none"/>
            <a:tailEnd len="sm" w="sm" type="none"/>
          </a:ln>
        </p:spPr>
      </p:cxnSp>
      <p:sp>
        <p:nvSpPr>
          <p:cNvPr id="690" name="Google Shape;690;p36"/>
          <p:cNvSpPr txBox="1"/>
          <p:nvPr/>
        </p:nvSpPr>
        <p:spPr>
          <a:xfrm>
            <a:off x="960270" y="2110581"/>
            <a:ext cx="1536300" cy="1231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8000" u="none" cap="none" strike="noStrike">
                <a:solidFill>
                  <a:srgbClr val="6D5742"/>
                </a:solidFill>
                <a:latin typeface="Gilda Display"/>
                <a:ea typeface="Gilda Display"/>
                <a:cs typeface="Gilda Display"/>
                <a:sym typeface="Gilda Display"/>
              </a:rPr>
              <a:t>0</a:t>
            </a:r>
            <a:r>
              <a:rPr lang="en" sz="8000">
                <a:solidFill>
                  <a:srgbClr val="6D5742"/>
                </a:solidFill>
                <a:latin typeface="Gilda Display"/>
                <a:ea typeface="Gilda Display"/>
                <a:cs typeface="Gilda Display"/>
                <a:sym typeface="Gilda Display"/>
              </a:rPr>
              <a:t>6</a:t>
            </a:r>
            <a:r>
              <a:rPr b="0" i="0" lang="en" sz="8000" u="none" cap="none" strike="noStrike">
                <a:solidFill>
                  <a:srgbClr val="6D5742"/>
                </a:solidFill>
                <a:latin typeface="Gilda Display"/>
                <a:ea typeface="Gilda Display"/>
                <a:cs typeface="Gilda Display"/>
                <a:sym typeface="Gilda Display"/>
              </a:rPr>
              <a:t>.</a:t>
            </a:r>
            <a:endParaRPr sz="700"/>
          </a:p>
        </p:txBody>
      </p:sp>
      <p:grpSp>
        <p:nvGrpSpPr>
          <p:cNvPr id="691" name="Google Shape;691;p36"/>
          <p:cNvGrpSpPr/>
          <p:nvPr/>
        </p:nvGrpSpPr>
        <p:grpSpPr>
          <a:xfrm>
            <a:off x="4603525" y="2029850"/>
            <a:ext cx="3918600" cy="1231425"/>
            <a:chOff x="-2008483" y="179235"/>
            <a:chExt cx="10449600" cy="3283800"/>
          </a:xfrm>
        </p:grpSpPr>
        <p:sp>
          <p:nvSpPr>
            <p:cNvPr id="692" name="Google Shape;692;p36"/>
            <p:cNvSpPr txBox="1"/>
            <p:nvPr/>
          </p:nvSpPr>
          <p:spPr>
            <a:xfrm>
              <a:off x="-2008483" y="179235"/>
              <a:ext cx="10449600" cy="3283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4000">
                  <a:solidFill>
                    <a:srgbClr val="E6D2C3"/>
                  </a:solidFill>
                  <a:latin typeface="Gilda Display"/>
                  <a:ea typeface="Gilda Display"/>
                  <a:cs typeface="Gilda Display"/>
                  <a:sym typeface="Gilda Display"/>
                </a:rPr>
                <a:t>Prototype Implementation</a:t>
              </a:r>
              <a:endParaRPr sz="700"/>
            </a:p>
          </p:txBody>
        </p:sp>
        <p:sp>
          <p:nvSpPr>
            <p:cNvPr id="693" name="Google Shape;693;p36"/>
            <p:cNvSpPr txBox="1"/>
            <p:nvPr/>
          </p:nvSpPr>
          <p:spPr>
            <a:xfrm>
              <a:off x="-2008467" y="2963169"/>
              <a:ext cx="8194200" cy="2874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t/>
              </a:r>
              <a:endParaRPr sz="700"/>
            </a:p>
          </p:txBody>
        </p:sp>
      </p:grpSp>
      <p:grpSp>
        <p:nvGrpSpPr>
          <p:cNvPr id="694" name="Google Shape;694;p36"/>
          <p:cNvGrpSpPr/>
          <p:nvPr/>
        </p:nvGrpSpPr>
        <p:grpSpPr>
          <a:xfrm>
            <a:off x="2333751" y="601488"/>
            <a:ext cx="563963" cy="563963"/>
            <a:chOff x="0" y="0"/>
            <a:chExt cx="1503900" cy="1503900"/>
          </a:xfrm>
        </p:grpSpPr>
        <p:cxnSp>
          <p:nvCxnSpPr>
            <p:cNvPr id="695" name="Google Shape;695;p36"/>
            <p:cNvCxnSpPr/>
            <p:nvPr/>
          </p:nvCxnSpPr>
          <p:spPr>
            <a:xfrm>
              <a:off x="0" y="751878"/>
              <a:ext cx="1503900" cy="0"/>
            </a:xfrm>
            <a:prstGeom prst="straightConnector1">
              <a:avLst/>
            </a:prstGeom>
            <a:noFill/>
            <a:ln cap="flat" cmpd="sng" w="50800">
              <a:solidFill>
                <a:srgbClr val="191610"/>
              </a:solidFill>
              <a:prstDash val="solid"/>
              <a:round/>
              <a:headEnd len="sm" w="sm" type="none"/>
              <a:tailEnd len="sm" w="sm" type="none"/>
            </a:ln>
          </p:spPr>
        </p:cxnSp>
        <p:cxnSp>
          <p:nvCxnSpPr>
            <p:cNvPr id="696" name="Google Shape;696;p36"/>
            <p:cNvCxnSpPr/>
            <p:nvPr/>
          </p:nvCxnSpPr>
          <p:spPr>
            <a:xfrm>
              <a:off x="751878" y="0"/>
              <a:ext cx="0" cy="1503900"/>
            </a:xfrm>
            <a:prstGeom prst="straightConnector1">
              <a:avLst/>
            </a:prstGeom>
            <a:noFill/>
            <a:ln cap="flat" cmpd="sng" w="50800">
              <a:solidFill>
                <a:srgbClr val="191610"/>
              </a:solidFill>
              <a:prstDash val="solid"/>
              <a:round/>
              <a:headEnd len="sm" w="sm" type="none"/>
              <a:tailEnd len="sm" w="sm" type="none"/>
            </a:ln>
          </p:spPr>
        </p:cxnSp>
        <p:cxnSp>
          <p:nvCxnSpPr>
            <p:cNvPr id="697" name="Google Shape;697;p36"/>
            <p:cNvCxnSpPr/>
            <p:nvPr/>
          </p:nvCxnSpPr>
          <p:spPr>
            <a:xfrm>
              <a:off x="220220" y="220220"/>
              <a:ext cx="1063200" cy="1063200"/>
            </a:xfrm>
            <a:prstGeom prst="straightConnector1">
              <a:avLst/>
            </a:prstGeom>
            <a:noFill/>
            <a:ln cap="flat" cmpd="sng" w="50800">
              <a:solidFill>
                <a:srgbClr val="191610"/>
              </a:solidFill>
              <a:prstDash val="solid"/>
              <a:round/>
              <a:headEnd len="sm" w="sm" type="none"/>
              <a:tailEnd len="sm" w="sm" type="none"/>
            </a:ln>
          </p:spPr>
        </p:cxnSp>
        <p:cxnSp>
          <p:nvCxnSpPr>
            <p:cNvPr id="698" name="Google Shape;698;p36"/>
            <p:cNvCxnSpPr/>
            <p:nvPr/>
          </p:nvCxnSpPr>
          <p:spPr>
            <a:xfrm flipH="1">
              <a:off x="220336" y="220220"/>
              <a:ext cx="1063200" cy="1063200"/>
            </a:xfrm>
            <a:prstGeom prst="straightConnector1">
              <a:avLst/>
            </a:prstGeom>
            <a:noFill/>
            <a:ln cap="flat" cmpd="sng" w="50800">
              <a:solidFill>
                <a:srgbClr val="191610"/>
              </a:solidFill>
              <a:prstDash val="solid"/>
              <a:round/>
              <a:headEnd len="sm" w="sm" type="none"/>
              <a:tailEnd len="sm" w="sm" type="none"/>
            </a:ln>
          </p:spPr>
        </p:cxnSp>
      </p:grpSp>
      <p:grpSp>
        <p:nvGrpSpPr>
          <p:cNvPr id="699" name="Google Shape;699;p36"/>
          <p:cNvGrpSpPr/>
          <p:nvPr/>
        </p:nvGrpSpPr>
        <p:grpSpPr>
          <a:xfrm>
            <a:off x="8108604" y="3719963"/>
            <a:ext cx="1089675" cy="1089675"/>
            <a:chOff x="0" y="0"/>
            <a:chExt cx="2905800" cy="2905800"/>
          </a:xfrm>
        </p:grpSpPr>
        <p:cxnSp>
          <p:nvCxnSpPr>
            <p:cNvPr id="700" name="Google Shape;700;p36"/>
            <p:cNvCxnSpPr/>
            <p:nvPr/>
          </p:nvCxnSpPr>
          <p:spPr>
            <a:xfrm>
              <a:off x="0" y="1452956"/>
              <a:ext cx="2905800" cy="0"/>
            </a:xfrm>
            <a:prstGeom prst="straightConnector1">
              <a:avLst/>
            </a:prstGeom>
            <a:noFill/>
            <a:ln cap="flat" cmpd="sng" w="50800">
              <a:solidFill>
                <a:srgbClr val="191610"/>
              </a:solidFill>
              <a:prstDash val="solid"/>
              <a:round/>
              <a:headEnd len="sm" w="sm" type="none"/>
              <a:tailEnd len="sm" w="sm" type="none"/>
            </a:ln>
          </p:spPr>
        </p:cxnSp>
        <p:cxnSp>
          <p:nvCxnSpPr>
            <p:cNvPr id="701" name="Google Shape;701;p36"/>
            <p:cNvCxnSpPr/>
            <p:nvPr/>
          </p:nvCxnSpPr>
          <p:spPr>
            <a:xfrm>
              <a:off x="1452956" y="0"/>
              <a:ext cx="0" cy="2905800"/>
            </a:xfrm>
            <a:prstGeom prst="straightConnector1">
              <a:avLst/>
            </a:prstGeom>
            <a:noFill/>
            <a:ln cap="flat" cmpd="sng" w="50800">
              <a:solidFill>
                <a:srgbClr val="191610"/>
              </a:solidFill>
              <a:prstDash val="solid"/>
              <a:round/>
              <a:headEnd len="sm" w="sm" type="none"/>
              <a:tailEnd len="sm" w="sm" type="none"/>
            </a:ln>
          </p:spPr>
        </p:cxnSp>
        <p:cxnSp>
          <p:nvCxnSpPr>
            <p:cNvPr id="702" name="Google Shape;702;p36"/>
            <p:cNvCxnSpPr/>
            <p:nvPr/>
          </p:nvCxnSpPr>
          <p:spPr>
            <a:xfrm>
              <a:off x="425561" y="425561"/>
              <a:ext cx="2054700" cy="2054700"/>
            </a:xfrm>
            <a:prstGeom prst="straightConnector1">
              <a:avLst/>
            </a:prstGeom>
            <a:noFill/>
            <a:ln cap="flat" cmpd="sng" w="50800">
              <a:solidFill>
                <a:srgbClr val="191610"/>
              </a:solidFill>
              <a:prstDash val="solid"/>
              <a:round/>
              <a:headEnd len="sm" w="sm" type="none"/>
              <a:tailEnd len="sm" w="sm" type="none"/>
            </a:ln>
          </p:spPr>
        </p:cxnSp>
        <p:cxnSp>
          <p:nvCxnSpPr>
            <p:cNvPr id="703" name="Google Shape;703;p36"/>
            <p:cNvCxnSpPr/>
            <p:nvPr/>
          </p:nvCxnSpPr>
          <p:spPr>
            <a:xfrm flipH="1">
              <a:off x="425651" y="425561"/>
              <a:ext cx="2054700" cy="2054700"/>
            </a:xfrm>
            <a:prstGeom prst="straightConnector1">
              <a:avLst/>
            </a:prstGeom>
            <a:noFill/>
            <a:ln cap="flat" cmpd="sng" w="50800">
              <a:solidFill>
                <a:srgbClr val="191610"/>
              </a:solidFill>
              <a:prstDash val="solid"/>
              <a:round/>
              <a:headEnd len="sm" w="sm" type="none"/>
              <a:tailEnd len="sm" w="sm" type="none"/>
            </a:ln>
          </p:spPr>
        </p:cxnSp>
      </p:grpSp>
      <p:pic>
        <p:nvPicPr>
          <p:cNvPr id="704" name="Google Shape;704;p36"/>
          <p:cNvPicPr preferRelativeResize="0"/>
          <p:nvPr/>
        </p:nvPicPr>
        <p:blipFill rotWithShape="1">
          <a:blip r:embed="rId3">
            <a:alphaModFix/>
          </a:blip>
          <a:srcRect b="0" l="15659" r="27625" t="0"/>
          <a:stretch/>
        </p:blipFill>
        <p:spPr>
          <a:xfrm>
            <a:off x="7809725" y="-1435575"/>
            <a:ext cx="1687500" cy="30066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p37"/>
          <p:cNvSpPr txBox="1"/>
          <p:nvPr>
            <p:ph idx="4294967295" type="ctrTitle"/>
          </p:nvPr>
        </p:nvSpPr>
        <p:spPr>
          <a:xfrm>
            <a:off x="906300" y="249913"/>
            <a:ext cx="7331400" cy="616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lang="en" sz="3600"/>
              <a:t>Prototyping Tool – Figma</a:t>
            </a:r>
            <a:endParaRPr b="1" sz="3600" u="none" cap="none" strike="noStrike">
              <a:solidFill>
                <a:schemeClr val="dk1"/>
              </a:solidFill>
            </a:endParaRPr>
          </a:p>
        </p:txBody>
      </p:sp>
      <p:sp>
        <p:nvSpPr>
          <p:cNvPr id="710" name="Google Shape;710;p37"/>
          <p:cNvSpPr/>
          <p:nvPr/>
        </p:nvSpPr>
        <p:spPr>
          <a:xfrm>
            <a:off x="459775" y="1448588"/>
            <a:ext cx="5010000" cy="2630700"/>
          </a:xfrm>
          <a:prstGeom prst="roundRect">
            <a:avLst>
              <a:gd fmla="val 7584" name="adj"/>
            </a:avLst>
          </a:prstGeom>
          <a:solidFill>
            <a:schemeClr val="lt2"/>
          </a:solidFill>
          <a:ln>
            <a:noFill/>
          </a:ln>
          <a:effectLst>
            <a:outerShdw blurRad="57150" rotWithShape="0" algn="bl" dir="5400000" dist="19050">
              <a:srgbClr val="000000">
                <a:alpha val="50000"/>
              </a:srgbClr>
            </a:outerShdw>
          </a:effectLst>
        </p:spPr>
        <p:txBody>
          <a:bodyPr anchorCtr="0" anchor="t" bIns="182875" lIns="182875" spcFirstLastPara="1" rIns="182875" wrap="square" tIns="182875">
            <a:noAutofit/>
          </a:bodyPr>
          <a:lstStyle/>
          <a:p>
            <a:pPr indent="0" lvl="0" marL="0" marR="0" rtl="0" algn="ctr">
              <a:lnSpc>
                <a:spcPct val="100000"/>
              </a:lnSpc>
              <a:spcBef>
                <a:spcPts val="0"/>
              </a:spcBef>
              <a:spcAft>
                <a:spcPts val="0"/>
              </a:spcAft>
              <a:buClr>
                <a:srgbClr val="000000"/>
              </a:buClr>
              <a:buSzPts val="1800"/>
              <a:buFont typeface="Arial"/>
              <a:buNone/>
            </a:pPr>
            <a:r>
              <a:t/>
            </a:r>
            <a:endParaRPr b="1" i="1" sz="1800">
              <a:latin typeface="Barlow"/>
              <a:ea typeface="Barlow"/>
              <a:cs typeface="Barlow"/>
              <a:sym typeface="Barlow"/>
            </a:endParaRPr>
          </a:p>
          <a:p>
            <a:pPr indent="0" lvl="0" marL="0" rtl="0" algn="l">
              <a:spcBef>
                <a:spcPts val="0"/>
              </a:spcBef>
              <a:spcAft>
                <a:spcPts val="0"/>
              </a:spcAft>
              <a:buClr>
                <a:schemeClr val="dk1"/>
              </a:buClr>
              <a:buSzPts val="1100"/>
              <a:buFont typeface="Arial"/>
              <a:buNone/>
            </a:pPr>
            <a:r>
              <a:t/>
            </a:r>
            <a:endParaRPr i="1" sz="1200">
              <a:latin typeface="Barlow"/>
              <a:ea typeface="Barlow"/>
              <a:cs typeface="Barlow"/>
              <a:sym typeface="Barlow"/>
            </a:endParaRPr>
          </a:p>
          <a:p>
            <a:pPr indent="0" lvl="0" marL="0" rtl="0" algn="l">
              <a:spcBef>
                <a:spcPts val="0"/>
              </a:spcBef>
              <a:spcAft>
                <a:spcPts val="0"/>
              </a:spcAft>
              <a:buClr>
                <a:schemeClr val="dk1"/>
              </a:buClr>
              <a:buSzPts val="1100"/>
              <a:buFont typeface="Arial"/>
              <a:buNone/>
            </a:pPr>
            <a:r>
              <a:t/>
            </a:r>
            <a:endParaRPr i="1" sz="1200">
              <a:latin typeface="Barlow"/>
              <a:ea typeface="Barlow"/>
              <a:cs typeface="Barlow"/>
              <a:sym typeface="Barlow"/>
            </a:endParaRPr>
          </a:p>
          <a:p>
            <a:pPr indent="0" lvl="0" marL="0" marR="0" rtl="0" algn="l">
              <a:lnSpc>
                <a:spcPct val="100000"/>
              </a:lnSpc>
              <a:spcBef>
                <a:spcPts val="0"/>
              </a:spcBef>
              <a:spcAft>
                <a:spcPts val="0"/>
              </a:spcAft>
              <a:buClr>
                <a:srgbClr val="000000"/>
              </a:buClr>
              <a:buSzPts val="1800"/>
              <a:buFont typeface="Arial"/>
              <a:buNone/>
            </a:pPr>
            <a:r>
              <a:t/>
            </a:r>
            <a:endParaRPr i="1" sz="1200">
              <a:latin typeface="Barlow"/>
              <a:ea typeface="Barlow"/>
              <a:cs typeface="Barlow"/>
              <a:sym typeface="Barlow"/>
            </a:endParaRPr>
          </a:p>
          <a:p>
            <a:pPr indent="0" lvl="0" marL="0" marR="0" rtl="0" algn="l">
              <a:lnSpc>
                <a:spcPct val="100000"/>
              </a:lnSpc>
              <a:spcBef>
                <a:spcPts val="0"/>
              </a:spcBef>
              <a:spcAft>
                <a:spcPts val="0"/>
              </a:spcAft>
              <a:buClr>
                <a:srgbClr val="000000"/>
              </a:buClr>
              <a:buSzPts val="1800"/>
              <a:buFont typeface="Arial"/>
              <a:buNone/>
            </a:pPr>
            <a:r>
              <a:t/>
            </a:r>
            <a:endParaRPr i="1" sz="1800">
              <a:latin typeface="Barlow"/>
              <a:ea typeface="Barlow"/>
              <a:cs typeface="Barlow"/>
              <a:sym typeface="Barlow"/>
            </a:endParaRPr>
          </a:p>
        </p:txBody>
      </p:sp>
      <p:sp>
        <p:nvSpPr>
          <p:cNvPr id="711" name="Google Shape;711;p37"/>
          <p:cNvSpPr txBox="1"/>
          <p:nvPr/>
        </p:nvSpPr>
        <p:spPr>
          <a:xfrm>
            <a:off x="621375" y="1528838"/>
            <a:ext cx="4479300" cy="247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latin typeface="Nunito"/>
                <a:ea typeface="Nunito"/>
                <a:cs typeface="Nunito"/>
                <a:sym typeface="Nunito"/>
              </a:rPr>
              <a:t>Pros:</a:t>
            </a:r>
            <a:endParaRPr b="1" sz="1500">
              <a:latin typeface="Nunito"/>
              <a:ea typeface="Nunito"/>
              <a:cs typeface="Nunito"/>
              <a:sym typeface="Nunito"/>
            </a:endParaRPr>
          </a:p>
          <a:p>
            <a:pPr indent="-323850" lvl="0" marL="457200" rtl="0" algn="l">
              <a:spcBef>
                <a:spcPts val="0"/>
              </a:spcBef>
              <a:spcAft>
                <a:spcPts val="0"/>
              </a:spcAft>
              <a:buSzPts val="1500"/>
              <a:buFont typeface="Nunito"/>
              <a:buChar char="●"/>
            </a:pPr>
            <a:r>
              <a:rPr lang="en" sz="1500">
                <a:latin typeface="Nunito"/>
                <a:ea typeface="Nunito"/>
                <a:cs typeface="Nunito"/>
                <a:sym typeface="Nunito"/>
              </a:rPr>
              <a:t>Easy collaboration amongst team members</a:t>
            </a:r>
            <a:endParaRPr sz="1500">
              <a:latin typeface="Nunito"/>
              <a:ea typeface="Nunito"/>
              <a:cs typeface="Nunito"/>
              <a:sym typeface="Nunito"/>
            </a:endParaRPr>
          </a:p>
          <a:p>
            <a:pPr indent="-323850" lvl="0" marL="457200" rtl="0" algn="l">
              <a:spcBef>
                <a:spcPts val="0"/>
              </a:spcBef>
              <a:spcAft>
                <a:spcPts val="0"/>
              </a:spcAft>
              <a:buSzPts val="1500"/>
              <a:buFont typeface="Nunito"/>
              <a:buChar char="●"/>
            </a:pPr>
            <a:r>
              <a:rPr lang="en" sz="1500">
                <a:latin typeface="Nunito"/>
                <a:ea typeface="Nunito"/>
                <a:cs typeface="Nunito"/>
                <a:sym typeface="Nunito"/>
              </a:rPr>
              <a:t>Flexibility</a:t>
            </a:r>
            <a:r>
              <a:rPr lang="en" sz="1500">
                <a:latin typeface="Nunito"/>
                <a:ea typeface="Nunito"/>
                <a:cs typeface="Nunito"/>
                <a:sym typeface="Nunito"/>
              </a:rPr>
              <a:t> for developing design systems</a:t>
            </a:r>
            <a:endParaRPr sz="1500">
              <a:latin typeface="Nunito"/>
              <a:ea typeface="Nunito"/>
              <a:cs typeface="Nunito"/>
              <a:sym typeface="Nunito"/>
            </a:endParaRPr>
          </a:p>
          <a:p>
            <a:pPr indent="-323850" lvl="0" marL="457200" rtl="0" algn="l">
              <a:spcBef>
                <a:spcPts val="0"/>
              </a:spcBef>
              <a:spcAft>
                <a:spcPts val="0"/>
              </a:spcAft>
              <a:buSzPts val="1500"/>
              <a:buFont typeface="Nunito"/>
              <a:buChar char="●"/>
            </a:pPr>
            <a:r>
              <a:rPr lang="en" sz="1500">
                <a:latin typeface="Nunito"/>
                <a:ea typeface="Nunito"/>
                <a:cs typeface="Nunito"/>
                <a:sym typeface="Nunito"/>
              </a:rPr>
              <a:t>Ability to simulate a mobile user experience</a:t>
            </a:r>
            <a:endParaRPr sz="1500">
              <a:latin typeface="Nunito"/>
              <a:ea typeface="Nunito"/>
              <a:cs typeface="Nunito"/>
              <a:sym typeface="Nunito"/>
            </a:endParaRPr>
          </a:p>
          <a:p>
            <a:pPr indent="0" lvl="0" marL="0" rtl="0" algn="l">
              <a:spcBef>
                <a:spcPts val="0"/>
              </a:spcBef>
              <a:spcAft>
                <a:spcPts val="0"/>
              </a:spcAft>
              <a:buNone/>
            </a:pPr>
            <a:r>
              <a:t/>
            </a:r>
            <a:endParaRPr sz="1500">
              <a:latin typeface="Nunito"/>
              <a:ea typeface="Nunito"/>
              <a:cs typeface="Nunito"/>
              <a:sym typeface="Nunito"/>
            </a:endParaRPr>
          </a:p>
          <a:p>
            <a:pPr indent="0" lvl="0" marL="0" rtl="0" algn="l">
              <a:spcBef>
                <a:spcPts val="0"/>
              </a:spcBef>
              <a:spcAft>
                <a:spcPts val="0"/>
              </a:spcAft>
              <a:buNone/>
            </a:pPr>
            <a:r>
              <a:rPr lang="en" sz="1500">
                <a:latin typeface="Nunito"/>
                <a:ea typeface="Nunito"/>
                <a:cs typeface="Nunito"/>
                <a:sym typeface="Nunito"/>
              </a:rPr>
              <a:t> </a:t>
            </a:r>
            <a:r>
              <a:rPr b="1" lang="en" sz="1500">
                <a:solidFill>
                  <a:schemeClr val="dk1"/>
                </a:solidFill>
                <a:latin typeface="Nunito"/>
                <a:ea typeface="Nunito"/>
                <a:cs typeface="Nunito"/>
                <a:sym typeface="Nunito"/>
              </a:rPr>
              <a:t>Cons:</a:t>
            </a:r>
            <a:endParaRPr b="1" sz="1500">
              <a:solidFill>
                <a:schemeClr val="dk1"/>
              </a:solidFill>
              <a:latin typeface="Nunito"/>
              <a:ea typeface="Nunito"/>
              <a:cs typeface="Nunito"/>
              <a:sym typeface="Nunito"/>
            </a:endParaRPr>
          </a:p>
          <a:p>
            <a:pPr indent="-323850" lvl="0" marL="457200" rtl="0" algn="l">
              <a:spcBef>
                <a:spcPts val="0"/>
              </a:spcBef>
              <a:spcAft>
                <a:spcPts val="0"/>
              </a:spcAft>
              <a:buClr>
                <a:schemeClr val="dk1"/>
              </a:buClr>
              <a:buSzPts val="1500"/>
              <a:buFont typeface="Nunito"/>
              <a:buChar char="●"/>
            </a:pPr>
            <a:r>
              <a:rPr lang="en" sz="1500">
                <a:solidFill>
                  <a:schemeClr val="dk1"/>
                </a:solidFill>
                <a:latin typeface="Nunito"/>
                <a:ea typeface="Nunito"/>
                <a:cs typeface="Nunito"/>
                <a:sym typeface="Nunito"/>
              </a:rPr>
              <a:t>Inability to determine how well our interface would display on </a:t>
            </a:r>
            <a:r>
              <a:rPr lang="en" sz="1500">
                <a:solidFill>
                  <a:schemeClr val="dk1"/>
                </a:solidFill>
                <a:latin typeface="Nunito"/>
                <a:ea typeface="Nunito"/>
                <a:cs typeface="Nunito"/>
                <a:sym typeface="Nunito"/>
              </a:rPr>
              <a:t>different</a:t>
            </a:r>
            <a:r>
              <a:rPr lang="en" sz="1500">
                <a:solidFill>
                  <a:schemeClr val="dk1"/>
                </a:solidFill>
                <a:latin typeface="Nunito"/>
                <a:ea typeface="Nunito"/>
                <a:cs typeface="Nunito"/>
                <a:sym typeface="Nunito"/>
              </a:rPr>
              <a:t> device types</a:t>
            </a:r>
            <a:endParaRPr sz="1500">
              <a:solidFill>
                <a:schemeClr val="dk1"/>
              </a:solidFill>
              <a:latin typeface="Nunito"/>
              <a:ea typeface="Nunito"/>
              <a:cs typeface="Nunito"/>
              <a:sym typeface="Nunito"/>
            </a:endParaRPr>
          </a:p>
          <a:p>
            <a:pPr indent="-323850" lvl="0" marL="457200" rtl="0" algn="l">
              <a:spcBef>
                <a:spcPts val="0"/>
              </a:spcBef>
              <a:spcAft>
                <a:spcPts val="0"/>
              </a:spcAft>
              <a:buClr>
                <a:schemeClr val="dk1"/>
              </a:buClr>
              <a:buSzPts val="1500"/>
              <a:buFont typeface="Nunito"/>
              <a:buChar char="●"/>
            </a:pPr>
            <a:r>
              <a:rPr lang="en" sz="1500">
                <a:solidFill>
                  <a:schemeClr val="dk1"/>
                </a:solidFill>
                <a:latin typeface="Nunito"/>
                <a:ea typeface="Nunito"/>
                <a:cs typeface="Nunito"/>
                <a:sym typeface="Nunito"/>
              </a:rPr>
              <a:t>Posed a learning curve; may have missed unfamiliar features</a:t>
            </a:r>
            <a:endParaRPr sz="1500">
              <a:solidFill>
                <a:schemeClr val="dk1"/>
              </a:solidFill>
              <a:latin typeface="Nunito"/>
              <a:ea typeface="Nunito"/>
              <a:cs typeface="Nunito"/>
              <a:sym typeface="Nunito"/>
            </a:endParaRPr>
          </a:p>
        </p:txBody>
      </p:sp>
      <p:pic>
        <p:nvPicPr>
          <p:cNvPr id="712" name="Google Shape;712;p37"/>
          <p:cNvPicPr preferRelativeResize="0"/>
          <p:nvPr/>
        </p:nvPicPr>
        <p:blipFill>
          <a:blip r:embed="rId3">
            <a:alphaModFix/>
          </a:blip>
          <a:stretch>
            <a:fillRect/>
          </a:stretch>
        </p:blipFill>
        <p:spPr>
          <a:xfrm>
            <a:off x="6074875" y="1651947"/>
            <a:ext cx="2223975" cy="22239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p38"/>
          <p:cNvSpPr txBox="1"/>
          <p:nvPr>
            <p:ph idx="4294967295" type="ctrTitle"/>
          </p:nvPr>
        </p:nvSpPr>
        <p:spPr>
          <a:xfrm>
            <a:off x="906300" y="249913"/>
            <a:ext cx="7331400" cy="616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lang="en" sz="3600"/>
              <a:t>Limitations</a:t>
            </a:r>
            <a:endParaRPr b="1" i="1" sz="3600" u="none" cap="none" strike="noStrike">
              <a:solidFill>
                <a:schemeClr val="dk1"/>
              </a:solidFill>
            </a:endParaRPr>
          </a:p>
        </p:txBody>
      </p:sp>
      <p:sp>
        <p:nvSpPr>
          <p:cNvPr id="718" name="Google Shape;718;p38"/>
          <p:cNvSpPr/>
          <p:nvPr/>
        </p:nvSpPr>
        <p:spPr>
          <a:xfrm>
            <a:off x="333350" y="1225650"/>
            <a:ext cx="2692200" cy="2884800"/>
          </a:xfrm>
          <a:prstGeom prst="foldedCorner">
            <a:avLst>
              <a:gd fmla="val 16667" name="adj"/>
            </a:avLst>
          </a:prstGeom>
          <a:solidFill>
            <a:srgbClr val="D6C1B0"/>
          </a:solidFill>
          <a:ln>
            <a:noFill/>
          </a:ln>
          <a:effectLst>
            <a:outerShdw blurRad="57150" rotWithShape="0" algn="bl" dir="342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ilda Display"/>
              <a:ea typeface="Gilda Display"/>
              <a:cs typeface="Gilda Display"/>
              <a:sym typeface="Gilda Display"/>
            </a:endParaRPr>
          </a:p>
        </p:txBody>
      </p:sp>
      <p:sp>
        <p:nvSpPr>
          <p:cNvPr id="719" name="Google Shape;719;p38"/>
          <p:cNvSpPr/>
          <p:nvPr/>
        </p:nvSpPr>
        <p:spPr>
          <a:xfrm>
            <a:off x="3225900" y="1225650"/>
            <a:ext cx="2692200" cy="2884800"/>
          </a:xfrm>
          <a:prstGeom prst="foldedCorner">
            <a:avLst>
              <a:gd fmla="val 16667" name="adj"/>
            </a:avLst>
          </a:prstGeom>
          <a:solidFill>
            <a:srgbClr val="D6C1B0"/>
          </a:solidFill>
          <a:ln>
            <a:noFill/>
          </a:ln>
          <a:effectLst>
            <a:outerShdw blurRad="57150" rotWithShape="0" algn="bl" dir="342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ilda Display"/>
              <a:ea typeface="Gilda Display"/>
              <a:cs typeface="Gilda Display"/>
              <a:sym typeface="Gilda Display"/>
            </a:endParaRPr>
          </a:p>
        </p:txBody>
      </p:sp>
      <p:sp>
        <p:nvSpPr>
          <p:cNvPr id="720" name="Google Shape;720;p38"/>
          <p:cNvSpPr/>
          <p:nvPr/>
        </p:nvSpPr>
        <p:spPr>
          <a:xfrm>
            <a:off x="6118450" y="1225650"/>
            <a:ext cx="2692200" cy="2884800"/>
          </a:xfrm>
          <a:prstGeom prst="foldedCorner">
            <a:avLst>
              <a:gd fmla="val 16667" name="adj"/>
            </a:avLst>
          </a:prstGeom>
          <a:solidFill>
            <a:srgbClr val="D6C1B0"/>
          </a:solidFill>
          <a:ln>
            <a:noFill/>
          </a:ln>
          <a:effectLst>
            <a:outerShdw blurRad="57150" rotWithShape="0" algn="bl" dir="342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ilda Display"/>
              <a:ea typeface="Gilda Display"/>
              <a:cs typeface="Gilda Display"/>
              <a:sym typeface="Gilda Display"/>
            </a:endParaRPr>
          </a:p>
        </p:txBody>
      </p:sp>
      <p:sp>
        <p:nvSpPr>
          <p:cNvPr id="721" name="Google Shape;721;p38"/>
          <p:cNvSpPr txBox="1"/>
          <p:nvPr/>
        </p:nvSpPr>
        <p:spPr>
          <a:xfrm>
            <a:off x="522650" y="1370975"/>
            <a:ext cx="2313600" cy="571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500">
                <a:solidFill>
                  <a:schemeClr val="dk1"/>
                </a:solidFill>
                <a:latin typeface="Nunito"/>
                <a:ea typeface="Nunito"/>
                <a:cs typeface="Nunito"/>
                <a:sym typeface="Nunito"/>
              </a:rPr>
              <a:t>No Typing or Recording Ability</a:t>
            </a:r>
            <a:endParaRPr b="1" sz="1500">
              <a:solidFill>
                <a:schemeClr val="dk1"/>
              </a:solidFill>
              <a:latin typeface="Nunito"/>
              <a:ea typeface="Nunito"/>
              <a:cs typeface="Nunito"/>
              <a:sym typeface="Nunito"/>
            </a:endParaRPr>
          </a:p>
          <a:p>
            <a:pPr indent="0" lvl="0" marL="0" rtl="0" algn="l">
              <a:lnSpc>
                <a:spcPct val="115000"/>
              </a:lnSpc>
              <a:spcBef>
                <a:spcPts val="0"/>
              </a:spcBef>
              <a:spcAft>
                <a:spcPts val="0"/>
              </a:spcAft>
              <a:buNone/>
            </a:pPr>
            <a:r>
              <a:t/>
            </a:r>
            <a:endParaRPr sz="1300">
              <a:solidFill>
                <a:schemeClr val="dk1"/>
              </a:solidFill>
              <a:latin typeface="Nunito"/>
              <a:ea typeface="Nunito"/>
              <a:cs typeface="Nunito"/>
              <a:sym typeface="Nunito"/>
            </a:endParaRPr>
          </a:p>
        </p:txBody>
      </p:sp>
      <p:sp>
        <p:nvSpPr>
          <p:cNvPr id="722" name="Google Shape;722;p38"/>
          <p:cNvSpPr txBox="1"/>
          <p:nvPr/>
        </p:nvSpPr>
        <p:spPr>
          <a:xfrm>
            <a:off x="483650" y="2010525"/>
            <a:ext cx="2391600" cy="1535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chemeClr val="dk1"/>
                </a:solidFill>
                <a:latin typeface="Nunito"/>
                <a:ea typeface="Nunito"/>
                <a:cs typeface="Nunito"/>
                <a:sym typeface="Nunito"/>
              </a:rPr>
              <a:t>While typing up and recording entries is a core element of our UX, the prototype has </a:t>
            </a:r>
            <a:r>
              <a:rPr b="1" lang="en" sz="1300">
                <a:solidFill>
                  <a:schemeClr val="dk1"/>
                </a:solidFill>
                <a:latin typeface="Nunito"/>
                <a:ea typeface="Nunito"/>
                <a:cs typeface="Nunito"/>
                <a:sym typeface="Nunito"/>
              </a:rPr>
              <a:t>no ability to type or record an entry </a:t>
            </a:r>
            <a:r>
              <a:rPr lang="en" sz="1300">
                <a:solidFill>
                  <a:schemeClr val="dk1"/>
                </a:solidFill>
                <a:latin typeface="Nunito"/>
                <a:ea typeface="Nunito"/>
                <a:cs typeface="Nunito"/>
                <a:sym typeface="Nunito"/>
              </a:rPr>
              <a:t>at the moment.</a:t>
            </a:r>
            <a:endParaRPr sz="1300">
              <a:solidFill>
                <a:schemeClr val="dk1"/>
              </a:solidFill>
              <a:latin typeface="Nunito"/>
              <a:ea typeface="Nunito"/>
              <a:cs typeface="Nunito"/>
              <a:sym typeface="Nunito"/>
            </a:endParaRPr>
          </a:p>
        </p:txBody>
      </p:sp>
      <p:sp>
        <p:nvSpPr>
          <p:cNvPr id="723" name="Google Shape;723;p38"/>
          <p:cNvSpPr txBox="1"/>
          <p:nvPr/>
        </p:nvSpPr>
        <p:spPr>
          <a:xfrm>
            <a:off x="3415200" y="1370975"/>
            <a:ext cx="2313600" cy="361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500">
                <a:solidFill>
                  <a:schemeClr val="dk1"/>
                </a:solidFill>
                <a:latin typeface="Nunito"/>
                <a:ea typeface="Nunito"/>
                <a:cs typeface="Nunito"/>
                <a:sym typeface="Nunito"/>
              </a:rPr>
              <a:t>No Music Library</a:t>
            </a:r>
            <a:endParaRPr b="1" sz="1500">
              <a:solidFill>
                <a:schemeClr val="dk1"/>
              </a:solidFill>
              <a:latin typeface="Nunito"/>
              <a:ea typeface="Nunito"/>
              <a:cs typeface="Nunito"/>
              <a:sym typeface="Nunito"/>
            </a:endParaRPr>
          </a:p>
          <a:p>
            <a:pPr indent="0" lvl="0" marL="0" rtl="0" algn="l">
              <a:lnSpc>
                <a:spcPct val="115000"/>
              </a:lnSpc>
              <a:spcBef>
                <a:spcPts val="0"/>
              </a:spcBef>
              <a:spcAft>
                <a:spcPts val="0"/>
              </a:spcAft>
              <a:buNone/>
            </a:pPr>
            <a:r>
              <a:t/>
            </a:r>
            <a:endParaRPr sz="1300">
              <a:solidFill>
                <a:schemeClr val="dk1"/>
              </a:solidFill>
              <a:latin typeface="Nunito"/>
              <a:ea typeface="Nunito"/>
              <a:cs typeface="Nunito"/>
              <a:sym typeface="Nunito"/>
            </a:endParaRPr>
          </a:p>
        </p:txBody>
      </p:sp>
      <p:sp>
        <p:nvSpPr>
          <p:cNvPr id="724" name="Google Shape;724;p38"/>
          <p:cNvSpPr txBox="1"/>
          <p:nvPr/>
        </p:nvSpPr>
        <p:spPr>
          <a:xfrm>
            <a:off x="6307750" y="1320400"/>
            <a:ext cx="2313600" cy="571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500">
                <a:solidFill>
                  <a:schemeClr val="dk1"/>
                </a:solidFill>
                <a:latin typeface="Nunito"/>
                <a:ea typeface="Nunito"/>
                <a:cs typeface="Nunito"/>
                <a:sym typeface="Nunito"/>
              </a:rPr>
              <a:t>No Camera Capability or Photo Library</a:t>
            </a:r>
            <a:endParaRPr b="1" sz="1500">
              <a:solidFill>
                <a:schemeClr val="dk1"/>
              </a:solidFill>
              <a:latin typeface="Nunito"/>
              <a:ea typeface="Nunito"/>
              <a:cs typeface="Nunito"/>
              <a:sym typeface="Nunito"/>
            </a:endParaRPr>
          </a:p>
          <a:p>
            <a:pPr indent="0" lvl="0" marL="0" rtl="0" algn="l">
              <a:lnSpc>
                <a:spcPct val="115000"/>
              </a:lnSpc>
              <a:spcBef>
                <a:spcPts val="0"/>
              </a:spcBef>
              <a:spcAft>
                <a:spcPts val="0"/>
              </a:spcAft>
              <a:buNone/>
            </a:pPr>
            <a:r>
              <a:t/>
            </a:r>
            <a:endParaRPr sz="1300">
              <a:solidFill>
                <a:schemeClr val="dk1"/>
              </a:solidFill>
              <a:latin typeface="Nunito"/>
              <a:ea typeface="Nunito"/>
              <a:cs typeface="Nunito"/>
              <a:sym typeface="Nunito"/>
            </a:endParaRPr>
          </a:p>
        </p:txBody>
      </p:sp>
      <p:sp>
        <p:nvSpPr>
          <p:cNvPr id="725" name="Google Shape;725;p38"/>
          <p:cNvSpPr txBox="1"/>
          <p:nvPr/>
        </p:nvSpPr>
        <p:spPr>
          <a:xfrm>
            <a:off x="3383850" y="1942775"/>
            <a:ext cx="2226000" cy="1995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chemeClr val="dk1"/>
                </a:solidFill>
                <a:latin typeface="Nunito"/>
                <a:ea typeface="Nunito"/>
                <a:cs typeface="Nunito"/>
                <a:sym typeface="Nunito"/>
              </a:rPr>
              <a:t>While sharing a song is a core interactive element integrated in our prototype, there is </a:t>
            </a:r>
            <a:r>
              <a:rPr b="1" lang="en" sz="1300">
                <a:solidFill>
                  <a:schemeClr val="dk1"/>
                </a:solidFill>
                <a:latin typeface="Nunito"/>
                <a:ea typeface="Nunito"/>
                <a:cs typeface="Nunito"/>
                <a:sym typeface="Nunito"/>
              </a:rPr>
              <a:t>no search engine implementation</a:t>
            </a:r>
            <a:r>
              <a:rPr lang="en" sz="1300">
                <a:solidFill>
                  <a:schemeClr val="dk1"/>
                </a:solidFill>
                <a:latin typeface="Nunito"/>
                <a:ea typeface="Nunito"/>
                <a:cs typeface="Nunito"/>
                <a:sym typeface="Nunito"/>
              </a:rPr>
              <a:t> at the moment to access songs and externally link a music library. </a:t>
            </a:r>
            <a:endParaRPr sz="1300">
              <a:solidFill>
                <a:schemeClr val="dk1"/>
              </a:solidFill>
              <a:latin typeface="Nunito"/>
              <a:ea typeface="Nunito"/>
              <a:cs typeface="Nunito"/>
              <a:sym typeface="Nunito"/>
            </a:endParaRPr>
          </a:p>
        </p:txBody>
      </p:sp>
      <p:sp>
        <p:nvSpPr>
          <p:cNvPr id="726" name="Google Shape;726;p38"/>
          <p:cNvSpPr txBox="1"/>
          <p:nvPr/>
        </p:nvSpPr>
        <p:spPr>
          <a:xfrm>
            <a:off x="6307750" y="1942779"/>
            <a:ext cx="2391600" cy="2225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chemeClr val="dk1"/>
                </a:solidFill>
                <a:latin typeface="Nunito"/>
                <a:ea typeface="Nunito"/>
                <a:cs typeface="Nunito"/>
                <a:sym typeface="Nunito"/>
              </a:rPr>
              <a:t>While sharing a real-time or past photo is a core interactive element integrated in our prototype, there is </a:t>
            </a:r>
            <a:r>
              <a:rPr b="1" lang="en" sz="1300">
                <a:solidFill>
                  <a:schemeClr val="dk1"/>
                </a:solidFill>
                <a:latin typeface="Nunito"/>
                <a:ea typeface="Nunito"/>
                <a:cs typeface="Nunito"/>
                <a:sym typeface="Nunito"/>
              </a:rPr>
              <a:t>no way of snapping a real-time photo</a:t>
            </a:r>
            <a:r>
              <a:rPr lang="en" sz="1300">
                <a:solidFill>
                  <a:schemeClr val="dk1"/>
                </a:solidFill>
                <a:latin typeface="Nunito"/>
                <a:ea typeface="Nunito"/>
                <a:cs typeface="Nunito"/>
                <a:sym typeface="Nunito"/>
              </a:rPr>
              <a:t> or </a:t>
            </a:r>
            <a:r>
              <a:rPr b="1" lang="en" sz="1300">
                <a:solidFill>
                  <a:schemeClr val="dk1"/>
                </a:solidFill>
                <a:latin typeface="Nunito"/>
                <a:ea typeface="Nunito"/>
                <a:cs typeface="Nunito"/>
                <a:sym typeface="Nunito"/>
              </a:rPr>
              <a:t>accessing a pre-existing photo library</a:t>
            </a:r>
            <a:r>
              <a:rPr lang="en" sz="1300">
                <a:solidFill>
                  <a:schemeClr val="dk1"/>
                </a:solidFill>
                <a:latin typeface="Nunito"/>
                <a:ea typeface="Nunito"/>
                <a:cs typeface="Nunito"/>
                <a:sym typeface="Nunito"/>
              </a:rPr>
              <a:t>. </a:t>
            </a:r>
            <a:endParaRPr b="1" i="1" sz="1900">
              <a:solidFill>
                <a:schemeClr val="dk1"/>
              </a:solidFill>
              <a:latin typeface="Nunito"/>
              <a:ea typeface="Nunito"/>
              <a:cs typeface="Nunito"/>
              <a:sym typeface="Nunito"/>
            </a:endParaRPr>
          </a:p>
          <a:p>
            <a:pPr indent="0" lvl="0" marL="0" rtl="0" algn="l">
              <a:lnSpc>
                <a:spcPct val="115000"/>
              </a:lnSpc>
              <a:spcBef>
                <a:spcPts val="0"/>
              </a:spcBef>
              <a:spcAft>
                <a:spcPts val="0"/>
              </a:spcAft>
              <a:buNone/>
            </a:pPr>
            <a:r>
              <a:t/>
            </a:r>
            <a:endParaRPr sz="1300">
              <a:solidFill>
                <a:schemeClr val="dk1"/>
              </a:solidFill>
              <a:latin typeface="Nunito"/>
              <a:ea typeface="Nunito"/>
              <a:cs typeface="Nunito"/>
              <a:sym typeface="Nunit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sp>
        <p:nvSpPr>
          <p:cNvPr id="731" name="Google Shape;731;p39"/>
          <p:cNvSpPr txBox="1"/>
          <p:nvPr>
            <p:ph idx="4294967295" type="ctrTitle"/>
          </p:nvPr>
        </p:nvSpPr>
        <p:spPr>
          <a:xfrm>
            <a:off x="482100" y="230575"/>
            <a:ext cx="8179800" cy="6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2800"/>
              <a:buFont typeface="Arial"/>
              <a:buNone/>
            </a:pPr>
            <a:r>
              <a:rPr b="1" lang="en" sz="2700"/>
              <a:t>Wizard of Oz Techniques &amp; Hard-Coded Features</a:t>
            </a:r>
            <a:endParaRPr b="1" i="1" sz="2700"/>
          </a:p>
          <a:p>
            <a:pPr indent="0" lvl="0" marL="0" marR="0" rtl="0" algn="ctr">
              <a:lnSpc>
                <a:spcPct val="100000"/>
              </a:lnSpc>
              <a:spcBef>
                <a:spcPts val="0"/>
              </a:spcBef>
              <a:spcAft>
                <a:spcPts val="0"/>
              </a:spcAft>
              <a:buClr>
                <a:schemeClr val="dk1"/>
              </a:buClr>
              <a:buSzPts val="2800"/>
              <a:buFont typeface="Arial"/>
              <a:buNone/>
            </a:pPr>
            <a:r>
              <a:t/>
            </a:r>
            <a:endParaRPr b="1" sz="3600"/>
          </a:p>
        </p:txBody>
      </p:sp>
      <p:sp>
        <p:nvSpPr>
          <p:cNvPr id="732" name="Google Shape;732;p39"/>
          <p:cNvSpPr/>
          <p:nvPr/>
        </p:nvSpPr>
        <p:spPr>
          <a:xfrm>
            <a:off x="333350" y="1225650"/>
            <a:ext cx="2692200" cy="3240000"/>
          </a:xfrm>
          <a:prstGeom prst="foldedCorner">
            <a:avLst>
              <a:gd fmla="val 16667" name="adj"/>
            </a:avLst>
          </a:prstGeom>
          <a:solidFill>
            <a:srgbClr val="D6C1B0"/>
          </a:solidFill>
          <a:ln>
            <a:noFill/>
          </a:ln>
          <a:effectLst>
            <a:outerShdw blurRad="57150" rotWithShape="0" algn="bl" dir="342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ilda Display"/>
              <a:ea typeface="Gilda Display"/>
              <a:cs typeface="Gilda Display"/>
              <a:sym typeface="Gilda Display"/>
            </a:endParaRPr>
          </a:p>
        </p:txBody>
      </p:sp>
      <p:sp>
        <p:nvSpPr>
          <p:cNvPr id="733" name="Google Shape;733;p39"/>
          <p:cNvSpPr/>
          <p:nvPr/>
        </p:nvSpPr>
        <p:spPr>
          <a:xfrm>
            <a:off x="3225900" y="1225650"/>
            <a:ext cx="2692200" cy="3240000"/>
          </a:xfrm>
          <a:prstGeom prst="foldedCorner">
            <a:avLst>
              <a:gd fmla="val 16667" name="adj"/>
            </a:avLst>
          </a:prstGeom>
          <a:solidFill>
            <a:srgbClr val="D6C1B0"/>
          </a:solidFill>
          <a:ln>
            <a:noFill/>
          </a:ln>
          <a:effectLst>
            <a:outerShdw blurRad="57150" rotWithShape="0" algn="bl" dir="342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ilda Display"/>
              <a:ea typeface="Gilda Display"/>
              <a:cs typeface="Gilda Display"/>
              <a:sym typeface="Gilda Display"/>
            </a:endParaRPr>
          </a:p>
        </p:txBody>
      </p:sp>
      <p:sp>
        <p:nvSpPr>
          <p:cNvPr id="734" name="Google Shape;734;p39"/>
          <p:cNvSpPr/>
          <p:nvPr/>
        </p:nvSpPr>
        <p:spPr>
          <a:xfrm>
            <a:off x="6118450" y="1225650"/>
            <a:ext cx="2692200" cy="3240000"/>
          </a:xfrm>
          <a:prstGeom prst="foldedCorner">
            <a:avLst>
              <a:gd fmla="val 16667" name="adj"/>
            </a:avLst>
          </a:prstGeom>
          <a:solidFill>
            <a:srgbClr val="D6C1B0"/>
          </a:solidFill>
          <a:ln>
            <a:noFill/>
          </a:ln>
          <a:effectLst>
            <a:outerShdw blurRad="57150" rotWithShape="0" algn="bl" dir="342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ilda Display"/>
              <a:ea typeface="Gilda Display"/>
              <a:cs typeface="Gilda Display"/>
              <a:sym typeface="Gilda Display"/>
            </a:endParaRPr>
          </a:p>
        </p:txBody>
      </p:sp>
      <p:sp>
        <p:nvSpPr>
          <p:cNvPr id="735" name="Google Shape;735;p39"/>
          <p:cNvSpPr txBox="1"/>
          <p:nvPr/>
        </p:nvSpPr>
        <p:spPr>
          <a:xfrm>
            <a:off x="428000" y="1370975"/>
            <a:ext cx="2502900" cy="361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500">
                <a:solidFill>
                  <a:schemeClr val="dk1"/>
                </a:solidFill>
                <a:latin typeface="Nunito"/>
                <a:ea typeface="Nunito"/>
                <a:cs typeface="Nunito"/>
                <a:sym typeface="Nunito"/>
              </a:rPr>
              <a:t>Journal Archives Feature</a:t>
            </a:r>
            <a:endParaRPr b="1" sz="1500">
              <a:solidFill>
                <a:schemeClr val="dk1"/>
              </a:solidFill>
              <a:latin typeface="Nunito"/>
              <a:ea typeface="Nunito"/>
              <a:cs typeface="Nunito"/>
              <a:sym typeface="Nunito"/>
            </a:endParaRPr>
          </a:p>
          <a:p>
            <a:pPr indent="0" lvl="0" marL="0" rtl="0" algn="l">
              <a:lnSpc>
                <a:spcPct val="115000"/>
              </a:lnSpc>
              <a:spcBef>
                <a:spcPts val="0"/>
              </a:spcBef>
              <a:spcAft>
                <a:spcPts val="0"/>
              </a:spcAft>
              <a:buNone/>
            </a:pPr>
            <a:r>
              <a:t/>
            </a:r>
            <a:endParaRPr sz="1300">
              <a:solidFill>
                <a:schemeClr val="dk1"/>
              </a:solidFill>
              <a:latin typeface="Nunito"/>
              <a:ea typeface="Nunito"/>
              <a:cs typeface="Nunito"/>
              <a:sym typeface="Nunito"/>
            </a:endParaRPr>
          </a:p>
        </p:txBody>
      </p:sp>
      <p:sp>
        <p:nvSpPr>
          <p:cNvPr id="736" name="Google Shape;736;p39"/>
          <p:cNvSpPr txBox="1"/>
          <p:nvPr/>
        </p:nvSpPr>
        <p:spPr>
          <a:xfrm>
            <a:off x="483650" y="1732475"/>
            <a:ext cx="2391600" cy="1535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chemeClr val="dk1"/>
                </a:solidFill>
                <a:latin typeface="Nunito"/>
                <a:ea typeface="Nunito"/>
                <a:cs typeface="Nunito"/>
                <a:sym typeface="Nunito"/>
              </a:rPr>
              <a:t>When users view their personal journal archives via vault, they see existing journal entries on their profile despite using the app for the first time. </a:t>
            </a:r>
            <a:endParaRPr sz="1300">
              <a:solidFill>
                <a:schemeClr val="dk1"/>
              </a:solidFill>
              <a:latin typeface="Nunito"/>
              <a:ea typeface="Nunito"/>
              <a:cs typeface="Nunito"/>
              <a:sym typeface="Nunito"/>
            </a:endParaRPr>
          </a:p>
        </p:txBody>
      </p:sp>
      <p:sp>
        <p:nvSpPr>
          <p:cNvPr id="737" name="Google Shape;737;p39"/>
          <p:cNvSpPr txBox="1"/>
          <p:nvPr/>
        </p:nvSpPr>
        <p:spPr>
          <a:xfrm>
            <a:off x="3361800" y="1370975"/>
            <a:ext cx="2420400" cy="361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500">
                <a:solidFill>
                  <a:schemeClr val="dk1"/>
                </a:solidFill>
                <a:latin typeface="Nunito"/>
                <a:ea typeface="Nunito"/>
                <a:cs typeface="Nunito"/>
                <a:sym typeface="Nunito"/>
              </a:rPr>
              <a:t>Journal Creation Process</a:t>
            </a:r>
            <a:endParaRPr b="1" sz="1500">
              <a:solidFill>
                <a:schemeClr val="dk1"/>
              </a:solidFill>
              <a:latin typeface="Nunito"/>
              <a:ea typeface="Nunito"/>
              <a:cs typeface="Nunito"/>
              <a:sym typeface="Nunito"/>
            </a:endParaRPr>
          </a:p>
          <a:p>
            <a:pPr indent="0" lvl="0" marL="0" rtl="0" algn="l">
              <a:lnSpc>
                <a:spcPct val="115000"/>
              </a:lnSpc>
              <a:spcBef>
                <a:spcPts val="0"/>
              </a:spcBef>
              <a:spcAft>
                <a:spcPts val="0"/>
              </a:spcAft>
              <a:buNone/>
            </a:pPr>
            <a:r>
              <a:t/>
            </a:r>
            <a:endParaRPr sz="1300">
              <a:solidFill>
                <a:schemeClr val="dk1"/>
              </a:solidFill>
              <a:latin typeface="Nunito"/>
              <a:ea typeface="Nunito"/>
              <a:cs typeface="Nunito"/>
              <a:sym typeface="Nunito"/>
            </a:endParaRPr>
          </a:p>
        </p:txBody>
      </p:sp>
      <p:sp>
        <p:nvSpPr>
          <p:cNvPr id="738" name="Google Shape;738;p39"/>
          <p:cNvSpPr txBox="1"/>
          <p:nvPr/>
        </p:nvSpPr>
        <p:spPr>
          <a:xfrm>
            <a:off x="6213100" y="1320400"/>
            <a:ext cx="2556000" cy="313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solidFill>
                  <a:schemeClr val="dk1"/>
                </a:solidFill>
                <a:latin typeface="Nunito"/>
                <a:ea typeface="Nunito"/>
                <a:cs typeface="Nunito"/>
                <a:sym typeface="Nunito"/>
              </a:rPr>
              <a:t>Friends &amp; Journal Reaction</a:t>
            </a:r>
            <a:endParaRPr sz="1300">
              <a:solidFill>
                <a:schemeClr val="dk1"/>
              </a:solidFill>
              <a:latin typeface="Nunito"/>
              <a:ea typeface="Nunito"/>
              <a:cs typeface="Nunito"/>
              <a:sym typeface="Nunito"/>
            </a:endParaRPr>
          </a:p>
        </p:txBody>
      </p:sp>
      <p:sp>
        <p:nvSpPr>
          <p:cNvPr id="739" name="Google Shape;739;p39"/>
          <p:cNvSpPr txBox="1"/>
          <p:nvPr/>
        </p:nvSpPr>
        <p:spPr>
          <a:xfrm>
            <a:off x="3383850" y="1732475"/>
            <a:ext cx="2226000" cy="1995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chemeClr val="dk1"/>
                </a:solidFill>
                <a:latin typeface="Nunito"/>
                <a:ea typeface="Nunito"/>
                <a:cs typeface="Nunito"/>
                <a:sym typeface="Nunito"/>
              </a:rPr>
              <a:t>Instead of allowing users to write, record, or upload images/songs, the content automatically appears on the interface after the buttons are clicked, as if the users have completed the actions. </a:t>
            </a:r>
            <a:endParaRPr sz="1300">
              <a:solidFill>
                <a:schemeClr val="dk1"/>
              </a:solidFill>
              <a:latin typeface="Nunito"/>
              <a:ea typeface="Nunito"/>
              <a:cs typeface="Nunito"/>
              <a:sym typeface="Nunito"/>
            </a:endParaRPr>
          </a:p>
        </p:txBody>
      </p:sp>
      <p:sp>
        <p:nvSpPr>
          <p:cNvPr id="740" name="Google Shape;740;p39"/>
          <p:cNvSpPr txBox="1"/>
          <p:nvPr/>
        </p:nvSpPr>
        <p:spPr>
          <a:xfrm>
            <a:off x="6307750" y="1732475"/>
            <a:ext cx="2391600" cy="249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dk1"/>
                </a:solidFill>
                <a:latin typeface="Nunito"/>
                <a:ea typeface="Nunito"/>
                <a:cs typeface="Nunito"/>
                <a:sym typeface="Nunito"/>
              </a:rPr>
              <a:t>To simulate the interaction elements of the app, we provided pre-existing friends along with their corresponding journal entries that users can react to. In reality, users would have to create their own journal entries, add friends, and would only be able to react to others’ journals if their friends have posted new entries. </a:t>
            </a:r>
            <a:endParaRPr sz="1200">
              <a:solidFill>
                <a:schemeClr val="dk1"/>
              </a:solidFill>
              <a:latin typeface="Nunito"/>
              <a:ea typeface="Nunito"/>
              <a:cs typeface="Nunito"/>
              <a:sym typeface="Nunito"/>
            </a:endParaRPr>
          </a:p>
          <a:p>
            <a:pPr indent="0" lvl="0" marL="0" rtl="0" algn="l">
              <a:lnSpc>
                <a:spcPct val="115000"/>
              </a:lnSpc>
              <a:spcBef>
                <a:spcPts val="0"/>
              </a:spcBef>
              <a:spcAft>
                <a:spcPts val="0"/>
              </a:spcAft>
              <a:buNone/>
            </a:pPr>
            <a:r>
              <a:t/>
            </a:r>
            <a:endParaRPr sz="1300">
              <a:solidFill>
                <a:schemeClr val="dk1"/>
              </a:solidFill>
              <a:latin typeface="Nunito"/>
              <a:ea typeface="Nunito"/>
              <a:cs typeface="Nunito"/>
              <a:sym typeface="Nunito"/>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D5742"/>
        </a:solidFill>
      </p:bgPr>
    </p:bg>
    <p:spTree>
      <p:nvGrpSpPr>
        <p:cNvPr id="744" name="Shape 744"/>
        <p:cNvGrpSpPr/>
        <p:nvPr/>
      </p:nvGrpSpPr>
      <p:grpSpPr>
        <a:xfrm>
          <a:off x="0" y="0"/>
          <a:ext cx="0" cy="0"/>
          <a:chOff x="0" y="0"/>
          <a:chExt cx="0" cy="0"/>
        </a:xfrm>
      </p:grpSpPr>
      <p:grpSp>
        <p:nvGrpSpPr>
          <p:cNvPr id="745" name="Google Shape;745;p40"/>
          <p:cNvGrpSpPr/>
          <p:nvPr/>
        </p:nvGrpSpPr>
        <p:grpSpPr>
          <a:xfrm>
            <a:off x="8648700" y="-647968"/>
            <a:ext cx="1542830" cy="5910182"/>
            <a:chOff x="0" y="-28575"/>
            <a:chExt cx="812700" cy="3113244"/>
          </a:xfrm>
        </p:grpSpPr>
        <p:sp>
          <p:nvSpPr>
            <p:cNvPr id="746" name="Google Shape;746;p40"/>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E6D2C3"/>
            </a:solidFill>
            <a:ln>
              <a:noFill/>
            </a:ln>
          </p:spPr>
        </p:sp>
        <p:sp>
          <p:nvSpPr>
            <p:cNvPr id="747" name="Google Shape;747;p40"/>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748" name="Google Shape;748;p40"/>
          <p:cNvGrpSpPr/>
          <p:nvPr/>
        </p:nvGrpSpPr>
        <p:grpSpPr>
          <a:xfrm>
            <a:off x="-698614" y="-647968"/>
            <a:ext cx="1542830" cy="5910182"/>
            <a:chOff x="0" y="-28575"/>
            <a:chExt cx="812700" cy="3113244"/>
          </a:xfrm>
        </p:grpSpPr>
        <p:sp>
          <p:nvSpPr>
            <p:cNvPr id="749" name="Google Shape;749;p40"/>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B5916F"/>
            </a:solidFill>
            <a:ln>
              <a:noFill/>
            </a:ln>
          </p:spPr>
        </p:sp>
        <p:sp>
          <p:nvSpPr>
            <p:cNvPr id="750" name="Google Shape;750;p40"/>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751" name="Google Shape;751;p40"/>
          <p:cNvGrpSpPr/>
          <p:nvPr/>
        </p:nvGrpSpPr>
        <p:grpSpPr>
          <a:xfrm>
            <a:off x="3809875" y="-1932200"/>
            <a:ext cx="4838715" cy="2806057"/>
            <a:chOff x="0" y="-28575"/>
            <a:chExt cx="2528725" cy="1478117"/>
          </a:xfrm>
        </p:grpSpPr>
        <p:sp>
          <p:nvSpPr>
            <p:cNvPr id="752" name="Google Shape;752;p40"/>
            <p:cNvSpPr/>
            <p:nvPr/>
          </p:nvSpPr>
          <p:spPr>
            <a:xfrm>
              <a:off x="0" y="0"/>
              <a:ext cx="2528725" cy="1449542"/>
            </a:xfrm>
            <a:custGeom>
              <a:rect b="b" l="l" r="r" t="t"/>
              <a:pathLst>
                <a:path extrusionOk="0" h="1449542" w="2528725">
                  <a:moveTo>
                    <a:pt x="0" y="0"/>
                  </a:moveTo>
                  <a:lnTo>
                    <a:pt x="2528725" y="0"/>
                  </a:lnTo>
                  <a:lnTo>
                    <a:pt x="2528725" y="1449542"/>
                  </a:lnTo>
                  <a:lnTo>
                    <a:pt x="0" y="1449542"/>
                  </a:lnTo>
                  <a:close/>
                </a:path>
              </a:pathLst>
            </a:custGeom>
            <a:solidFill>
              <a:srgbClr val="B5916F"/>
            </a:solidFill>
            <a:ln>
              <a:noFill/>
            </a:ln>
          </p:spPr>
        </p:sp>
        <p:sp>
          <p:nvSpPr>
            <p:cNvPr id="753" name="Google Shape;753;p40"/>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754" name="Google Shape;754;p40"/>
          <p:cNvGrpSpPr/>
          <p:nvPr/>
        </p:nvGrpSpPr>
        <p:grpSpPr>
          <a:xfrm>
            <a:off x="3809900" y="4215350"/>
            <a:ext cx="4838715" cy="2806057"/>
            <a:chOff x="0" y="-28575"/>
            <a:chExt cx="2528725" cy="1478117"/>
          </a:xfrm>
        </p:grpSpPr>
        <p:sp>
          <p:nvSpPr>
            <p:cNvPr id="755" name="Google Shape;755;p40"/>
            <p:cNvSpPr/>
            <p:nvPr/>
          </p:nvSpPr>
          <p:spPr>
            <a:xfrm>
              <a:off x="0" y="0"/>
              <a:ext cx="2528725" cy="1449542"/>
            </a:xfrm>
            <a:custGeom>
              <a:rect b="b" l="l" r="r" t="t"/>
              <a:pathLst>
                <a:path extrusionOk="0" h="1449542" w="2528725">
                  <a:moveTo>
                    <a:pt x="0" y="0"/>
                  </a:moveTo>
                  <a:lnTo>
                    <a:pt x="2528725" y="0"/>
                  </a:lnTo>
                  <a:lnTo>
                    <a:pt x="2528725" y="1449542"/>
                  </a:lnTo>
                  <a:lnTo>
                    <a:pt x="0" y="1449542"/>
                  </a:lnTo>
                  <a:close/>
                </a:path>
              </a:pathLst>
            </a:custGeom>
            <a:solidFill>
              <a:srgbClr val="B5916F"/>
            </a:solidFill>
            <a:ln>
              <a:noFill/>
            </a:ln>
          </p:spPr>
        </p:sp>
        <p:sp>
          <p:nvSpPr>
            <p:cNvPr id="756" name="Google Shape;756;p40"/>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757" name="Google Shape;757;p40"/>
          <p:cNvGrpSpPr/>
          <p:nvPr/>
        </p:nvGrpSpPr>
        <p:grpSpPr>
          <a:xfrm>
            <a:off x="514350" y="-647968"/>
            <a:ext cx="3295558" cy="5910182"/>
            <a:chOff x="0" y="-28575"/>
            <a:chExt cx="1735966" cy="3113244"/>
          </a:xfrm>
        </p:grpSpPr>
        <p:sp>
          <p:nvSpPr>
            <p:cNvPr id="758" name="Google Shape;758;p40"/>
            <p:cNvSpPr/>
            <p:nvPr/>
          </p:nvSpPr>
          <p:spPr>
            <a:xfrm>
              <a:off x="0" y="0"/>
              <a:ext cx="1735966" cy="3084669"/>
            </a:xfrm>
            <a:custGeom>
              <a:rect b="b" l="l" r="r" t="t"/>
              <a:pathLst>
                <a:path extrusionOk="0" h="3084669" w="1735966">
                  <a:moveTo>
                    <a:pt x="0" y="0"/>
                  </a:moveTo>
                  <a:lnTo>
                    <a:pt x="1735966" y="0"/>
                  </a:lnTo>
                  <a:lnTo>
                    <a:pt x="1735966" y="3084669"/>
                  </a:lnTo>
                  <a:lnTo>
                    <a:pt x="0" y="3084669"/>
                  </a:lnTo>
                  <a:close/>
                </a:path>
              </a:pathLst>
            </a:custGeom>
            <a:solidFill>
              <a:srgbClr val="E6D2C3"/>
            </a:solidFill>
            <a:ln>
              <a:noFill/>
            </a:ln>
          </p:spPr>
        </p:sp>
        <p:sp>
          <p:nvSpPr>
            <p:cNvPr id="759" name="Google Shape;759;p40"/>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760" name="Google Shape;760;p40"/>
          <p:cNvCxnSpPr/>
          <p:nvPr/>
        </p:nvCxnSpPr>
        <p:spPr>
          <a:xfrm>
            <a:off x="504825"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761" name="Google Shape;761;p40"/>
          <p:cNvCxnSpPr/>
          <p:nvPr/>
        </p:nvCxnSpPr>
        <p:spPr>
          <a:xfrm>
            <a:off x="8653463"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762" name="Google Shape;762;p40"/>
          <p:cNvCxnSpPr/>
          <p:nvPr/>
        </p:nvCxnSpPr>
        <p:spPr>
          <a:xfrm>
            <a:off x="-108189" y="883442"/>
            <a:ext cx="9468000" cy="0"/>
          </a:xfrm>
          <a:prstGeom prst="straightConnector1">
            <a:avLst/>
          </a:prstGeom>
          <a:noFill/>
          <a:ln cap="flat" cmpd="sng" w="38100">
            <a:solidFill>
              <a:srgbClr val="191610"/>
            </a:solidFill>
            <a:prstDash val="solid"/>
            <a:round/>
            <a:headEnd len="sm" w="sm" type="none"/>
            <a:tailEnd len="sm" w="sm" type="none"/>
          </a:ln>
        </p:spPr>
      </p:cxnSp>
      <p:cxnSp>
        <p:nvCxnSpPr>
          <p:cNvPr id="763" name="Google Shape;763;p40"/>
          <p:cNvCxnSpPr/>
          <p:nvPr/>
        </p:nvCxnSpPr>
        <p:spPr>
          <a:xfrm>
            <a:off x="-108189" y="4264821"/>
            <a:ext cx="9468000" cy="0"/>
          </a:xfrm>
          <a:prstGeom prst="straightConnector1">
            <a:avLst/>
          </a:prstGeom>
          <a:noFill/>
          <a:ln cap="flat" cmpd="sng" w="38100">
            <a:solidFill>
              <a:srgbClr val="191610"/>
            </a:solidFill>
            <a:prstDash val="solid"/>
            <a:round/>
            <a:headEnd len="sm" w="sm" type="none"/>
            <a:tailEnd len="sm" w="sm" type="none"/>
          </a:ln>
        </p:spPr>
      </p:cxnSp>
      <p:cxnSp>
        <p:nvCxnSpPr>
          <p:cNvPr id="764" name="Google Shape;764;p40"/>
          <p:cNvCxnSpPr/>
          <p:nvPr/>
        </p:nvCxnSpPr>
        <p:spPr>
          <a:xfrm>
            <a:off x="3819499" y="-3345351"/>
            <a:ext cx="0" cy="9468000"/>
          </a:xfrm>
          <a:prstGeom prst="straightConnector1">
            <a:avLst/>
          </a:prstGeom>
          <a:noFill/>
          <a:ln cap="flat" cmpd="sng" w="38100">
            <a:solidFill>
              <a:srgbClr val="191610"/>
            </a:solidFill>
            <a:prstDash val="solid"/>
            <a:round/>
            <a:headEnd len="sm" w="sm" type="none"/>
            <a:tailEnd len="sm" w="sm" type="none"/>
          </a:ln>
        </p:spPr>
      </p:cxnSp>
      <p:grpSp>
        <p:nvGrpSpPr>
          <p:cNvPr id="765" name="Google Shape;765;p40"/>
          <p:cNvGrpSpPr/>
          <p:nvPr/>
        </p:nvGrpSpPr>
        <p:grpSpPr>
          <a:xfrm>
            <a:off x="3809951" y="1991825"/>
            <a:ext cx="4638737" cy="2176697"/>
            <a:chOff x="-1195667" y="566306"/>
            <a:chExt cx="8194200" cy="4991279"/>
          </a:xfrm>
        </p:grpSpPr>
        <p:sp>
          <p:nvSpPr>
            <p:cNvPr id="766" name="Google Shape;766;p40"/>
            <p:cNvSpPr txBox="1"/>
            <p:nvPr/>
          </p:nvSpPr>
          <p:spPr>
            <a:xfrm>
              <a:off x="-637221" y="566306"/>
              <a:ext cx="7077300" cy="1446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1" lang="en" sz="4000">
                  <a:latin typeface="Gilda Display"/>
                  <a:ea typeface="Gilda Display"/>
                  <a:cs typeface="Gilda Display"/>
                  <a:sym typeface="Gilda Display"/>
                </a:rPr>
                <a:t>Figma Link (</a:t>
              </a:r>
              <a:r>
                <a:rPr b="1" lang="en" sz="4000" u="sng">
                  <a:solidFill>
                    <a:schemeClr val="hlink"/>
                  </a:solidFill>
                  <a:latin typeface="Gilda Display"/>
                  <a:ea typeface="Gilda Display"/>
                  <a:cs typeface="Gilda Display"/>
                  <a:sym typeface="Gilda Display"/>
                  <a:hlinkClick r:id="rId3"/>
                </a:rPr>
                <a:t>Prototype</a:t>
              </a:r>
              <a:r>
                <a:rPr b="1" lang="en" sz="4000">
                  <a:latin typeface="Gilda Display"/>
                  <a:ea typeface="Gilda Display"/>
                  <a:cs typeface="Gilda Display"/>
                  <a:sym typeface="Gilda Display"/>
                </a:rPr>
                <a:t> | </a:t>
              </a:r>
              <a:r>
                <a:rPr b="1" lang="en" sz="4000" u="sng">
                  <a:solidFill>
                    <a:schemeClr val="hlink"/>
                  </a:solidFill>
                  <a:latin typeface="Gilda Display"/>
                  <a:ea typeface="Gilda Display"/>
                  <a:cs typeface="Gilda Display"/>
                  <a:sym typeface="Gilda Display"/>
                  <a:hlinkClick r:id="rId4"/>
                </a:rPr>
                <a:t>Full</a:t>
              </a:r>
              <a:r>
                <a:rPr b="1" lang="en" sz="4000">
                  <a:latin typeface="Gilda Display"/>
                  <a:ea typeface="Gilda Display"/>
                  <a:cs typeface="Gilda Display"/>
                  <a:sym typeface="Gilda Display"/>
                </a:rPr>
                <a:t>)</a:t>
              </a:r>
              <a:endParaRPr b="1" sz="4000">
                <a:latin typeface="Gilda Display"/>
                <a:ea typeface="Gilda Display"/>
                <a:cs typeface="Gilda Display"/>
                <a:sym typeface="Gilda Display"/>
              </a:endParaRPr>
            </a:p>
          </p:txBody>
        </p:sp>
        <p:sp>
          <p:nvSpPr>
            <p:cNvPr id="767" name="Google Shape;767;p40"/>
            <p:cNvSpPr txBox="1"/>
            <p:nvPr/>
          </p:nvSpPr>
          <p:spPr>
            <a:xfrm>
              <a:off x="-1195667" y="5310385"/>
              <a:ext cx="8194200" cy="247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t/>
              </a:r>
              <a:endParaRPr sz="700"/>
            </a:p>
          </p:txBody>
        </p:sp>
      </p:grpSp>
      <p:grpSp>
        <p:nvGrpSpPr>
          <p:cNvPr id="768" name="Google Shape;768;p40"/>
          <p:cNvGrpSpPr/>
          <p:nvPr/>
        </p:nvGrpSpPr>
        <p:grpSpPr>
          <a:xfrm>
            <a:off x="2333751" y="601488"/>
            <a:ext cx="563963" cy="563963"/>
            <a:chOff x="0" y="0"/>
            <a:chExt cx="1503900" cy="1503900"/>
          </a:xfrm>
        </p:grpSpPr>
        <p:cxnSp>
          <p:nvCxnSpPr>
            <p:cNvPr id="769" name="Google Shape;769;p40"/>
            <p:cNvCxnSpPr/>
            <p:nvPr/>
          </p:nvCxnSpPr>
          <p:spPr>
            <a:xfrm>
              <a:off x="0" y="751878"/>
              <a:ext cx="1503900" cy="0"/>
            </a:xfrm>
            <a:prstGeom prst="straightConnector1">
              <a:avLst/>
            </a:prstGeom>
            <a:noFill/>
            <a:ln cap="flat" cmpd="sng" w="50800">
              <a:solidFill>
                <a:srgbClr val="191610"/>
              </a:solidFill>
              <a:prstDash val="solid"/>
              <a:round/>
              <a:headEnd len="sm" w="sm" type="none"/>
              <a:tailEnd len="sm" w="sm" type="none"/>
            </a:ln>
          </p:spPr>
        </p:cxnSp>
        <p:cxnSp>
          <p:nvCxnSpPr>
            <p:cNvPr id="770" name="Google Shape;770;p40"/>
            <p:cNvCxnSpPr/>
            <p:nvPr/>
          </p:nvCxnSpPr>
          <p:spPr>
            <a:xfrm>
              <a:off x="751878" y="0"/>
              <a:ext cx="0" cy="1503900"/>
            </a:xfrm>
            <a:prstGeom prst="straightConnector1">
              <a:avLst/>
            </a:prstGeom>
            <a:noFill/>
            <a:ln cap="flat" cmpd="sng" w="50800">
              <a:solidFill>
                <a:srgbClr val="191610"/>
              </a:solidFill>
              <a:prstDash val="solid"/>
              <a:round/>
              <a:headEnd len="sm" w="sm" type="none"/>
              <a:tailEnd len="sm" w="sm" type="none"/>
            </a:ln>
          </p:spPr>
        </p:cxnSp>
        <p:cxnSp>
          <p:nvCxnSpPr>
            <p:cNvPr id="771" name="Google Shape;771;p40"/>
            <p:cNvCxnSpPr/>
            <p:nvPr/>
          </p:nvCxnSpPr>
          <p:spPr>
            <a:xfrm>
              <a:off x="220220" y="220220"/>
              <a:ext cx="1063200" cy="1063200"/>
            </a:xfrm>
            <a:prstGeom prst="straightConnector1">
              <a:avLst/>
            </a:prstGeom>
            <a:noFill/>
            <a:ln cap="flat" cmpd="sng" w="50800">
              <a:solidFill>
                <a:srgbClr val="191610"/>
              </a:solidFill>
              <a:prstDash val="solid"/>
              <a:round/>
              <a:headEnd len="sm" w="sm" type="none"/>
              <a:tailEnd len="sm" w="sm" type="none"/>
            </a:ln>
          </p:spPr>
        </p:cxnSp>
        <p:cxnSp>
          <p:nvCxnSpPr>
            <p:cNvPr id="772" name="Google Shape;772;p40"/>
            <p:cNvCxnSpPr/>
            <p:nvPr/>
          </p:nvCxnSpPr>
          <p:spPr>
            <a:xfrm flipH="1">
              <a:off x="220336" y="220220"/>
              <a:ext cx="1063200" cy="1063200"/>
            </a:xfrm>
            <a:prstGeom prst="straightConnector1">
              <a:avLst/>
            </a:prstGeom>
            <a:noFill/>
            <a:ln cap="flat" cmpd="sng" w="50800">
              <a:solidFill>
                <a:srgbClr val="191610"/>
              </a:solidFill>
              <a:prstDash val="solid"/>
              <a:round/>
              <a:headEnd len="sm" w="sm" type="none"/>
              <a:tailEnd len="sm" w="sm" type="none"/>
            </a:ln>
          </p:spPr>
        </p:cxnSp>
      </p:grpSp>
      <p:grpSp>
        <p:nvGrpSpPr>
          <p:cNvPr id="773" name="Google Shape;773;p40"/>
          <p:cNvGrpSpPr/>
          <p:nvPr/>
        </p:nvGrpSpPr>
        <p:grpSpPr>
          <a:xfrm>
            <a:off x="8108604" y="3719963"/>
            <a:ext cx="1089675" cy="1089675"/>
            <a:chOff x="0" y="0"/>
            <a:chExt cx="2905800" cy="2905800"/>
          </a:xfrm>
        </p:grpSpPr>
        <p:cxnSp>
          <p:nvCxnSpPr>
            <p:cNvPr id="774" name="Google Shape;774;p40"/>
            <p:cNvCxnSpPr/>
            <p:nvPr/>
          </p:nvCxnSpPr>
          <p:spPr>
            <a:xfrm>
              <a:off x="0" y="1452956"/>
              <a:ext cx="2905800" cy="0"/>
            </a:xfrm>
            <a:prstGeom prst="straightConnector1">
              <a:avLst/>
            </a:prstGeom>
            <a:noFill/>
            <a:ln cap="flat" cmpd="sng" w="50800">
              <a:solidFill>
                <a:srgbClr val="191610"/>
              </a:solidFill>
              <a:prstDash val="solid"/>
              <a:round/>
              <a:headEnd len="sm" w="sm" type="none"/>
              <a:tailEnd len="sm" w="sm" type="none"/>
            </a:ln>
          </p:spPr>
        </p:cxnSp>
        <p:cxnSp>
          <p:nvCxnSpPr>
            <p:cNvPr id="775" name="Google Shape;775;p40"/>
            <p:cNvCxnSpPr/>
            <p:nvPr/>
          </p:nvCxnSpPr>
          <p:spPr>
            <a:xfrm>
              <a:off x="1452956" y="0"/>
              <a:ext cx="0" cy="2905800"/>
            </a:xfrm>
            <a:prstGeom prst="straightConnector1">
              <a:avLst/>
            </a:prstGeom>
            <a:noFill/>
            <a:ln cap="flat" cmpd="sng" w="50800">
              <a:solidFill>
                <a:srgbClr val="191610"/>
              </a:solidFill>
              <a:prstDash val="solid"/>
              <a:round/>
              <a:headEnd len="sm" w="sm" type="none"/>
              <a:tailEnd len="sm" w="sm" type="none"/>
            </a:ln>
          </p:spPr>
        </p:cxnSp>
        <p:cxnSp>
          <p:nvCxnSpPr>
            <p:cNvPr id="776" name="Google Shape;776;p40"/>
            <p:cNvCxnSpPr/>
            <p:nvPr/>
          </p:nvCxnSpPr>
          <p:spPr>
            <a:xfrm>
              <a:off x="425561" y="425561"/>
              <a:ext cx="2054700" cy="2054700"/>
            </a:xfrm>
            <a:prstGeom prst="straightConnector1">
              <a:avLst/>
            </a:prstGeom>
            <a:noFill/>
            <a:ln cap="flat" cmpd="sng" w="50800">
              <a:solidFill>
                <a:srgbClr val="191610"/>
              </a:solidFill>
              <a:prstDash val="solid"/>
              <a:round/>
              <a:headEnd len="sm" w="sm" type="none"/>
              <a:tailEnd len="sm" w="sm" type="none"/>
            </a:ln>
          </p:spPr>
        </p:cxnSp>
        <p:cxnSp>
          <p:nvCxnSpPr>
            <p:cNvPr id="777" name="Google Shape;777;p40"/>
            <p:cNvCxnSpPr/>
            <p:nvPr/>
          </p:nvCxnSpPr>
          <p:spPr>
            <a:xfrm flipH="1">
              <a:off x="425651" y="425561"/>
              <a:ext cx="2054700" cy="2054700"/>
            </a:xfrm>
            <a:prstGeom prst="straightConnector1">
              <a:avLst/>
            </a:prstGeom>
            <a:noFill/>
            <a:ln cap="flat" cmpd="sng" w="50800">
              <a:solidFill>
                <a:srgbClr val="191610"/>
              </a:solidFill>
              <a:prstDash val="solid"/>
              <a:round/>
              <a:headEnd len="sm" w="sm" type="none"/>
              <a:tailEnd len="sm" w="sm" type="none"/>
            </a:ln>
          </p:spPr>
        </p:cxnSp>
      </p:grpSp>
      <p:pic>
        <p:nvPicPr>
          <p:cNvPr id="778" name="Google Shape;778;p40"/>
          <p:cNvPicPr preferRelativeResize="0"/>
          <p:nvPr/>
        </p:nvPicPr>
        <p:blipFill rotWithShape="1">
          <a:blip r:embed="rId5">
            <a:alphaModFix/>
          </a:blip>
          <a:srcRect b="0" l="15659" r="27625" t="0"/>
          <a:stretch/>
        </p:blipFill>
        <p:spPr>
          <a:xfrm>
            <a:off x="7510825" y="-1092125"/>
            <a:ext cx="1687500" cy="3006600"/>
          </a:xfrm>
          <a:prstGeom prst="rect">
            <a:avLst/>
          </a:prstGeom>
          <a:noFill/>
          <a:ln>
            <a:noFill/>
          </a:ln>
        </p:spPr>
      </p:pic>
      <p:pic>
        <p:nvPicPr>
          <p:cNvPr id="779" name="Google Shape;779;p40"/>
          <p:cNvPicPr preferRelativeResize="0"/>
          <p:nvPr/>
        </p:nvPicPr>
        <p:blipFill rotWithShape="1">
          <a:blip r:embed="rId6">
            <a:alphaModFix/>
          </a:blip>
          <a:srcRect b="30780" l="5408" r="25777" t="14556"/>
          <a:stretch/>
        </p:blipFill>
        <p:spPr>
          <a:xfrm>
            <a:off x="1318413" y="1708943"/>
            <a:ext cx="1687500" cy="1730400"/>
          </a:xfrm>
          <a:prstGeom prst="roundRect">
            <a:avLst>
              <a:gd fmla="val 16667" name="adj"/>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7BDA8"/>
        </a:solidFill>
      </p:bgPr>
    </p:bg>
    <p:spTree>
      <p:nvGrpSpPr>
        <p:cNvPr id="783" name="Shape 783"/>
        <p:cNvGrpSpPr/>
        <p:nvPr/>
      </p:nvGrpSpPr>
      <p:grpSpPr>
        <a:xfrm>
          <a:off x="0" y="0"/>
          <a:ext cx="0" cy="0"/>
          <a:chOff x="0" y="0"/>
          <a:chExt cx="0" cy="0"/>
        </a:xfrm>
      </p:grpSpPr>
      <p:grpSp>
        <p:nvGrpSpPr>
          <p:cNvPr id="784" name="Google Shape;784;p41"/>
          <p:cNvGrpSpPr/>
          <p:nvPr/>
        </p:nvGrpSpPr>
        <p:grpSpPr>
          <a:xfrm>
            <a:off x="2706238" y="-1500920"/>
            <a:ext cx="3731449" cy="2384508"/>
            <a:chOff x="0" y="-28575"/>
            <a:chExt cx="1965576" cy="1256062"/>
          </a:xfrm>
        </p:grpSpPr>
        <p:sp>
          <p:nvSpPr>
            <p:cNvPr id="785" name="Google Shape;785;p41"/>
            <p:cNvSpPr/>
            <p:nvPr/>
          </p:nvSpPr>
          <p:spPr>
            <a:xfrm>
              <a:off x="0" y="0"/>
              <a:ext cx="1965576" cy="1227487"/>
            </a:xfrm>
            <a:custGeom>
              <a:rect b="b" l="l" r="r" t="t"/>
              <a:pathLst>
                <a:path extrusionOk="0" h="1227487" w="1965576">
                  <a:moveTo>
                    <a:pt x="0" y="0"/>
                  </a:moveTo>
                  <a:lnTo>
                    <a:pt x="1965576" y="0"/>
                  </a:lnTo>
                  <a:lnTo>
                    <a:pt x="1965576" y="1227487"/>
                  </a:lnTo>
                  <a:lnTo>
                    <a:pt x="0" y="1227487"/>
                  </a:lnTo>
                  <a:close/>
                </a:path>
              </a:pathLst>
            </a:custGeom>
            <a:solidFill>
              <a:srgbClr val="B5916F"/>
            </a:solidFill>
            <a:ln>
              <a:noFill/>
            </a:ln>
          </p:spPr>
        </p:sp>
        <p:sp>
          <p:nvSpPr>
            <p:cNvPr id="786" name="Google Shape;786;p41"/>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787" name="Google Shape;787;p41"/>
          <p:cNvGrpSpPr/>
          <p:nvPr/>
        </p:nvGrpSpPr>
        <p:grpSpPr>
          <a:xfrm>
            <a:off x="2706238" y="4205811"/>
            <a:ext cx="3750498" cy="2870421"/>
            <a:chOff x="0" y="-28575"/>
            <a:chExt cx="1975610" cy="1512021"/>
          </a:xfrm>
        </p:grpSpPr>
        <p:sp>
          <p:nvSpPr>
            <p:cNvPr id="788" name="Google Shape;788;p41"/>
            <p:cNvSpPr/>
            <p:nvPr/>
          </p:nvSpPr>
          <p:spPr>
            <a:xfrm>
              <a:off x="0" y="0"/>
              <a:ext cx="1975610" cy="1483446"/>
            </a:xfrm>
            <a:custGeom>
              <a:rect b="b" l="l" r="r" t="t"/>
              <a:pathLst>
                <a:path extrusionOk="0" h="1483446" w="1975610">
                  <a:moveTo>
                    <a:pt x="0" y="0"/>
                  </a:moveTo>
                  <a:lnTo>
                    <a:pt x="1975610" y="0"/>
                  </a:lnTo>
                  <a:lnTo>
                    <a:pt x="1975610" y="1483446"/>
                  </a:lnTo>
                  <a:lnTo>
                    <a:pt x="0" y="1483446"/>
                  </a:lnTo>
                  <a:close/>
                </a:path>
              </a:pathLst>
            </a:custGeom>
            <a:solidFill>
              <a:srgbClr val="B5916F"/>
            </a:solidFill>
            <a:ln>
              <a:noFill/>
            </a:ln>
          </p:spPr>
        </p:sp>
        <p:sp>
          <p:nvSpPr>
            <p:cNvPr id="789" name="Google Shape;789;p41"/>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790" name="Google Shape;790;p41"/>
          <p:cNvCxnSpPr/>
          <p:nvPr/>
        </p:nvCxnSpPr>
        <p:spPr>
          <a:xfrm>
            <a:off x="-108189" y="883634"/>
            <a:ext cx="9468000" cy="0"/>
          </a:xfrm>
          <a:prstGeom prst="straightConnector1">
            <a:avLst/>
          </a:prstGeom>
          <a:noFill/>
          <a:ln cap="flat" cmpd="sng" w="38100">
            <a:solidFill>
              <a:srgbClr val="191610"/>
            </a:solidFill>
            <a:prstDash val="solid"/>
            <a:round/>
            <a:headEnd len="sm" w="sm" type="none"/>
            <a:tailEnd len="sm" w="sm" type="none"/>
          </a:ln>
        </p:spPr>
      </p:cxnSp>
      <p:cxnSp>
        <p:nvCxnSpPr>
          <p:cNvPr id="791" name="Google Shape;791;p41"/>
          <p:cNvCxnSpPr/>
          <p:nvPr/>
        </p:nvCxnSpPr>
        <p:spPr>
          <a:xfrm>
            <a:off x="-108189" y="4264821"/>
            <a:ext cx="9468000" cy="0"/>
          </a:xfrm>
          <a:prstGeom prst="straightConnector1">
            <a:avLst/>
          </a:prstGeom>
          <a:noFill/>
          <a:ln cap="flat" cmpd="sng" w="38100">
            <a:solidFill>
              <a:srgbClr val="191610"/>
            </a:solidFill>
            <a:prstDash val="solid"/>
            <a:round/>
            <a:headEnd len="sm" w="sm" type="none"/>
            <a:tailEnd len="sm" w="sm" type="none"/>
          </a:ln>
        </p:spPr>
      </p:cxnSp>
      <p:cxnSp>
        <p:nvCxnSpPr>
          <p:cNvPr id="792" name="Google Shape;792;p41"/>
          <p:cNvCxnSpPr/>
          <p:nvPr/>
        </p:nvCxnSpPr>
        <p:spPr>
          <a:xfrm>
            <a:off x="2696714"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793" name="Google Shape;793;p41"/>
          <p:cNvCxnSpPr/>
          <p:nvPr/>
        </p:nvCxnSpPr>
        <p:spPr>
          <a:xfrm>
            <a:off x="6447287" y="-3345351"/>
            <a:ext cx="0" cy="9468000"/>
          </a:xfrm>
          <a:prstGeom prst="straightConnector1">
            <a:avLst/>
          </a:prstGeom>
          <a:noFill/>
          <a:ln cap="flat" cmpd="sng" w="38100">
            <a:solidFill>
              <a:srgbClr val="191610"/>
            </a:solidFill>
            <a:prstDash val="solid"/>
            <a:round/>
            <a:headEnd len="sm" w="sm" type="none"/>
            <a:tailEnd len="sm" w="sm" type="none"/>
          </a:ln>
        </p:spPr>
      </p:cxnSp>
      <p:grpSp>
        <p:nvGrpSpPr>
          <p:cNvPr id="794" name="Google Shape;794;p41"/>
          <p:cNvGrpSpPr/>
          <p:nvPr/>
        </p:nvGrpSpPr>
        <p:grpSpPr>
          <a:xfrm>
            <a:off x="2793266" y="1554560"/>
            <a:ext cx="3557475" cy="2605886"/>
            <a:chOff x="0" y="133350"/>
            <a:chExt cx="9486600" cy="6949028"/>
          </a:xfrm>
        </p:grpSpPr>
        <p:sp>
          <p:nvSpPr>
            <p:cNvPr id="795" name="Google Shape;795;p41"/>
            <p:cNvSpPr txBox="1"/>
            <p:nvPr/>
          </p:nvSpPr>
          <p:spPr>
            <a:xfrm>
              <a:off x="0" y="133350"/>
              <a:ext cx="9486600" cy="3283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 sz="4000">
                  <a:latin typeface="Gilda Display"/>
                  <a:ea typeface="Gilda Display"/>
                  <a:cs typeface="Gilda Display"/>
                  <a:sym typeface="Gilda Display"/>
                </a:rPr>
                <a:t>THANK </a:t>
              </a:r>
              <a:endParaRPr sz="4000">
                <a:latin typeface="Gilda Display"/>
                <a:ea typeface="Gilda Display"/>
                <a:cs typeface="Gilda Display"/>
                <a:sym typeface="Gilda Display"/>
              </a:endParaRPr>
            </a:p>
            <a:p>
              <a:pPr indent="0" lvl="0" marL="0" marR="0" rtl="0" algn="ctr">
                <a:lnSpc>
                  <a:spcPct val="100000"/>
                </a:lnSpc>
                <a:spcBef>
                  <a:spcPts val="0"/>
                </a:spcBef>
                <a:spcAft>
                  <a:spcPts val="0"/>
                </a:spcAft>
                <a:buNone/>
              </a:pPr>
              <a:r>
                <a:rPr lang="en" sz="4000">
                  <a:latin typeface="Gilda Display"/>
                  <a:ea typeface="Gilda Display"/>
                  <a:cs typeface="Gilda Display"/>
                  <a:sym typeface="Gilda Display"/>
                </a:rPr>
                <a:t>YOU!</a:t>
              </a:r>
              <a:endParaRPr sz="700"/>
            </a:p>
          </p:txBody>
        </p:sp>
        <p:sp>
          <p:nvSpPr>
            <p:cNvPr id="796" name="Google Shape;796;p41"/>
            <p:cNvSpPr txBox="1"/>
            <p:nvPr/>
          </p:nvSpPr>
          <p:spPr>
            <a:xfrm>
              <a:off x="0" y="2328334"/>
              <a:ext cx="9486600" cy="32016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t/>
              </a:r>
              <a:endParaRPr sz="1500">
                <a:latin typeface="Gilda Display"/>
                <a:ea typeface="Gilda Display"/>
                <a:cs typeface="Gilda Display"/>
                <a:sym typeface="Gilda Display"/>
              </a:endParaRPr>
            </a:p>
            <a:p>
              <a:pPr indent="0" lvl="0" marL="0" marR="0" rtl="0" algn="ctr">
                <a:lnSpc>
                  <a:spcPct val="140000"/>
                </a:lnSpc>
                <a:spcBef>
                  <a:spcPts val="0"/>
                </a:spcBef>
                <a:spcAft>
                  <a:spcPts val="0"/>
                </a:spcAft>
                <a:buNone/>
              </a:pPr>
              <a:r>
                <a:t/>
              </a:r>
              <a:endParaRPr sz="1500">
                <a:latin typeface="Gilda Display"/>
                <a:ea typeface="Gilda Display"/>
                <a:cs typeface="Gilda Display"/>
                <a:sym typeface="Gilda Display"/>
              </a:endParaRPr>
            </a:p>
            <a:p>
              <a:pPr indent="0" lvl="0" marL="0" marR="0" rtl="0" algn="ctr">
                <a:lnSpc>
                  <a:spcPct val="140000"/>
                </a:lnSpc>
                <a:spcBef>
                  <a:spcPts val="0"/>
                </a:spcBef>
                <a:spcAft>
                  <a:spcPts val="0"/>
                </a:spcAft>
                <a:buNone/>
              </a:pPr>
              <a:r>
                <a:rPr lang="en" sz="1500">
                  <a:latin typeface="Gilda Display"/>
                  <a:ea typeface="Gilda Display"/>
                  <a:cs typeface="Gilda Display"/>
                  <a:sym typeface="Gilda Display"/>
                </a:rPr>
                <a:t>We hope you </a:t>
              </a:r>
              <a:endParaRPr sz="1500">
                <a:latin typeface="Gilda Display"/>
                <a:ea typeface="Gilda Display"/>
                <a:cs typeface="Gilda Display"/>
                <a:sym typeface="Gilda Display"/>
              </a:endParaRPr>
            </a:p>
            <a:p>
              <a:pPr indent="0" lvl="0" marL="0" marR="0" rtl="0" algn="ctr">
                <a:lnSpc>
                  <a:spcPct val="140000"/>
                </a:lnSpc>
                <a:spcBef>
                  <a:spcPts val="0"/>
                </a:spcBef>
                <a:spcAft>
                  <a:spcPts val="0"/>
                </a:spcAft>
                <a:buNone/>
              </a:pPr>
              <a:r>
                <a:rPr lang="en" sz="1500">
                  <a:latin typeface="Gilda Display"/>
                  <a:ea typeface="Gilda Display"/>
                  <a:cs typeface="Gilda Display"/>
                  <a:sym typeface="Gilda Display"/>
                </a:rPr>
                <a:t>enjoyed our presentation! </a:t>
              </a:r>
              <a:endParaRPr sz="700"/>
            </a:p>
          </p:txBody>
        </p:sp>
        <p:sp>
          <p:nvSpPr>
            <p:cNvPr id="797" name="Google Shape;797;p41"/>
            <p:cNvSpPr txBox="1"/>
            <p:nvPr/>
          </p:nvSpPr>
          <p:spPr>
            <a:xfrm>
              <a:off x="0" y="6794978"/>
              <a:ext cx="9486600" cy="2874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t/>
              </a:r>
              <a:endParaRPr sz="700"/>
            </a:p>
          </p:txBody>
        </p:sp>
      </p:grpSp>
      <p:grpSp>
        <p:nvGrpSpPr>
          <p:cNvPr id="798" name="Google Shape;798;p41"/>
          <p:cNvGrpSpPr/>
          <p:nvPr/>
        </p:nvGrpSpPr>
        <p:grpSpPr>
          <a:xfrm>
            <a:off x="4290046" y="601680"/>
            <a:ext cx="563963" cy="563962"/>
            <a:chOff x="0" y="0"/>
            <a:chExt cx="1503900" cy="1503900"/>
          </a:xfrm>
        </p:grpSpPr>
        <p:cxnSp>
          <p:nvCxnSpPr>
            <p:cNvPr id="799" name="Google Shape;799;p41"/>
            <p:cNvCxnSpPr/>
            <p:nvPr/>
          </p:nvCxnSpPr>
          <p:spPr>
            <a:xfrm>
              <a:off x="0" y="751878"/>
              <a:ext cx="1503900" cy="0"/>
            </a:xfrm>
            <a:prstGeom prst="straightConnector1">
              <a:avLst/>
            </a:prstGeom>
            <a:noFill/>
            <a:ln cap="flat" cmpd="sng" w="50800">
              <a:solidFill>
                <a:srgbClr val="191610"/>
              </a:solidFill>
              <a:prstDash val="solid"/>
              <a:round/>
              <a:headEnd len="sm" w="sm" type="none"/>
              <a:tailEnd len="sm" w="sm" type="none"/>
            </a:ln>
          </p:spPr>
        </p:cxnSp>
        <p:cxnSp>
          <p:nvCxnSpPr>
            <p:cNvPr id="800" name="Google Shape;800;p41"/>
            <p:cNvCxnSpPr/>
            <p:nvPr/>
          </p:nvCxnSpPr>
          <p:spPr>
            <a:xfrm>
              <a:off x="751878" y="0"/>
              <a:ext cx="0" cy="1503900"/>
            </a:xfrm>
            <a:prstGeom prst="straightConnector1">
              <a:avLst/>
            </a:prstGeom>
            <a:noFill/>
            <a:ln cap="flat" cmpd="sng" w="50800">
              <a:solidFill>
                <a:srgbClr val="191610"/>
              </a:solidFill>
              <a:prstDash val="solid"/>
              <a:round/>
              <a:headEnd len="sm" w="sm" type="none"/>
              <a:tailEnd len="sm" w="sm" type="none"/>
            </a:ln>
          </p:spPr>
        </p:cxnSp>
        <p:cxnSp>
          <p:nvCxnSpPr>
            <p:cNvPr id="801" name="Google Shape;801;p41"/>
            <p:cNvCxnSpPr/>
            <p:nvPr/>
          </p:nvCxnSpPr>
          <p:spPr>
            <a:xfrm>
              <a:off x="220220" y="220220"/>
              <a:ext cx="1063200" cy="1063200"/>
            </a:xfrm>
            <a:prstGeom prst="straightConnector1">
              <a:avLst/>
            </a:prstGeom>
            <a:noFill/>
            <a:ln cap="flat" cmpd="sng" w="50800">
              <a:solidFill>
                <a:srgbClr val="191610"/>
              </a:solidFill>
              <a:prstDash val="solid"/>
              <a:round/>
              <a:headEnd len="sm" w="sm" type="none"/>
              <a:tailEnd len="sm" w="sm" type="none"/>
            </a:ln>
          </p:spPr>
        </p:cxnSp>
        <p:cxnSp>
          <p:nvCxnSpPr>
            <p:cNvPr id="802" name="Google Shape;802;p41"/>
            <p:cNvCxnSpPr/>
            <p:nvPr/>
          </p:nvCxnSpPr>
          <p:spPr>
            <a:xfrm flipH="1">
              <a:off x="220336" y="220220"/>
              <a:ext cx="1063200" cy="1063200"/>
            </a:xfrm>
            <a:prstGeom prst="straightConnector1">
              <a:avLst/>
            </a:prstGeom>
            <a:noFill/>
            <a:ln cap="flat" cmpd="sng" w="50800">
              <a:solidFill>
                <a:srgbClr val="191610"/>
              </a:solidFill>
              <a:prstDash val="solid"/>
              <a:round/>
              <a:headEnd len="sm" w="sm" type="none"/>
              <a:tailEnd len="sm" w="sm" type="none"/>
            </a:ln>
          </p:spPr>
        </p:cxn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E6D2C3"/>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