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Inconsolata"/>
      <p:regular r:id="rId34"/>
      <p:bold r:id="rId35"/>
    </p:embeddedFont>
    <p:embeddedFont>
      <p:font typeface="Pangolin"/>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B297A85-9213-456F-B158-DA3466E1F4D5}">
  <a:tblStyle styleId="{0B297A85-9213-456F-B158-DA3466E1F4D5}"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Inconsolata-bold.fntdata"/><Relationship Id="rId12" Type="http://schemas.openxmlformats.org/officeDocument/2006/relationships/slide" Target="slides/slide7.xml"/><Relationship Id="rId34" Type="http://schemas.openxmlformats.org/officeDocument/2006/relationships/font" Target="fonts/Inconsolata-regular.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Pangolin-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WxW_ChmSZ_VfJ0AICiVdsowyMXvGm8aL/view?usp=share_link"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c89fa43817_0_20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c89fa43817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90f5bd5106_1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90f5bd5106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90f5bd5106_1_2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90f5bd5106_1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90f5bd5106_1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90f5bd5106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914e7db266_0_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914e7db266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913f97af27_1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913f97af27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90f5bd5106_1_1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90f5bd5106_1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913f97af27_1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913f97af27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914e7db266_0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914e7db26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913f97af27_1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913f97af27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913f97af27_1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913f97af27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913f97af27_1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913f97af27_1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913f97af27_1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913f97af27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90f5bd5106_1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90f5bd5106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90f5bd510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90f5bd510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90f5bd5106_1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90f5bd5106_1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914e7db266_2_1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914e7db266_2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this ethical implication reflect an underlying value tension? Does it point to any stakeholders you may have previously overlooked? How might you go about addressing these ethical implications in your designs?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9188708311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918870831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this ethical implication reflect an underlying value tension? Does it point to any stakeholders you may have previously overlooked? How might you go about addressing these ethical implications in your designs?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90f5bd5106_1_1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90f5bd5106_1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926b7842f0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926b7842f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90f5bd5106_1_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90f5bd5106_1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9188708311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918870831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9188708311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9188708311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9188708311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918870831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90f5bd5106_1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90f5bd5106_1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Google drive link for video: </a:t>
            </a:r>
            <a:r>
              <a:rPr lang="en" u="sng">
                <a:solidFill>
                  <a:schemeClr val="hlink"/>
                </a:solidFill>
                <a:hlinkClick r:id="rId2"/>
              </a:rPr>
              <a:t>https://drive.google.com/file/d/1WxW_ChmSZ_VfJ0AICiVdsowyMXvGm8aL/view?usp=share_link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2745450" y="1197750"/>
            <a:ext cx="3434100" cy="27480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ctrTitle"/>
          </p:nvPr>
        </p:nvSpPr>
        <p:spPr>
          <a:xfrm>
            <a:off x="2703525" y="1735750"/>
            <a:ext cx="34863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1pPr>
            <a:lvl2pPr lvl="1"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2pPr>
            <a:lvl3pPr lvl="2"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3pPr>
            <a:lvl4pPr lvl="3"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4pPr>
            <a:lvl5pPr lvl="4"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5pPr>
            <a:lvl6pPr lvl="5"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6pPr>
            <a:lvl7pPr lvl="6"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7pPr>
            <a:lvl8pPr lvl="7"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8pPr>
            <a:lvl9pPr lvl="8" rtl="0" algn="ctr">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9pPr>
          </a:lstStyle>
          <a:p/>
        </p:txBody>
      </p:sp>
      <p:sp>
        <p:nvSpPr>
          <p:cNvPr id="13" name="Google Shape;13;p3"/>
          <p:cNvSpPr txBox="1"/>
          <p:nvPr>
            <p:ph idx="1" type="subTitle"/>
          </p:nvPr>
        </p:nvSpPr>
        <p:spPr>
          <a:xfrm>
            <a:off x="2703525" y="2763852"/>
            <a:ext cx="34863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434343"/>
              </a:buClr>
              <a:buSzPts val="1400"/>
              <a:buFont typeface="Inconsolata"/>
              <a:buNone/>
              <a:defRPr>
                <a:solidFill>
                  <a:srgbClr val="434343"/>
                </a:solidFill>
                <a:latin typeface="Inconsolata"/>
                <a:ea typeface="Inconsolata"/>
                <a:cs typeface="Inconsolata"/>
                <a:sym typeface="Inconsolata"/>
              </a:defRPr>
            </a:lvl1pPr>
            <a:lvl2pPr lvl="1"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2pPr>
            <a:lvl3pPr lvl="2"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3pPr>
            <a:lvl4pPr lvl="3"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4pPr>
            <a:lvl5pPr lvl="4"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5pPr>
            <a:lvl6pPr lvl="5"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6pPr>
            <a:lvl7pPr lvl="6"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7pPr>
            <a:lvl8pPr lvl="7"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8pPr>
            <a:lvl9pPr lvl="8" rtl="0" algn="ctr">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4"/>
          <p:cNvSpPr txBox="1"/>
          <p:nvPr>
            <p:ph idx="1" type="body"/>
          </p:nvPr>
        </p:nvSpPr>
        <p:spPr>
          <a:xfrm>
            <a:off x="962850" y="876850"/>
            <a:ext cx="4955700" cy="819900"/>
          </a:xfrm>
          <a:prstGeom prst="rect">
            <a:avLst/>
          </a:prstGeom>
        </p:spPr>
        <p:txBody>
          <a:bodyPr anchorCtr="0" anchor="t" bIns="91425" lIns="91425" spcFirstLastPara="1" rIns="91425" wrap="square" tIns="91425">
            <a:noAutofit/>
          </a:bodyPr>
          <a:lstStyle>
            <a:lvl1pPr indent="-419100" lvl="0" marL="457200" rtl="0">
              <a:lnSpc>
                <a:spcPct val="130000"/>
              </a:lnSpc>
              <a:spcBef>
                <a:spcPts val="0"/>
              </a:spcBef>
              <a:spcAft>
                <a:spcPts val="0"/>
              </a:spcAft>
              <a:buSzPts val="3000"/>
              <a:buChar char="✗"/>
              <a:defRPr i="1" sz="3000"/>
            </a:lvl1pPr>
            <a:lvl2pPr indent="-419100" lvl="1" marL="914400" rtl="0">
              <a:lnSpc>
                <a:spcPct val="130000"/>
              </a:lnSpc>
              <a:spcBef>
                <a:spcPts val="0"/>
              </a:spcBef>
              <a:spcAft>
                <a:spcPts val="0"/>
              </a:spcAft>
              <a:buSzPts val="3000"/>
              <a:buChar char="✗"/>
              <a:defRPr i="1" sz="3000"/>
            </a:lvl2pPr>
            <a:lvl3pPr indent="-419100" lvl="2" marL="1371600" rtl="0">
              <a:lnSpc>
                <a:spcPct val="130000"/>
              </a:lnSpc>
              <a:spcBef>
                <a:spcPts val="0"/>
              </a:spcBef>
              <a:spcAft>
                <a:spcPts val="0"/>
              </a:spcAft>
              <a:buSzPts val="3000"/>
              <a:buChar char="✗"/>
              <a:defRPr i="1" sz="3000"/>
            </a:lvl3pPr>
            <a:lvl4pPr indent="-419100" lvl="3" marL="1828800" rtl="0">
              <a:lnSpc>
                <a:spcPct val="130000"/>
              </a:lnSpc>
              <a:spcBef>
                <a:spcPts val="0"/>
              </a:spcBef>
              <a:spcAft>
                <a:spcPts val="0"/>
              </a:spcAft>
              <a:buSzPts val="3000"/>
              <a:buChar char="✗"/>
              <a:defRPr i="1" sz="3000"/>
            </a:lvl4pPr>
            <a:lvl5pPr indent="-419100" lvl="4" marL="2286000" rtl="0">
              <a:lnSpc>
                <a:spcPct val="130000"/>
              </a:lnSpc>
              <a:spcBef>
                <a:spcPts val="0"/>
              </a:spcBef>
              <a:spcAft>
                <a:spcPts val="0"/>
              </a:spcAft>
              <a:buSzPts val="3000"/>
              <a:buChar char="✗"/>
              <a:defRPr i="1" sz="3000"/>
            </a:lvl5pPr>
            <a:lvl6pPr indent="-419100" lvl="5" marL="2743200" rtl="0">
              <a:lnSpc>
                <a:spcPct val="130000"/>
              </a:lnSpc>
              <a:spcBef>
                <a:spcPts val="0"/>
              </a:spcBef>
              <a:spcAft>
                <a:spcPts val="0"/>
              </a:spcAft>
              <a:buSzPts val="3000"/>
              <a:buChar char="✗"/>
              <a:defRPr i="1" sz="3000"/>
            </a:lvl6pPr>
            <a:lvl7pPr indent="-419100" lvl="6" marL="3200400" rtl="0">
              <a:lnSpc>
                <a:spcPct val="130000"/>
              </a:lnSpc>
              <a:spcBef>
                <a:spcPts val="0"/>
              </a:spcBef>
              <a:spcAft>
                <a:spcPts val="0"/>
              </a:spcAft>
              <a:buSzPts val="3000"/>
              <a:buChar char="✗"/>
              <a:defRPr i="1" sz="3000"/>
            </a:lvl7pPr>
            <a:lvl8pPr indent="-419100" lvl="7" marL="3657600" rtl="0">
              <a:lnSpc>
                <a:spcPct val="130000"/>
              </a:lnSpc>
              <a:spcBef>
                <a:spcPts val="0"/>
              </a:spcBef>
              <a:spcAft>
                <a:spcPts val="0"/>
              </a:spcAft>
              <a:buSzPts val="3000"/>
              <a:buChar char="✗"/>
              <a:defRPr i="1" sz="3000"/>
            </a:lvl8pPr>
            <a:lvl9pPr indent="-419100" lvl="8" marL="4114800">
              <a:lnSpc>
                <a:spcPct val="130000"/>
              </a:lnSpc>
              <a:spcBef>
                <a:spcPts val="0"/>
              </a:spcBef>
              <a:spcAft>
                <a:spcPts val="0"/>
              </a:spcAft>
              <a:buSzPts val="3000"/>
              <a:buChar char="✗"/>
              <a:defRPr i="1" sz="3000"/>
            </a:lvl9pPr>
          </a:lstStyle>
          <a:p/>
        </p:txBody>
      </p:sp>
      <p:sp>
        <p:nvSpPr>
          <p:cNvPr id="16" name="Google Shape;16;p4"/>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5"/>
          <p:cNvSpPr txBox="1"/>
          <p:nvPr>
            <p:ph type="title"/>
          </p:nvPr>
        </p:nvSpPr>
        <p:spPr>
          <a:xfrm>
            <a:off x="866375" y="358385"/>
            <a:ext cx="5626200" cy="8574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5"/>
          <p:cNvSpPr txBox="1"/>
          <p:nvPr>
            <p:ph idx="1" type="body"/>
          </p:nvPr>
        </p:nvSpPr>
        <p:spPr>
          <a:xfrm>
            <a:off x="866375" y="1304543"/>
            <a:ext cx="5626200" cy="3063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5"/>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6"/>
          <p:cNvSpPr txBox="1"/>
          <p:nvPr>
            <p:ph type="title"/>
          </p:nvPr>
        </p:nvSpPr>
        <p:spPr>
          <a:xfrm>
            <a:off x="866375" y="642310"/>
            <a:ext cx="3966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23" name="Google Shape;23;p6"/>
          <p:cNvSpPr txBox="1"/>
          <p:nvPr>
            <p:ph idx="1" type="body"/>
          </p:nvPr>
        </p:nvSpPr>
        <p:spPr>
          <a:xfrm>
            <a:off x="866375" y="1609350"/>
            <a:ext cx="3966600" cy="2833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4" name="Google Shape;24;p6"/>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7"/>
          <p:cNvSpPr txBox="1"/>
          <p:nvPr>
            <p:ph type="title"/>
          </p:nvPr>
        </p:nvSpPr>
        <p:spPr>
          <a:xfrm>
            <a:off x="866375" y="358385"/>
            <a:ext cx="5626200" cy="8574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7"/>
          <p:cNvSpPr txBox="1"/>
          <p:nvPr>
            <p:ph idx="1" type="body"/>
          </p:nvPr>
        </p:nvSpPr>
        <p:spPr>
          <a:xfrm>
            <a:off x="866375" y="1310800"/>
            <a:ext cx="2730900" cy="3042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8" name="Google Shape;28;p7"/>
          <p:cNvSpPr txBox="1"/>
          <p:nvPr>
            <p:ph idx="2" type="body"/>
          </p:nvPr>
        </p:nvSpPr>
        <p:spPr>
          <a:xfrm>
            <a:off x="3761704" y="1310800"/>
            <a:ext cx="2730900" cy="3042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9" name="Google Shape;29;p7"/>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8"/>
          <p:cNvSpPr txBox="1"/>
          <p:nvPr>
            <p:ph type="title"/>
          </p:nvPr>
        </p:nvSpPr>
        <p:spPr>
          <a:xfrm>
            <a:off x="866375" y="358375"/>
            <a:ext cx="75678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8"/>
          <p:cNvSpPr txBox="1"/>
          <p:nvPr>
            <p:ph idx="1" type="body"/>
          </p:nvPr>
        </p:nvSpPr>
        <p:spPr>
          <a:xfrm>
            <a:off x="866375" y="1331673"/>
            <a:ext cx="2439300" cy="3152700"/>
          </a:xfrm>
          <a:prstGeom prst="rect">
            <a:avLst/>
          </a:prstGeom>
        </p:spPr>
        <p:txBody>
          <a:bodyPr anchorCtr="0" anchor="t" bIns="91425" lIns="91425" spcFirstLastPara="1" rIns="91425" wrap="square" tIns="91425">
            <a:noAutofit/>
          </a:bodyPr>
          <a:lstStyle>
            <a:lvl1pPr indent="-330200" lvl="0" marL="457200" rtl="0">
              <a:lnSpc>
                <a:spcPct val="120000"/>
              </a:lnSpc>
              <a:spcBef>
                <a:spcPts val="0"/>
              </a:spcBef>
              <a:spcAft>
                <a:spcPts val="0"/>
              </a:spcAft>
              <a:buSzPts val="1600"/>
              <a:buChar char="✗"/>
              <a:defRPr sz="1600"/>
            </a:lvl1pPr>
            <a:lvl2pPr indent="-330200" lvl="1" marL="914400" rtl="0">
              <a:lnSpc>
                <a:spcPct val="120000"/>
              </a:lnSpc>
              <a:spcBef>
                <a:spcPts val="0"/>
              </a:spcBef>
              <a:spcAft>
                <a:spcPts val="0"/>
              </a:spcAft>
              <a:buSzPts val="1600"/>
              <a:buChar char="✗"/>
              <a:defRPr sz="1600"/>
            </a:lvl2pPr>
            <a:lvl3pPr indent="-330200" lvl="2" marL="1371600" rtl="0">
              <a:lnSpc>
                <a:spcPct val="120000"/>
              </a:lnSpc>
              <a:spcBef>
                <a:spcPts val="0"/>
              </a:spcBef>
              <a:spcAft>
                <a:spcPts val="0"/>
              </a:spcAft>
              <a:buSzPts val="1600"/>
              <a:buChar char="✗"/>
              <a:defRPr sz="1600"/>
            </a:lvl3pPr>
            <a:lvl4pPr indent="-330200" lvl="3" marL="1828800" rtl="0">
              <a:lnSpc>
                <a:spcPct val="120000"/>
              </a:lnSpc>
              <a:spcBef>
                <a:spcPts val="0"/>
              </a:spcBef>
              <a:spcAft>
                <a:spcPts val="0"/>
              </a:spcAft>
              <a:buSzPts val="1600"/>
              <a:buChar char="✗"/>
              <a:defRPr sz="1600"/>
            </a:lvl4pPr>
            <a:lvl5pPr indent="-330200" lvl="4" marL="2286000" rtl="0">
              <a:lnSpc>
                <a:spcPct val="120000"/>
              </a:lnSpc>
              <a:spcBef>
                <a:spcPts val="0"/>
              </a:spcBef>
              <a:spcAft>
                <a:spcPts val="0"/>
              </a:spcAft>
              <a:buSzPts val="1600"/>
              <a:buChar char="✗"/>
              <a:defRPr sz="1600"/>
            </a:lvl5pPr>
            <a:lvl6pPr indent="-330200" lvl="5" marL="2743200" rtl="0">
              <a:lnSpc>
                <a:spcPct val="120000"/>
              </a:lnSpc>
              <a:spcBef>
                <a:spcPts val="0"/>
              </a:spcBef>
              <a:spcAft>
                <a:spcPts val="0"/>
              </a:spcAft>
              <a:buSzPts val="1600"/>
              <a:buChar char="✗"/>
              <a:defRPr sz="1600"/>
            </a:lvl6pPr>
            <a:lvl7pPr indent="-330200" lvl="6" marL="3200400" rtl="0">
              <a:lnSpc>
                <a:spcPct val="120000"/>
              </a:lnSpc>
              <a:spcBef>
                <a:spcPts val="0"/>
              </a:spcBef>
              <a:spcAft>
                <a:spcPts val="0"/>
              </a:spcAft>
              <a:buSzPts val="1600"/>
              <a:buChar char="✗"/>
              <a:defRPr sz="1600"/>
            </a:lvl7pPr>
            <a:lvl8pPr indent="-330200" lvl="7" marL="3657600" rtl="0">
              <a:lnSpc>
                <a:spcPct val="120000"/>
              </a:lnSpc>
              <a:spcBef>
                <a:spcPts val="0"/>
              </a:spcBef>
              <a:spcAft>
                <a:spcPts val="0"/>
              </a:spcAft>
              <a:buSzPts val="1600"/>
              <a:buChar char="✗"/>
              <a:defRPr sz="1600"/>
            </a:lvl8pPr>
            <a:lvl9pPr indent="-330200" lvl="8" marL="4114800" rtl="0">
              <a:lnSpc>
                <a:spcPct val="120000"/>
              </a:lnSpc>
              <a:spcBef>
                <a:spcPts val="0"/>
              </a:spcBef>
              <a:spcAft>
                <a:spcPts val="0"/>
              </a:spcAft>
              <a:buSzPts val="1600"/>
              <a:buChar char="✗"/>
              <a:defRPr sz="1600"/>
            </a:lvl9pPr>
          </a:lstStyle>
          <a:p/>
        </p:txBody>
      </p:sp>
      <p:sp>
        <p:nvSpPr>
          <p:cNvPr id="33" name="Google Shape;33;p8"/>
          <p:cNvSpPr txBox="1"/>
          <p:nvPr>
            <p:ph idx="2" type="body"/>
          </p:nvPr>
        </p:nvSpPr>
        <p:spPr>
          <a:xfrm>
            <a:off x="3430687" y="1331673"/>
            <a:ext cx="2439300" cy="3152700"/>
          </a:xfrm>
          <a:prstGeom prst="rect">
            <a:avLst/>
          </a:prstGeom>
        </p:spPr>
        <p:txBody>
          <a:bodyPr anchorCtr="0" anchor="t" bIns="91425" lIns="91425" spcFirstLastPara="1" rIns="91425" wrap="square" tIns="91425">
            <a:noAutofit/>
          </a:bodyPr>
          <a:lstStyle>
            <a:lvl1pPr indent="-330200" lvl="0" marL="457200" rtl="0">
              <a:lnSpc>
                <a:spcPct val="120000"/>
              </a:lnSpc>
              <a:spcBef>
                <a:spcPts val="0"/>
              </a:spcBef>
              <a:spcAft>
                <a:spcPts val="0"/>
              </a:spcAft>
              <a:buSzPts val="1600"/>
              <a:buChar char="✗"/>
              <a:defRPr sz="1600"/>
            </a:lvl1pPr>
            <a:lvl2pPr indent="-330200" lvl="1" marL="914400" rtl="0">
              <a:lnSpc>
                <a:spcPct val="120000"/>
              </a:lnSpc>
              <a:spcBef>
                <a:spcPts val="0"/>
              </a:spcBef>
              <a:spcAft>
                <a:spcPts val="0"/>
              </a:spcAft>
              <a:buSzPts val="1600"/>
              <a:buChar char="✗"/>
              <a:defRPr sz="1600"/>
            </a:lvl2pPr>
            <a:lvl3pPr indent="-330200" lvl="2" marL="1371600" rtl="0">
              <a:lnSpc>
                <a:spcPct val="120000"/>
              </a:lnSpc>
              <a:spcBef>
                <a:spcPts val="0"/>
              </a:spcBef>
              <a:spcAft>
                <a:spcPts val="0"/>
              </a:spcAft>
              <a:buSzPts val="1600"/>
              <a:buChar char="✗"/>
              <a:defRPr sz="1600"/>
            </a:lvl3pPr>
            <a:lvl4pPr indent="-330200" lvl="3" marL="1828800" rtl="0">
              <a:lnSpc>
                <a:spcPct val="120000"/>
              </a:lnSpc>
              <a:spcBef>
                <a:spcPts val="0"/>
              </a:spcBef>
              <a:spcAft>
                <a:spcPts val="0"/>
              </a:spcAft>
              <a:buSzPts val="1600"/>
              <a:buChar char="✗"/>
              <a:defRPr sz="1600"/>
            </a:lvl4pPr>
            <a:lvl5pPr indent="-330200" lvl="4" marL="2286000" rtl="0">
              <a:lnSpc>
                <a:spcPct val="120000"/>
              </a:lnSpc>
              <a:spcBef>
                <a:spcPts val="0"/>
              </a:spcBef>
              <a:spcAft>
                <a:spcPts val="0"/>
              </a:spcAft>
              <a:buSzPts val="1600"/>
              <a:buChar char="✗"/>
              <a:defRPr sz="1600"/>
            </a:lvl5pPr>
            <a:lvl6pPr indent="-330200" lvl="5" marL="2743200" rtl="0">
              <a:lnSpc>
                <a:spcPct val="120000"/>
              </a:lnSpc>
              <a:spcBef>
                <a:spcPts val="0"/>
              </a:spcBef>
              <a:spcAft>
                <a:spcPts val="0"/>
              </a:spcAft>
              <a:buSzPts val="1600"/>
              <a:buChar char="✗"/>
              <a:defRPr sz="1600"/>
            </a:lvl6pPr>
            <a:lvl7pPr indent="-330200" lvl="6" marL="3200400" rtl="0">
              <a:lnSpc>
                <a:spcPct val="120000"/>
              </a:lnSpc>
              <a:spcBef>
                <a:spcPts val="0"/>
              </a:spcBef>
              <a:spcAft>
                <a:spcPts val="0"/>
              </a:spcAft>
              <a:buSzPts val="1600"/>
              <a:buChar char="✗"/>
              <a:defRPr sz="1600"/>
            </a:lvl7pPr>
            <a:lvl8pPr indent="-330200" lvl="7" marL="3657600" rtl="0">
              <a:lnSpc>
                <a:spcPct val="120000"/>
              </a:lnSpc>
              <a:spcBef>
                <a:spcPts val="0"/>
              </a:spcBef>
              <a:spcAft>
                <a:spcPts val="0"/>
              </a:spcAft>
              <a:buSzPts val="1600"/>
              <a:buChar char="✗"/>
              <a:defRPr sz="1600"/>
            </a:lvl8pPr>
            <a:lvl9pPr indent="-330200" lvl="8" marL="4114800" rtl="0">
              <a:lnSpc>
                <a:spcPct val="120000"/>
              </a:lnSpc>
              <a:spcBef>
                <a:spcPts val="0"/>
              </a:spcBef>
              <a:spcAft>
                <a:spcPts val="0"/>
              </a:spcAft>
              <a:buSzPts val="1600"/>
              <a:buChar char="✗"/>
              <a:defRPr sz="1600"/>
            </a:lvl9pPr>
          </a:lstStyle>
          <a:p/>
        </p:txBody>
      </p:sp>
      <p:sp>
        <p:nvSpPr>
          <p:cNvPr id="34" name="Google Shape;34;p8"/>
          <p:cNvSpPr txBox="1"/>
          <p:nvPr>
            <p:ph idx="3" type="body"/>
          </p:nvPr>
        </p:nvSpPr>
        <p:spPr>
          <a:xfrm>
            <a:off x="5994999" y="1331673"/>
            <a:ext cx="2439300" cy="3152700"/>
          </a:xfrm>
          <a:prstGeom prst="rect">
            <a:avLst/>
          </a:prstGeom>
        </p:spPr>
        <p:txBody>
          <a:bodyPr anchorCtr="0" anchor="t" bIns="91425" lIns="91425" spcFirstLastPara="1" rIns="91425" wrap="square" tIns="91425">
            <a:noAutofit/>
          </a:bodyPr>
          <a:lstStyle>
            <a:lvl1pPr indent="-330200" lvl="0" marL="457200" rtl="0">
              <a:lnSpc>
                <a:spcPct val="120000"/>
              </a:lnSpc>
              <a:spcBef>
                <a:spcPts val="0"/>
              </a:spcBef>
              <a:spcAft>
                <a:spcPts val="0"/>
              </a:spcAft>
              <a:buSzPts val="1600"/>
              <a:buChar char="✗"/>
              <a:defRPr sz="1600"/>
            </a:lvl1pPr>
            <a:lvl2pPr indent="-330200" lvl="1" marL="914400" rtl="0">
              <a:lnSpc>
                <a:spcPct val="120000"/>
              </a:lnSpc>
              <a:spcBef>
                <a:spcPts val="0"/>
              </a:spcBef>
              <a:spcAft>
                <a:spcPts val="0"/>
              </a:spcAft>
              <a:buSzPts val="1600"/>
              <a:buChar char="✗"/>
              <a:defRPr sz="1600"/>
            </a:lvl2pPr>
            <a:lvl3pPr indent="-330200" lvl="2" marL="1371600" rtl="0">
              <a:lnSpc>
                <a:spcPct val="120000"/>
              </a:lnSpc>
              <a:spcBef>
                <a:spcPts val="0"/>
              </a:spcBef>
              <a:spcAft>
                <a:spcPts val="0"/>
              </a:spcAft>
              <a:buSzPts val="1600"/>
              <a:buChar char="✗"/>
              <a:defRPr sz="1600"/>
            </a:lvl3pPr>
            <a:lvl4pPr indent="-330200" lvl="3" marL="1828800" rtl="0">
              <a:lnSpc>
                <a:spcPct val="120000"/>
              </a:lnSpc>
              <a:spcBef>
                <a:spcPts val="0"/>
              </a:spcBef>
              <a:spcAft>
                <a:spcPts val="0"/>
              </a:spcAft>
              <a:buSzPts val="1600"/>
              <a:buChar char="✗"/>
              <a:defRPr sz="1600"/>
            </a:lvl4pPr>
            <a:lvl5pPr indent="-330200" lvl="4" marL="2286000" rtl="0">
              <a:lnSpc>
                <a:spcPct val="120000"/>
              </a:lnSpc>
              <a:spcBef>
                <a:spcPts val="0"/>
              </a:spcBef>
              <a:spcAft>
                <a:spcPts val="0"/>
              </a:spcAft>
              <a:buSzPts val="1600"/>
              <a:buChar char="✗"/>
              <a:defRPr sz="1600"/>
            </a:lvl5pPr>
            <a:lvl6pPr indent="-330200" lvl="5" marL="2743200" rtl="0">
              <a:lnSpc>
                <a:spcPct val="120000"/>
              </a:lnSpc>
              <a:spcBef>
                <a:spcPts val="0"/>
              </a:spcBef>
              <a:spcAft>
                <a:spcPts val="0"/>
              </a:spcAft>
              <a:buSzPts val="1600"/>
              <a:buChar char="✗"/>
              <a:defRPr sz="1600"/>
            </a:lvl6pPr>
            <a:lvl7pPr indent="-330200" lvl="6" marL="3200400" rtl="0">
              <a:lnSpc>
                <a:spcPct val="120000"/>
              </a:lnSpc>
              <a:spcBef>
                <a:spcPts val="0"/>
              </a:spcBef>
              <a:spcAft>
                <a:spcPts val="0"/>
              </a:spcAft>
              <a:buSzPts val="1600"/>
              <a:buChar char="✗"/>
              <a:defRPr sz="1600"/>
            </a:lvl7pPr>
            <a:lvl8pPr indent="-330200" lvl="7" marL="3657600" rtl="0">
              <a:lnSpc>
                <a:spcPct val="120000"/>
              </a:lnSpc>
              <a:spcBef>
                <a:spcPts val="0"/>
              </a:spcBef>
              <a:spcAft>
                <a:spcPts val="0"/>
              </a:spcAft>
              <a:buSzPts val="1600"/>
              <a:buChar char="✗"/>
              <a:defRPr sz="1600"/>
            </a:lvl8pPr>
            <a:lvl9pPr indent="-330200" lvl="8" marL="4114800" rtl="0">
              <a:lnSpc>
                <a:spcPct val="120000"/>
              </a:lnSpc>
              <a:spcBef>
                <a:spcPts val="0"/>
              </a:spcBef>
              <a:spcAft>
                <a:spcPts val="0"/>
              </a:spcAft>
              <a:buSzPts val="1600"/>
              <a:buChar char="✗"/>
              <a:defRPr sz="1600"/>
            </a:lvl9pPr>
          </a:lstStyle>
          <a:p/>
        </p:txBody>
      </p:sp>
      <p:sp>
        <p:nvSpPr>
          <p:cNvPr id="35" name="Google Shape;35;p8"/>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9"/>
          <p:cNvSpPr txBox="1"/>
          <p:nvPr>
            <p:ph type="title"/>
          </p:nvPr>
        </p:nvSpPr>
        <p:spPr>
          <a:xfrm>
            <a:off x="866375" y="358385"/>
            <a:ext cx="5626200" cy="8574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9"/>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10"/>
          <p:cNvSpPr txBox="1"/>
          <p:nvPr>
            <p:ph idx="1" type="body"/>
          </p:nvPr>
        </p:nvSpPr>
        <p:spPr>
          <a:xfrm>
            <a:off x="924850" y="3872900"/>
            <a:ext cx="75990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41" name="Google Shape;41;p10"/>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olaroid" type="blank">
  <p:cSld name="BLANK">
    <p:bg>
      <p:bgPr>
        <a:blipFill>
          <a:blip r:embed="rId2">
            <a:alphaModFix/>
          </a:blip>
          <a:stretch>
            <a:fillRect/>
          </a:stretch>
        </a:blipFill>
      </p:bgPr>
    </p:bg>
    <p:spTree>
      <p:nvGrpSpPr>
        <p:cNvPr id="42" name="Shape 42"/>
        <p:cNvGrpSpPr/>
        <p:nvPr/>
      </p:nvGrpSpPr>
      <p:grpSpPr>
        <a:xfrm>
          <a:off x="0" y="0"/>
          <a:ext cx="0" cy="0"/>
          <a:chOff x="0" y="0"/>
          <a:chExt cx="0" cy="0"/>
        </a:xfrm>
      </p:grpSpPr>
      <p:sp>
        <p:nvSpPr>
          <p:cNvPr id="43" name="Google Shape;43;p11"/>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ostit">
  <p:cSld name="BLANK_1">
    <p:bg>
      <p:bgPr>
        <a:blipFill>
          <a:blip r:embed="rId2">
            <a:alphaModFix/>
          </a:blip>
          <a:stretch>
            <a:fillRect/>
          </a:stretch>
        </a:blipFill>
      </p:bgPr>
    </p:bg>
    <p:spTree>
      <p:nvGrpSpPr>
        <p:cNvPr id="44" name="Shape 44"/>
        <p:cNvGrpSpPr/>
        <p:nvPr/>
      </p:nvGrpSpPr>
      <p:grpSpPr>
        <a:xfrm>
          <a:off x="0" y="0"/>
          <a:ext cx="0" cy="0"/>
          <a:chOff x="0" y="0"/>
          <a:chExt cx="0" cy="0"/>
        </a:xfrm>
      </p:grpSpPr>
      <p:sp>
        <p:nvSpPr>
          <p:cNvPr id="45" name="Google Shape;45;p12"/>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ig postit">
  <p:cSld name="BLANK_1_2">
    <p:bg>
      <p:bgPr>
        <a:blipFill>
          <a:blip r:embed="rId2">
            <a:alphaModFix/>
          </a:blip>
          <a:stretch>
            <a:fillRect/>
          </a:stretch>
        </a:blipFill>
      </p:bgPr>
    </p:bg>
    <p:spTree>
      <p:nvGrpSpPr>
        <p:cNvPr id="46" name="Shape 46"/>
        <p:cNvGrpSpPr/>
        <p:nvPr/>
      </p:nvGrpSpPr>
      <p:grpSpPr>
        <a:xfrm>
          <a:off x="0" y="0"/>
          <a:ext cx="0" cy="0"/>
          <a:chOff x="0" y="0"/>
          <a:chExt cx="0" cy="0"/>
        </a:xfrm>
      </p:grpSpPr>
      <p:sp>
        <p:nvSpPr>
          <p:cNvPr id="47" name="Google Shape;47;p13"/>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_2_1">
    <p:bg>
      <p:bgPr>
        <a:blipFill>
          <a:blip r:embed="rId2">
            <a:alphaModFix/>
          </a:blip>
          <a:stretch>
            <a:fillRect/>
          </a:stretch>
        </a:blipFill>
      </p:bgPr>
    </p:bg>
    <p:spTree>
      <p:nvGrpSpPr>
        <p:cNvPr id="48" name="Shape 48"/>
        <p:cNvGrpSpPr/>
        <p:nvPr/>
      </p:nvGrpSpPr>
      <p:grpSpPr>
        <a:xfrm>
          <a:off x="0" y="0"/>
          <a:ext cx="0" cy="0"/>
          <a:chOff x="0" y="0"/>
          <a:chExt cx="0" cy="0"/>
        </a:xfrm>
      </p:grpSpPr>
      <p:sp>
        <p:nvSpPr>
          <p:cNvPr id="49" name="Google Shape;49;p14"/>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_1">
    <p:bg>
      <p:bgPr>
        <a:noFill/>
      </p:bgPr>
    </p:bg>
    <p:spTree>
      <p:nvGrpSpPr>
        <p:cNvPr id="50" name="Shape 50"/>
        <p:cNvGrpSpPr/>
        <p:nvPr/>
      </p:nvGrpSpPr>
      <p:grpSpPr>
        <a:xfrm>
          <a:off x="0" y="0"/>
          <a:ext cx="0" cy="0"/>
          <a:chOff x="0" y="0"/>
          <a:chExt cx="0" cy="0"/>
        </a:xfrm>
      </p:grpSpPr>
      <p:pic>
        <p:nvPicPr>
          <p:cNvPr descr="notepad4.png" id="51" name="Google Shape;51;p15"/>
          <p:cNvPicPr preferRelativeResize="0"/>
          <p:nvPr/>
        </p:nvPicPr>
        <p:blipFill>
          <a:blip r:embed="rId2">
            <a:alphaModFix/>
          </a:blip>
          <a:stretch>
            <a:fillRect/>
          </a:stretch>
        </p:blipFill>
        <p:spPr>
          <a:xfrm>
            <a:off x="0" y="0"/>
            <a:ext cx="9144000" cy="5143516"/>
          </a:xfrm>
          <a:prstGeom prst="rect">
            <a:avLst/>
          </a:prstGeom>
          <a:noFill/>
          <a:ln>
            <a:noFill/>
          </a:ln>
        </p:spPr>
      </p:pic>
      <p:sp>
        <p:nvSpPr>
          <p:cNvPr id="52" name="Google Shape;52;p15"/>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66375" y="358385"/>
            <a:ext cx="56262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1pPr>
            <a:lvl2pPr lvl="1">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2pPr>
            <a:lvl3pPr lvl="2">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3pPr>
            <a:lvl4pPr lvl="3">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4pPr>
            <a:lvl5pPr lvl="4">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5pPr>
            <a:lvl6pPr lvl="5">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6pPr>
            <a:lvl7pPr lvl="6">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7pPr>
            <a:lvl8pPr lvl="7">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8pPr>
            <a:lvl9pPr lvl="8">
              <a:spcBef>
                <a:spcPts val="0"/>
              </a:spcBef>
              <a:spcAft>
                <a:spcPts val="0"/>
              </a:spcAft>
              <a:buClr>
                <a:schemeClr val="dk1"/>
              </a:buClr>
              <a:buSzPts val="2800"/>
              <a:buFont typeface="Inconsolata"/>
              <a:buNone/>
              <a:defRPr sz="2800">
                <a:solidFill>
                  <a:schemeClr val="dk1"/>
                </a:solidFill>
                <a:latin typeface="Inconsolata"/>
                <a:ea typeface="Inconsolata"/>
                <a:cs typeface="Inconsolata"/>
                <a:sym typeface="Inconsolata"/>
              </a:defRPr>
            </a:lvl9pPr>
          </a:lstStyle>
          <a:p/>
        </p:txBody>
      </p:sp>
      <p:sp>
        <p:nvSpPr>
          <p:cNvPr id="7" name="Google Shape;7;p1"/>
          <p:cNvSpPr txBox="1"/>
          <p:nvPr>
            <p:ph idx="1" type="body"/>
          </p:nvPr>
        </p:nvSpPr>
        <p:spPr>
          <a:xfrm>
            <a:off x="866375" y="1304543"/>
            <a:ext cx="5626200" cy="3063000"/>
          </a:xfrm>
          <a:prstGeom prst="rect">
            <a:avLst/>
          </a:prstGeom>
          <a:noFill/>
          <a:ln>
            <a:noFill/>
          </a:ln>
        </p:spPr>
        <p:txBody>
          <a:bodyPr anchorCtr="0" anchor="t" bIns="91425" lIns="91425" spcFirstLastPara="1" rIns="91425" wrap="square" tIns="91425">
            <a:noAutofit/>
          </a:bodyPr>
          <a:lstStyle>
            <a:lvl1pPr indent="-317500" lvl="0" marL="457200">
              <a:lnSpc>
                <a:spcPct val="106000"/>
              </a:lnSpc>
              <a:spcBef>
                <a:spcPts val="0"/>
              </a:spcBef>
              <a:spcAft>
                <a:spcPts val="0"/>
              </a:spcAft>
              <a:buClr>
                <a:schemeClr val="dk2"/>
              </a:buClr>
              <a:buSzPts val="1400"/>
              <a:buFont typeface="Pangolin"/>
              <a:buChar char="✗"/>
              <a:defRPr sz="1800">
                <a:solidFill>
                  <a:schemeClr val="dk2"/>
                </a:solidFill>
                <a:latin typeface="Pangolin"/>
                <a:ea typeface="Pangolin"/>
                <a:cs typeface="Pangolin"/>
                <a:sym typeface="Pangolin"/>
              </a:defRPr>
            </a:lvl1pPr>
            <a:lvl2pPr indent="-317500" lvl="1" marL="914400">
              <a:lnSpc>
                <a:spcPct val="106000"/>
              </a:lnSpc>
              <a:spcBef>
                <a:spcPts val="0"/>
              </a:spcBef>
              <a:spcAft>
                <a:spcPts val="0"/>
              </a:spcAft>
              <a:buClr>
                <a:schemeClr val="dk2"/>
              </a:buClr>
              <a:buSzPts val="1400"/>
              <a:buFont typeface="Pangolin"/>
              <a:buChar char="✗"/>
              <a:defRPr sz="1800">
                <a:solidFill>
                  <a:schemeClr val="dk2"/>
                </a:solidFill>
                <a:latin typeface="Pangolin"/>
                <a:ea typeface="Pangolin"/>
                <a:cs typeface="Pangolin"/>
                <a:sym typeface="Pangolin"/>
              </a:defRPr>
            </a:lvl2pPr>
            <a:lvl3pPr indent="-317500" lvl="2" marL="1371600">
              <a:lnSpc>
                <a:spcPct val="106000"/>
              </a:lnSpc>
              <a:spcBef>
                <a:spcPts val="0"/>
              </a:spcBef>
              <a:spcAft>
                <a:spcPts val="0"/>
              </a:spcAft>
              <a:buClr>
                <a:schemeClr val="dk2"/>
              </a:buClr>
              <a:buSzPts val="1400"/>
              <a:buFont typeface="Pangolin"/>
              <a:buChar char="✗"/>
              <a:defRPr sz="1800">
                <a:solidFill>
                  <a:schemeClr val="dk2"/>
                </a:solidFill>
                <a:latin typeface="Pangolin"/>
                <a:ea typeface="Pangolin"/>
                <a:cs typeface="Pangolin"/>
                <a:sym typeface="Pangolin"/>
              </a:defRPr>
            </a:lvl3pPr>
            <a:lvl4pPr indent="-317500" lvl="3" marL="1828800">
              <a:lnSpc>
                <a:spcPct val="106000"/>
              </a:lnSpc>
              <a:spcBef>
                <a:spcPts val="0"/>
              </a:spcBef>
              <a:spcAft>
                <a:spcPts val="0"/>
              </a:spcAft>
              <a:buClr>
                <a:schemeClr val="dk2"/>
              </a:buClr>
              <a:buSzPts val="1400"/>
              <a:buFont typeface="Pangolin"/>
              <a:buChar char="✗"/>
              <a:defRPr sz="1800">
                <a:solidFill>
                  <a:schemeClr val="dk2"/>
                </a:solidFill>
                <a:latin typeface="Pangolin"/>
                <a:ea typeface="Pangolin"/>
                <a:cs typeface="Pangolin"/>
                <a:sym typeface="Pangolin"/>
              </a:defRPr>
            </a:lvl4pPr>
            <a:lvl5pPr indent="-342900" lvl="4" marL="2286000">
              <a:lnSpc>
                <a:spcPct val="106000"/>
              </a:lnSpc>
              <a:spcBef>
                <a:spcPts val="0"/>
              </a:spcBef>
              <a:spcAft>
                <a:spcPts val="0"/>
              </a:spcAft>
              <a:buClr>
                <a:schemeClr val="dk2"/>
              </a:buClr>
              <a:buSzPts val="1800"/>
              <a:buFont typeface="Pangolin"/>
              <a:buChar char="✗"/>
              <a:defRPr sz="1800">
                <a:solidFill>
                  <a:schemeClr val="dk2"/>
                </a:solidFill>
                <a:latin typeface="Pangolin"/>
                <a:ea typeface="Pangolin"/>
                <a:cs typeface="Pangolin"/>
                <a:sym typeface="Pangolin"/>
              </a:defRPr>
            </a:lvl5pPr>
            <a:lvl6pPr indent="-342900" lvl="5" marL="2743200">
              <a:lnSpc>
                <a:spcPct val="106000"/>
              </a:lnSpc>
              <a:spcBef>
                <a:spcPts val="0"/>
              </a:spcBef>
              <a:spcAft>
                <a:spcPts val="0"/>
              </a:spcAft>
              <a:buClr>
                <a:schemeClr val="dk2"/>
              </a:buClr>
              <a:buSzPts val="1800"/>
              <a:buFont typeface="Pangolin"/>
              <a:buChar char="✗"/>
              <a:defRPr sz="1800">
                <a:solidFill>
                  <a:schemeClr val="dk2"/>
                </a:solidFill>
                <a:latin typeface="Pangolin"/>
                <a:ea typeface="Pangolin"/>
                <a:cs typeface="Pangolin"/>
                <a:sym typeface="Pangolin"/>
              </a:defRPr>
            </a:lvl6pPr>
            <a:lvl7pPr indent="-342900" lvl="6" marL="3200400">
              <a:lnSpc>
                <a:spcPct val="106000"/>
              </a:lnSpc>
              <a:spcBef>
                <a:spcPts val="0"/>
              </a:spcBef>
              <a:spcAft>
                <a:spcPts val="0"/>
              </a:spcAft>
              <a:buClr>
                <a:schemeClr val="dk2"/>
              </a:buClr>
              <a:buSzPts val="1800"/>
              <a:buFont typeface="Pangolin"/>
              <a:buChar char="✗"/>
              <a:defRPr sz="1800">
                <a:solidFill>
                  <a:schemeClr val="dk2"/>
                </a:solidFill>
                <a:latin typeface="Pangolin"/>
                <a:ea typeface="Pangolin"/>
                <a:cs typeface="Pangolin"/>
                <a:sym typeface="Pangolin"/>
              </a:defRPr>
            </a:lvl7pPr>
            <a:lvl8pPr indent="-342900" lvl="7" marL="3657600">
              <a:lnSpc>
                <a:spcPct val="106000"/>
              </a:lnSpc>
              <a:spcBef>
                <a:spcPts val="0"/>
              </a:spcBef>
              <a:spcAft>
                <a:spcPts val="0"/>
              </a:spcAft>
              <a:buClr>
                <a:schemeClr val="dk2"/>
              </a:buClr>
              <a:buSzPts val="1800"/>
              <a:buFont typeface="Pangolin"/>
              <a:buChar char="✗"/>
              <a:defRPr sz="1800">
                <a:solidFill>
                  <a:schemeClr val="dk2"/>
                </a:solidFill>
                <a:latin typeface="Pangolin"/>
                <a:ea typeface="Pangolin"/>
                <a:cs typeface="Pangolin"/>
                <a:sym typeface="Pangolin"/>
              </a:defRPr>
            </a:lvl8pPr>
            <a:lvl9pPr indent="-342900" lvl="8" marL="4114800">
              <a:lnSpc>
                <a:spcPct val="106000"/>
              </a:lnSpc>
              <a:spcBef>
                <a:spcPts val="0"/>
              </a:spcBef>
              <a:spcAft>
                <a:spcPts val="0"/>
              </a:spcAft>
              <a:buClr>
                <a:schemeClr val="dk2"/>
              </a:buClr>
              <a:buSzPts val="1800"/>
              <a:buFont typeface="Pangolin"/>
              <a:buChar char="✗"/>
              <a:defRPr sz="1800">
                <a:solidFill>
                  <a:schemeClr val="dk2"/>
                </a:solidFill>
                <a:latin typeface="Pangolin"/>
                <a:ea typeface="Pangolin"/>
                <a:cs typeface="Pangolin"/>
                <a:sym typeface="Pangolin"/>
              </a:defRPr>
            </a:lvl9pPr>
          </a:lstStyle>
          <a:p/>
        </p:txBody>
      </p:sp>
      <p:sp>
        <p:nvSpPr>
          <p:cNvPr id="8" name="Google Shape;8;p1"/>
          <p:cNvSpPr txBox="1"/>
          <p:nvPr>
            <p:ph idx="12" type="sldNum"/>
          </p:nvPr>
        </p:nvSpPr>
        <p:spPr>
          <a:xfrm>
            <a:off x="8716025" y="4676375"/>
            <a:ext cx="428100" cy="467100"/>
          </a:xfrm>
          <a:prstGeom prst="rect">
            <a:avLst/>
          </a:prstGeom>
          <a:noFill/>
          <a:ln>
            <a:noFill/>
          </a:ln>
        </p:spPr>
        <p:txBody>
          <a:bodyPr anchorCtr="0" anchor="ctr" bIns="91425" lIns="91425" spcFirstLastPara="1" rIns="91425" wrap="square" tIns="91425">
            <a:noAutofit/>
          </a:bodyPr>
          <a:lstStyle>
            <a:lvl1pPr lvl="0" algn="ctr">
              <a:buNone/>
              <a:defRPr sz="1300">
                <a:solidFill>
                  <a:srgbClr val="7F6000"/>
                </a:solidFill>
                <a:latin typeface="Inconsolata"/>
                <a:ea typeface="Inconsolata"/>
                <a:cs typeface="Inconsolata"/>
                <a:sym typeface="Inconsolata"/>
              </a:defRPr>
            </a:lvl1pPr>
            <a:lvl2pPr lvl="1" algn="ctr">
              <a:buNone/>
              <a:defRPr sz="1300">
                <a:solidFill>
                  <a:srgbClr val="7F6000"/>
                </a:solidFill>
                <a:latin typeface="Inconsolata"/>
                <a:ea typeface="Inconsolata"/>
                <a:cs typeface="Inconsolata"/>
                <a:sym typeface="Inconsolata"/>
              </a:defRPr>
            </a:lvl2pPr>
            <a:lvl3pPr lvl="2" algn="ctr">
              <a:buNone/>
              <a:defRPr sz="1300">
                <a:solidFill>
                  <a:srgbClr val="7F6000"/>
                </a:solidFill>
                <a:latin typeface="Inconsolata"/>
                <a:ea typeface="Inconsolata"/>
                <a:cs typeface="Inconsolata"/>
                <a:sym typeface="Inconsolata"/>
              </a:defRPr>
            </a:lvl3pPr>
            <a:lvl4pPr lvl="3" algn="ctr">
              <a:buNone/>
              <a:defRPr sz="1300">
                <a:solidFill>
                  <a:srgbClr val="7F6000"/>
                </a:solidFill>
                <a:latin typeface="Inconsolata"/>
                <a:ea typeface="Inconsolata"/>
                <a:cs typeface="Inconsolata"/>
                <a:sym typeface="Inconsolata"/>
              </a:defRPr>
            </a:lvl4pPr>
            <a:lvl5pPr lvl="4" algn="ctr">
              <a:buNone/>
              <a:defRPr sz="1300">
                <a:solidFill>
                  <a:srgbClr val="7F6000"/>
                </a:solidFill>
                <a:latin typeface="Inconsolata"/>
                <a:ea typeface="Inconsolata"/>
                <a:cs typeface="Inconsolata"/>
                <a:sym typeface="Inconsolata"/>
              </a:defRPr>
            </a:lvl5pPr>
            <a:lvl6pPr lvl="5" algn="ctr">
              <a:buNone/>
              <a:defRPr sz="1300">
                <a:solidFill>
                  <a:srgbClr val="7F6000"/>
                </a:solidFill>
                <a:latin typeface="Inconsolata"/>
                <a:ea typeface="Inconsolata"/>
                <a:cs typeface="Inconsolata"/>
                <a:sym typeface="Inconsolata"/>
              </a:defRPr>
            </a:lvl6pPr>
            <a:lvl7pPr lvl="6" algn="ctr">
              <a:buNone/>
              <a:defRPr sz="1300">
                <a:solidFill>
                  <a:srgbClr val="7F6000"/>
                </a:solidFill>
                <a:latin typeface="Inconsolata"/>
                <a:ea typeface="Inconsolata"/>
                <a:cs typeface="Inconsolata"/>
                <a:sym typeface="Inconsolata"/>
              </a:defRPr>
            </a:lvl7pPr>
            <a:lvl8pPr lvl="7" algn="ctr">
              <a:buNone/>
              <a:defRPr sz="1300">
                <a:solidFill>
                  <a:srgbClr val="7F6000"/>
                </a:solidFill>
                <a:latin typeface="Inconsolata"/>
                <a:ea typeface="Inconsolata"/>
                <a:cs typeface="Inconsolata"/>
                <a:sym typeface="Inconsolata"/>
              </a:defRPr>
            </a:lvl8pPr>
            <a:lvl9pPr lvl="8" algn="ctr">
              <a:buNone/>
              <a:defRPr sz="1300">
                <a:solidFill>
                  <a:srgbClr val="7F6000"/>
                </a:solidFill>
                <a:latin typeface="Inconsolata"/>
                <a:ea typeface="Inconsolata"/>
                <a:cs typeface="Inconsolata"/>
                <a:sym typeface="Inconsolata"/>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11.jpg"/><Relationship Id="rId5" Type="http://schemas.openxmlformats.org/officeDocument/2006/relationships/image" Target="../media/image31.jpg"/><Relationship Id="rId6" Type="http://schemas.openxmlformats.org/officeDocument/2006/relationships/image" Target="../media/image3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28.png"/><Relationship Id="rId5"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8.png"/><Relationship Id="rId5"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8.png"/><Relationship Id="rId5"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9.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9.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18.jp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18.jpg"/><Relationship Id="rId5"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25.png"/><Relationship Id="rId6"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hyperlink" Target="https://www.vimeo.com/manage/videos/876543105/general" TargetMode="Externa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6"/>
          <p:cNvSpPr txBox="1"/>
          <p:nvPr>
            <p:ph type="ctrTitle"/>
          </p:nvPr>
        </p:nvSpPr>
        <p:spPr>
          <a:xfrm>
            <a:off x="2745450" y="740550"/>
            <a:ext cx="3434100" cy="2748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t>DiarWe</a:t>
            </a:r>
            <a:endParaRPr b="1"/>
          </a:p>
        </p:txBody>
      </p:sp>
      <p:sp>
        <p:nvSpPr>
          <p:cNvPr id="58" name="Google Shape;58;p16"/>
          <p:cNvSpPr txBox="1"/>
          <p:nvPr/>
        </p:nvSpPr>
        <p:spPr>
          <a:xfrm>
            <a:off x="219750" y="4690550"/>
            <a:ext cx="4791300" cy="54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lt1"/>
                </a:solidFill>
                <a:latin typeface="Pangolin"/>
                <a:ea typeface="Pangolin"/>
                <a:cs typeface="Pangolin"/>
                <a:sym typeface="Pangolin"/>
              </a:rPr>
              <a:t>Team 1: Emma, Eleanor, Aaron, Katie</a:t>
            </a:r>
            <a:endParaRPr b="1" sz="1700">
              <a:solidFill>
                <a:schemeClr val="lt1"/>
              </a:solidFill>
              <a:latin typeface="Pangolin"/>
              <a:ea typeface="Pangolin"/>
              <a:cs typeface="Pangolin"/>
              <a:sym typeface="Pangolin"/>
            </a:endParaRPr>
          </a:p>
        </p:txBody>
      </p:sp>
      <p:sp>
        <p:nvSpPr>
          <p:cNvPr id="59" name="Google Shape;59;p16"/>
          <p:cNvSpPr txBox="1"/>
          <p:nvPr>
            <p:ph idx="4294967295" type="subTitle"/>
          </p:nvPr>
        </p:nvSpPr>
        <p:spPr>
          <a:xfrm>
            <a:off x="2909100" y="2571775"/>
            <a:ext cx="3325800" cy="784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400">
                <a:solidFill>
                  <a:srgbClr val="000000"/>
                </a:solidFill>
                <a:latin typeface="Inconsolata"/>
                <a:ea typeface="Inconsolata"/>
                <a:cs typeface="Inconsolata"/>
                <a:sym typeface="Inconsolata"/>
              </a:rPr>
              <a:t>interactive journaling to </a:t>
            </a:r>
            <a:endParaRPr sz="1400">
              <a:solidFill>
                <a:srgbClr val="000000"/>
              </a:solidFill>
              <a:latin typeface="Inconsolata"/>
              <a:ea typeface="Inconsolata"/>
              <a:cs typeface="Inconsolata"/>
              <a:sym typeface="Inconsolata"/>
            </a:endParaRPr>
          </a:p>
          <a:p>
            <a:pPr indent="0" lvl="0" marL="0" rtl="0" algn="ctr">
              <a:lnSpc>
                <a:spcPct val="100000"/>
              </a:lnSpc>
              <a:spcBef>
                <a:spcPts val="0"/>
              </a:spcBef>
              <a:spcAft>
                <a:spcPts val="0"/>
              </a:spcAft>
              <a:buNone/>
            </a:pPr>
            <a:r>
              <a:rPr lang="en" sz="1400">
                <a:solidFill>
                  <a:srgbClr val="7F6000"/>
                </a:solidFill>
                <a:latin typeface="Inconsolata"/>
                <a:ea typeface="Inconsolata"/>
                <a:cs typeface="Inconsolata"/>
                <a:sym typeface="Inconsolata"/>
              </a:rPr>
              <a:t>connect</a:t>
            </a:r>
            <a:r>
              <a:rPr lang="en" sz="1400">
                <a:solidFill>
                  <a:srgbClr val="000000"/>
                </a:solidFill>
                <a:latin typeface="Inconsolata"/>
                <a:ea typeface="Inconsolata"/>
                <a:cs typeface="Inconsolata"/>
                <a:sym typeface="Inconsolata"/>
              </a:rPr>
              <a:t>, </a:t>
            </a:r>
            <a:r>
              <a:rPr lang="en" sz="1400">
                <a:solidFill>
                  <a:srgbClr val="7F6000"/>
                </a:solidFill>
                <a:latin typeface="Inconsolata"/>
                <a:ea typeface="Inconsolata"/>
                <a:cs typeface="Inconsolata"/>
                <a:sym typeface="Inconsolata"/>
              </a:rPr>
              <a:t>share</a:t>
            </a:r>
            <a:r>
              <a:rPr lang="en" sz="1400">
                <a:solidFill>
                  <a:srgbClr val="000000"/>
                </a:solidFill>
                <a:latin typeface="Inconsolata"/>
                <a:ea typeface="Inconsolata"/>
                <a:cs typeface="Inconsolata"/>
                <a:sym typeface="Inconsolata"/>
              </a:rPr>
              <a:t>, and </a:t>
            </a:r>
            <a:r>
              <a:rPr lang="en" sz="1400">
                <a:solidFill>
                  <a:srgbClr val="7F6000"/>
                </a:solidFill>
                <a:latin typeface="Inconsolata"/>
                <a:ea typeface="Inconsolata"/>
                <a:cs typeface="Inconsolata"/>
                <a:sym typeface="Inconsolata"/>
              </a:rPr>
              <a:t>learn</a:t>
            </a:r>
            <a:r>
              <a:rPr lang="en" sz="1400">
                <a:solidFill>
                  <a:srgbClr val="000000"/>
                </a:solidFill>
                <a:latin typeface="Inconsolata"/>
                <a:ea typeface="Inconsolata"/>
                <a:cs typeface="Inconsolata"/>
                <a:sym typeface="Inconsolata"/>
              </a:rPr>
              <a:t> </a:t>
            </a:r>
            <a:endParaRPr sz="1400">
              <a:solidFill>
                <a:srgbClr val="000000"/>
              </a:solidFill>
              <a:latin typeface="Inconsolata"/>
              <a:ea typeface="Inconsolata"/>
              <a:cs typeface="Inconsolata"/>
              <a:sym typeface="Inconsolata"/>
            </a:endParaRPr>
          </a:p>
          <a:p>
            <a:pPr indent="0" lvl="0" marL="0" rtl="0" algn="ctr">
              <a:lnSpc>
                <a:spcPct val="100000"/>
              </a:lnSpc>
              <a:spcBef>
                <a:spcPts val="0"/>
              </a:spcBef>
              <a:spcAft>
                <a:spcPts val="0"/>
              </a:spcAft>
              <a:buNone/>
            </a:pPr>
            <a:r>
              <a:rPr lang="en" sz="1400">
                <a:solidFill>
                  <a:srgbClr val="000000"/>
                </a:solidFill>
                <a:latin typeface="Inconsolata"/>
                <a:ea typeface="Inconsolata"/>
                <a:cs typeface="Inconsolata"/>
                <a:sym typeface="Inconsolata"/>
              </a:rPr>
              <a:t>between generations</a:t>
            </a:r>
            <a:endParaRPr>
              <a:latin typeface="Inconsolata"/>
              <a:ea typeface="Inconsolata"/>
              <a:cs typeface="Inconsolata"/>
              <a:sym typeface="Inconsolat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7"/>
          <p:cNvSpPr txBox="1"/>
          <p:nvPr>
            <p:ph idx="4294967295" type="title"/>
          </p:nvPr>
        </p:nvSpPr>
        <p:spPr>
          <a:xfrm>
            <a:off x="866375" y="358385"/>
            <a:ext cx="56262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Team DiarWe</a:t>
            </a:r>
            <a:endParaRPr/>
          </a:p>
        </p:txBody>
      </p:sp>
      <p:sp>
        <p:nvSpPr>
          <p:cNvPr id="65" name="Google Shape;65;p17"/>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6" name="Google Shape;66;p17"/>
          <p:cNvSpPr txBox="1"/>
          <p:nvPr/>
        </p:nvSpPr>
        <p:spPr>
          <a:xfrm>
            <a:off x="990424" y="3141912"/>
            <a:ext cx="1437000" cy="708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Pangolin"/>
                <a:ea typeface="Pangolin"/>
                <a:cs typeface="Pangolin"/>
                <a:sym typeface="Pangolin"/>
              </a:rPr>
              <a:t>Aaron Cho</a:t>
            </a:r>
            <a:br>
              <a:rPr b="1" lang="en">
                <a:latin typeface="Pangolin"/>
                <a:ea typeface="Pangolin"/>
                <a:cs typeface="Pangolin"/>
                <a:sym typeface="Pangolin"/>
              </a:rPr>
            </a:br>
            <a:endParaRPr b="1" sz="600">
              <a:latin typeface="Pangolin"/>
              <a:ea typeface="Pangolin"/>
              <a:cs typeface="Pangolin"/>
              <a:sym typeface="Pangolin"/>
            </a:endParaRPr>
          </a:p>
          <a:p>
            <a:pPr indent="0" lvl="0" marL="0" rtl="0" algn="ctr">
              <a:spcBef>
                <a:spcPts val="400"/>
              </a:spcBef>
              <a:spcAft>
                <a:spcPts val="0"/>
              </a:spcAft>
              <a:buNone/>
            </a:pPr>
            <a:r>
              <a:rPr b="1" lang="en" sz="800">
                <a:solidFill>
                  <a:schemeClr val="dk2"/>
                </a:solidFill>
                <a:latin typeface="Pangolin"/>
                <a:ea typeface="Pangolin"/>
                <a:cs typeface="Pangolin"/>
                <a:sym typeface="Pangolin"/>
              </a:rPr>
              <a:t>Actor</a:t>
            </a:r>
            <a:endParaRPr b="1" sz="800">
              <a:solidFill>
                <a:schemeClr val="dk2"/>
              </a:solidFill>
              <a:latin typeface="Pangolin"/>
              <a:ea typeface="Pangolin"/>
              <a:cs typeface="Pangolin"/>
              <a:sym typeface="Pangolin"/>
            </a:endParaRPr>
          </a:p>
          <a:p>
            <a:pPr indent="0" lvl="0" marL="0" rtl="0" algn="ctr">
              <a:spcBef>
                <a:spcPts val="400"/>
              </a:spcBef>
              <a:spcAft>
                <a:spcPts val="0"/>
              </a:spcAft>
              <a:buNone/>
            </a:pPr>
            <a:r>
              <a:rPr b="1" lang="en" sz="900">
                <a:solidFill>
                  <a:schemeClr val="dk2"/>
                </a:solidFill>
                <a:latin typeface="Pangolin"/>
                <a:ea typeface="Pangolin"/>
                <a:cs typeface="Pangolin"/>
                <a:sym typeface="Pangolin"/>
              </a:rPr>
              <a:t>SymSys - HCI</a:t>
            </a:r>
            <a:endParaRPr b="1">
              <a:latin typeface="Pangolin"/>
              <a:ea typeface="Pangolin"/>
              <a:cs typeface="Pangolin"/>
              <a:sym typeface="Pangolin"/>
            </a:endParaRPr>
          </a:p>
          <a:p>
            <a:pPr indent="0" lvl="0" marL="0" rtl="0" algn="ctr">
              <a:spcBef>
                <a:spcPts val="400"/>
              </a:spcBef>
              <a:spcAft>
                <a:spcPts val="400"/>
              </a:spcAft>
              <a:buNone/>
            </a:pPr>
            <a:r>
              <a:t/>
            </a:r>
            <a:endParaRPr b="1">
              <a:latin typeface="Pangolin"/>
              <a:ea typeface="Pangolin"/>
              <a:cs typeface="Pangolin"/>
              <a:sym typeface="Pangolin"/>
            </a:endParaRPr>
          </a:p>
        </p:txBody>
      </p:sp>
      <p:sp>
        <p:nvSpPr>
          <p:cNvPr id="67" name="Google Shape;67;p17"/>
          <p:cNvSpPr txBox="1"/>
          <p:nvPr/>
        </p:nvSpPr>
        <p:spPr>
          <a:xfrm>
            <a:off x="2900757" y="3141912"/>
            <a:ext cx="1437000" cy="708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Pangolin"/>
                <a:ea typeface="Pangolin"/>
                <a:cs typeface="Pangolin"/>
                <a:sym typeface="Pangolin"/>
              </a:rPr>
              <a:t>Katie Liu</a:t>
            </a:r>
            <a:br>
              <a:rPr b="1" lang="en">
                <a:latin typeface="Pangolin"/>
                <a:ea typeface="Pangolin"/>
                <a:cs typeface="Pangolin"/>
                <a:sym typeface="Pangolin"/>
              </a:rPr>
            </a:br>
            <a:endParaRPr b="1" sz="600">
              <a:latin typeface="Pangolin"/>
              <a:ea typeface="Pangolin"/>
              <a:cs typeface="Pangolin"/>
              <a:sym typeface="Pangolin"/>
            </a:endParaRPr>
          </a:p>
          <a:p>
            <a:pPr indent="0" lvl="0" marL="0" rtl="0" algn="ctr">
              <a:spcBef>
                <a:spcPts val="400"/>
              </a:spcBef>
              <a:spcAft>
                <a:spcPts val="0"/>
              </a:spcAft>
              <a:buNone/>
            </a:pPr>
            <a:r>
              <a:rPr b="1" lang="en" sz="800">
                <a:solidFill>
                  <a:schemeClr val="dk2"/>
                </a:solidFill>
                <a:latin typeface="Pangolin"/>
                <a:ea typeface="Pangolin"/>
                <a:cs typeface="Pangolin"/>
                <a:sym typeface="Pangolin"/>
              </a:rPr>
              <a:t>Actress</a:t>
            </a:r>
            <a:endParaRPr b="1" sz="800">
              <a:solidFill>
                <a:schemeClr val="dk2"/>
              </a:solidFill>
              <a:latin typeface="Pangolin"/>
              <a:ea typeface="Pangolin"/>
              <a:cs typeface="Pangolin"/>
              <a:sym typeface="Pangolin"/>
            </a:endParaRPr>
          </a:p>
          <a:p>
            <a:pPr indent="0" lvl="0" marL="0" rtl="0" algn="ctr">
              <a:spcBef>
                <a:spcPts val="400"/>
              </a:spcBef>
              <a:spcAft>
                <a:spcPts val="0"/>
              </a:spcAft>
              <a:buNone/>
            </a:pPr>
            <a:r>
              <a:rPr b="1" lang="en" sz="900">
                <a:solidFill>
                  <a:schemeClr val="dk2"/>
                </a:solidFill>
                <a:latin typeface="Pangolin"/>
                <a:ea typeface="Pangolin"/>
                <a:cs typeface="Pangolin"/>
                <a:sym typeface="Pangolin"/>
              </a:rPr>
              <a:t>CS - HCI</a:t>
            </a:r>
            <a:endParaRPr b="1">
              <a:latin typeface="Pangolin"/>
              <a:ea typeface="Pangolin"/>
              <a:cs typeface="Pangolin"/>
              <a:sym typeface="Pangolin"/>
            </a:endParaRPr>
          </a:p>
          <a:p>
            <a:pPr indent="0" lvl="0" marL="0" rtl="0" algn="ctr">
              <a:spcBef>
                <a:spcPts val="400"/>
              </a:spcBef>
              <a:spcAft>
                <a:spcPts val="400"/>
              </a:spcAft>
              <a:buNone/>
            </a:pPr>
            <a:r>
              <a:t/>
            </a:r>
            <a:endParaRPr b="1" sz="1200">
              <a:solidFill>
                <a:schemeClr val="dk1"/>
              </a:solidFill>
              <a:latin typeface="Pangolin"/>
              <a:ea typeface="Pangolin"/>
              <a:cs typeface="Pangolin"/>
              <a:sym typeface="Pangolin"/>
            </a:endParaRPr>
          </a:p>
        </p:txBody>
      </p:sp>
      <p:sp>
        <p:nvSpPr>
          <p:cNvPr id="68" name="Google Shape;68;p17"/>
          <p:cNvSpPr txBox="1"/>
          <p:nvPr/>
        </p:nvSpPr>
        <p:spPr>
          <a:xfrm>
            <a:off x="4811090" y="3141912"/>
            <a:ext cx="1437000" cy="708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Pangolin"/>
                <a:ea typeface="Pangolin"/>
                <a:cs typeface="Pangolin"/>
                <a:sym typeface="Pangolin"/>
              </a:rPr>
              <a:t>Eleanor Peng</a:t>
            </a:r>
            <a:br>
              <a:rPr b="1" lang="en">
                <a:latin typeface="Pangolin"/>
                <a:ea typeface="Pangolin"/>
                <a:cs typeface="Pangolin"/>
                <a:sym typeface="Pangolin"/>
              </a:rPr>
            </a:br>
            <a:endParaRPr b="1" sz="600">
              <a:latin typeface="Pangolin"/>
              <a:ea typeface="Pangolin"/>
              <a:cs typeface="Pangolin"/>
              <a:sym typeface="Pangolin"/>
            </a:endParaRPr>
          </a:p>
          <a:p>
            <a:pPr indent="0" lvl="0" marL="0" rtl="0" algn="ctr">
              <a:spcBef>
                <a:spcPts val="400"/>
              </a:spcBef>
              <a:spcAft>
                <a:spcPts val="0"/>
              </a:spcAft>
              <a:buNone/>
            </a:pPr>
            <a:r>
              <a:rPr b="1" lang="en" sz="800">
                <a:solidFill>
                  <a:schemeClr val="dk2"/>
                </a:solidFill>
                <a:latin typeface="Pangolin"/>
                <a:ea typeface="Pangolin"/>
                <a:cs typeface="Pangolin"/>
                <a:sym typeface="Pangolin"/>
              </a:rPr>
              <a:t>Videographer/Editor</a:t>
            </a:r>
            <a:endParaRPr b="1" sz="800">
              <a:solidFill>
                <a:schemeClr val="dk2"/>
              </a:solidFill>
              <a:latin typeface="Pangolin"/>
              <a:ea typeface="Pangolin"/>
              <a:cs typeface="Pangolin"/>
              <a:sym typeface="Pangolin"/>
            </a:endParaRPr>
          </a:p>
          <a:p>
            <a:pPr indent="0" lvl="0" marL="0" rtl="0" algn="ctr">
              <a:spcBef>
                <a:spcPts val="400"/>
              </a:spcBef>
              <a:spcAft>
                <a:spcPts val="0"/>
              </a:spcAft>
              <a:buNone/>
            </a:pPr>
            <a:r>
              <a:rPr b="1" lang="en" sz="900">
                <a:solidFill>
                  <a:schemeClr val="dk2"/>
                </a:solidFill>
                <a:latin typeface="Pangolin"/>
                <a:ea typeface="Pangolin"/>
                <a:cs typeface="Pangolin"/>
                <a:sym typeface="Pangolin"/>
              </a:rPr>
              <a:t>CS - HCI</a:t>
            </a:r>
            <a:endParaRPr b="1">
              <a:latin typeface="Pangolin"/>
              <a:ea typeface="Pangolin"/>
              <a:cs typeface="Pangolin"/>
              <a:sym typeface="Pangolin"/>
            </a:endParaRPr>
          </a:p>
          <a:p>
            <a:pPr indent="0" lvl="0" marL="0" rtl="0" algn="ctr">
              <a:spcBef>
                <a:spcPts val="400"/>
              </a:spcBef>
              <a:spcAft>
                <a:spcPts val="0"/>
              </a:spcAft>
              <a:buNone/>
            </a:pPr>
            <a:r>
              <a:t/>
            </a:r>
            <a:endParaRPr b="1" sz="1200">
              <a:solidFill>
                <a:schemeClr val="dk1"/>
              </a:solidFill>
              <a:latin typeface="Pangolin"/>
              <a:ea typeface="Pangolin"/>
              <a:cs typeface="Pangolin"/>
              <a:sym typeface="Pangolin"/>
            </a:endParaRPr>
          </a:p>
          <a:p>
            <a:pPr indent="0" lvl="0" marL="0" rtl="0" algn="ctr">
              <a:spcBef>
                <a:spcPts val="400"/>
              </a:spcBef>
              <a:spcAft>
                <a:spcPts val="400"/>
              </a:spcAft>
              <a:buNone/>
            </a:pPr>
            <a:r>
              <a:t/>
            </a:r>
            <a:endParaRPr b="1" sz="1200">
              <a:solidFill>
                <a:schemeClr val="dk1"/>
              </a:solidFill>
              <a:latin typeface="Pangolin"/>
              <a:ea typeface="Pangolin"/>
              <a:cs typeface="Pangolin"/>
              <a:sym typeface="Pangolin"/>
            </a:endParaRPr>
          </a:p>
        </p:txBody>
      </p:sp>
      <p:sp>
        <p:nvSpPr>
          <p:cNvPr id="69" name="Google Shape;69;p17"/>
          <p:cNvSpPr txBox="1"/>
          <p:nvPr/>
        </p:nvSpPr>
        <p:spPr>
          <a:xfrm>
            <a:off x="6721423" y="3141912"/>
            <a:ext cx="1437000" cy="708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chemeClr val="dk1"/>
                </a:solidFill>
                <a:latin typeface="Pangolin"/>
                <a:ea typeface="Pangolin"/>
                <a:cs typeface="Pangolin"/>
                <a:sym typeface="Pangolin"/>
              </a:rPr>
              <a:t>Emma Su</a:t>
            </a:r>
            <a:br>
              <a:rPr b="1" lang="en">
                <a:latin typeface="Pangolin"/>
                <a:ea typeface="Pangolin"/>
                <a:cs typeface="Pangolin"/>
                <a:sym typeface="Pangolin"/>
              </a:rPr>
            </a:br>
            <a:endParaRPr b="1" sz="600">
              <a:latin typeface="Pangolin"/>
              <a:ea typeface="Pangolin"/>
              <a:cs typeface="Pangolin"/>
              <a:sym typeface="Pangolin"/>
            </a:endParaRPr>
          </a:p>
          <a:p>
            <a:pPr indent="0" lvl="0" marL="0" rtl="0" algn="ctr">
              <a:spcBef>
                <a:spcPts val="400"/>
              </a:spcBef>
              <a:spcAft>
                <a:spcPts val="0"/>
              </a:spcAft>
              <a:buNone/>
            </a:pPr>
            <a:r>
              <a:rPr b="1" lang="en" sz="800">
                <a:solidFill>
                  <a:schemeClr val="dk2"/>
                </a:solidFill>
                <a:latin typeface="Pangolin"/>
                <a:ea typeface="Pangolin"/>
                <a:cs typeface="Pangolin"/>
                <a:sym typeface="Pangolin"/>
              </a:rPr>
              <a:t>Videographer/Editor</a:t>
            </a:r>
            <a:endParaRPr b="1" sz="800">
              <a:solidFill>
                <a:schemeClr val="dk2"/>
              </a:solidFill>
              <a:latin typeface="Pangolin"/>
              <a:ea typeface="Pangolin"/>
              <a:cs typeface="Pangolin"/>
              <a:sym typeface="Pangolin"/>
            </a:endParaRPr>
          </a:p>
          <a:p>
            <a:pPr indent="0" lvl="0" marL="0" rtl="0" algn="ctr">
              <a:spcBef>
                <a:spcPts val="400"/>
              </a:spcBef>
              <a:spcAft>
                <a:spcPts val="0"/>
              </a:spcAft>
              <a:buNone/>
            </a:pPr>
            <a:r>
              <a:rPr b="1" lang="en" sz="900">
                <a:solidFill>
                  <a:schemeClr val="dk2"/>
                </a:solidFill>
                <a:latin typeface="Pangolin"/>
                <a:ea typeface="Pangolin"/>
                <a:cs typeface="Pangolin"/>
                <a:sym typeface="Pangolin"/>
              </a:rPr>
              <a:t>Symsys - Neuro</a:t>
            </a:r>
            <a:endParaRPr b="1">
              <a:latin typeface="Pangolin"/>
              <a:ea typeface="Pangolin"/>
              <a:cs typeface="Pangolin"/>
              <a:sym typeface="Pangolin"/>
            </a:endParaRPr>
          </a:p>
          <a:p>
            <a:pPr indent="0" lvl="0" marL="0" rtl="0" algn="ctr">
              <a:spcBef>
                <a:spcPts val="400"/>
              </a:spcBef>
              <a:spcAft>
                <a:spcPts val="400"/>
              </a:spcAft>
              <a:buNone/>
            </a:pPr>
            <a:r>
              <a:t/>
            </a:r>
            <a:endParaRPr b="1" sz="1200">
              <a:solidFill>
                <a:schemeClr val="dk1"/>
              </a:solidFill>
              <a:latin typeface="Pangolin"/>
              <a:ea typeface="Pangolin"/>
              <a:cs typeface="Pangolin"/>
              <a:sym typeface="Pangolin"/>
            </a:endParaRPr>
          </a:p>
        </p:txBody>
      </p:sp>
      <p:pic>
        <p:nvPicPr>
          <p:cNvPr id="70" name="Google Shape;70;p17"/>
          <p:cNvPicPr preferRelativeResize="0"/>
          <p:nvPr/>
        </p:nvPicPr>
        <p:blipFill rotWithShape="1">
          <a:blip r:embed="rId3">
            <a:alphaModFix/>
          </a:blip>
          <a:srcRect b="21154" l="0" r="0" t="0"/>
          <a:stretch/>
        </p:blipFill>
        <p:spPr>
          <a:xfrm>
            <a:off x="1111325" y="1650326"/>
            <a:ext cx="1195200" cy="1195200"/>
          </a:xfrm>
          <a:prstGeom prst="ellipse">
            <a:avLst/>
          </a:prstGeom>
          <a:noFill/>
          <a:ln>
            <a:noFill/>
          </a:ln>
        </p:spPr>
      </p:pic>
      <p:pic>
        <p:nvPicPr>
          <p:cNvPr id="71" name="Google Shape;71;p17"/>
          <p:cNvPicPr preferRelativeResize="0"/>
          <p:nvPr/>
        </p:nvPicPr>
        <p:blipFill rotWithShape="1">
          <a:blip r:embed="rId4">
            <a:alphaModFix/>
          </a:blip>
          <a:srcRect b="28188" l="7705" r="7705" t="13871"/>
          <a:stretch/>
        </p:blipFill>
        <p:spPr>
          <a:xfrm>
            <a:off x="2971213" y="1623786"/>
            <a:ext cx="1248300" cy="1248300"/>
          </a:xfrm>
          <a:prstGeom prst="ellipse">
            <a:avLst/>
          </a:prstGeom>
          <a:noFill/>
          <a:ln>
            <a:noFill/>
          </a:ln>
        </p:spPr>
      </p:pic>
      <p:pic>
        <p:nvPicPr>
          <p:cNvPr id="72" name="Google Shape;72;p17"/>
          <p:cNvPicPr preferRelativeResize="0"/>
          <p:nvPr/>
        </p:nvPicPr>
        <p:blipFill>
          <a:blip r:embed="rId5">
            <a:alphaModFix/>
          </a:blip>
          <a:stretch>
            <a:fillRect/>
          </a:stretch>
        </p:blipFill>
        <p:spPr>
          <a:xfrm>
            <a:off x="4884213" y="1623775"/>
            <a:ext cx="1248300" cy="1248300"/>
          </a:xfrm>
          <a:prstGeom prst="ellipse">
            <a:avLst/>
          </a:prstGeom>
          <a:noFill/>
          <a:ln>
            <a:noFill/>
          </a:ln>
        </p:spPr>
      </p:pic>
      <p:pic>
        <p:nvPicPr>
          <p:cNvPr id="73" name="Google Shape;73;p17"/>
          <p:cNvPicPr preferRelativeResize="0"/>
          <p:nvPr/>
        </p:nvPicPr>
        <p:blipFill>
          <a:blip r:embed="rId6">
            <a:alphaModFix/>
          </a:blip>
          <a:stretch>
            <a:fillRect/>
          </a:stretch>
        </p:blipFill>
        <p:spPr>
          <a:xfrm>
            <a:off x="6773350" y="1581325"/>
            <a:ext cx="1333200" cy="13332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8"/>
          <p:cNvSpPr txBox="1"/>
          <p:nvPr>
            <p:ph type="ctrTitle"/>
          </p:nvPr>
        </p:nvSpPr>
        <p:spPr>
          <a:xfrm>
            <a:off x="2703525" y="1438850"/>
            <a:ext cx="3486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1.</a:t>
            </a:r>
            <a:endParaRPr b="1"/>
          </a:p>
          <a:p>
            <a:pPr indent="0" lvl="0" marL="0" rtl="0" algn="ctr">
              <a:spcBef>
                <a:spcPts val="0"/>
              </a:spcBef>
              <a:spcAft>
                <a:spcPts val="0"/>
              </a:spcAft>
              <a:buNone/>
            </a:pPr>
            <a:r>
              <a:rPr b="1" lang="en"/>
              <a:t>Why DiarWe?</a:t>
            </a:r>
            <a:endParaRPr b="1"/>
          </a:p>
        </p:txBody>
      </p:sp>
      <p:sp>
        <p:nvSpPr>
          <p:cNvPr id="79" name="Google Shape;79;p18"/>
          <p:cNvSpPr txBox="1"/>
          <p:nvPr>
            <p:ph idx="1" type="subTitle"/>
          </p:nvPr>
        </p:nvSpPr>
        <p:spPr>
          <a:xfrm>
            <a:off x="2919575" y="2763852"/>
            <a:ext cx="34863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Diary + You &amp; Me </a:t>
            </a:r>
            <a:endParaRPr/>
          </a:p>
          <a:p>
            <a:pPr indent="457200" lvl="0" marL="1371600" rtl="0" algn="l">
              <a:spcBef>
                <a:spcPts val="0"/>
              </a:spcBef>
              <a:spcAft>
                <a:spcPts val="0"/>
              </a:spcAft>
              <a:buNone/>
            </a:pPr>
            <a:r>
              <a:rPr lang="en"/>
              <a:t>= DiarWe!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9"/>
          <p:cNvSpPr txBox="1"/>
          <p:nvPr>
            <p:ph type="title"/>
          </p:nvPr>
        </p:nvSpPr>
        <p:spPr>
          <a:xfrm>
            <a:off x="866375" y="358385"/>
            <a:ext cx="5626200" cy="85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DiarWe</a:t>
            </a:r>
            <a:endParaRPr/>
          </a:p>
        </p:txBody>
      </p:sp>
      <p:sp>
        <p:nvSpPr>
          <p:cNvPr id="85" name="Google Shape;85;p19"/>
          <p:cNvSpPr txBox="1"/>
          <p:nvPr>
            <p:ph idx="1" type="body"/>
          </p:nvPr>
        </p:nvSpPr>
        <p:spPr>
          <a:xfrm>
            <a:off x="866375" y="1840700"/>
            <a:ext cx="5626200" cy="230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people have experienced generational gaps at some point in their lives. Our vision for </a:t>
            </a:r>
            <a:r>
              <a:rPr b="1" lang="en"/>
              <a:t>DiarWe</a:t>
            </a:r>
            <a:r>
              <a:rPr lang="en"/>
              <a:t> is to bridge that gap through daily, interactive journal entries.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Through </a:t>
            </a:r>
            <a:r>
              <a:rPr b="1" lang="en"/>
              <a:t>DiarWe</a:t>
            </a:r>
            <a:r>
              <a:rPr lang="en"/>
              <a:t>, we hope to turn the act of personal journaling into a </a:t>
            </a:r>
            <a:r>
              <a:rPr lang="en"/>
              <a:t>shared</a:t>
            </a:r>
            <a:r>
              <a:rPr lang="en"/>
              <a:t> experience between you and those you feel a generational disconnect with.</a:t>
            </a:r>
            <a:endParaRPr/>
          </a:p>
        </p:txBody>
      </p:sp>
      <p:sp>
        <p:nvSpPr>
          <p:cNvPr id="86" name="Google Shape;86;p19"/>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Death_to_stock_communicate_hands_2.jpg" id="87" name="Google Shape;87;p19"/>
          <p:cNvPicPr preferRelativeResize="0"/>
          <p:nvPr/>
        </p:nvPicPr>
        <p:blipFill rotWithShape="1">
          <a:blip r:embed="rId3">
            <a:alphaModFix/>
          </a:blip>
          <a:srcRect b="0" l="0" r="0" t="0"/>
          <a:stretch/>
        </p:blipFill>
        <p:spPr>
          <a:xfrm rot="123228">
            <a:off x="6804238" y="514461"/>
            <a:ext cx="1607232" cy="1607232"/>
          </a:xfrm>
          <a:prstGeom prst="rect">
            <a:avLst/>
          </a:prstGeom>
          <a:noFill/>
          <a:ln>
            <a:noFill/>
          </a:ln>
        </p:spPr>
      </p:pic>
      <p:sp>
        <p:nvSpPr>
          <p:cNvPr id="88" name="Google Shape;88;p19"/>
          <p:cNvSpPr txBox="1"/>
          <p:nvPr>
            <p:ph idx="4294967295" type="subTitle"/>
          </p:nvPr>
        </p:nvSpPr>
        <p:spPr>
          <a:xfrm>
            <a:off x="866375" y="1069150"/>
            <a:ext cx="53775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solidFill>
                  <a:srgbClr val="DD7E6B"/>
                </a:solidFill>
              </a:rPr>
              <a:t>Interactive journaling to connect, share, and learn between generations</a:t>
            </a:r>
            <a:endParaRPr b="1" i="1">
              <a:solidFill>
                <a:srgbClr val="DD7E6B"/>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0"/>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4" name="Google Shape;94;p20"/>
          <p:cNvSpPr txBox="1"/>
          <p:nvPr>
            <p:ph idx="4294967295" type="body"/>
          </p:nvPr>
        </p:nvSpPr>
        <p:spPr>
          <a:xfrm>
            <a:off x="966675" y="596550"/>
            <a:ext cx="3875100" cy="304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dk1"/>
                </a:solidFill>
                <a:latin typeface="Inconsolata"/>
                <a:ea typeface="Inconsolata"/>
                <a:cs typeface="Inconsolata"/>
                <a:sym typeface="Inconsolata"/>
              </a:rPr>
              <a:t>Problem</a:t>
            </a:r>
            <a:endParaRPr b="1" sz="2800">
              <a:solidFill>
                <a:schemeClr val="dk1"/>
              </a:solidFill>
              <a:latin typeface="Inconsolata"/>
              <a:ea typeface="Inconsolata"/>
              <a:cs typeface="Inconsolata"/>
              <a:sym typeface="Inconsolata"/>
            </a:endParaRPr>
          </a:p>
          <a:p>
            <a:pPr indent="0" lvl="0" marL="0" rtl="0" algn="l">
              <a:spcBef>
                <a:spcPts val="0"/>
              </a:spcBef>
              <a:spcAft>
                <a:spcPts val="0"/>
              </a:spcAft>
              <a:buNone/>
            </a:pPr>
            <a:r>
              <a:t/>
            </a:r>
            <a:endParaRPr sz="1700">
              <a:solidFill>
                <a:schemeClr val="dk1"/>
              </a:solidFill>
              <a:latin typeface="Inconsolata"/>
              <a:ea typeface="Inconsolata"/>
              <a:cs typeface="Inconsolata"/>
              <a:sym typeface="Inconsolata"/>
            </a:endParaRPr>
          </a:p>
          <a:p>
            <a:pPr indent="0" lvl="0" marL="0" rtl="0" algn="l">
              <a:lnSpc>
                <a:spcPct val="115000"/>
              </a:lnSpc>
              <a:spcBef>
                <a:spcPts val="0"/>
              </a:spcBef>
              <a:spcAft>
                <a:spcPts val="0"/>
              </a:spcAft>
              <a:buNone/>
            </a:pPr>
            <a:r>
              <a:rPr b="1" lang="en" sz="1700"/>
              <a:t>I</a:t>
            </a:r>
            <a:r>
              <a:rPr b="1" lang="en" sz="1700"/>
              <a:t>ntergenerational relationships</a:t>
            </a:r>
            <a:r>
              <a:rPr lang="en" sz="1700"/>
              <a:t> are everywhere: between grandparents and grandchildren, parents and children, aunts and </a:t>
            </a:r>
            <a:r>
              <a:rPr lang="en" sz="1700"/>
              <a:t>nieces</a:t>
            </a:r>
            <a:r>
              <a:rPr lang="en" sz="1700"/>
              <a:t>. </a:t>
            </a:r>
            <a:endParaRPr sz="1700"/>
          </a:p>
          <a:p>
            <a:pPr indent="0" lvl="0" marL="0" rtl="0" algn="l">
              <a:lnSpc>
                <a:spcPct val="115000"/>
              </a:lnSpc>
              <a:spcBef>
                <a:spcPts val="1000"/>
              </a:spcBef>
              <a:spcAft>
                <a:spcPts val="0"/>
              </a:spcAft>
              <a:buNone/>
            </a:pPr>
            <a:r>
              <a:rPr lang="en" sz="1700"/>
              <a:t>Yet, </a:t>
            </a:r>
            <a:r>
              <a:rPr b="1" lang="en" sz="1700"/>
              <a:t>miscommunication</a:t>
            </a:r>
            <a:r>
              <a:rPr lang="en" sz="1700"/>
              <a:t> and </a:t>
            </a:r>
            <a:r>
              <a:rPr b="1" lang="en" sz="1700"/>
              <a:t>disconnects</a:t>
            </a:r>
            <a:r>
              <a:rPr lang="en" sz="1700"/>
              <a:t> often become prevalent due to </a:t>
            </a:r>
            <a:r>
              <a:rPr b="1" lang="en" sz="1700"/>
              <a:t>generational differences</a:t>
            </a:r>
            <a:r>
              <a:rPr lang="en" sz="1700"/>
              <a:t> in slang, pop culture, technology, and more.</a:t>
            </a:r>
            <a:endParaRPr sz="1700"/>
          </a:p>
        </p:txBody>
      </p:sp>
      <p:sp>
        <p:nvSpPr>
          <p:cNvPr id="95" name="Google Shape;95;p20"/>
          <p:cNvSpPr txBox="1"/>
          <p:nvPr>
            <p:ph idx="4294967295" type="body"/>
          </p:nvPr>
        </p:nvSpPr>
        <p:spPr>
          <a:xfrm>
            <a:off x="5445350" y="941100"/>
            <a:ext cx="2957100" cy="341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dk1"/>
                </a:solidFill>
                <a:latin typeface="Inconsolata"/>
                <a:ea typeface="Inconsolata"/>
                <a:cs typeface="Inconsolata"/>
                <a:sym typeface="Inconsolata"/>
              </a:rPr>
              <a:t>Solution</a:t>
            </a:r>
            <a:endParaRPr b="1" sz="2800">
              <a:solidFill>
                <a:schemeClr val="dk1"/>
              </a:solidFill>
              <a:latin typeface="Inconsolata"/>
              <a:ea typeface="Inconsolata"/>
              <a:cs typeface="Inconsolata"/>
              <a:sym typeface="Inconsolata"/>
            </a:endParaRPr>
          </a:p>
          <a:p>
            <a:pPr indent="0" lvl="0" marL="0" rtl="0" algn="l">
              <a:spcBef>
                <a:spcPts val="1000"/>
              </a:spcBef>
              <a:spcAft>
                <a:spcPts val="0"/>
              </a:spcAft>
              <a:buNone/>
            </a:pPr>
            <a:r>
              <a:rPr lang="en" sz="1700">
                <a:solidFill>
                  <a:srgbClr val="7F6000"/>
                </a:solidFill>
              </a:rPr>
              <a:t>An</a:t>
            </a:r>
            <a:r>
              <a:rPr b="1" lang="en" sz="1700">
                <a:solidFill>
                  <a:srgbClr val="7F6000"/>
                </a:solidFill>
              </a:rPr>
              <a:t> i</a:t>
            </a:r>
            <a:r>
              <a:rPr b="1" lang="en" sz="1700">
                <a:solidFill>
                  <a:srgbClr val="7F6000"/>
                </a:solidFill>
              </a:rPr>
              <a:t>nteractive journaling app </a:t>
            </a:r>
            <a:r>
              <a:rPr lang="en" sz="1700">
                <a:solidFill>
                  <a:srgbClr val="7F6000"/>
                </a:solidFill>
              </a:rPr>
              <a:t>that harnesses </a:t>
            </a:r>
            <a:r>
              <a:rPr b="1" lang="en" sz="1700">
                <a:solidFill>
                  <a:srgbClr val="7F6000"/>
                </a:solidFill>
              </a:rPr>
              <a:t>deeper connections</a:t>
            </a:r>
            <a:r>
              <a:rPr lang="en" sz="1700">
                <a:solidFill>
                  <a:srgbClr val="7F6000"/>
                </a:solidFill>
              </a:rPr>
              <a:t>, facilitates </a:t>
            </a:r>
            <a:r>
              <a:rPr b="1" lang="en" sz="1700">
                <a:solidFill>
                  <a:srgbClr val="7F6000"/>
                </a:solidFill>
              </a:rPr>
              <a:t>personal learning</a:t>
            </a:r>
            <a:r>
              <a:rPr lang="en" sz="1700">
                <a:solidFill>
                  <a:srgbClr val="7F6000"/>
                </a:solidFill>
              </a:rPr>
              <a:t>, and </a:t>
            </a:r>
            <a:r>
              <a:rPr b="1" lang="en" sz="1700">
                <a:solidFill>
                  <a:srgbClr val="7F6000"/>
                </a:solidFill>
              </a:rPr>
              <a:t>bridges </a:t>
            </a:r>
            <a:r>
              <a:rPr b="1" lang="en" sz="1700">
                <a:solidFill>
                  <a:srgbClr val="7F6000"/>
                </a:solidFill>
              </a:rPr>
              <a:t>intergenerational</a:t>
            </a:r>
            <a:r>
              <a:rPr b="1" lang="en" sz="1700">
                <a:solidFill>
                  <a:srgbClr val="7F6000"/>
                </a:solidFill>
              </a:rPr>
              <a:t> gaps</a:t>
            </a:r>
            <a:r>
              <a:rPr lang="en" sz="1700">
                <a:solidFill>
                  <a:srgbClr val="7F6000"/>
                </a:solidFill>
              </a:rPr>
              <a:t> through shared first-POV </a:t>
            </a:r>
            <a:r>
              <a:rPr lang="en" sz="1700">
                <a:solidFill>
                  <a:srgbClr val="7F6000"/>
                </a:solidFill>
              </a:rPr>
              <a:t>journal</a:t>
            </a:r>
            <a:r>
              <a:rPr lang="en" sz="1700">
                <a:solidFill>
                  <a:srgbClr val="7F6000"/>
                </a:solidFill>
              </a:rPr>
              <a:t> reflections. </a:t>
            </a:r>
            <a:endParaRPr sz="1700">
              <a:solidFill>
                <a:srgbClr val="7F6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1"/>
          <p:cNvSpPr txBox="1"/>
          <p:nvPr>
            <p:ph type="ctrTitle"/>
          </p:nvPr>
        </p:nvSpPr>
        <p:spPr>
          <a:xfrm>
            <a:off x="2703525" y="1438850"/>
            <a:ext cx="3486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2</a:t>
            </a:r>
            <a:r>
              <a:rPr b="1" lang="en"/>
              <a:t>.</a:t>
            </a:r>
            <a:endParaRPr b="1"/>
          </a:p>
          <a:p>
            <a:pPr indent="0" lvl="0" marL="0" rtl="0" algn="ctr">
              <a:spcBef>
                <a:spcPts val="0"/>
              </a:spcBef>
              <a:spcAft>
                <a:spcPts val="0"/>
              </a:spcAft>
              <a:buNone/>
            </a:pPr>
            <a:r>
              <a:rPr b="1" lang="en"/>
              <a:t>Market Research</a:t>
            </a:r>
            <a:endParaRPr b="1"/>
          </a:p>
        </p:txBody>
      </p:sp>
      <p:sp>
        <p:nvSpPr>
          <p:cNvPr id="101" name="Google Shape;101;p21"/>
          <p:cNvSpPr txBox="1"/>
          <p:nvPr>
            <p:ph idx="1" type="subTitle"/>
          </p:nvPr>
        </p:nvSpPr>
        <p:spPr>
          <a:xfrm>
            <a:off x="2703525" y="2763852"/>
            <a:ext cx="34863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who are our competitors?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2"/>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07" name="Google Shape;107;p22"/>
          <p:cNvSpPr txBox="1"/>
          <p:nvPr/>
        </p:nvSpPr>
        <p:spPr>
          <a:xfrm>
            <a:off x="797450" y="1601312"/>
            <a:ext cx="4314000" cy="1471800"/>
          </a:xfrm>
          <a:prstGeom prst="rect">
            <a:avLst/>
          </a:prstGeom>
          <a:noFill/>
          <a:ln>
            <a:noFill/>
          </a:ln>
        </p:spPr>
        <p:txBody>
          <a:bodyPr anchorCtr="0" anchor="t" bIns="91425" lIns="91425" spcFirstLastPara="1" rIns="91425" wrap="square" tIns="91425">
            <a:noAutofit/>
          </a:bodyPr>
          <a:lstStyle/>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C</a:t>
            </a:r>
            <a:r>
              <a:rPr lang="en" sz="1500">
                <a:solidFill>
                  <a:schemeClr val="dk1"/>
                </a:solidFill>
                <a:latin typeface="Pangolin"/>
                <a:ea typeface="Pangolin"/>
                <a:cs typeface="Pangolin"/>
                <a:sym typeface="Pangolin"/>
              </a:rPr>
              <a:t>ollaborators share daily reflections with their team via pre-generated prompts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Prompts helped users “scaffold the structure and content” of journaling</a:t>
            </a:r>
            <a:endParaRPr sz="1500">
              <a:solidFill>
                <a:schemeClr val="dk1"/>
              </a:solidFill>
              <a:latin typeface="Pangolin"/>
              <a:ea typeface="Pangolin"/>
              <a:cs typeface="Pangolin"/>
              <a:sym typeface="Pangolin"/>
            </a:endParaRPr>
          </a:p>
        </p:txBody>
      </p:sp>
      <p:sp>
        <p:nvSpPr>
          <p:cNvPr id="108" name="Google Shape;108;p22"/>
          <p:cNvSpPr txBox="1"/>
          <p:nvPr/>
        </p:nvSpPr>
        <p:spPr>
          <a:xfrm>
            <a:off x="906375" y="654450"/>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Journy</a:t>
            </a:r>
            <a:endParaRPr sz="2400">
              <a:latin typeface="Inconsolata"/>
              <a:ea typeface="Inconsolata"/>
              <a:cs typeface="Inconsolata"/>
              <a:sym typeface="Inconsolata"/>
            </a:endParaRPr>
          </a:p>
        </p:txBody>
      </p:sp>
      <p:pic>
        <p:nvPicPr>
          <p:cNvPr id="109" name="Google Shape;109;p22"/>
          <p:cNvPicPr preferRelativeResize="0"/>
          <p:nvPr/>
        </p:nvPicPr>
        <p:blipFill>
          <a:blip r:embed="rId3">
            <a:alphaModFix/>
          </a:blip>
          <a:stretch>
            <a:fillRect/>
          </a:stretch>
        </p:blipFill>
        <p:spPr>
          <a:xfrm>
            <a:off x="7266112" y="578250"/>
            <a:ext cx="1198025" cy="363850"/>
          </a:xfrm>
          <a:prstGeom prst="rect">
            <a:avLst/>
          </a:prstGeom>
          <a:noFill/>
          <a:ln>
            <a:noFill/>
          </a:ln>
        </p:spPr>
      </p:pic>
      <p:pic>
        <p:nvPicPr>
          <p:cNvPr id="110" name="Google Shape;110;p22"/>
          <p:cNvPicPr preferRelativeResize="0"/>
          <p:nvPr/>
        </p:nvPicPr>
        <p:blipFill>
          <a:blip r:embed="rId4">
            <a:alphaModFix/>
          </a:blip>
          <a:stretch>
            <a:fillRect/>
          </a:stretch>
        </p:blipFill>
        <p:spPr>
          <a:xfrm>
            <a:off x="5298288" y="1162725"/>
            <a:ext cx="1524402" cy="3183124"/>
          </a:xfrm>
          <a:prstGeom prst="rect">
            <a:avLst/>
          </a:prstGeom>
          <a:noFill/>
          <a:ln>
            <a:noFill/>
          </a:ln>
        </p:spPr>
      </p:pic>
      <p:sp>
        <p:nvSpPr>
          <p:cNvPr id="111" name="Google Shape;111;p22"/>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Worked</a:t>
            </a:r>
            <a:endParaRPr b="1" sz="1700">
              <a:solidFill>
                <a:schemeClr val="dk1"/>
              </a:solidFill>
              <a:latin typeface="Pangolin"/>
              <a:ea typeface="Pangolin"/>
              <a:cs typeface="Pangolin"/>
              <a:sym typeface="Pangolin"/>
            </a:endParaRPr>
          </a:p>
        </p:txBody>
      </p:sp>
      <p:sp>
        <p:nvSpPr>
          <p:cNvPr id="112" name="Google Shape;112;p22"/>
          <p:cNvSpPr txBox="1"/>
          <p:nvPr/>
        </p:nvSpPr>
        <p:spPr>
          <a:xfrm>
            <a:off x="906375" y="27683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Pangolin"/>
                <a:ea typeface="Pangolin"/>
                <a:cs typeface="Pangolin"/>
                <a:sym typeface="Pangolin"/>
              </a:rPr>
              <a:t>What Didn’t Work</a:t>
            </a:r>
            <a:endParaRPr b="1" sz="1600">
              <a:solidFill>
                <a:schemeClr val="dk1"/>
              </a:solidFill>
              <a:latin typeface="Pangolin"/>
              <a:ea typeface="Pangolin"/>
              <a:cs typeface="Pangolin"/>
              <a:sym typeface="Pangolin"/>
            </a:endParaRPr>
          </a:p>
        </p:txBody>
      </p:sp>
      <p:sp>
        <p:nvSpPr>
          <p:cNvPr id="113" name="Google Shape;113;p22"/>
          <p:cNvSpPr txBox="1"/>
          <p:nvPr/>
        </p:nvSpPr>
        <p:spPr>
          <a:xfrm>
            <a:off x="797450" y="3071106"/>
            <a:ext cx="4314000" cy="14277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a:t>
            </a:r>
            <a:r>
              <a:rPr lang="en" sz="1500">
                <a:solidFill>
                  <a:schemeClr val="dk1"/>
                </a:solidFill>
                <a:latin typeface="Pangolin"/>
                <a:ea typeface="Pangolin"/>
                <a:cs typeface="Pangolin"/>
                <a:sym typeface="Pangolin"/>
              </a:rPr>
              <a:t> expressed need for ability to join, facilitate, and navigate easily between multiple teams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Confusion surrounding task execution mentioned above due to unclear design</a:t>
            </a:r>
            <a:endParaRPr sz="1500">
              <a:solidFill>
                <a:schemeClr val="dk1"/>
              </a:solidFill>
              <a:latin typeface="Pangolin"/>
              <a:ea typeface="Pangolin"/>
              <a:cs typeface="Pangolin"/>
              <a:sym typeface="Pangolin"/>
            </a:endParaRPr>
          </a:p>
        </p:txBody>
      </p:sp>
      <p:pic>
        <p:nvPicPr>
          <p:cNvPr id="114" name="Google Shape;114;p22"/>
          <p:cNvPicPr preferRelativeResize="0"/>
          <p:nvPr/>
        </p:nvPicPr>
        <p:blipFill>
          <a:blip r:embed="rId5">
            <a:alphaModFix/>
          </a:blip>
          <a:stretch>
            <a:fillRect/>
          </a:stretch>
        </p:blipFill>
        <p:spPr>
          <a:xfrm>
            <a:off x="6900625" y="1151413"/>
            <a:ext cx="1609925" cy="320573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20" name="Google Shape;120;p23"/>
          <p:cNvSpPr txBox="1"/>
          <p:nvPr/>
        </p:nvSpPr>
        <p:spPr>
          <a:xfrm>
            <a:off x="797450" y="1601312"/>
            <a:ext cx="4314000" cy="14718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DiarWe champions inter-user interaction, focusing on users being able to easily connect, interact with, and navigate between one another’s journal entries</a:t>
            </a:r>
            <a:r>
              <a:rPr lang="en" sz="1500">
                <a:solidFill>
                  <a:schemeClr val="dk1"/>
                </a:solidFill>
                <a:latin typeface="Pangolin"/>
                <a:ea typeface="Pangolin"/>
                <a:cs typeface="Pangolin"/>
                <a:sym typeface="Pangolin"/>
              </a:rPr>
              <a:t>.</a:t>
            </a:r>
            <a:endParaRPr sz="1500">
              <a:solidFill>
                <a:schemeClr val="dk1"/>
              </a:solidFill>
              <a:latin typeface="Pangolin"/>
              <a:ea typeface="Pangolin"/>
              <a:cs typeface="Pangolin"/>
              <a:sym typeface="Pangolin"/>
            </a:endParaRPr>
          </a:p>
        </p:txBody>
      </p:sp>
      <p:sp>
        <p:nvSpPr>
          <p:cNvPr id="121" name="Google Shape;121;p23"/>
          <p:cNvSpPr txBox="1"/>
          <p:nvPr/>
        </p:nvSpPr>
        <p:spPr>
          <a:xfrm>
            <a:off x="906375" y="654450"/>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Journy</a:t>
            </a:r>
            <a:endParaRPr sz="2400">
              <a:latin typeface="Inconsolata"/>
              <a:ea typeface="Inconsolata"/>
              <a:cs typeface="Inconsolata"/>
              <a:sym typeface="Inconsolata"/>
            </a:endParaRPr>
          </a:p>
        </p:txBody>
      </p:sp>
      <p:pic>
        <p:nvPicPr>
          <p:cNvPr id="122" name="Google Shape;122;p23"/>
          <p:cNvPicPr preferRelativeResize="0"/>
          <p:nvPr/>
        </p:nvPicPr>
        <p:blipFill>
          <a:blip r:embed="rId3">
            <a:alphaModFix/>
          </a:blip>
          <a:stretch>
            <a:fillRect/>
          </a:stretch>
        </p:blipFill>
        <p:spPr>
          <a:xfrm>
            <a:off x="7266112" y="578250"/>
            <a:ext cx="1198025" cy="363850"/>
          </a:xfrm>
          <a:prstGeom prst="rect">
            <a:avLst/>
          </a:prstGeom>
          <a:noFill/>
          <a:ln>
            <a:noFill/>
          </a:ln>
        </p:spPr>
      </p:pic>
      <p:pic>
        <p:nvPicPr>
          <p:cNvPr id="123" name="Google Shape;123;p23"/>
          <p:cNvPicPr preferRelativeResize="0"/>
          <p:nvPr/>
        </p:nvPicPr>
        <p:blipFill>
          <a:blip r:embed="rId4">
            <a:alphaModFix/>
          </a:blip>
          <a:stretch>
            <a:fillRect/>
          </a:stretch>
        </p:blipFill>
        <p:spPr>
          <a:xfrm>
            <a:off x="5298288" y="1162725"/>
            <a:ext cx="1524402" cy="3183124"/>
          </a:xfrm>
          <a:prstGeom prst="rect">
            <a:avLst/>
          </a:prstGeom>
          <a:noFill/>
          <a:ln>
            <a:noFill/>
          </a:ln>
        </p:spPr>
      </p:pic>
      <p:sp>
        <p:nvSpPr>
          <p:cNvPr id="124" name="Google Shape;124;p23"/>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Makes DiarWe Unique</a:t>
            </a:r>
            <a:endParaRPr b="1" sz="1600">
              <a:solidFill>
                <a:schemeClr val="dk1"/>
              </a:solidFill>
              <a:latin typeface="Pangolin"/>
              <a:ea typeface="Pangolin"/>
              <a:cs typeface="Pangolin"/>
              <a:sym typeface="Pangolin"/>
            </a:endParaRPr>
          </a:p>
        </p:txBody>
      </p:sp>
      <p:sp>
        <p:nvSpPr>
          <p:cNvPr id="125" name="Google Shape;125;p23"/>
          <p:cNvSpPr txBox="1"/>
          <p:nvPr/>
        </p:nvSpPr>
        <p:spPr>
          <a:xfrm>
            <a:off x="906375" y="27683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Pangolin"/>
                <a:ea typeface="Pangolin"/>
                <a:cs typeface="Pangolin"/>
                <a:sym typeface="Pangolin"/>
              </a:rPr>
              <a:t>Implications</a:t>
            </a:r>
            <a:endParaRPr b="1" sz="1500">
              <a:solidFill>
                <a:schemeClr val="dk1"/>
              </a:solidFill>
              <a:latin typeface="Pangolin"/>
              <a:ea typeface="Pangolin"/>
              <a:cs typeface="Pangolin"/>
              <a:sym typeface="Pangolin"/>
            </a:endParaRPr>
          </a:p>
        </p:txBody>
      </p:sp>
      <p:sp>
        <p:nvSpPr>
          <p:cNvPr id="126" name="Google Shape;126;p23"/>
          <p:cNvSpPr txBox="1"/>
          <p:nvPr/>
        </p:nvSpPr>
        <p:spPr>
          <a:xfrm>
            <a:off x="797450" y="3071106"/>
            <a:ext cx="4314000" cy="14277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don’t like platforms that are hard to navigate. Especially considering DiarWe includes older generations in its target audience, we must focus on clean, simple, and accessible design</a:t>
            </a:r>
            <a:endParaRPr sz="1500">
              <a:solidFill>
                <a:schemeClr val="dk1"/>
              </a:solidFill>
              <a:latin typeface="Pangolin"/>
              <a:ea typeface="Pangolin"/>
              <a:cs typeface="Pangolin"/>
              <a:sym typeface="Pangolin"/>
            </a:endParaRPr>
          </a:p>
        </p:txBody>
      </p:sp>
      <p:pic>
        <p:nvPicPr>
          <p:cNvPr id="127" name="Google Shape;127;p23"/>
          <p:cNvPicPr preferRelativeResize="0"/>
          <p:nvPr/>
        </p:nvPicPr>
        <p:blipFill>
          <a:blip r:embed="rId5">
            <a:alphaModFix/>
          </a:blip>
          <a:stretch>
            <a:fillRect/>
          </a:stretch>
        </p:blipFill>
        <p:spPr>
          <a:xfrm>
            <a:off x="6900625" y="1151413"/>
            <a:ext cx="1609925" cy="320573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nvSpPr>
        <p:spPr>
          <a:xfrm>
            <a:off x="797450" y="3375901"/>
            <a:ext cx="4314000" cy="10677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Some feel that the app sends too much notifications, which seems to frustrate users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Some features are only available to premium users</a:t>
            </a:r>
            <a:endParaRPr sz="1500">
              <a:solidFill>
                <a:schemeClr val="dk1"/>
              </a:solidFill>
              <a:latin typeface="Pangolin"/>
              <a:ea typeface="Pangolin"/>
              <a:cs typeface="Pangolin"/>
              <a:sym typeface="Pangolin"/>
            </a:endParaRPr>
          </a:p>
        </p:txBody>
      </p:sp>
      <p:sp>
        <p:nvSpPr>
          <p:cNvPr id="133" name="Google Shape;133;p24"/>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34" name="Google Shape;134;p24"/>
          <p:cNvPicPr preferRelativeResize="0"/>
          <p:nvPr/>
        </p:nvPicPr>
        <p:blipFill>
          <a:blip r:embed="rId3">
            <a:alphaModFix/>
          </a:blip>
          <a:stretch>
            <a:fillRect/>
          </a:stretch>
        </p:blipFill>
        <p:spPr>
          <a:xfrm>
            <a:off x="5379788" y="1298525"/>
            <a:ext cx="1522576" cy="2298851"/>
          </a:xfrm>
          <a:prstGeom prst="rect">
            <a:avLst/>
          </a:prstGeom>
          <a:noFill/>
          <a:ln>
            <a:noFill/>
          </a:ln>
        </p:spPr>
      </p:pic>
      <p:pic>
        <p:nvPicPr>
          <p:cNvPr id="135" name="Google Shape;135;p24"/>
          <p:cNvPicPr preferRelativeResize="0"/>
          <p:nvPr/>
        </p:nvPicPr>
        <p:blipFill rotWithShape="1">
          <a:blip r:embed="rId4">
            <a:alphaModFix/>
          </a:blip>
          <a:srcRect b="0" l="11565" r="12894" t="33774"/>
          <a:stretch/>
        </p:blipFill>
        <p:spPr>
          <a:xfrm>
            <a:off x="7061775" y="1467050"/>
            <a:ext cx="1336925" cy="2537400"/>
          </a:xfrm>
          <a:prstGeom prst="rect">
            <a:avLst/>
          </a:prstGeom>
          <a:noFill/>
          <a:ln>
            <a:noFill/>
          </a:ln>
        </p:spPr>
      </p:pic>
      <p:sp>
        <p:nvSpPr>
          <p:cNvPr id="136" name="Google Shape;136;p24"/>
          <p:cNvSpPr txBox="1"/>
          <p:nvPr/>
        </p:nvSpPr>
        <p:spPr>
          <a:xfrm>
            <a:off x="888050" y="679025"/>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Agapé</a:t>
            </a:r>
            <a:endParaRPr sz="2400">
              <a:latin typeface="Inconsolata"/>
              <a:ea typeface="Inconsolata"/>
              <a:cs typeface="Inconsolata"/>
              <a:sym typeface="Inconsolata"/>
            </a:endParaRPr>
          </a:p>
        </p:txBody>
      </p:sp>
      <p:pic>
        <p:nvPicPr>
          <p:cNvPr id="137" name="Google Shape;137;p24"/>
          <p:cNvPicPr preferRelativeResize="0"/>
          <p:nvPr/>
        </p:nvPicPr>
        <p:blipFill>
          <a:blip r:embed="rId5">
            <a:alphaModFix/>
          </a:blip>
          <a:stretch>
            <a:fillRect/>
          </a:stretch>
        </p:blipFill>
        <p:spPr>
          <a:xfrm>
            <a:off x="7888700" y="505175"/>
            <a:ext cx="510000" cy="510000"/>
          </a:xfrm>
          <a:prstGeom prst="roundRect">
            <a:avLst>
              <a:gd fmla="val 16667" name="adj"/>
            </a:avLst>
          </a:prstGeom>
          <a:noFill/>
          <a:ln>
            <a:noFill/>
          </a:ln>
        </p:spPr>
      </p:pic>
      <p:sp>
        <p:nvSpPr>
          <p:cNvPr id="138" name="Google Shape;138;p24"/>
          <p:cNvSpPr txBox="1"/>
          <p:nvPr/>
        </p:nvSpPr>
        <p:spPr>
          <a:xfrm>
            <a:off x="797450" y="1601312"/>
            <a:ext cx="4314000" cy="14718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People in long distance relationships feel more connected with their partners when answering the app’s questions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Works well when both parties are invested into the app</a:t>
            </a:r>
            <a:endParaRPr sz="1500">
              <a:solidFill>
                <a:schemeClr val="dk1"/>
              </a:solidFill>
              <a:latin typeface="Pangolin"/>
              <a:ea typeface="Pangolin"/>
              <a:cs typeface="Pangolin"/>
              <a:sym typeface="Pangolin"/>
            </a:endParaRPr>
          </a:p>
        </p:txBody>
      </p:sp>
      <p:sp>
        <p:nvSpPr>
          <p:cNvPr id="139" name="Google Shape;139;p24"/>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Worked</a:t>
            </a:r>
            <a:endParaRPr b="1" sz="1600">
              <a:solidFill>
                <a:schemeClr val="dk1"/>
              </a:solidFill>
              <a:latin typeface="Pangolin"/>
              <a:ea typeface="Pangolin"/>
              <a:cs typeface="Pangolin"/>
              <a:sym typeface="Pangolin"/>
            </a:endParaRPr>
          </a:p>
        </p:txBody>
      </p:sp>
      <p:sp>
        <p:nvSpPr>
          <p:cNvPr id="140" name="Google Shape;140;p24"/>
          <p:cNvSpPr txBox="1"/>
          <p:nvPr/>
        </p:nvSpPr>
        <p:spPr>
          <a:xfrm>
            <a:off x="906375" y="30731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Didn’t Work</a:t>
            </a:r>
            <a:endParaRPr b="1" sz="1500">
              <a:solidFill>
                <a:schemeClr val="dk1"/>
              </a:solidFill>
              <a:latin typeface="Pangolin"/>
              <a:ea typeface="Pangolin"/>
              <a:cs typeface="Pangolin"/>
              <a:sym typeface="Pangol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nvSpPr>
        <p:spPr>
          <a:xfrm>
            <a:off x="797450" y="3375901"/>
            <a:ext cx="4314000" cy="10677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Some feel that the app sends too much notifications, which seems to frustrate users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Some features are only available to premium users</a:t>
            </a:r>
            <a:endParaRPr sz="1500">
              <a:solidFill>
                <a:schemeClr val="dk1"/>
              </a:solidFill>
              <a:latin typeface="Pangolin"/>
              <a:ea typeface="Pangolin"/>
              <a:cs typeface="Pangolin"/>
              <a:sym typeface="Pangolin"/>
            </a:endParaRPr>
          </a:p>
        </p:txBody>
      </p:sp>
      <p:sp>
        <p:nvSpPr>
          <p:cNvPr id="146" name="Google Shape;146;p25"/>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47" name="Google Shape;147;p25"/>
          <p:cNvPicPr preferRelativeResize="0"/>
          <p:nvPr/>
        </p:nvPicPr>
        <p:blipFill>
          <a:blip r:embed="rId3">
            <a:alphaModFix/>
          </a:blip>
          <a:stretch>
            <a:fillRect/>
          </a:stretch>
        </p:blipFill>
        <p:spPr>
          <a:xfrm>
            <a:off x="5379788" y="1298525"/>
            <a:ext cx="1522576" cy="2298851"/>
          </a:xfrm>
          <a:prstGeom prst="rect">
            <a:avLst/>
          </a:prstGeom>
          <a:noFill/>
          <a:ln>
            <a:noFill/>
          </a:ln>
        </p:spPr>
      </p:pic>
      <p:pic>
        <p:nvPicPr>
          <p:cNvPr id="148" name="Google Shape;148;p25"/>
          <p:cNvPicPr preferRelativeResize="0"/>
          <p:nvPr/>
        </p:nvPicPr>
        <p:blipFill rotWithShape="1">
          <a:blip r:embed="rId4">
            <a:alphaModFix/>
          </a:blip>
          <a:srcRect b="0" l="11565" r="12894" t="33774"/>
          <a:stretch/>
        </p:blipFill>
        <p:spPr>
          <a:xfrm>
            <a:off x="7061775" y="1467050"/>
            <a:ext cx="1336925" cy="2537400"/>
          </a:xfrm>
          <a:prstGeom prst="rect">
            <a:avLst/>
          </a:prstGeom>
          <a:noFill/>
          <a:ln>
            <a:noFill/>
          </a:ln>
        </p:spPr>
      </p:pic>
      <p:sp>
        <p:nvSpPr>
          <p:cNvPr id="149" name="Google Shape;149;p25"/>
          <p:cNvSpPr txBox="1"/>
          <p:nvPr/>
        </p:nvSpPr>
        <p:spPr>
          <a:xfrm>
            <a:off x="888050" y="679025"/>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Agapé</a:t>
            </a:r>
            <a:endParaRPr sz="2400">
              <a:latin typeface="Inconsolata"/>
              <a:ea typeface="Inconsolata"/>
              <a:cs typeface="Inconsolata"/>
              <a:sym typeface="Inconsolata"/>
            </a:endParaRPr>
          </a:p>
        </p:txBody>
      </p:sp>
      <p:pic>
        <p:nvPicPr>
          <p:cNvPr id="150" name="Google Shape;150;p25"/>
          <p:cNvPicPr preferRelativeResize="0"/>
          <p:nvPr/>
        </p:nvPicPr>
        <p:blipFill>
          <a:blip r:embed="rId5">
            <a:alphaModFix/>
          </a:blip>
          <a:stretch>
            <a:fillRect/>
          </a:stretch>
        </p:blipFill>
        <p:spPr>
          <a:xfrm>
            <a:off x="7888700" y="505175"/>
            <a:ext cx="510000" cy="510000"/>
          </a:xfrm>
          <a:prstGeom prst="roundRect">
            <a:avLst>
              <a:gd fmla="val 16667" name="adj"/>
            </a:avLst>
          </a:prstGeom>
          <a:noFill/>
          <a:ln>
            <a:noFill/>
          </a:ln>
        </p:spPr>
      </p:pic>
      <p:sp>
        <p:nvSpPr>
          <p:cNvPr id="151" name="Google Shape;151;p25"/>
          <p:cNvSpPr txBox="1"/>
          <p:nvPr/>
        </p:nvSpPr>
        <p:spPr>
          <a:xfrm>
            <a:off x="797450" y="1601312"/>
            <a:ext cx="4314000" cy="14718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People in long distance relationships feel more connected with their partners when answering the app’s questions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Works well when both parties are invested into the app</a:t>
            </a:r>
            <a:endParaRPr sz="1500">
              <a:solidFill>
                <a:schemeClr val="dk1"/>
              </a:solidFill>
              <a:latin typeface="Pangolin"/>
              <a:ea typeface="Pangolin"/>
              <a:cs typeface="Pangolin"/>
              <a:sym typeface="Pangolin"/>
            </a:endParaRPr>
          </a:p>
        </p:txBody>
      </p:sp>
      <p:sp>
        <p:nvSpPr>
          <p:cNvPr id="152" name="Google Shape;152;p25"/>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Worked</a:t>
            </a:r>
            <a:endParaRPr b="1" sz="1600">
              <a:solidFill>
                <a:schemeClr val="dk1"/>
              </a:solidFill>
              <a:latin typeface="Pangolin"/>
              <a:ea typeface="Pangolin"/>
              <a:cs typeface="Pangolin"/>
              <a:sym typeface="Pangolin"/>
            </a:endParaRPr>
          </a:p>
        </p:txBody>
      </p:sp>
      <p:sp>
        <p:nvSpPr>
          <p:cNvPr id="153" name="Google Shape;153;p25"/>
          <p:cNvSpPr txBox="1"/>
          <p:nvPr/>
        </p:nvSpPr>
        <p:spPr>
          <a:xfrm>
            <a:off x="906375" y="30731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Didn’t Work</a:t>
            </a:r>
            <a:endParaRPr b="1" sz="1500">
              <a:solidFill>
                <a:schemeClr val="dk1"/>
              </a:solidFill>
              <a:latin typeface="Pangolin"/>
              <a:ea typeface="Pangolin"/>
              <a:cs typeface="Pangolin"/>
              <a:sym typeface="Pangoli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6"/>
          <p:cNvSpPr txBox="1"/>
          <p:nvPr/>
        </p:nvSpPr>
        <p:spPr>
          <a:xfrm>
            <a:off x="797450" y="1601303"/>
            <a:ext cx="4314000" cy="10677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DiarWe </a:t>
            </a:r>
            <a:r>
              <a:rPr lang="en" sz="1500">
                <a:solidFill>
                  <a:schemeClr val="dk1"/>
                </a:solidFill>
                <a:latin typeface="Pangolin"/>
                <a:ea typeface="Pangolin"/>
                <a:cs typeface="Pangolin"/>
                <a:sym typeface="Pangolin"/>
              </a:rPr>
              <a:t>is unique because in addition to text prompts, we leverage multimedia such as songs, pictures, videos, or even voice memos to more deeply engage parties</a:t>
            </a:r>
            <a:endParaRPr sz="1500">
              <a:solidFill>
                <a:schemeClr val="dk1"/>
              </a:solidFill>
              <a:latin typeface="Pangolin"/>
              <a:ea typeface="Pangolin"/>
              <a:cs typeface="Pangolin"/>
              <a:sym typeface="Pangolin"/>
            </a:endParaRPr>
          </a:p>
        </p:txBody>
      </p:sp>
      <p:sp>
        <p:nvSpPr>
          <p:cNvPr id="159" name="Google Shape;159;p26"/>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60" name="Google Shape;160;p26"/>
          <p:cNvPicPr preferRelativeResize="0"/>
          <p:nvPr/>
        </p:nvPicPr>
        <p:blipFill>
          <a:blip r:embed="rId3">
            <a:alphaModFix/>
          </a:blip>
          <a:stretch>
            <a:fillRect/>
          </a:stretch>
        </p:blipFill>
        <p:spPr>
          <a:xfrm>
            <a:off x="5332525" y="1281850"/>
            <a:ext cx="1522576" cy="2298851"/>
          </a:xfrm>
          <a:prstGeom prst="rect">
            <a:avLst/>
          </a:prstGeom>
          <a:noFill/>
          <a:ln>
            <a:noFill/>
          </a:ln>
        </p:spPr>
      </p:pic>
      <p:pic>
        <p:nvPicPr>
          <p:cNvPr id="161" name="Google Shape;161;p26"/>
          <p:cNvPicPr preferRelativeResize="0"/>
          <p:nvPr/>
        </p:nvPicPr>
        <p:blipFill rotWithShape="1">
          <a:blip r:embed="rId4">
            <a:alphaModFix/>
          </a:blip>
          <a:srcRect b="0" l="11565" r="12894" t="33774"/>
          <a:stretch/>
        </p:blipFill>
        <p:spPr>
          <a:xfrm>
            <a:off x="7061775" y="1467050"/>
            <a:ext cx="1336925" cy="2537400"/>
          </a:xfrm>
          <a:prstGeom prst="rect">
            <a:avLst/>
          </a:prstGeom>
          <a:noFill/>
          <a:ln>
            <a:noFill/>
          </a:ln>
        </p:spPr>
      </p:pic>
      <p:sp>
        <p:nvSpPr>
          <p:cNvPr id="162" name="Google Shape;162;p26"/>
          <p:cNvSpPr txBox="1"/>
          <p:nvPr/>
        </p:nvSpPr>
        <p:spPr>
          <a:xfrm>
            <a:off x="797450" y="3071101"/>
            <a:ext cx="4314000" cy="10677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Need to ensure that our notifications are useful and don’t spam the users</a:t>
            </a:r>
            <a:endParaRPr sz="1500">
              <a:solidFill>
                <a:schemeClr val="dk1"/>
              </a:solidFill>
              <a:latin typeface="Pangolin"/>
              <a:ea typeface="Pangolin"/>
              <a:cs typeface="Pangolin"/>
              <a:sym typeface="Pangolin"/>
            </a:endParaRPr>
          </a:p>
          <a:p>
            <a:pPr indent="-323850" lvl="0" marL="457200" rtl="0" algn="l">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Many users deleted Agapé for this reason</a:t>
            </a:r>
            <a:endParaRPr sz="1500">
              <a:solidFill>
                <a:schemeClr val="dk1"/>
              </a:solidFill>
              <a:latin typeface="Pangolin"/>
              <a:ea typeface="Pangolin"/>
              <a:cs typeface="Pangolin"/>
              <a:sym typeface="Pangolin"/>
            </a:endParaRPr>
          </a:p>
        </p:txBody>
      </p:sp>
      <p:sp>
        <p:nvSpPr>
          <p:cNvPr id="163" name="Google Shape;163;p26"/>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Why DiarWe is unique</a:t>
            </a:r>
            <a:endParaRPr b="1" sz="1600">
              <a:solidFill>
                <a:schemeClr val="dk1"/>
              </a:solidFill>
              <a:latin typeface="Pangolin"/>
              <a:ea typeface="Pangolin"/>
              <a:cs typeface="Pangolin"/>
              <a:sym typeface="Pangolin"/>
            </a:endParaRPr>
          </a:p>
        </p:txBody>
      </p:sp>
      <p:sp>
        <p:nvSpPr>
          <p:cNvPr id="164" name="Google Shape;164;p26"/>
          <p:cNvSpPr txBox="1"/>
          <p:nvPr/>
        </p:nvSpPr>
        <p:spPr>
          <a:xfrm>
            <a:off x="906375" y="27683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Implications</a:t>
            </a:r>
            <a:endParaRPr b="1" sz="1500">
              <a:solidFill>
                <a:schemeClr val="dk1"/>
              </a:solidFill>
              <a:latin typeface="Pangolin"/>
              <a:ea typeface="Pangolin"/>
              <a:cs typeface="Pangolin"/>
              <a:sym typeface="Pangolin"/>
            </a:endParaRPr>
          </a:p>
        </p:txBody>
      </p:sp>
      <p:sp>
        <p:nvSpPr>
          <p:cNvPr id="165" name="Google Shape;165;p26"/>
          <p:cNvSpPr txBox="1"/>
          <p:nvPr/>
        </p:nvSpPr>
        <p:spPr>
          <a:xfrm>
            <a:off x="888050" y="679025"/>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Agapé</a:t>
            </a:r>
            <a:endParaRPr sz="2400">
              <a:latin typeface="Inconsolata"/>
              <a:ea typeface="Inconsolata"/>
              <a:cs typeface="Inconsolata"/>
              <a:sym typeface="Inconsolata"/>
            </a:endParaRPr>
          </a:p>
        </p:txBody>
      </p:sp>
      <p:pic>
        <p:nvPicPr>
          <p:cNvPr id="166" name="Google Shape;166;p26"/>
          <p:cNvPicPr preferRelativeResize="0"/>
          <p:nvPr/>
        </p:nvPicPr>
        <p:blipFill>
          <a:blip r:embed="rId5">
            <a:alphaModFix/>
          </a:blip>
          <a:stretch>
            <a:fillRect/>
          </a:stretch>
        </p:blipFill>
        <p:spPr>
          <a:xfrm>
            <a:off x="7888700" y="505175"/>
            <a:ext cx="510000" cy="510000"/>
          </a:xfrm>
          <a:prstGeom prst="roundRect">
            <a:avLst>
              <a:gd fmla="val 16667" name="adj"/>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7"/>
          <p:cNvSpPr txBox="1"/>
          <p:nvPr/>
        </p:nvSpPr>
        <p:spPr>
          <a:xfrm>
            <a:off x="797450" y="3071100"/>
            <a:ext cx="4609200" cy="1067700"/>
          </a:xfrm>
          <a:prstGeom prst="rect">
            <a:avLst/>
          </a:prstGeom>
          <a:noFill/>
          <a:ln>
            <a:noFill/>
          </a:ln>
        </p:spPr>
        <p:txBody>
          <a:bodyPr anchorCtr="0" anchor="t" bIns="91425" lIns="91425" spcFirstLastPara="1" rIns="91425" wrap="square" tIns="91425">
            <a:noAutofit/>
          </a:bodyPr>
          <a:lstStyle/>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think optional prompts are quite removed from the main goal of the app: to unpack daily thoughts and current wellbeing</a:t>
            </a:r>
            <a:endParaRPr sz="1500">
              <a:solidFill>
                <a:schemeClr val="dk1"/>
              </a:solidFill>
              <a:latin typeface="Pangolin"/>
              <a:ea typeface="Pangolin"/>
              <a:cs typeface="Pangolin"/>
              <a:sym typeface="Pangolin"/>
            </a:endParaRPr>
          </a:p>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are unable to comment on other’s responses to the optional prompts</a:t>
            </a:r>
            <a:endParaRPr sz="1500">
              <a:solidFill>
                <a:schemeClr val="dk1"/>
              </a:solidFill>
              <a:latin typeface="Pangolin"/>
              <a:ea typeface="Pangolin"/>
              <a:cs typeface="Pangolin"/>
              <a:sym typeface="Pangolin"/>
            </a:endParaRPr>
          </a:p>
        </p:txBody>
      </p:sp>
      <p:sp>
        <p:nvSpPr>
          <p:cNvPr id="172" name="Google Shape;172;p27"/>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73" name="Google Shape;173;p27"/>
          <p:cNvSpPr txBox="1"/>
          <p:nvPr/>
        </p:nvSpPr>
        <p:spPr>
          <a:xfrm>
            <a:off x="797450" y="1372700"/>
            <a:ext cx="4422900" cy="1471800"/>
          </a:xfrm>
          <a:prstGeom prst="rect">
            <a:avLst/>
          </a:prstGeom>
          <a:noFill/>
          <a:ln>
            <a:noFill/>
          </a:ln>
        </p:spPr>
        <p:txBody>
          <a:bodyPr anchorCtr="0" anchor="t" bIns="91425" lIns="91425" spcFirstLastPara="1" rIns="91425" wrap="square" tIns="91425">
            <a:noAutofit/>
          </a:bodyPr>
          <a:lstStyle/>
          <a:p>
            <a:pPr indent="0" lvl="0" marL="0" marR="0" rtl="0" algn="l">
              <a:lnSpc>
                <a:spcPct val="106000"/>
              </a:lnSpc>
              <a:spcBef>
                <a:spcPts val="0"/>
              </a:spcBef>
              <a:spcAft>
                <a:spcPts val="0"/>
              </a:spcAft>
              <a:buNone/>
            </a:pPr>
            <a:r>
              <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Social journal; users track emotions over time</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can connect with their feelings via color and add voice + photos to share honestly with friends and loved ones (or anonymously) daily</a:t>
            </a:r>
            <a:endParaRPr sz="1500">
              <a:solidFill>
                <a:schemeClr val="dk1"/>
              </a:solidFill>
              <a:latin typeface="Pangolin"/>
              <a:ea typeface="Pangolin"/>
              <a:cs typeface="Pangolin"/>
              <a:sym typeface="Pangolin"/>
            </a:endParaRPr>
          </a:p>
        </p:txBody>
      </p:sp>
      <p:sp>
        <p:nvSpPr>
          <p:cNvPr id="174" name="Google Shape;174;p27"/>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Worked</a:t>
            </a:r>
            <a:endParaRPr b="1" sz="1600">
              <a:solidFill>
                <a:schemeClr val="dk1"/>
              </a:solidFill>
              <a:latin typeface="Pangolin"/>
              <a:ea typeface="Pangolin"/>
              <a:cs typeface="Pangolin"/>
              <a:sym typeface="Pangolin"/>
            </a:endParaRPr>
          </a:p>
        </p:txBody>
      </p:sp>
      <p:sp>
        <p:nvSpPr>
          <p:cNvPr id="175" name="Google Shape;175;p27"/>
          <p:cNvSpPr txBox="1"/>
          <p:nvPr/>
        </p:nvSpPr>
        <p:spPr>
          <a:xfrm>
            <a:off x="906375" y="27683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Didn’t Work</a:t>
            </a:r>
            <a:endParaRPr b="1" sz="1500">
              <a:solidFill>
                <a:schemeClr val="dk1"/>
              </a:solidFill>
              <a:latin typeface="Pangolin"/>
              <a:ea typeface="Pangolin"/>
              <a:cs typeface="Pangolin"/>
              <a:sym typeface="Pangolin"/>
            </a:endParaRPr>
          </a:p>
        </p:txBody>
      </p:sp>
      <p:pic>
        <p:nvPicPr>
          <p:cNvPr id="176" name="Google Shape;176;p27"/>
          <p:cNvPicPr preferRelativeResize="0"/>
          <p:nvPr/>
        </p:nvPicPr>
        <p:blipFill>
          <a:blip r:embed="rId3">
            <a:alphaModFix/>
          </a:blip>
          <a:stretch>
            <a:fillRect/>
          </a:stretch>
        </p:blipFill>
        <p:spPr>
          <a:xfrm>
            <a:off x="7943725" y="526625"/>
            <a:ext cx="467099" cy="467099"/>
          </a:xfrm>
          <a:prstGeom prst="rect">
            <a:avLst/>
          </a:prstGeom>
          <a:noFill/>
          <a:ln>
            <a:noFill/>
          </a:ln>
        </p:spPr>
      </p:pic>
      <p:sp>
        <p:nvSpPr>
          <p:cNvPr id="177" name="Google Shape;177;p27"/>
          <p:cNvSpPr txBox="1"/>
          <p:nvPr/>
        </p:nvSpPr>
        <p:spPr>
          <a:xfrm>
            <a:off x="888050" y="679025"/>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Penciv</a:t>
            </a:r>
            <a:endParaRPr sz="2400">
              <a:latin typeface="Inconsolata"/>
              <a:ea typeface="Inconsolata"/>
              <a:cs typeface="Inconsolata"/>
              <a:sym typeface="Inconsolata"/>
            </a:endParaRPr>
          </a:p>
        </p:txBody>
      </p:sp>
      <p:pic>
        <p:nvPicPr>
          <p:cNvPr id="178" name="Google Shape;178;p27"/>
          <p:cNvPicPr preferRelativeResize="0"/>
          <p:nvPr/>
        </p:nvPicPr>
        <p:blipFill>
          <a:blip r:embed="rId4">
            <a:alphaModFix/>
          </a:blip>
          <a:stretch>
            <a:fillRect/>
          </a:stretch>
        </p:blipFill>
        <p:spPr>
          <a:xfrm>
            <a:off x="5499937" y="918797"/>
            <a:ext cx="1494025" cy="2998025"/>
          </a:xfrm>
          <a:prstGeom prst="rect">
            <a:avLst/>
          </a:prstGeom>
          <a:noFill/>
          <a:ln>
            <a:noFill/>
          </a:ln>
        </p:spPr>
      </p:pic>
      <p:pic>
        <p:nvPicPr>
          <p:cNvPr id="179" name="Google Shape;179;p27"/>
          <p:cNvPicPr preferRelativeResize="0"/>
          <p:nvPr/>
        </p:nvPicPr>
        <p:blipFill>
          <a:blip r:embed="rId5">
            <a:alphaModFix/>
          </a:blip>
          <a:stretch>
            <a:fillRect/>
          </a:stretch>
        </p:blipFill>
        <p:spPr>
          <a:xfrm>
            <a:off x="7087225" y="1529475"/>
            <a:ext cx="1442650" cy="2905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nvSpPr>
        <p:spPr>
          <a:xfrm>
            <a:off x="797450" y="3375900"/>
            <a:ext cx="4609200" cy="1067700"/>
          </a:xfrm>
          <a:prstGeom prst="rect">
            <a:avLst/>
          </a:prstGeom>
          <a:noFill/>
          <a:ln>
            <a:noFill/>
          </a:ln>
        </p:spPr>
        <p:txBody>
          <a:bodyPr anchorCtr="0" anchor="t" bIns="91425" lIns="91425" spcFirstLastPara="1" rIns="91425" wrap="square" tIns="91425">
            <a:noAutofit/>
          </a:bodyPr>
          <a:lstStyle/>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We must ensure that our prompts focus on bridging gaps and connecting users. We should also focus on intergenerational learning in addition to reflection</a:t>
            </a:r>
            <a:endParaRPr sz="1500">
              <a:solidFill>
                <a:schemeClr val="dk1"/>
              </a:solidFill>
              <a:latin typeface="Pangolin"/>
              <a:ea typeface="Pangolin"/>
              <a:cs typeface="Pangolin"/>
              <a:sym typeface="Pangolin"/>
            </a:endParaRPr>
          </a:p>
        </p:txBody>
      </p:sp>
      <p:sp>
        <p:nvSpPr>
          <p:cNvPr id="185" name="Google Shape;185;p28"/>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86" name="Google Shape;186;p28"/>
          <p:cNvSpPr txBox="1"/>
          <p:nvPr/>
        </p:nvSpPr>
        <p:spPr>
          <a:xfrm>
            <a:off x="797450" y="1372700"/>
            <a:ext cx="4609200" cy="1471800"/>
          </a:xfrm>
          <a:prstGeom prst="rect">
            <a:avLst/>
          </a:prstGeom>
          <a:noFill/>
          <a:ln>
            <a:noFill/>
          </a:ln>
        </p:spPr>
        <p:txBody>
          <a:bodyPr anchorCtr="0" anchor="t" bIns="91425" lIns="91425" spcFirstLastPara="1" rIns="91425" wrap="square" tIns="91425">
            <a:noAutofit/>
          </a:bodyPr>
          <a:lstStyle/>
          <a:p>
            <a:pPr indent="0" lvl="0" marL="0" marR="0" rtl="0" algn="l">
              <a:lnSpc>
                <a:spcPct val="106000"/>
              </a:lnSpc>
              <a:spcBef>
                <a:spcPts val="0"/>
              </a:spcBef>
              <a:spcAft>
                <a:spcPts val="0"/>
              </a:spcAft>
              <a:buNone/>
            </a:pPr>
            <a:r>
              <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P</a:t>
            </a:r>
            <a:r>
              <a:rPr lang="en" sz="1500">
                <a:solidFill>
                  <a:schemeClr val="dk1"/>
                </a:solidFill>
                <a:latin typeface="Pangolin"/>
                <a:ea typeface="Pangolin"/>
                <a:cs typeface="Pangolin"/>
                <a:sym typeface="Pangolin"/>
              </a:rPr>
              <a:t>rompts are integrated into the journaling experience to connect people via shared elements of culture and life. </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More focused on learning about generations and broadening one’s worldview, not just reflecting</a:t>
            </a:r>
            <a:endParaRPr sz="1500">
              <a:solidFill>
                <a:schemeClr val="dk1"/>
              </a:solidFill>
              <a:latin typeface="Pangolin"/>
              <a:ea typeface="Pangolin"/>
              <a:cs typeface="Pangolin"/>
              <a:sym typeface="Pangolin"/>
            </a:endParaRPr>
          </a:p>
        </p:txBody>
      </p:sp>
      <p:sp>
        <p:nvSpPr>
          <p:cNvPr id="187" name="Google Shape;187;p28"/>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Makes DiarWe Unique</a:t>
            </a:r>
            <a:endParaRPr b="1" sz="1600">
              <a:solidFill>
                <a:schemeClr val="dk1"/>
              </a:solidFill>
              <a:latin typeface="Pangolin"/>
              <a:ea typeface="Pangolin"/>
              <a:cs typeface="Pangolin"/>
              <a:sym typeface="Pangolin"/>
            </a:endParaRPr>
          </a:p>
        </p:txBody>
      </p:sp>
      <p:sp>
        <p:nvSpPr>
          <p:cNvPr id="188" name="Google Shape;188;p28"/>
          <p:cNvSpPr txBox="1"/>
          <p:nvPr/>
        </p:nvSpPr>
        <p:spPr>
          <a:xfrm>
            <a:off x="906375" y="30731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Implications</a:t>
            </a:r>
            <a:endParaRPr b="1" sz="1500">
              <a:solidFill>
                <a:schemeClr val="dk1"/>
              </a:solidFill>
              <a:latin typeface="Pangolin"/>
              <a:ea typeface="Pangolin"/>
              <a:cs typeface="Pangolin"/>
              <a:sym typeface="Pangolin"/>
            </a:endParaRPr>
          </a:p>
        </p:txBody>
      </p:sp>
      <p:pic>
        <p:nvPicPr>
          <p:cNvPr id="189" name="Google Shape;189;p28"/>
          <p:cNvPicPr preferRelativeResize="0"/>
          <p:nvPr/>
        </p:nvPicPr>
        <p:blipFill>
          <a:blip r:embed="rId3">
            <a:alphaModFix/>
          </a:blip>
          <a:stretch>
            <a:fillRect/>
          </a:stretch>
        </p:blipFill>
        <p:spPr>
          <a:xfrm>
            <a:off x="7943725" y="526625"/>
            <a:ext cx="467099" cy="467099"/>
          </a:xfrm>
          <a:prstGeom prst="rect">
            <a:avLst/>
          </a:prstGeom>
          <a:noFill/>
          <a:ln>
            <a:noFill/>
          </a:ln>
        </p:spPr>
      </p:pic>
      <p:sp>
        <p:nvSpPr>
          <p:cNvPr id="190" name="Google Shape;190;p28"/>
          <p:cNvSpPr txBox="1"/>
          <p:nvPr/>
        </p:nvSpPr>
        <p:spPr>
          <a:xfrm>
            <a:off x="888050" y="679025"/>
            <a:ext cx="34218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Penciv</a:t>
            </a:r>
            <a:endParaRPr sz="2400">
              <a:latin typeface="Inconsolata"/>
              <a:ea typeface="Inconsolata"/>
              <a:cs typeface="Inconsolata"/>
              <a:sym typeface="Inconsolata"/>
            </a:endParaRPr>
          </a:p>
        </p:txBody>
      </p:sp>
      <p:pic>
        <p:nvPicPr>
          <p:cNvPr id="191" name="Google Shape;191;p28"/>
          <p:cNvPicPr preferRelativeResize="0"/>
          <p:nvPr/>
        </p:nvPicPr>
        <p:blipFill>
          <a:blip r:embed="rId4">
            <a:alphaModFix/>
          </a:blip>
          <a:stretch>
            <a:fillRect/>
          </a:stretch>
        </p:blipFill>
        <p:spPr>
          <a:xfrm>
            <a:off x="5499937" y="918797"/>
            <a:ext cx="1494025" cy="2998025"/>
          </a:xfrm>
          <a:prstGeom prst="rect">
            <a:avLst/>
          </a:prstGeom>
          <a:noFill/>
          <a:ln>
            <a:noFill/>
          </a:ln>
        </p:spPr>
      </p:pic>
      <p:pic>
        <p:nvPicPr>
          <p:cNvPr id="192" name="Google Shape;192;p28"/>
          <p:cNvPicPr preferRelativeResize="0"/>
          <p:nvPr/>
        </p:nvPicPr>
        <p:blipFill>
          <a:blip r:embed="rId5">
            <a:alphaModFix/>
          </a:blip>
          <a:stretch>
            <a:fillRect/>
          </a:stretch>
        </p:blipFill>
        <p:spPr>
          <a:xfrm>
            <a:off x="7087225" y="1529475"/>
            <a:ext cx="1442650" cy="2905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nvSpPr>
        <p:spPr>
          <a:xfrm>
            <a:off x="797450" y="3071100"/>
            <a:ext cx="5065200" cy="1067700"/>
          </a:xfrm>
          <a:prstGeom prst="rect">
            <a:avLst/>
          </a:prstGeom>
          <a:noFill/>
          <a:ln>
            <a:noFill/>
          </a:ln>
        </p:spPr>
        <p:txBody>
          <a:bodyPr anchorCtr="0" anchor="t" bIns="91425" lIns="91425" spcFirstLastPara="1" rIns="91425" wrap="square" tIns="91425">
            <a:noAutofit/>
          </a:bodyPr>
          <a:lstStyle/>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Writing features were not robust enough for description-rich photographs</a:t>
            </a:r>
            <a:endParaRPr sz="1500">
              <a:solidFill>
                <a:schemeClr val="dk1"/>
              </a:solidFill>
              <a:latin typeface="Pangolin"/>
              <a:ea typeface="Pangolin"/>
              <a:cs typeface="Pangolin"/>
              <a:sym typeface="Pangolin"/>
            </a:endParaRPr>
          </a:p>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felt that it was too similar to Instagram stories and other preexisting social media platforms</a:t>
            </a:r>
            <a:endParaRPr sz="1500">
              <a:solidFill>
                <a:schemeClr val="dk1"/>
              </a:solidFill>
              <a:latin typeface="Pangolin"/>
              <a:ea typeface="Pangolin"/>
              <a:cs typeface="Pangolin"/>
              <a:sym typeface="Pangolin"/>
            </a:endParaRPr>
          </a:p>
        </p:txBody>
      </p:sp>
      <p:sp>
        <p:nvSpPr>
          <p:cNvPr id="198" name="Google Shape;198;p29"/>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99" name="Google Shape;199;p29"/>
          <p:cNvSpPr txBox="1"/>
          <p:nvPr/>
        </p:nvSpPr>
        <p:spPr>
          <a:xfrm>
            <a:off x="797450" y="1372700"/>
            <a:ext cx="4928400" cy="1471800"/>
          </a:xfrm>
          <a:prstGeom prst="rect">
            <a:avLst/>
          </a:prstGeom>
          <a:noFill/>
          <a:ln>
            <a:noFill/>
          </a:ln>
        </p:spPr>
        <p:txBody>
          <a:bodyPr anchorCtr="0" anchor="t" bIns="91425" lIns="91425" spcFirstLastPara="1" rIns="91425" wrap="square" tIns="91425">
            <a:noAutofit/>
          </a:bodyPr>
          <a:lstStyle/>
          <a:p>
            <a:pPr indent="0" lvl="0" marL="0" marR="0" rtl="0" algn="l">
              <a:lnSpc>
                <a:spcPct val="106000"/>
              </a:lnSpc>
              <a:spcBef>
                <a:spcPts val="0"/>
              </a:spcBef>
              <a:spcAft>
                <a:spcPts val="0"/>
              </a:spcAft>
              <a:buNone/>
            </a:pPr>
            <a:r>
              <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feel they can be unfiltered and authentic when sharing their meaningful moments</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Gives users opportunities to share freely with friends and family </a:t>
            </a:r>
            <a:endParaRPr sz="1500">
              <a:solidFill>
                <a:schemeClr val="dk1"/>
              </a:solidFill>
              <a:latin typeface="Pangolin"/>
              <a:ea typeface="Pangolin"/>
              <a:cs typeface="Pangolin"/>
              <a:sym typeface="Pangolin"/>
            </a:endParaRPr>
          </a:p>
        </p:txBody>
      </p:sp>
      <p:sp>
        <p:nvSpPr>
          <p:cNvPr id="200" name="Google Shape;200;p29"/>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Worked</a:t>
            </a:r>
            <a:endParaRPr b="1" sz="1600">
              <a:solidFill>
                <a:schemeClr val="dk1"/>
              </a:solidFill>
              <a:latin typeface="Pangolin"/>
              <a:ea typeface="Pangolin"/>
              <a:cs typeface="Pangolin"/>
              <a:sym typeface="Pangolin"/>
            </a:endParaRPr>
          </a:p>
        </p:txBody>
      </p:sp>
      <p:sp>
        <p:nvSpPr>
          <p:cNvPr id="201" name="Google Shape;201;p29"/>
          <p:cNvSpPr txBox="1"/>
          <p:nvPr/>
        </p:nvSpPr>
        <p:spPr>
          <a:xfrm>
            <a:off x="906375" y="27683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What Didn’t Work</a:t>
            </a:r>
            <a:endParaRPr b="1" sz="1500">
              <a:solidFill>
                <a:schemeClr val="dk1"/>
              </a:solidFill>
              <a:latin typeface="Pangolin"/>
              <a:ea typeface="Pangolin"/>
              <a:cs typeface="Pangolin"/>
              <a:sym typeface="Pangolin"/>
            </a:endParaRPr>
          </a:p>
        </p:txBody>
      </p:sp>
      <p:sp>
        <p:nvSpPr>
          <p:cNvPr id="202" name="Google Shape;202;p29"/>
          <p:cNvSpPr txBox="1"/>
          <p:nvPr/>
        </p:nvSpPr>
        <p:spPr>
          <a:xfrm>
            <a:off x="888050" y="679025"/>
            <a:ext cx="50652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Retro - Feel Good Social</a:t>
            </a:r>
            <a:endParaRPr sz="2800">
              <a:solidFill>
                <a:schemeClr val="dk1"/>
              </a:solidFill>
              <a:latin typeface="Inconsolata"/>
              <a:ea typeface="Inconsolata"/>
              <a:cs typeface="Inconsolata"/>
              <a:sym typeface="Inconsolata"/>
            </a:endParaRPr>
          </a:p>
        </p:txBody>
      </p:sp>
      <p:pic>
        <p:nvPicPr>
          <p:cNvPr id="203" name="Google Shape;203;p29"/>
          <p:cNvPicPr preferRelativeResize="0"/>
          <p:nvPr/>
        </p:nvPicPr>
        <p:blipFill>
          <a:blip r:embed="rId3">
            <a:alphaModFix/>
          </a:blip>
          <a:stretch>
            <a:fillRect/>
          </a:stretch>
        </p:blipFill>
        <p:spPr>
          <a:xfrm>
            <a:off x="7986625" y="556950"/>
            <a:ext cx="428100" cy="428100"/>
          </a:xfrm>
          <a:prstGeom prst="roundRect">
            <a:avLst>
              <a:gd fmla="val 16667" name="adj"/>
            </a:avLst>
          </a:prstGeom>
          <a:noFill/>
          <a:ln>
            <a:noFill/>
          </a:ln>
        </p:spPr>
      </p:pic>
      <p:pic>
        <p:nvPicPr>
          <p:cNvPr descr="Retro - Feel Good Social on the App Store" id="204" name="Google Shape;204;p29"/>
          <p:cNvPicPr preferRelativeResize="0"/>
          <p:nvPr/>
        </p:nvPicPr>
        <p:blipFill rotWithShape="1">
          <a:blip r:embed="rId4">
            <a:alphaModFix/>
          </a:blip>
          <a:srcRect b="8433" l="14652" r="14147" t="20935"/>
          <a:stretch/>
        </p:blipFill>
        <p:spPr>
          <a:xfrm>
            <a:off x="6160341" y="1251441"/>
            <a:ext cx="1462164" cy="3050528"/>
          </a:xfrm>
          <a:prstGeom prst="rect">
            <a:avLst/>
          </a:prstGeom>
          <a:noFill/>
          <a:ln>
            <a:noFill/>
          </a:ln>
        </p:spPr>
      </p:pic>
      <p:pic>
        <p:nvPicPr>
          <p:cNvPr id="205" name="Google Shape;205;p29"/>
          <p:cNvPicPr preferRelativeResize="0"/>
          <p:nvPr/>
        </p:nvPicPr>
        <p:blipFill>
          <a:blip r:embed="rId5">
            <a:alphaModFix/>
          </a:blip>
          <a:stretch>
            <a:fillRect/>
          </a:stretch>
        </p:blipFill>
        <p:spPr>
          <a:xfrm>
            <a:off x="5220375" y="1146127"/>
            <a:ext cx="3342075" cy="3261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nvSpPr>
        <p:spPr>
          <a:xfrm>
            <a:off x="797450" y="3071100"/>
            <a:ext cx="4609200" cy="1067700"/>
          </a:xfrm>
          <a:prstGeom prst="rect">
            <a:avLst/>
          </a:prstGeom>
          <a:noFill/>
          <a:ln>
            <a:noFill/>
          </a:ln>
        </p:spPr>
        <p:txBody>
          <a:bodyPr anchorCtr="0" anchor="t" bIns="91425" lIns="91425" spcFirstLastPara="1" rIns="91425" wrap="square" tIns="91425">
            <a:noAutofit/>
          </a:bodyPr>
          <a:lstStyle/>
          <a:p>
            <a:pPr indent="-323850" lvl="0" marL="45720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Users want to have a more customizable length when journaling and facilitate prompts that are niche/specific enough to drive valuable learning </a:t>
            </a:r>
            <a:endParaRPr sz="1500">
              <a:solidFill>
                <a:schemeClr val="dk1"/>
              </a:solidFill>
              <a:latin typeface="Pangolin"/>
              <a:ea typeface="Pangolin"/>
              <a:cs typeface="Pangolin"/>
              <a:sym typeface="Pangolin"/>
            </a:endParaRPr>
          </a:p>
        </p:txBody>
      </p:sp>
      <p:sp>
        <p:nvSpPr>
          <p:cNvPr id="211" name="Google Shape;211;p30"/>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12" name="Google Shape;212;p30"/>
          <p:cNvSpPr txBox="1"/>
          <p:nvPr/>
        </p:nvSpPr>
        <p:spPr>
          <a:xfrm>
            <a:off x="797450" y="1372700"/>
            <a:ext cx="4939200" cy="1471800"/>
          </a:xfrm>
          <a:prstGeom prst="rect">
            <a:avLst/>
          </a:prstGeom>
          <a:noFill/>
          <a:ln>
            <a:noFill/>
          </a:ln>
        </p:spPr>
        <p:txBody>
          <a:bodyPr anchorCtr="0" anchor="t" bIns="91425" lIns="91425" spcFirstLastPara="1" rIns="91425" wrap="square" tIns="91425">
            <a:noAutofit/>
          </a:bodyPr>
          <a:lstStyle/>
          <a:p>
            <a:pPr indent="0" lvl="0" marL="0" marR="0" rtl="0" algn="l">
              <a:lnSpc>
                <a:spcPct val="106000"/>
              </a:lnSpc>
              <a:spcBef>
                <a:spcPts val="0"/>
              </a:spcBef>
              <a:spcAft>
                <a:spcPts val="0"/>
              </a:spcAft>
              <a:buNone/>
            </a:pPr>
            <a:r>
              <a:t/>
            </a:r>
            <a:endParaRPr sz="1500">
              <a:solidFill>
                <a:schemeClr val="dk1"/>
              </a:solidFill>
              <a:latin typeface="Pangolin"/>
              <a:ea typeface="Pangolin"/>
              <a:cs typeface="Pangolin"/>
              <a:sym typeface="Pangolin"/>
            </a:endParaRPr>
          </a:p>
          <a:p>
            <a:pPr indent="-323850" lvl="0" marL="457200" marR="0" rtl="0" algn="l">
              <a:lnSpc>
                <a:spcPct val="106000"/>
              </a:lnSpc>
              <a:spcBef>
                <a:spcPts val="0"/>
              </a:spcBef>
              <a:spcAft>
                <a:spcPts val="0"/>
              </a:spcAft>
              <a:buClr>
                <a:schemeClr val="dk1"/>
              </a:buClr>
              <a:buSzPts val="1500"/>
              <a:buFont typeface="Pangolin"/>
              <a:buChar char="✗"/>
            </a:pPr>
            <a:r>
              <a:rPr lang="en" sz="1500">
                <a:solidFill>
                  <a:schemeClr val="dk1"/>
                </a:solidFill>
                <a:latin typeface="Pangolin"/>
                <a:ea typeface="Pangolin"/>
                <a:cs typeface="Pangolin"/>
                <a:sym typeface="Pangolin"/>
              </a:rPr>
              <a:t>DiarWe </a:t>
            </a:r>
            <a:r>
              <a:rPr lang="en" sz="1500">
                <a:solidFill>
                  <a:schemeClr val="dk1"/>
                </a:solidFill>
                <a:latin typeface="Pangolin"/>
                <a:ea typeface="Pangolin"/>
                <a:cs typeface="Pangolin"/>
                <a:sym typeface="Pangolin"/>
              </a:rPr>
              <a:t>allows users to share photos from both present and the past; we particularly encourage older generations to share photos from the past to help bridge the generation gap with younger generations</a:t>
            </a:r>
            <a:endParaRPr sz="1500">
              <a:solidFill>
                <a:schemeClr val="dk1"/>
              </a:solidFill>
              <a:latin typeface="Pangolin"/>
              <a:ea typeface="Pangolin"/>
              <a:cs typeface="Pangolin"/>
              <a:sym typeface="Pangolin"/>
            </a:endParaRPr>
          </a:p>
        </p:txBody>
      </p:sp>
      <p:sp>
        <p:nvSpPr>
          <p:cNvPr id="213" name="Google Shape;213;p30"/>
          <p:cNvSpPr txBox="1"/>
          <p:nvPr/>
        </p:nvSpPr>
        <p:spPr>
          <a:xfrm>
            <a:off x="906375" y="1298525"/>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Why DiarWe is Unique</a:t>
            </a:r>
            <a:endParaRPr b="1" sz="1600">
              <a:solidFill>
                <a:schemeClr val="dk1"/>
              </a:solidFill>
              <a:latin typeface="Pangolin"/>
              <a:ea typeface="Pangolin"/>
              <a:cs typeface="Pangolin"/>
              <a:sym typeface="Pangolin"/>
            </a:endParaRPr>
          </a:p>
        </p:txBody>
      </p:sp>
      <p:sp>
        <p:nvSpPr>
          <p:cNvPr id="214" name="Google Shape;214;p30"/>
          <p:cNvSpPr txBox="1"/>
          <p:nvPr/>
        </p:nvSpPr>
        <p:spPr>
          <a:xfrm>
            <a:off x="906375" y="2768300"/>
            <a:ext cx="4314000" cy="41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Pangolin"/>
                <a:ea typeface="Pangolin"/>
                <a:cs typeface="Pangolin"/>
                <a:sym typeface="Pangolin"/>
              </a:rPr>
              <a:t>Implications</a:t>
            </a:r>
            <a:endParaRPr b="1" sz="1500">
              <a:solidFill>
                <a:schemeClr val="dk1"/>
              </a:solidFill>
              <a:latin typeface="Pangolin"/>
              <a:ea typeface="Pangolin"/>
              <a:cs typeface="Pangolin"/>
              <a:sym typeface="Pangolin"/>
            </a:endParaRPr>
          </a:p>
        </p:txBody>
      </p:sp>
      <p:sp>
        <p:nvSpPr>
          <p:cNvPr id="215" name="Google Shape;215;p30"/>
          <p:cNvSpPr txBox="1"/>
          <p:nvPr/>
        </p:nvSpPr>
        <p:spPr>
          <a:xfrm>
            <a:off x="888050" y="679025"/>
            <a:ext cx="5065200" cy="46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800">
                <a:solidFill>
                  <a:schemeClr val="dk1"/>
                </a:solidFill>
                <a:latin typeface="Inconsolata"/>
                <a:ea typeface="Inconsolata"/>
                <a:cs typeface="Inconsolata"/>
                <a:sym typeface="Inconsolata"/>
              </a:rPr>
              <a:t>Retro - Feel Good Social</a:t>
            </a:r>
            <a:endParaRPr sz="2800">
              <a:solidFill>
                <a:schemeClr val="dk1"/>
              </a:solidFill>
              <a:latin typeface="Inconsolata"/>
              <a:ea typeface="Inconsolata"/>
              <a:cs typeface="Inconsolata"/>
              <a:sym typeface="Inconsolata"/>
            </a:endParaRPr>
          </a:p>
        </p:txBody>
      </p:sp>
      <p:pic>
        <p:nvPicPr>
          <p:cNvPr id="216" name="Google Shape;216;p30"/>
          <p:cNvPicPr preferRelativeResize="0"/>
          <p:nvPr/>
        </p:nvPicPr>
        <p:blipFill>
          <a:blip r:embed="rId3">
            <a:alphaModFix/>
          </a:blip>
          <a:stretch>
            <a:fillRect/>
          </a:stretch>
        </p:blipFill>
        <p:spPr>
          <a:xfrm>
            <a:off x="7986625" y="556950"/>
            <a:ext cx="428100" cy="428100"/>
          </a:xfrm>
          <a:prstGeom prst="roundRect">
            <a:avLst>
              <a:gd fmla="val 16667" name="adj"/>
            </a:avLst>
          </a:prstGeom>
          <a:noFill/>
          <a:ln>
            <a:noFill/>
          </a:ln>
        </p:spPr>
      </p:pic>
      <p:pic>
        <p:nvPicPr>
          <p:cNvPr descr="Retro - Feel Good Social on the App Store" id="217" name="Google Shape;217;p30"/>
          <p:cNvPicPr preferRelativeResize="0"/>
          <p:nvPr/>
        </p:nvPicPr>
        <p:blipFill rotWithShape="1">
          <a:blip r:embed="rId4">
            <a:alphaModFix/>
          </a:blip>
          <a:srcRect b="8433" l="14652" r="14147" t="20935"/>
          <a:stretch/>
        </p:blipFill>
        <p:spPr>
          <a:xfrm>
            <a:off x="6160341" y="1251441"/>
            <a:ext cx="1462164" cy="3050528"/>
          </a:xfrm>
          <a:prstGeom prst="rect">
            <a:avLst/>
          </a:prstGeom>
          <a:noFill/>
          <a:ln>
            <a:noFill/>
          </a:ln>
        </p:spPr>
      </p:pic>
      <p:pic>
        <p:nvPicPr>
          <p:cNvPr id="218" name="Google Shape;218;p30"/>
          <p:cNvPicPr preferRelativeResize="0"/>
          <p:nvPr/>
        </p:nvPicPr>
        <p:blipFill>
          <a:blip r:embed="rId5">
            <a:alphaModFix/>
          </a:blip>
          <a:stretch>
            <a:fillRect/>
          </a:stretch>
        </p:blipFill>
        <p:spPr>
          <a:xfrm>
            <a:off x="5220375" y="1146127"/>
            <a:ext cx="3342075" cy="3261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1"/>
          <p:cNvSpPr/>
          <p:nvPr/>
        </p:nvSpPr>
        <p:spPr>
          <a:xfrm>
            <a:off x="7372675" y="814298"/>
            <a:ext cx="991800" cy="280200"/>
          </a:xfrm>
          <a:prstGeom prst="roundRect">
            <a:avLst>
              <a:gd fmla="val 16667"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24" name="Google Shape;224;p31"/>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graphicFrame>
        <p:nvGraphicFramePr>
          <p:cNvPr id="225" name="Google Shape;225;p31"/>
          <p:cNvGraphicFramePr/>
          <p:nvPr/>
        </p:nvGraphicFramePr>
        <p:xfrm>
          <a:off x="721563" y="644908"/>
          <a:ext cx="3000000" cy="3000000"/>
        </p:xfrm>
        <a:graphic>
          <a:graphicData uri="http://schemas.openxmlformats.org/drawingml/2006/table">
            <a:tbl>
              <a:tblPr>
                <a:noFill/>
                <a:tableStyleId>{0B297A85-9213-456F-B158-DA3466E1F4D5}</a:tableStyleId>
              </a:tblPr>
              <a:tblGrid>
                <a:gridCol w="1765725"/>
                <a:gridCol w="1296950"/>
                <a:gridCol w="1126900"/>
                <a:gridCol w="1058900"/>
                <a:gridCol w="1179675"/>
                <a:gridCol w="1446200"/>
              </a:tblGrid>
              <a:tr h="603475">
                <a:tc>
                  <a:txBody>
                    <a:bodyPr/>
                    <a:lstStyle/>
                    <a:p>
                      <a:pPr indent="0" lvl="0" marL="0" rtl="0" algn="l">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solid"/>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2000">
                          <a:solidFill>
                            <a:schemeClr val="dk2"/>
                          </a:solidFill>
                          <a:latin typeface="Pangolin"/>
                          <a:ea typeface="Pangolin"/>
                          <a:cs typeface="Pangolin"/>
                          <a:sym typeface="Pangolin"/>
                        </a:rPr>
                        <a:t>DiarWe</a:t>
                      </a:r>
                      <a:endParaRPr b="1" sz="2000">
                        <a:solidFill>
                          <a:schemeClr val="dk2"/>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250">
                <a:tc>
                  <a:txBody>
                    <a:bodyPr/>
                    <a:lstStyle/>
                    <a:p>
                      <a:pPr indent="0" lvl="0" marL="0" rtl="0" algn="ctr">
                        <a:spcBef>
                          <a:spcPts val="0"/>
                        </a:spcBef>
                        <a:spcAft>
                          <a:spcPts val="0"/>
                        </a:spcAft>
                        <a:buNone/>
                      </a:pPr>
                      <a:r>
                        <a:rPr lang="en">
                          <a:solidFill>
                            <a:schemeClr val="dk1"/>
                          </a:solidFill>
                          <a:latin typeface="Pangolin"/>
                          <a:ea typeface="Pangolin"/>
                          <a:cs typeface="Pangolin"/>
                          <a:sym typeface="Pangolin"/>
                        </a:rPr>
                        <a:t>inter-user interaction</a:t>
                      </a:r>
                      <a:endParaRPr>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solid"/>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250">
                <a:tc>
                  <a:txBody>
                    <a:bodyPr/>
                    <a:lstStyle/>
                    <a:p>
                      <a:pPr indent="0" lvl="0" marL="0" rtl="0" algn="ctr">
                        <a:spcBef>
                          <a:spcPts val="0"/>
                        </a:spcBef>
                        <a:spcAft>
                          <a:spcPts val="0"/>
                        </a:spcAft>
                        <a:buNone/>
                      </a:pPr>
                      <a:r>
                        <a:rPr lang="en">
                          <a:solidFill>
                            <a:schemeClr val="dk1"/>
                          </a:solidFill>
                          <a:latin typeface="Pangolin"/>
                          <a:ea typeface="Pangolin"/>
                          <a:cs typeface="Pangolin"/>
                          <a:sym typeface="Pangolin"/>
                        </a:rPr>
                        <a:t>supports 3+ multimedia </a:t>
                      </a:r>
                      <a:endParaRPr>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solid"/>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250">
                <a:tc>
                  <a:txBody>
                    <a:bodyPr/>
                    <a:lstStyle/>
                    <a:p>
                      <a:pPr indent="0" lvl="0" marL="0" rtl="0" algn="ctr">
                        <a:spcBef>
                          <a:spcPts val="0"/>
                        </a:spcBef>
                        <a:spcAft>
                          <a:spcPts val="0"/>
                        </a:spcAft>
                        <a:buNone/>
                      </a:pPr>
                      <a:r>
                        <a:rPr lang="en">
                          <a:solidFill>
                            <a:schemeClr val="dk1"/>
                          </a:solidFill>
                          <a:latin typeface="Pangolin"/>
                          <a:ea typeface="Pangolin"/>
                          <a:cs typeface="Pangolin"/>
                          <a:sym typeface="Pangolin"/>
                        </a:rPr>
                        <a:t>allows sharing </a:t>
                      </a:r>
                      <a:endParaRPr>
                        <a:solidFill>
                          <a:schemeClr val="dk1"/>
                        </a:solidFill>
                        <a:latin typeface="Pangolin"/>
                        <a:ea typeface="Pangolin"/>
                        <a:cs typeface="Pangolin"/>
                        <a:sym typeface="Pangolin"/>
                      </a:endParaRPr>
                    </a:p>
                    <a:p>
                      <a:pPr indent="0" lvl="0" marL="0" rtl="0" algn="ctr">
                        <a:spcBef>
                          <a:spcPts val="0"/>
                        </a:spcBef>
                        <a:spcAft>
                          <a:spcPts val="0"/>
                        </a:spcAft>
                        <a:buNone/>
                      </a:pPr>
                      <a:r>
                        <a:rPr lang="en">
                          <a:solidFill>
                            <a:schemeClr val="dk1"/>
                          </a:solidFill>
                          <a:latin typeface="Pangolin"/>
                          <a:ea typeface="Pangolin"/>
                          <a:cs typeface="Pangolin"/>
                          <a:sym typeface="Pangolin"/>
                        </a:rPr>
                        <a:t>past + present</a:t>
                      </a:r>
                      <a:endParaRPr>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solid"/>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250">
                <a:tc>
                  <a:txBody>
                    <a:bodyPr/>
                    <a:lstStyle/>
                    <a:p>
                      <a:pPr indent="0" lvl="0" marL="0" rtl="0" algn="ctr">
                        <a:spcBef>
                          <a:spcPts val="0"/>
                        </a:spcBef>
                        <a:spcAft>
                          <a:spcPts val="0"/>
                        </a:spcAft>
                        <a:buNone/>
                      </a:pPr>
                      <a:r>
                        <a:rPr lang="en">
                          <a:solidFill>
                            <a:schemeClr val="dk1"/>
                          </a:solidFill>
                          <a:latin typeface="Pangolin"/>
                          <a:ea typeface="Pangolin"/>
                          <a:cs typeface="Pangolin"/>
                          <a:sym typeface="Pangolin"/>
                        </a:rPr>
                        <a:t>pre-generated, dynamic journal prompts</a:t>
                      </a:r>
                      <a:endParaRPr>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solid"/>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250">
                <a:tc>
                  <a:txBody>
                    <a:bodyPr/>
                    <a:lstStyle/>
                    <a:p>
                      <a:pPr indent="0" lvl="0" marL="0" rtl="0" algn="ctr">
                        <a:spcBef>
                          <a:spcPts val="0"/>
                        </a:spcBef>
                        <a:spcAft>
                          <a:spcPts val="0"/>
                        </a:spcAft>
                        <a:buNone/>
                      </a:pPr>
                      <a:r>
                        <a:rPr lang="en">
                          <a:solidFill>
                            <a:schemeClr val="dk1"/>
                          </a:solidFill>
                          <a:latin typeface="Pangolin"/>
                          <a:ea typeface="Pangolin"/>
                          <a:cs typeface="Pangolin"/>
                          <a:sym typeface="Pangolin"/>
                        </a:rPr>
                        <a:t>intergenerational-</a:t>
                      </a:r>
                      <a:endParaRPr>
                        <a:solidFill>
                          <a:schemeClr val="dk1"/>
                        </a:solidFill>
                        <a:latin typeface="Pangolin"/>
                        <a:ea typeface="Pangolin"/>
                        <a:cs typeface="Pangolin"/>
                        <a:sym typeface="Pangolin"/>
                      </a:endParaRPr>
                    </a:p>
                    <a:p>
                      <a:pPr indent="0" lvl="0" marL="0" rtl="0" algn="ctr">
                        <a:spcBef>
                          <a:spcPts val="0"/>
                        </a:spcBef>
                        <a:spcAft>
                          <a:spcPts val="0"/>
                        </a:spcAft>
                        <a:buNone/>
                      </a:pPr>
                      <a:r>
                        <a:rPr lang="en">
                          <a:solidFill>
                            <a:schemeClr val="dk1"/>
                          </a:solidFill>
                          <a:latin typeface="Pangolin"/>
                          <a:ea typeface="Pangolin"/>
                          <a:cs typeface="Pangolin"/>
                          <a:sym typeface="Pangolin"/>
                        </a:rPr>
                        <a:t>focused</a:t>
                      </a:r>
                      <a:endParaRPr>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solid"/>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dash"/>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chemeClr val="dk1"/>
                        </a:solidFill>
                        <a:latin typeface="Pangolin"/>
                        <a:ea typeface="Pangolin"/>
                        <a:cs typeface="Pangolin"/>
                        <a:sym typeface="Pangolin"/>
                      </a:endParaRPr>
                    </a:p>
                  </a:txBody>
                  <a:tcPr marT="68575" marB="68575" marR="91425" marL="91425" anchor="ctr">
                    <a:lnL cap="flat" cmpd="sng" w="9525">
                      <a:solidFill>
                        <a:schemeClr val="dk1"/>
                      </a:solidFill>
                      <a:prstDash val="dash"/>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226" name="Google Shape;226;p31"/>
          <p:cNvPicPr preferRelativeResize="0"/>
          <p:nvPr/>
        </p:nvPicPr>
        <p:blipFill>
          <a:blip r:embed="rId3">
            <a:alphaModFix/>
          </a:blip>
          <a:stretch>
            <a:fillRect/>
          </a:stretch>
        </p:blipFill>
        <p:spPr>
          <a:xfrm>
            <a:off x="2718825" y="832299"/>
            <a:ext cx="803400" cy="244200"/>
          </a:xfrm>
          <a:prstGeom prst="roundRect">
            <a:avLst>
              <a:gd fmla="val 16667" name="adj"/>
            </a:avLst>
          </a:prstGeom>
          <a:noFill/>
          <a:ln>
            <a:noFill/>
          </a:ln>
        </p:spPr>
      </p:pic>
      <p:pic>
        <p:nvPicPr>
          <p:cNvPr id="227" name="Google Shape;227;p31"/>
          <p:cNvPicPr preferRelativeResize="0"/>
          <p:nvPr/>
        </p:nvPicPr>
        <p:blipFill>
          <a:blip r:embed="rId4">
            <a:alphaModFix/>
          </a:blip>
          <a:stretch>
            <a:fillRect/>
          </a:stretch>
        </p:blipFill>
        <p:spPr>
          <a:xfrm>
            <a:off x="4123800" y="716476"/>
            <a:ext cx="428100" cy="428100"/>
          </a:xfrm>
          <a:prstGeom prst="roundRect">
            <a:avLst>
              <a:gd fmla="val 16667" name="adj"/>
            </a:avLst>
          </a:prstGeom>
          <a:noFill/>
          <a:ln>
            <a:noFill/>
          </a:ln>
        </p:spPr>
      </p:pic>
      <p:pic>
        <p:nvPicPr>
          <p:cNvPr id="228" name="Google Shape;228;p31"/>
          <p:cNvPicPr preferRelativeResize="0"/>
          <p:nvPr/>
        </p:nvPicPr>
        <p:blipFill>
          <a:blip r:embed="rId5">
            <a:alphaModFix/>
          </a:blip>
          <a:stretch>
            <a:fillRect/>
          </a:stretch>
        </p:blipFill>
        <p:spPr>
          <a:xfrm>
            <a:off x="5233388" y="716476"/>
            <a:ext cx="428101" cy="428101"/>
          </a:xfrm>
          <a:prstGeom prst="rect">
            <a:avLst/>
          </a:prstGeom>
          <a:noFill/>
          <a:ln>
            <a:noFill/>
          </a:ln>
        </p:spPr>
      </p:pic>
      <p:pic>
        <p:nvPicPr>
          <p:cNvPr id="229" name="Google Shape;229;p31"/>
          <p:cNvPicPr preferRelativeResize="0"/>
          <p:nvPr/>
        </p:nvPicPr>
        <p:blipFill>
          <a:blip r:embed="rId6">
            <a:alphaModFix/>
          </a:blip>
          <a:stretch>
            <a:fillRect/>
          </a:stretch>
        </p:blipFill>
        <p:spPr>
          <a:xfrm>
            <a:off x="6342975" y="716476"/>
            <a:ext cx="428100" cy="428100"/>
          </a:xfrm>
          <a:prstGeom prst="flowChartAlternateProcess">
            <a:avLst/>
          </a:prstGeom>
          <a:noFill/>
          <a:ln>
            <a:noFill/>
          </a:ln>
        </p:spPr>
      </p:pic>
      <p:sp>
        <p:nvSpPr>
          <p:cNvPr id="230" name="Google Shape;230;p31"/>
          <p:cNvSpPr/>
          <p:nvPr/>
        </p:nvSpPr>
        <p:spPr>
          <a:xfrm>
            <a:off x="2926760" y="1952458"/>
            <a:ext cx="387495" cy="388013"/>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1"/>
          <p:cNvSpPr/>
          <p:nvPr/>
        </p:nvSpPr>
        <p:spPr>
          <a:xfrm>
            <a:off x="2926811" y="1333605"/>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1"/>
          <p:cNvSpPr/>
          <p:nvPr/>
        </p:nvSpPr>
        <p:spPr>
          <a:xfrm>
            <a:off x="7651797" y="1333601"/>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33" name="Google Shape;233;p31"/>
          <p:cNvSpPr/>
          <p:nvPr/>
        </p:nvSpPr>
        <p:spPr>
          <a:xfrm>
            <a:off x="7651797" y="1940376"/>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1"/>
          <p:cNvSpPr/>
          <p:nvPr/>
        </p:nvSpPr>
        <p:spPr>
          <a:xfrm>
            <a:off x="7651797" y="2576301"/>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1"/>
          <p:cNvSpPr/>
          <p:nvPr/>
        </p:nvSpPr>
        <p:spPr>
          <a:xfrm>
            <a:off x="7651797" y="3238013"/>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1"/>
          <p:cNvSpPr/>
          <p:nvPr/>
        </p:nvSpPr>
        <p:spPr>
          <a:xfrm>
            <a:off x="7651797" y="3899751"/>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1"/>
          <p:cNvSpPr/>
          <p:nvPr/>
        </p:nvSpPr>
        <p:spPr>
          <a:xfrm>
            <a:off x="6363272" y="1344238"/>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38" name="Google Shape;238;p31"/>
          <p:cNvSpPr/>
          <p:nvPr/>
        </p:nvSpPr>
        <p:spPr>
          <a:xfrm>
            <a:off x="6363272" y="1940363"/>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39" name="Google Shape;239;p31"/>
          <p:cNvSpPr/>
          <p:nvPr/>
        </p:nvSpPr>
        <p:spPr>
          <a:xfrm>
            <a:off x="6363286" y="2572405"/>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1"/>
          <p:cNvSpPr/>
          <p:nvPr/>
        </p:nvSpPr>
        <p:spPr>
          <a:xfrm>
            <a:off x="6363299" y="3236067"/>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1"/>
          <p:cNvSpPr/>
          <p:nvPr/>
        </p:nvSpPr>
        <p:spPr>
          <a:xfrm>
            <a:off x="6363299" y="3899755"/>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1"/>
          <p:cNvSpPr/>
          <p:nvPr/>
        </p:nvSpPr>
        <p:spPr>
          <a:xfrm>
            <a:off x="5253697" y="1344251"/>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1"/>
          <p:cNvSpPr/>
          <p:nvPr/>
        </p:nvSpPr>
        <p:spPr>
          <a:xfrm>
            <a:off x="2926799" y="2562880"/>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44" name="Google Shape;244;p31"/>
          <p:cNvSpPr/>
          <p:nvPr/>
        </p:nvSpPr>
        <p:spPr>
          <a:xfrm>
            <a:off x="5253697" y="2562876"/>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1"/>
          <p:cNvSpPr/>
          <p:nvPr/>
        </p:nvSpPr>
        <p:spPr>
          <a:xfrm>
            <a:off x="5253711" y="1940380"/>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1"/>
          <p:cNvSpPr/>
          <p:nvPr/>
        </p:nvSpPr>
        <p:spPr>
          <a:xfrm>
            <a:off x="5253711" y="3236080"/>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1"/>
          <p:cNvSpPr/>
          <p:nvPr/>
        </p:nvSpPr>
        <p:spPr>
          <a:xfrm>
            <a:off x="5253711" y="3909280"/>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1"/>
          <p:cNvSpPr/>
          <p:nvPr/>
        </p:nvSpPr>
        <p:spPr>
          <a:xfrm>
            <a:off x="2926772" y="3240296"/>
            <a:ext cx="387495" cy="388013"/>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1"/>
          <p:cNvSpPr/>
          <p:nvPr/>
        </p:nvSpPr>
        <p:spPr>
          <a:xfrm>
            <a:off x="2926786" y="3899755"/>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1"/>
          <p:cNvSpPr/>
          <p:nvPr/>
        </p:nvSpPr>
        <p:spPr>
          <a:xfrm>
            <a:off x="4144135" y="1344251"/>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1"/>
          <p:cNvSpPr/>
          <p:nvPr/>
        </p:nvSpPr>
        <p:spPr>
          <a:xfrm>
            <a:off x="4144124" y="1940380"/>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1"/>
          <p:cNvSpPr/>
          <p:nvPr/>
        </p:nvSpPr>
        <p:spPr>
          <a:xfrm>
            <a:off x="4144135" y="2562876"/>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4144072" y="3238026"/>
            <a:ext cx="387495" cy="396460"/>
          </a:xfrm>
          <a:custGeom>
            <a:rect b="b" l="l" r="r" t="t"/>
            <a:pathLst>
              <a:path extrusionOk="0" h="16644" w="1662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274E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1"/>
          <p:cNvSpPr/>
          <p:nvPr/>
        </p:nvSpPr>
        <p:spPr>
          <a:xfrm>
            <a:off x="4144099" y="3913180"/>
            <a:ext cx="387470" cy="396454"/>
          </a:xfrm>
          <a:custGeom>
            <a:rect b="b" l="l" r="r" t="t"/>
            <a:pathLst>
              <a:path extrusionOk="0" h="17131" w="16741">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ph type="ctrTitle"/>
          </p:nvPr>
        </p:nvSpPr>
        <p:spPr>
          <a:xfrm>
            <a:off x="2703525" y="1438850"/>
            <a:ext cx="3486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3</a:t>
            </a:r>
            <a:r>
              <a:rPr b="1" lang="en"/>
              <a:t>.</a:t>
            </a:r>
            <a:endParaRPr b="1"/>
          </a:p>
          <a:p>
            <a:pPr indent="0" lvl="0" marL="0" rtl="0" algn="ctr">
              <a:spcBef>
                <a:spcPts val="0"/>
              </a:spcBef>
              <a:spcAft>
                <a:spcPts val="0"/>
              </a:spcAft>
              <a:buNone/>
            </a:pPr>
            <a:r>
              <a:rPr b="1" lang="en"/>
              <a:t>Values in Design</a:t>
            </a:r>
            <a:endParaRPr b="1"/>
          </a:p>
        </p:txBody>
      </p:sp>
      <p:sp>
        <p:nvSpPr>
          <p:cNvPr id="260" name="Google Shape;260;p32"/>
          <p:cNvSpPr txBox="1"/>
          <p:nvPr>
            <p:ph idx="1" type="subTitle"/>
          </p:nvPr>
        </p:nvSpPr>
        <p:spPr>
          <a:xfrm>
            <a:off x="2703525" y="2763852"/>
            <a:ext cx="34863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stakeholders and ethical implications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3"/>
          <p:cNvSpPr/>
          <p:nvPr/>
        </p:nvSpPr>
        <p:spPr>
          <a:xfrm>
            <a:off x="4790100" y="1001250"/>
            <a:ext cx="3141000" cy="3141000"/>
          </a:xfrm>
          <a:prstGeom prst="foldedCorner">
            <a:avLst>
              <a:gd fmla="val 16667"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66" name="Google Shape;266;p33"/>
          <p:cNvSpPr/>
          <p:nvPr/>
        </p:nvSpPr>
        <p:spPr>
          <a:xfrm>
            <a:off x="1212900" y="1001250"/>
            <a:ext cx="3141000" cy="3141000"/>
          </a:xfrm>
          <a:prstGeom prst="foldedCorner">
            <a:avLst>
              <a:gd fmla="val 16667"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67" name="Google Shape;267;p33"/>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68" name="Google Shape;268;p33"/>
          <p:cNvSpPr txBox="1"/>
          <p:nvPr/>
        </p:nvSpPr>
        <p:spPr>
          <a:xfrm>
            <a:off x="1303800" y="1351813"/>
            <a:ext cx="2959200" cy="46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Pangolin"/>
                <a:ea typeface="Pangolin"/>
                <a:cs typeface="Pangolin"/>
                <a:sym typeface="Pangolin"/>
              </a:rPr>
              <a:t>Direct</a:t>
            </a:r>
            <a:r>
              <a:rPr b="1" lang="en" sz="1700">
                <a:solidFill>
                  <a:schemeClr val="dk1"/>
                </a:solidFill>
                <a:latin typeface="Pangolin"/>
                <a:ea typeface="Pangolin"/>
                <a:cs typeface="Pangolin"/>
                <a:sym typeface="Pangolin"/>
              </a:rPr>
              <a:t> Stakeholders</a:t>
            </a:r>
            <a:endParaRPr b="1" sz="1700">
              <a:solidFill>
                <a:schemeClr val="dk1"/>
              </a:solidFill>
              <a:latin typeface="Pangolin"/>
              <a:ea typeface="Pangolin"/>
              <a:cs typeface="Pangolin"/>
              <a:sym typeface="Pangolin"/>
            </a:endParaRPr>
          </a:p>
        </p:txBody>
      </p:sp>
      <p:sp>
        <p:nvSpPr>
          <p:cNvPr id="269" name="Google Shape;269;p33"/>
          <p:cNvSpPr txBox="1"/>
          <p:nvPr/>
        </p:nvSpPr>
        <p:spPr>
          <a:xfrm>
            <a:off x="5348250" y="1412900"/>
            <a:ext cx="22107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Pangolin"/>
                <a:ea typeface="Pangolin"/>
                <a:cs typeface="Pangolin"/>
                <a:sym typeface="Pangolin"/>
              </a:rPr>
              <a:t>Indirect Stakeholders</a:t>
            </a:r>
            <a:endParaRPr b="1" sz="1700">
              <a:solidFill>
                <a:schemeClr val="dk1"/>
              </a:solidFill>
              <a:latin typeface="Pangolin"/>
              <a:ea typeface="Pangolin"/>
              <a:cs typeface="Pangolin"/>
              <a:sym typeface="Pangolin"/>
            </a:endParaRPr>
          </a:p>
        </p:txBody>
      </p:sp>
      <p:sp>
        <p:nvSpPr>
          <p:cNvPr id="270" name="Google Shape;270;p33"/>
          <p:cNvSpPr txBox="1"/>
          <p:nvPr/>
        </p:nvSpPr>
        <p:spPr>
          <a:xfrm>
            <a:off x="1496100" y="1881600"/>
            <a:ext cx="2574600" cy="170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Pangolin"/>
                <a:ea typeface="Pangolin"/>
                <a:cs typeface="Pangolin"/>
                <a:sym typeface="Pangolin"/>
              </a:rPr>
              <a:t>parents, teachers, </a:t>
            </a:r>
            <a:r>
              <a:rPr b="1" lang="en" sz="1600">
                <a:solidFill>
                  <a:schemeClr val="dk2"/>
                </a:solidFill>
                <a:latin typeface="Pangolin"/>
                <a:ea typeface="Pangolin"/>
                <a:cs typeface="Pangolin"/>
                <a:sym typeface="Pangolin"/>
              </a:rPr>
              <a:t>s</a:t>
            </a:r>
            <a:r>
              <a:rPr b="1" lang="en" sz="1600">
                <a:solidFill>
                  <a:schemeClr val="dk2"/>
                </a:solidFill>
                <a:latin typeface="Pangolin"/>
                <a:ea typeface="Pangolin"/>
                <a:cs typeface="Pangolin"/>
                <a:sym typeface="Pangolin"/>
              </a:rPr>
              <a:t>tudents, working professionals, grandparents, grandchildren </a:t>
            </a:r>
            <a:r>
              <a:rPr lang="en" sz="1600">
                <a:solidFill>
                  <a:schemeClr val="dk2"/>
                </a:solidFill>
                <a:latin typeface="Pangolin"/>
                <a:ea typeface="Pangolin"/>
                <a:cs typeface="Pangolin"/>
                <a:sym typeface="Pangolin"/>
              </a:rPr>
              <a:t>(those who commonly want to </a:t>
            </a:r>
            <a:r>
              <a:rPr lang="en" sz="1600">
                <a:solidFill>
                  <a:schemeClr val="dk2"/>
                </a:solidFill>
                <a:latin typeface="Pangolin"/>
                <a:ea typeface="Pangolin"/>
                <a:cs typeface="Pangolin"/>
                <a:sym typeface="Pangolin"/>
              </a:rPr>
              <a:t>bridge</a:t>
            </a:r>
            <a:r>
              <a:rPr lang="en" sz="1600">
                <a:solidFill>
                  <a:schemeClr val="dk2"/>
                </a:solidFill>
                <a:latin typeface="Pangolin"/>
                <a:ea typeface="Pangolin"/>
                <a:cs typeface="Pangolin"/>
                <a:sym typeface="Pangolin"/>
              </a:rPr>
              <a:t> generational gaps).</a:t>
            </a:r>
            <a:endParaRPr sz="1600">
              <a:solidFill>
                <a:schemeClr val="dk2"/>
              </a:solidFill>
              <a:latin typeface="Pangolin"/>
              <a:ea typeface="Pangolin"/>
              <a:cs typeface="Pangolin"/>
              <a:sym typeface="Pangolin"/>
            </a:endParaRPr>
          </a:p>
          <a:p>
            <a:pPr indent="0" lvl="0" marL="0" rtl="0" algn="l">
              <a:spcBef>
                <a:spcPts val="0"/>
              </a:spcBef>
              <a:spcAft>
                <a:spcPts val="0"/>
              </a:spcAft>
              <a:buNone/>
            </a:pPr>
            <a:r>
              <a:t/>
            </a:r>
            <a:endParaRPr sz="1600">
              <a:latin typeface="Pangolin"/>
              <a:ea typeface="Pangolin"/>
              <a:cs typeface="Pangolin"/>
              <a:sym typeface="Pangolin"/>
            </a:endParaRPr>
          </a:p>
        </p:txBody>
      </p:sp>
      <p:sp>
        <p:nvSpPr>
          <p:cNvPr id="271" name="Google Shape;271;p33"/>
          <p:cNvSpPr txBox="1"/>
          <p:nvPr/>
        </p:nvSpPr>
        <p:spPr>
          <a:xfrm>
            <a:off x="5166288" y="1818925"/>
            <a:ext cx="2574600" cy="812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Pangolin"/>
                <a:ea typeface="Pangolin"/>
                <a:cs typeface="Pangolin"/>
                <a:sym typeface="Pangolin"/>
              </a:rPr>
              <a:t>extended family and friends.</a:t>
            </a:r>
            <a:endParaRPr b="1" sz="1600">
              <a:solidFill>
                <a:schemeClr val="dk2"/>
              </a:solidFill>
              <a:latin typeface="Pangolin"/>
              <a:ea typeface="Pangolin"/>
              <a:cs typeface="Pangolin"/>
              <a:sym typeface="Pangolin"/>
            </a:endParaRPr>
          </a:p>
          <a:p>
            <a:pPr indent="0" lvl="0" marL="0" rtl="0" algn="l">
              <a:lnSpc>
                <a:spcPct val="115000"/>
              </a:lnSpc>
              <a:spcBef>
                <a:spcPts val="0"/>
              </a:spcBef>
              <a:spcAft>
                <a:spcPts val="0"/>
              </a:spcAft>
              <a:buNone/>
            </a:pPr>
            <a:r>
              <a:t/>
            </a:r>
            <a:endParaRPr sz="500">
              <a:solidFill>
                <a:schemeClr val="dk2"/>
              </a:solidFill>
              <a:latin typeface="Pangolin"/>
              <a:ea typeface="Pangolin"/>
              <a:cs typeface="Pangolin"/>
              <a:sym typeface="Pangolin"/>
            </a:endParaRPr>
          </a:p>
          <a:p>
            <a:pPr indent="0" lvl="0" marL="0" rtl="0" algn="l">
              <a:lnSpc>
                <a:spcPct val="115000"/>
              </a:lnSpc>
              <a:spcBef>
                <a:spcPts val="0"/>
              </a:spcBef>
              <a:spcAft>
                <a:spcPts val="0"/>
              </a:spcAft>
              <a:buNone/>
            </a:pPr>
            <a:r>
              <a:rPr lang="en" sz="1600">
                <a:solidFill>
                  <a:schemeClr val="dk2"/>
                </a:solidFill>
                <a:latin typeface="Pangolin"/>
                <a:ea typeface="Pangolin"/>
                <a:cs typeface="Pangolin"/>
                <a:sym typeface="Pangolin"/>
              </a:rPr>
              <a:t>while they may not interact directly with the </a:t>
            </a:r>
            <a:r>
              <a:rPr lang="en" sz="1600">
                <a:solidFill>
                  <a:schemeClr val="dk2"/>
                </a:solidFill>
                <a:latin typeface="Pangolin"/>
                <a:ea typeface="Pangolin"/>
                <a:cs typeface="Pangolin"/>
                <a:sym typeface="Pangolin"/>
              </a:rPr>
              <a:t>app</a:t>
            </a:r>
            <a:r>
              <a:rPr lang="en" sz="1600">
                <a:solidFill>
                  <a:schemeClr val="dk2"/>
                </a:solidFill>
                <a:latin typeface="Pangolin"/>
                <a:ea typeface="Pangolin"/>
                <a:cs typeface="Pangolin"/>
                <a:sym typeface="Pangolin"/>
              </a:rPr>
              <a:t>, they are affected by the users’ increased communication &amp; understanding thru it.</a:t>
            </a:r>
            <a:endParaRPr sz="1600">
              <a:solidFill>
                <a:schemeClr val="dk2"/>
              </a:solidFill>
              <a:latin typeface="Pangolin"/>
              <a:ea typeface="Pangolin"/>
              <a:cs typeface="Pangolin"/>
              <a:sym typeface="Pangolin"/>
            </a:endParaRPr>
          </a:p>
          <a:p>
            <a:pPr indent="0" lvl="0" marL="0" rtl="0" algn="l">
              <a:spcBef>
                <a:spcPts val="0"/>
              </a:spcBef>
              <a:spcAft>
                <a:spcPts val="0"/>
              </a:spcAft>
              <a:buNone/>
            </a:pPr>
            <a:r>
              <a:t/>
            </a:r>
            <a:endParaRPr sz="1600"/>
          </a:p>
        </p:txBody>
      </p:sp>
      <p:sp>
        <p:nvSpPr>
          <p:cNvPr id="272" name="Google Shape;272;p33"/>
          <p:cNvSpPr/>
          <p:nvPr/>
        </p:nvSpPr>
        <p:spPr>
          <a:xfrm>
            <a:off x="2627769" y="867276"/>
            <a:ext cx="311257" cy="310408"/>
          </a:xfrm>
          <a:custGeom>
            <a:rect b="b" l="l" r="r" t="t"/>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0B539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3"/>
          <p:cNvSpPr/>
          <p:nvPr/>
        </p:nvSpPr>
        <p:spPr>
          <a:xfrm>
            <a:off x="6286981" y="867276"/>
            <a:ext cx="311257" cy="310408"/>
          </a:xfrm>
          <a:custGeom>
            <a:rect b="b" l="l" r="r" t="t"/>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0B539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4"/>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79" name="Google Shape;279;p34"/>
          <p:cNvSpPr/>
          <p:nvPr/>
        </p:nvSpPr>
        <p:spPr>
          <a:xfrm>
            <a:off x="1212900" y="1001250"/>
            <a:ext cx="3141000" cy="3141000"/>
          </a:xfrm>
          <a:prstGeom prst="foldedCorner">
            <a:avLst>
              <a:gd fmla="val 16667"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80" name="Google Shape;280;p34"/>
          <p:cNvSpPr txBox="1"/>
          <p:nvPr/>
        </p:nvSpPr>
        <p:spPr>
          <a:xfrm>
            <a:off x="1526100" y="1253875"/>
            <a:ext cx="2514600" cy="36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Pangolin"/>
                <a:ea typeface="Pangolin"/>
                <a:cs typeface="Pangolin"/>
                <a:sym typeface="Pangolin"/>
              </a:rPr>
              <a:t>Ethical Implication 1: </a:t>
            </a:r>
            <a:endParaRPr b="1" sz="1700">
              <a:solidFill>
                <a:schemeClr val="dk1"/>
              </a:solidFill>
              <a:latin typeface="Pangolin"/>
              <a:ea typeface="Pangolin"/>
              <a:cs typeface="Pangolin"/>
              <a:sym typeface="Pangolin"/>
            </a:endParaRPr>
          </a:p>
          <a:p>
            <a:pPr indent="0" lvl="0" marL="0" rtl="0" algn="ctr">
              <a:spcBef>
                <a:spcPts val="0"/>
              </a:spcBef>
              <a:spcAft>
                <a:spcPts val="0"/>
              </a:spcAft>
              <a:buNone/>
            </a:pPr>
            <a:r>
              <a:rPr b="1" lang="en" sz="1700" u="sng">
                <a:solidFill>
                  <a:schemeClr val="dk1"/>
                </a:solidFill>
                <a:latin typeface="Pangolin"/>
                <a:ea typeface="Pangolin"/>
                <a:cs typeface="Pangolin"/>
                <a:sym typeface="Pangolin"/>
              </a:rPr>
              <a:t>Privacy</a:t>
            </a:r>
            <a:endParaRPr b="1" sz="1700" u="sng">
              <a:solidFill>
                <a:schemeClr val="dk1"/>
              </a:solidFill>
              <a:latin typeface="Pangolin"/>
              <a:ea typeface="Pangolin"/>
              <a:cs typeface="Pangolin"/>
              <a:sym typeface="Pangolin"/>
            </a:endParaRPr>
          </a:p>
        </p:txBody>
      </p:sp>
      <p:sp>
        <p:nvSpPr>
          <p:cNvPr id="281" name="Google Shape;281;p34"/>
          <p:cNvSpPr txBox="1"/>
          <p:nvPr/>
        </p:nvSpPr>
        <p:spPr>
          <a:xfrm>
            <a:off x="1553550" y="1927075"/>
            <a:ext cx="2644200" cy="20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Pangolin"/>
                <a:ea typeface="Pangolin"/>
                <a:cs typeface="Pangolin"/>
                <a:sym typeface="Pangolin"/>
              </a:rPr>
              <a:t>DiarWe is an social journaling platform, so </a:t>
            </a:r>
            <a:r>
              <a:rPr b="1" lang="en">
                <a:solidFill>
                  <a:schemeClr val="dk2"/>
                </a:solidFill>
                <a:latin typeface="Pangolin"/>
                <a:ea typeface="Pangolin"/>
                <a:cs typeface="Pangolin"/>
                <a:sym typeface="Pangolin"/>
              </a:rPr>
              <a:t>privacy</a:t>
            </a:r>
            <a:r>
              <a:rPr lang="en">
                <a:solidFill>
                  <a:schemeClr val="dk2"/>
                </a:solidFill>
                <a:latin typeface="Pangolin"/>
                <a:ea typeface="Pangolin"/>
                <a:cs typeface="Pangolin"/>
                <a:sym typeface="Pangolin"/>
              </a:rPr>
              <a:t> can be a big concern. We could lose users’ trust if their memories or journals suddenly disappeared from the database, and they no longer have access to those entries.</a:t>
            </a:r>
            <a:endParaRPr>
              <a:solidFill>
                <a:schemeClr val="dk2"/>
              </a:solidFill>
              <a:latin typeface="Pangolin"/>
              <a:ea typeface="Pangolin"/>
              <a:cs typeface="Pangolin"/>
              <a:sym typeface="Pangolin"/>
            </a:endParaRPr>
          </a:p>
          <a:p>
            <a:pPr indent="0" lvl="0" marL="0" rtl="0" algn="l">
              <a:spcBef>
                <a:spcPts val="0"/>
              </a:spcBef>
              <a:spcAft>
                <a:spcPts val="0"/>
              </a:spcAft>
              <a:buNone/>
            </a:pPr>
            <a:r>
              <a:t/>
            </a:r>
            <a:endParaRPr>
              <a:latin typeface="Pangolin"/>
              <a:ea typeface="Pangolin"/>
              <a:cs typeface="Pangolin"/>
              <a:sym typeface="Pangolin"/>
            </a:endParaRPr>
          </a:p>
          <a:p>
            <a:pPr indent="0" lvl="0" marL="0" rtl="0" algn="l">
              <a:spcBef>
                <a:spcPts val="0"/>
              </a:spcBef>
              <a:spcAft>
                <a:spcPts val="0"/>
              </a:spcAft>
              <a:buNone/>
            </a:pPr>
            <a:r>
              <a:t/>
            </a:r>
            <a:endParaRPr>
              <a:latin typeface="Pangolin"/>
              <a:ea typeface="Pangolin"/>
              <a:cs typeface="Pangolin"/>
              <a:sym typeface="Pangolin"/>
            </a:endParaRPr>
          </a:p>
        </p:txBody>
      </p:sp>
      <p:sp>
        <p:nvSpPr>
          <p:cNvPr id="282" name="Google Shape;282;p34"/>
          <p:cNvSpPr/>
          <p:nvPr/>
        </p:nvSpPr>
        <p:spPr>
          <a:xfrm>
            <a:off x="5029175" y="1001250"/>
            <a:ext cx="3141000" cy="3141000"/>
          </a:xfrm>
          <a:prstGeom prst="foldedCorner">
            <a:avLst>
              <a:gd fmla="val 16667"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83" name="Google Shape;283;p34"/>
          <p:cNvSpPr txBox="1"/>
          <p:nvPr/>
        </p:nvSpPr>
        <p:spPr>
          <a:xfrm>
            <a:off x="5266175" y="1253875"/>
            <a:ext cx="2757900" cy="36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Pangolin"/>
                <a:ea typeface="Pangolin"/>
                <a:cs typeface="Pangolin"/>
                <a:sym typeface="Pangolin"/>
              </a:rPr>
              <a:t>Ethical Implication 2: </a:t>
            </a:r>
            <a:endParaRPr b="1" sz="1700">
              <a:solidFill>
                <a:schemeClr val="dk1"/>
              </a:solidFill>
              <a:latin typeface="Pangolin"/>
              <a:ea typeface="Pangolin"/>
              <a:cs typeface="Pangolin"/>
              <a:sym typeface="Pangolin"/>
            </a:endParaRPr>
          </a:p>
          <a:p>
            <a:pPr indent="0" lvl="0" marL="0" rtl="0" algn="ctr">
              <a:spcBef>
                <a:spcPts val="0"/>
              </a:spcBef>
              <a:spcAft>
                <a:spcPts val="0"/>
              </a:spcAft>
              <a:buNone/>
            </a:pPr>
            <a:r>
              <a:rPr b="1" lang="en" sz="1700" u="sng">
                <a:solidFill>
                  <a:schemeClr val="dk1"/>
                </a:solidFill>
                <a:latin typeface="Pangolin"/>
                <a:ea typeface="Pangolin"/>
                <a:cs typeface="Pangolin"/>
                <a:sym typeface="Pangolin"/>
              </a:rPr>
              <a:t>Bad Actors</a:t>
            </a:r>
            <a:endParaRPr b="1" sz="1700" u="sng">
              <a:solidFill>
                <a:schemeClr val="dk1"/>
              </a:solidFill>
              <a:latin typeface="Pangolin"/>
              <a:ea typeface="Pangolin"/>
              <a:cs typeface="Pangolin"/>
              <a:sym typeface="Pangolin"/>
            </a:endParaRPr>
          </a:p>
          <a:p>
            <a:pPr indent="0" lvl="0" marL="0" rtl="0" algn="l">
              <a:spcBef>
                <a:spcPts val="0"/>
              </a:spcBef>
              <a:spcAft>
                <a:spcPts val="0"/>
              </a:spcAft>
              <a:buNone/>
            </a:pPr>
            <a:r>
              <a:t/>
            </a:r>
            <a:endParaRPr b="1" sz="1700">
              <a:solidFill>
                <a:schemeClr val="dk1"/>
              </a:solidFill>
              <a:latin typeface="Pangolin"/>
              <a:ea typeface="Pangolin"/>
              <a:cs typeface="Pangolin"/>
              <a:sym typeface="Pangolin"/>
            </a:endParaRPr>
          </a:p>
        </p:txBody>
      </p:sp>
      <p:sp>
        <p:nvSpPr>
          <p:cNvPr id="284" name="Google Shape;284;p34"/>
          <p:cNvSpPr txBox="1"/>
          <p:nvPr/>
        </p:nvSpPr>
        <p:spPr>
          <a:xfrm>
            <a:off x="5217425" y="1927075"/>
            <a:ext cx="2903700" cy="20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Pangolin"/>
                <a:ea typeface="Pangolin"/>
                <a:cs typeface="Pangolin"/>
                <a:sym typeface="Pangolin"/>
              </a:rPr>
              <a:t>Bad actors</a:t>
            </a:r>
            <a:r>
              <a:rPr lang="en">
                <a:solidFill>
                  <a:schemeClr val="dk2"/>
                </a:solidFill>
                <a:latin typeface="Pangolin"/>
                <a:ea typeface="Pangolin"/>
                <a:cs typeface="Pangolin"/>
                <a:sym typeface="Pangolin"/>
              </a:rPr>
              <a:t> could try to impersonate certain individuals and add a user’s close relatives on the platform with the intent of stalking. </a:t>
            </a:r>
            <a:endParaRPr>
              <a:solidFill>
                <a:schemeClr val="dk2"/>
              </a:solidFill>
              <a:latin typeface="Pangolin"/>
              <a:ea typeface="Pangolin"/>
              <a:cs typeface="Pangolin"/>
              <a:sym typeface="Pangolin"/>
            </a:endParaRPr>
          </a:p>
          <a:p>
            <a:pPr indent="0" lvl="0" marL="0" rtl="0" algn="l">
              <a:spcBef>
                <a:spcPts val="0"/>
              </a:spcBef>
              <a:spcAft>
                <a:spcPts val="0"/>
              </a:spcAft>
              <a:buNone/>
            </a:pPr>
            <a:r>
              <a:t/>
            </a:r>
            <a:endParaRPr>
              <a:solidFill>
                <a:schemeClr val="dk2"/>
              </a:solidFill>
              <a:latin typeface="Pangolin"/>
              <a:ea typeface="Pangolin"/>
              <a:cs typeface="Pangolin"/>
              <a:sym typeface="Pangolin"/>
            </a:endParaRPr>
          </a:p>
          <a:p>
            <a:pPr indent="0" lvl="0" marL="0" rtl="0" algn="l">
              <a:spcBef>
                <a:spcPts val="0"/>
              </a:spcBef>
              <a:spcAft>
                <a:spcPts val="0"/>
              </a:spcAft>
              <a:buNone/>
            </a:pPr>
            <a:r>
              <a:rPr lang="en">
                <a:solidFill>
                  <a:schemeClr val="dk2"/>
                </a:solidFill>
                <a:latin typeface="Pangolin"/>
                <a:ea typeface="Pangolin"/>
                <a:cs typeface="Pangolin"/>
                <a:sym typeface="Pangolin"/>
              </a:rPr>
              <a:t>Those who may be </a:t>
            </a:r>
            <a:r>
              <a:rPr b="1" lang="en">
                <a:solidFill>
                  <a:schemeClr val="dk2"/>
                </a:solidFill>
                <a:latin typeface="Pangolin"/>
                <a:ea typeface="Pangolin"/>
                <a:cs typeface="Pangolin"/>
                <a:sym typeface="Pangolin"/>
              </a:rPr>
              <a:t>older and less tech-savvy</a:t>
            </a:r>
            <a:r>
              <a:rPr lang="en">
                <a:solidFill>
                  <a:schemeClr val="dk2"/>
                </a:solidFill>
                <a:latin typeface="Pangolin"/>
                <a:ea typeface="Pangolin"/>
                <a:cs typeface="Pangolin"/>
                <a:sym typeface="Pangolin"/>
              </a:rPr>
              <a:t> are at greater risk of falling victim to this.</a:t>
            </a:r>
            <a:endParaRPr>
              <a:solidFill>
                <a:schemeClr val="dk2"/>
              </a:solidFill>
              <a:latin typeface="Pangolin"/>
              <a:ea typeface="Pangolin"/>
              <a:cs typeface="Pangolin"/>
              <a:sym typeface="Pangolin"/>
            </a:endParaRPr>
          </a:p>
          <a:p>
            <a:pPr indent="0" lvl="0" marL="0" rtl="0" algn="l">
              <a:spcBef>
                <a:spcPts val="0"/>
              </a:spcBef>
              <a:spcAft>
                <a:spcPts val="0"/>
              </a:spcAft>
              <a:buNone/>
            </a:pPr>
            <a:r>
              <a:t/>
            </a:r>
            <a:endParaRPr>
              <a:latin typeface="Pangolin"/>
              <a:ea typeface="Pangolin"/>
              <a:cs typeface="Pangolin"/>
              <a:sym typeface="Pangolin"/>
            </a:endParaRPr>
          </a:p>
          <a:p>
            <a:pPr indent="0" lvl="0" marL="0" rtl="0" algn="l">
              <a:spcBef>
                <a:spcPts val="0"/>
              </a:spcBef>
              <a:spcAft>
                <a:spcPts val="0"/>
              </a:spcAft>
              <a:buNone/>
            </a:pPr>
            <a:r>
              <a:t/>
            </a:r>
            <a:endParaRPr>
              <a:latin typeface="Pangolin"/>
              <a:ea typeface="Pangolin"/>
              <a:cs typeface="Pangolin"/>
              <a:sym typeface="Pangolin"/>
            </a:endParaRPr>
          </a:p>
        </p:txBody>
      </p:sp>
      <p:sp>
        <p:nvSpPr>
          <p:cNvPr id="285" name="Google Shape;285;p34"/>
          <p:cNvSpPr/>
          <p:nvPr/>
        </p:nvSpPr>
        <p:spPr>
          <a:xfrm>
            <a:off x="2627769" y="867276"/>
            <a:ext cx="311257" cy="310408"/>
          </a:xfrm>
          <a:custGeom>
            <a:rect b="b" l="l" r="r" t="t"/>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0B539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4"/>
          <p:cNvSpPr/>
          <p:nvPr/>
        </p:nvSpPr>
        <p:spPr>
          <a:xfrm>
            <a:off x="6565694" y="867276"/>
            <a:ext cx="311257" cy="310408"/>
          </a:xfrm>
          <a:custGeom>
            <a:rect b="b" l="l" r="r" t="t"/>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0B539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5"/>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92" name="Google Shape;292;p35"/>
          <p:cNvSpPr/>
          <p:nvPr/>
        </p:nvSpPr>
        <p:spPr>
          <a:xfrm>
            <a:off x="1212900" y="1001250"/>
            <a:ext cx="3141000" cy="3141000"/>
          </a:xfrm>
          <a:prstGeom prst="foldedCorner">
            <a:avLst>
              <a:gd fmla="val 16667"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93" name="Google Shape;293;p35"/>
          <p:cNvSpPr txBox="1"/>
          <p:nvPr/>
        </p:nvSpPr>
        <p:spPr>
          <a:xfrm>
            <a:off x="1526100" y="1253875"/>
            <a:ext cx="2514600" cy="36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Pangolin"/>
                <a:ea typeface="Pangolin"/>
                <a:cs typeface="Pangolin"/>
                <a:sym typeface="Pangolin"/>
              </a:rPr>
              <a:t>Addressing</a:t>
            </a:r>
            <a:r>
              <a:rPr b="1" lang="en" sz="1700">
                <a:solidFill>
                  <a:schemeClr val="dk1"/>
                </a:solidFill>
                <a:latin typeface="Pangolin"/>
                <a:ea typeface="Pangolin"/>
                <a:cs typeface="Pangolin"/>
                <a:sym typeface="Pangolin"/>
              </a:rPr>
              <a:t>: </a:t>
            </a:r>
            <a:endParaRPr b="1" sz="1700">
              <a:solidFill>
                <a:schemeClr val="dk1"/>
              </a:solidFill>
              <a:latin typeface="Pangolin"/>
              <a:ea typeface="Pangolin"/>
              <a:cs typeface="Pangolin"/>
              <a:sym typeface="Pangolin"/>
            </a:endParaRPr>
          </a:p>
          <a:p>
            <a:pPr indent="0" lvl="0" marL="0" rtl="0" algn="ctr">
              <a:spcBef>
                <a:spcPts val="0"/>
              </a:spcBef>
              <a:spcAft>
                <a:spcPts val="0"/>
              </a:spcAft>
              <a:buNone/>
            </a:pPr>
            <a:r>
              <a:rPr b="1" lang="en" sz="1700" u="sng">
                <a:solidFill>
                  <a:schemeClr val="dk1"/>
                </a:solidFill>
                <a:latin typeface="Pangolin"/>
                <a:ea typeface="Pangolin"/>
                <a:cs typeface="Pangolin"/>
                <a:sym typeface="Pangolin"/>
              </a:rPr>
              <a:t>Privacy</a:t>
            </a:r>
            <a:endParaRPr b="1" sz="1700" u="sng">
              <a:solidFill>
                <a:schemeClr val="dk1"/>
              </a:solidFill>
              <a:latin typeface="Pangolin"/>
              <a:ea typeface="Pangolin"/>
              <a:cs typeface="Pangolin"/>
              <a:sym typeface="Pangolin"/>
            </a:endParaRPr>
          </a:p>
        </p:txBody>
      </p:sp>
      <p:sp>
        <p:nvSpPr>
          <p:cNvPr id="294" name="Google Shape;294;p35"/>
          <p:cNvSpPr txBox="1"/>
          <p:nvPr/>
        </p:nvSpPr>
        <p:spPr>
          <a:xfrm>
            <a:off x="1553550" y="1927075"/>
            <a:ext cx="2644200" cy="20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2"/>
                </a:solidFill>
                <a:latin typeface="Pangolin"/>
                <a:ea typeface="Pangolin"/>
                <a:cs typeface="Pangolin"/>
                <a:sym typeface="Pangolin"/>
              </a:rPr>
              <a:t>We will ensure that users know exactly what data they are giving us by </a:t>
            </a:r>
            <a:r>
              <a:rPr b="1" lang="en" sz="1600">
                <a:solidFill>
                  <a:schemeClr val="dk2"/>
                </a:solidFill>
                <a:latin typeface="Pangolin"/>
                <a:ea typeface="Pangolin"/>
                <a:cs typeface="Pangolin"/>
                <a:sym typeface="Pangolin"/>
              </a:rPr>
              <a:t>asking permission</a:t>
            </a:r>
            <a:r>
              <a:rPr lang="en" sz="1600">
                <a:solidFill>
                  <a:schemeClr val="dk2"/>
                </a:solidFill>
                <a:latin typeface="Pangolin"/>
                <a:ea typeface="Pangolin"/>
                <a:cs typeface="Pangolin"/>
                <a:sym typeface="Pangolin"/>
              </a:rPr>
              <a:t> to whenever accessing photos or other forms of sensitive info. </a:t>
            </a:r>
            <a:endParaRPr sz="1600">
              <a:solidFill>
                <a:schemeClr val="dk2"/>
              </a:solidFill>
              <a:latin typeface="Pangolin"/>
              <a:ea typeface="Pangolin"/>
              <a:cs typeface="Pangolin"/>
              <a:sym typeface="Pangolin"/>
            </a:endParaRPr>
          </a:p>
          <a:p>
            <a:pPr indent="0" lvl="0" marL="0" rtl="0" algn="l">
              <a:spcBef>
                <a:spcPts val="0"/>
              </a:spcBef>
              <a:spcAft>
                <a:spcPts val="0"/>
              </a:spcAft>
              <a:buNone/>
            </a:pPr>
            <a:r>
              <a:t/>
            </a:r>
            <a:endParaRPr sz="1600">
              <a:latin typeface="Pangolin"/>
              <a:ea typeface="Pangolin"/>
              <a:cs typeface="Pangolin"/>
              <a:sym typeface="Pangolin"/>
            </a:endParaRPr>
          </a:p>
          <a:p>
            <a:pPr indent="0" lvl="0" marL="0" rtl="0" algn="l">
              <a:spcBef>
                <a:spcPts val="0"/>
              </a:spcBef>
              <a:spcAft>
                <a:spcPts val="0"/>
              </a:spcAft>
              <a:buNone/>
            </a:pPr>
            <a:r>
              <a:t/>
            </a:r>
            <a:endParaRPr sz="1600">
              <a:latin typeface="Pangolin"/>
              <a:ea typeface="Pangolin"/>
              <a:cs typeface="Pangolin"/>
              <a:sym typeface="Pangolin"/>
            </a:endParaRPr>
          </a:p>
        </p:txBody>
      </p:sp>
      <p:sp>
        <p:nvSpPr>
          <p:cNvPr id="295" name="Google Shape;295;p35"/>
          <p:cNvSpPr/>
          <p:nvPr/>
        </p:nvSpPr>
        <p:spPr>
          <a:xfrm>
            <a:off x="5029175" y="1001250"/>
            <a:ext cx="3141000" cy="3141000"/>
          </a:xfrm>
          <a:prstGeom prst="foldedCorner">
            <a:avLst>
              <a:gd fmla="val 16667"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angolin"/>
              <a:ea typeface="Pangolin"/>
              <a:cs typeface="Pangolin"/>
              <a:sym typeface="Pangolin"/>
            </a:endParaRPr>
          </a:p>
        </p:txBody>
      </p:sp>
      <p:sp>
        <p:nvSpPr>
          <p:cNvPr id="296" name="Google Shape;296;p35"/>
          <p:cNvSpPr txBox="1"/>
          <p:nvPr/>
        </p:nvSpPr>
        <p:spPr>
          <a:xfrm>
            <a:off x="5342375" y="1253875"/>
            <a:ext cx="2757900" cy="36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Pangolin"/>
                <a:ea typeface="Pangolin"/>
                <a:cs typeface="Pangolin"/>
                <a:sym typeface="Pangolin"/>
              </a:rPr>
              <a:t>Addressing</a:t>
            </a:r>
            <a:r>
              <a:rPr b="1" lang="en" sz="1700">
                <a:solidFill>
                  <a:schemeClr val="dk1"/>
                </a:solidFill>
                <a:latin typeface="Pangolin"/>
                <a:ea typeface="Pangolin"/>
                <a:cs typeface="Pangolin"/>
                <a:sym typeface="Pangolin"/>
              </a:rPr>
              <a:t>: </a:t>
            </a:r>
            <a:endParaRPr b="1" sz="1700">
              <a:solidFill>
                <a:schemeClr val="dk1"/>
              </a:solidFill>
              <a:latin typeface="Pangolin"/>
              <a:ea typeface="Pangolin"/>
              <a:cs typeface="Pangolin"/>
              <a:sym typeface="Pangolin"/>
            </a:endParaRPr>
          </a:p>
          <a:p>
            <a:pPr indent="0" lvl="0" marL="0" rtl="0" algn="ctr">
              <a:spcBef>
                <a:spcPts val="0"/>
              </a:spcBef>
              <a:spcAft>
                <a:spcPts val="0"/>
              </a:spcAft>
              <a:buNone/>
            </a:pPr>
            <a:r>
              <a:rPr b="1" lang="en" sz="1700" u="sng">
                <a:solidFill>
                  <a:schemeClr val="dk1"/>
                </a:solidFill>
                <a:latin typeface="Pangolin"/>
                <a:ea typeface="Pangolin"/>
                <a:cs typeface="Pangolin"/>
                <a:sym typeface="Pangolin"/>
              </a:rPr>
              <a:t>Bad Actors</a:t>
            </a:r>
            <a:endParaRPr b="1" sz="1700" u="sng">
              <a:solidFill>
                <a:schemeClr val="dk1"/>
              </a:solidFill>
              <a:latin typeface="Pangolin"/>
              <a:ea typeface="Pangolin"/>
              <a:cs typeface="Pangolin"/>
              <a:sym typeface="Pangolin"/>
            </a:endParaRPr>
          </a:p>
          <a:p>
            <a:pPr indent="0" lvl="0" marL="0" rtl="0" algn="l">
              <a:spcBef>
                <a:spcPts val="0"/>
              </a:spcBef>
              <a:spcAft>
                <a:spcPts val="0"/>
              </a:spcAft>
              <a:buNone/>
            </a:pPr>
            <a:r>
              <a:t/>
            </a:r>
            <a:endParaRPr b="1" sz="1700">
              <a:solidFill>
                <a:schemeClr val="dk1"/>
              </a:solidFill>
              <a:latin typeface="Pangolin"/>
              <a:ea typeface="Pangolin"/>
              <a:cs typeface="Pangolin"/>
              <a:sym typeface="Pangolin"/>
            </a:endParaRPr>
          </a:p>
        </p:txBody>
      </p:sp>
      <p:sp>
        <p:nvSpPr>
          <p:cNvPr id="297" name="Google Shape;297;p35"/>
          <p:cNvSpPr txBox="1"/>
          <p:nvPr/>
        </p:nvSpPr>
        <p:spPr>
          <a:xfrm>
            <a:off x="5217425" y="1927075"/>
            <a:ext cx="2903700" cy="20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2"/>
                </a:solidFill>
                <a:latin typeface="Pangolin"/>
                <a:ea typeface="Pangolin"/>
                <a:cs typeface="Pangolin"/>
                <a:sym typeface="Pangolin"/>
              </a:rPr>
              <a:t>DiarWe will draw from people whose contacts are in your phone and require </a:t>
            </a:r>
            <a:r>
              <a:rPr b="1" lang="en" sz="1600">
                <a:solidFill>
                  <a:schemeClr val="dk2"/>
                </a:solidFill>
                <a:latin typeface="Pangolin"/>
                <a:ea typeface="Pangolin"/>
                <a:cs typeface="Pangolin"/>
                <a:sym typeface="Pangolin"/>
              </a:rPr>
              <a:t>two-step verification</a:t>
            </a:r>
            <a:r>
              <a:rPr lang="en" sz="1600">
                <a:solidFill>
                  <a:schemeClr val="dk2"/>
                </a:solidFill>
                <a:latin typeface="Pangolin"/>
                <a:ea typeface="Pangolin"/>
                <a:cs typeface="Pangolin"/>
                <a:sym typeface="Pangolin"/>
              </a:rPr>
              <a:t> for each user. It will also employ </a:t>
            </a:r>
            <a:r>
              <a:rPr b="1" lang="en" sz="1600">
                <a:solidFill>
                  <a:schemeClr val="dk2"/>
                </a:solidFill>
                <a:latin typeface="Pangolin"/>
                <a:ea typeface="Pangolin"/>
                <a:cs typeface="Pangolin"/>
                <a:sym typeface="Pangolin"/>
              </a:rPr>
              <a:t>blocking, reporting, and unfriending</a:t>
            </a:r>
            <a:r>
              <a:rPr lang="en" sz="1600">
                <a:solidFill>
                  <a:schemeClr val="dk2"/>
                </a:solidFill>
                <a:latin typeface="Pangolin"/>
                <a:ea typeface="Pangolin"/>
                <a:cs typeface="Pangolin"/>
                <a:sym typeface="Pangolin"/>
              </a:rPr>
              <a:t> functionality to mitigate bad actors. </a:t>
            </a:r>
            <a:endParaRPr sz="1600">
              <a:latin typeface="Pangolin"/>
              <a:ea typeface="Pangolin"/>
              <a:cs typeface="Pangolin"/>
              <a:sym typeface="Pangolin"/>
            </a:endParaRPr>
          </a:p>
          <a:p>
            <a:pPr indent="0" lvl="0" marL="0" rtl="0" algn="l">
              <a:spcBef>
                <a:spcPts val="0"/>
              </a:spcBef>
              <a:spcAft>
                <a:spcPts val="0"/>
              </a:spcAft>
              <a:buNone/>
            </a:pPr>
            <a:r>
              <a:t/>
            </a:r>
            <a:endParaRPr sz="1500">
              <a:latin typeface="Pangolin"/>
              <a:ea typeface="Pangolin"/>
              <a:cs typeface="Pangolin"/>
              <a:sym typeface="Pangolin"/>
            </a:endParaRPr>
          </a:p>
        </p:txBody>
      </p:sp>
      <p:sp>
        <p:nvSpPr>
          <p:cNvPr id="298" name="Google Shape;298;p35"/>
          <p:cNvSpPr/>
          <p:nvPr/>
        </p:nvSpPr>
        <p:spPr>
          <a:xfrm>
            <a:off x="2627769" y="867276"/>
            <a:ext cx="311257" cy="310408"/>
          </a:xfrm>
          <a:custGeom>
            <a:rect b="b" l="l" r="r" t="t"/>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0B539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5"/>
          <p:cNvSpPr/>
          <p:nvPr/>
        </p:nvSpPr>
        <p:spPr>
          <a:xfrm>
            <a:off x="6565694" y="867276"/>
            <a:ext cx="311257" cy="310408"/>
          </a:xfrm>
          <a:custGeom>
            <a:rect b="b" l="l" r="r" t="t"/>
            <a:pathLst>
              <a:path extrusionOk="0" h="17909" w="17958">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0B539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6"/>
          <p:cNvSpPr txBox="1"/>
          <p:nvPr>
            <p:ph type="ctrTitle"/>
          </p:nvPr>
        </p:nvSpPr>
        <p:spPr>
          <a:xfrm>
            <a:off x="2703525" y="1438850"/>
            <a:ext cx="3486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4</a:t>
            </a:r>
            <a:r>
              <a:rPr b="1" lang="en"/>
              <a:t>.</a:t>
            </a:r>
            <a:endParaRPr b="1"/>
          </a:p>
          <a:p>
            <a:pPr indent="0" lvl="0" marL="0" rtl="0" algn="ctr">
              <a:spcBef>
                <a:spcPts val="0"/>
              </a:spcBef>
              <a:spcAft>
                <a:spcPts val="0"/>
              </a:spcAft>
              <a:buNone/>
            </a:pPr>
            <a:r>
              <a:rPr b="1" lang="en"/>
              <a:t>Tasks</a:t>
            </a:r>
            <a:endParaRPr b="1"/>
          </a:p>
        </p:txBody>
      </p:sp>
      <p:sp>
        <p:nvSpPr>
          <p:cNvPr id="305" name="Google Shape;305;p36"/>
          <p:cNvSpPr txBox="1"/>
          <p:nvPr>
            <p:ph idx="1" type="subTitle"/>
          </p:nvPr>
        </p:nvSpPr>
        <p:spPr>
          <a:xfrm>
            <a:off x="2703525" y="2763852"/>
            <a:ext cx="34863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fundamental </a:t>
            </a:r>
            <a:endParaRPr/>
          </a:p>
          <a:p>
            <a:pPr indent="0" lvl="0" marL="0" rtl="0" algn="ctr">
              <a:spcBef>
                <a:spcPts val="0"/>
              </a:spcBef>
              <a:spcAft>
                <a:spcPts val="0"/>
              </a:spcAft>
              <a:buNone/>
            </a:pPr>
            <a:r>
              <a:rPr lang="en"/>
              <a:t>building blocks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09" name="Shape 309"/>
        <p:cNvGrpSpPr/>
        <p:nvPr/>
      </p:nvGrpSpPr>
      <p:grpSpPr>
        <a:xfrm>
          <a:off x="0" y="0"/>
          <a:ext cx="0" cy="0"/>
          <a:chOff x="0" y="0"/>
          <a:chExt cx="0" cy="0"/>
        </a:xfrm>
      </p:grpSpPr>
      <p:sp>
        <p:nvSpPr>
          <p:cNvPr id="310" name="Google Shape;310;p37"/>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11" name="Google Shape;311;p37"/>
          <p:cNvSpPr txBox="1"/>
          <p:nvPr>
            <p:ph idx="4294967295" type="body"/>
          </p:nvPr>
        </p:nvSpPr>
        <p:spPr>
          <a:xfrm rot="-157029">
            <a:off x="435554" y="757223"/>
            <a:ext cx="2246944" cy="2904628"/>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Simple</a:t>
            </a:r>
            <a:r>
              <a:rPr b="1" lang="en"/>
              <a:t>:</a:t>
            </a:r>
            <a:endParaRPr b="1"/>
          </a:p>
          <a:p>
            <a:pPr indent="0" lvl="0" marL="0" rtl="0" algn="l">
              <a:spcBef>
                <a:spcPts val="0"/>
              </a:spcBef>
              <a:spcAft>
                <a:spcPts val="0"/>
              </a:spcAft>
              <a:buNone/>
            </a:pPr>
            <a:r>
              <a:rPr lang="en" sz="1700">
                <a:solidFill>
                  <a:schemeClr val="dk1"/>
                </a:solidFill>
              </a:rPr>
              <a:t>Completing a journal entry</a:t>
            </a:r>
            <a:endParaRPr sz="1700">
              <a:solidFill>
                <a:schemeClr val="dk1"/>
              </a:solidFill>
            </a:endParaRPr>
          </a:p>
          <a:p>
            <a:pPr indent="0" lvl="0" marL="0" rtl="0" algn="l">
              <a:spcBef>
                <a:spcPts val="0"/>
              </a:spcBef>
              <a:spcAft>
                <a:spcPts val="0"/>
              </a:spcAft>
              <a:buNone/>
            </a:pPr>
            <a:r>
              <a:t/>
            </a:r>
            <a:endParaRPr sz="1700"/>
          </a:p>
          <a:p>
            <a:pPr indent="0" lvl="0" marL="0" rtl="0" algn="l">
              <a:spcBef>
                <a:spcPts val="0"/>
              </a:spcBef>
              <a:spcAft>
                <a:spcPts val="0"/>
              </a:spcAft>
              <a:buNone/>
            </a:pPr>
            <a:r>
              <a:rPr b="1" lang="en" sz="1600"/>
              <a:t>Reason:</a:t>
            </a:r>
            <a:r>
              <a:rPr lang="en" sz="1600"/>
              <a:t> </a:t>
            </a:r>
            <a:endParaRPr sz="1600"/>
          </a:p>
          <a:p>
            <a:pPr indent="0" lvl="0" marL="0" rtl="0" algn="l">
              <a:spcBef>
                <a:spcPts val="0"/>
              </a:spcBef>
              <a:spcAft>
                <a:spcPts val="0"/>
              </a:spcAft>
              <a:buNone/>
            </a:pPr>
            <a:r>
              <a:rPr lang="en" sz="1700">
                <a:solidFill>
                  <a:schemeClr val="dk1"/>
                </a:solidFill>
              </a:rPr>
              <a:t>This simple task opens up the users to sharing thoughts and feelings as an initial step</a:t>
            </a:r>
            <a:endParaRPr sz="1700">
              <a:solidFill>
                <a:schemeClr val="dk1"/>
              </a:solidFill>
            </a:endParaRPr>
          </a:p>
        </p:txBody>
      </p:sp>
      <p:sp>
        <p:nvSpPr>
          <p:cNvPr id="312" name="Google Shape;312;p37"/>
          <p:cNvSpPr txBox="1"/>
          <p:nvPr>
            <p:ph idx="4294967295" type="body"/>
          </p:nvPr>
        </p:nvSpPr>
        <p:spPr>
          <a:xfrm>
            <a:off x="2880825" y="701450"/>
            <a:ext cx="3303000" cy="315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Moderate:</a:t>
            </a:r>
            <a:endParaRPr b="1"/>
          </a:p>
          <a:p>
            <a:pPr indent="0" lvl="0" marL="0" rtl="0" algn="l">
              <a:spcBef>
                <a:spcPts val="0"/>
              </a:spcBef>
              <a:spcAft>
                <a:spcPts val="0"/>
              </a:spcAft>
              <a:buNone/>
            </a:pPr>
            <a:r>
              <a:rPr lang="en" sz="1700">
                <a:solidFill>
                  <a:schemeClr val="dk1"/>
                </a:solidFill>
              </a:rPr>
              <a:t>Incorporate interactive elements into the journal, such as audio, images, etc.</a:t>
            </a:r>
            <a:endParaRPr sz="1700">
              <a:solidFill>
                <a:schemeClr val="dk1"/>
              </a:solidFill>
            </a:endParaRPr>
          </a:p>
          <a:p>
            <a:pPr indent="0" lvl="0" marL="0" rtl="0" algn="l">
              <a:spcBef>
                <a:spcPts val="0"/>
              </a:spcBef>
              <a:spcAft>
                <a:spcPts val="0"/>
              </a:spcAft>
              <a:buNone/>
            </a:pPr>
            <a:r>
              <a:t/>
            </a:r>
            <a:endParaRPr sz="1700"/>
          </a:p>
          <a:p>
            <a:pPr indent="0" lvl="0" marL="0" rtl="0" algn="l">
              <a:spcBef>
                <a:spcPts val="0"/>
              </a:spcBef>
              <a:spcAft>
                <a:spcPts val="0"/>
              </a:spcAft>
              <a:buNone/>
            </a:pPr>
            <a:r>
              <a:rPr b="1" lang="en"/>
              <a:t>Reason:</a:t>
            </a:r>
            <a:endParaRPr b="1"/>
          </a:p>
          <a:p>
            <a:pPr indent="0" lvl="0" marL="0" rtl="0" algn="l">
              <a:spcBef>
                <a:spcPts val="0"/>
              </a:spcBef>
              <a:spcAft>
                <a:spcPts val="0"/>
              </a:spcAft>
              <a:buNone/>
            </a:pPr>
            <a:r>
              <a:rPr lang="en" sz="1700">
                <a:solidFill>
                  <a:schemeClr val="dk1"/>
                </a:solidFill>
              </a:rPr>
              <a:t>Users are now able to share their stories in more immersive ways - allowing for a better learning experience on both sides</a:t>
            </a:r>
            <a:endParaRPr sz="1700">
              <a:solidFill>
                <a:schemeClr val="dk1"/>
              </a:solidFill>
            </a:endParaRPr>
          </a:p>
          <a:p>
            <a:pPr indent="0" lvl="0" marL="0" rtl="0" algn="l">
              <a:spcBef>
                <a:spcPts val="0"/>
              </a:spcBef>
              <a:spcAft>
                <a:spcPts val="0"/>
              </a:spcAft>
              <a:buNone/>
            </a:pPr>
            <a:r>
              <a:t/>
            </a:r>
            <a:endParaRPr/>
          </a:p>
        </p:txBody>
      </p:sp>
      <p:sp>
        <p:nvSpPr>
          <p:cNvPr id="313" name="Google Shape;313;p37"/>
          <p:cNvSpPr txBox="1"/>
          <p:nvPr>
            <p:ph idx="4294967295" type="body"/>
          </p:nvPr>
        </p:nvSpPr>
        <p:spPr>
          <a:xfrm rot="120788">
            <a:off x="6371642" y="518343"/>
            <a:ext cx="2357055" cy="315284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Complex:</a:t>
            </a:r>
            <a:endParaRPr b="1"/>
          </a:p>
          <a:p>
            <a:pPr indent="0" lvl="0" marL="0" rtl="0" algn="l">
              <a:spcBef>
                <a:spcPts val="0"/>
              </a:spcBef>
              <a:spcAft>
                <a:spcPts val="0"/>
              </a:spcAft>
              <a:buNone/>
            </a:pPr>
            <a:r>
              <a:rPr lang="en" sz="1600">
                <a:solidFill>
                  <a:schemeClr val="dk1"/>
                </a:solidFill>
              </a:rPr>
              <a:t>Being able to share + read + react to other’s journal entries</a:t>
            </a:r>
            <a:endParaRPr sz="1600">
              <a:solidFill>
                <a:schemeClr val="dk1"/>
              </a:solidFill>
            </a:endParaRPr>
          </a:p>
          <a:p>
            <a:pPr indent="0" lvl="0" marL="0" rtl="0" algn="l">
              <a:lnSpc>
                <a:spcPct val="95000"/>
              </a:lnSpc>
              <a:spcBef>
                <a:spcPts val="0"/>
              </a:spcBef>
              <a:spcAft>
                <a:spcPts val="0"/>
              </a:spcAft>
              <a:buNone/>
            </a:pPr>
            <a:r>
              <a:t/>
            </a:r>
            <a:endParaRPr sz="1600"/>
          </a:p>
          <a:p>
            <a:pPr indent="0" lvl="0" marL="0" rtl="0" algn="l">
              <a:lnSpc>
                <a:spcPct val="95000"/>
              </a:lnSpc>
              <a:spcBef>
                <a:spcPts val="0"/>
              </a:spcBef>
              <a:spcAft>
                <a:spcPts val="0"/>
              </a:spcAft>
              <a:buNone/>
            </a:pPr>
            <a:r>
              <a:rPr b="1" lang="en"/>
              <a:t>Reason: </a:t>
            </a:r>
            <a:endParaRPr b="1"/>
          </a:p>
          <a:p>
            <a:pPr indent="0" lvl="0" marL="0" rtl="0" algn="l">
              <a:spcBef>
                <a:spcPts val="0"/>
              </a:spcBef>
              <a:spcAft>
                <a:spcPts val="0"/>
              </a:spcAft>
              <a:buNone/>
            </a:pPr>
            <a:r>
              <a:rPr lang="en" sz="1600">
                <a:solidFill>
                  <a:schemeClr val="dk1"/>
                </a:solidFill>
              </a:rPr>
              <a:t>Users feel seen + heard, knowing that the other side is listening to + appreciating their perspectives, completing the bridge</a:t>
            </a:r>
            <a:endParaRPr sz="16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8"/>
          <p:cNvSpPr txBox="1"/>
          <p:nvPr>
            <p:ph type="ctrTitle"/>
          </p:nvPr>
        </p:nvSpPr>
        <p:spPr>
          <a:xfrm>
            <a:off x="2703525" y="1438850"/>
            <a:ext cx="3486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5</a:t>
            </a:r>
            <a:r>
              <a:rPr b="1" lang="en"/>
              <a:t>.</a:t>
            </a:r>
            <a:endParaRPr b="1"/>
          </a:p>
          <a:p>
            <a:pPr indent="0" lvl="0" marL="0" rtl="0" algn="ctr">
              <a:spcBef>
                <a:spcPts val="0"/>
              </a:spcBef>
              <a:spcAft>
                <a:spcPts val="0"/>
              </a:spcAft>
              <a:buNone/>
            </a:pPr>
            <a:r>
              <a:rPr b="1" lang="en"/>
              <a:t>Storyboard</a:t>
            </a:r>
            <a:endParaRPr b="1"/>
          </a:p>
        </p:txBody>
      </p:sp>
      <p:sp>
        <p:nvSpPr>
          <p:cNvPr id="319" name="Google Shape;319;p38"/>
          <p:cNvSpPr txBox="1"/>
          <p:nvPr>
            <p:ph idx="1" type="subTitle"/>
          </p:nvPr>
        </p:nvSpPr>
        <p:spPr>
          <a:xfrm>
            <a:off x="2703525" y="2763852"/>
            <a:ext cx="34863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ideating on our</a:t>
            </a:r>
            <a:endParaRPr/>
          </a:p>
          <a:p>
            <a:pPr indent="0" lvl="0" marL="0" rtl="0" algn="ctr">
              <a:spcBef>
                <a:spcPts val="0"/>
              </a:spcBef>
              <a:spcAft>
                <a:spcPts val="0"/>
              </a:spcAft>
              <a:buNone/>
            </a:pPr>
            <a:r>
              <a:rPr lang="en"/>
              <a:t>concept video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p39"/>
          <p:cNvPicPr preferRelativeResize="0"/>
          <p:nvPr/>
        </p:nvPicPr>
        <p:blipFill>
          <a:blip r:embed="rId3">
            <a:alphaModFix/>
          </a:blip>
          <a:stretch>
            <a:fillRect/>
          </a:stretch>
        </p:blipFill>
        <p:spPr>
          <a:xfrm>
            <a:off x="701038" y="152400"/>
            <a:ext cx="7741921" cy="48387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40"/>
          <p:cNvPicPr preferRelativeResize="0"/>
          <p:nvPr/>
        </p:nvPicPr>
        <p:blipFill rotWithShape="1">
          <a:blip r:embed="rId3">
            <a:alphaModFix/>
          </a:blip>
          <a:srcRect b="61262" l="0" r="0" t="0"/>
          <a:stretch/>
        </p:blipFill>
        <p:spPr>
          <a:xfrm>
            <a:off x="701038" y="587000"/>
            <a:ext cx="7741926" cy="1874426"/>
          </a:xfrm>
          <a:prstGeom prst="rect">
            <a:avLst/>
          </a:prstGeom>
          <a:noFill/>
          <a:ln>
            <a:noFill/>
          </a:ln>
        </p:spPr>
      </p:pic>
      <p:pic>
        <p:nvPicPr>
          <p:cNvPr id="330" name="Google Shape;330;p40"/>
          <p:cNvPicPr preferRelativeResize="0"/>
          <p:nvPr/>
        </p:nvPicPr>
        <p:blipFill rotWithShape="1">
          <a:blip r:embed="rId3">
            <a:alphaModFix/>
          </a:blip>
          <a:srcRect b="20749" l="0" r="0" t="38104"/>
          <a:stretch/>
        </p:blipFill>
        <p:spPr>
          <a:xfrm>
            <a:off x="701038" y="2537625"/>
            <a:ext cx="7741926" cy="19909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1"/>
          <p:cNvPicPr preferRelativeResize="0"/>
          <p:nvPr/>
        </p:nvPicPr>
        <p:blipFill rotWithShape="1">
          <a:blip r:embed="rId3">
            <a:alphaModFix/>
          </a:blip>
          <a:srcRect b="49086" l="0" r="0" t="6782"/>
          <a:stretch/>
        </p:blipFill>
        <p:spPr>
          <a:xfrm>
            <a:off x="744050" y="243650"/>
            <a:ext cx="7655900" cy="2004675"/>
          </a:xfrm>
          <a:prstGeom prst="rect">
            <a:avLst/>
          </a:prstGeom>
          <a:noFill/>
          <a:ln>
            <a:noFill/>
          </a:ln>
        </p:spPr>
      </p:pic>
      <p:pic>
        <p:nvPicPr>
          <p:cNvPr id="336" name="Google Shape;336;p41"/>
          <p:cNvPicPr preferRelativeResize="0"/>
          <p:nvPr/>
        </p:nvPicPr>
        <p:blipFill rotWithShape="1">
          <a:blip r:embed="rId4">
            <a:alphaModFix/>
          </a:blip>
          <a:srcRect b="37716" l="0" r="0" t="6513"/>
          <a:stretch/>
        </p:blipFill>
        <p:spPr>
          <a:xfrm>
            <a:off x="744050" y="2274675"/>
            <a:ext cx="7655900" cy="266856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2"/>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42" name="Google Shape;342;p42"/>
          <p:cNvSpPr txBox="1"/>
          <p:nvPr/>
        </p:nvSpPr>
        <p:spPr>
          <a:xfrm>
            <a:off x="601800" y="1834425"/>
            <a:ext cx="4838700" cy="74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u="sng">
                <a:solidFill>
                  <a:schemeClr val="dk2"/>
                </a:solidFill>
                <a:latin typeface="Pangolin"/>
                <a:ea typeface="Pangolin"/>
                <a:cs typeface="Pangolin"/>
                <a:sym typeface="Pangolin"/>
                <a:hlinkClick r:id="rId3">
                  <a:extLst>
                    <a:ext uri="{A12FA001-AC4F-418D-AE19-62706E023703}">
                      <ahyp:hlinkClr val="tx"/>
                    </a:ext>
                  </a:extLst>
                </a:hlinkClick>
              </a:rPr>
              <a:t>Concept Video!</a:t>
            </a:r>
            <a:endParaRPr b="1" sz="3600">
              <a:solidFill>
                <a:schemeClr val="dk2"/>
              </a:solidFill>
              <a:latin typeface="Pangolin"/>
              <a:ea typeface="Pangolin"/>
              <a:cs typeface="Pangolin"/>
              <a:sym typeface="Pangolin"/>
            </a:endParaRPr>
          </a:p>
        </p:txBody>
      </p:sp>
      <p:pic>
        <p:nvPicPr>
          <p:cNvPr id="343" name="Google Shape;343;p42"/>
          <p:cNvPicPr preferRelativeResize="0"/>
          <p:nvPr/>
        </p:nvPicPr>
        <p:blipFill rotWithShape="1">
          <a:blip r:embed="rId4">
            <a:alphaModFix/>
          </a:blip>
          <a:srcRect b="0" l="12502" r="12495" t="0"/>
          <a:stretch/>
        </p:blipFill>
        <p:spPr>
          <a:xfrm rot="122685">
            <a:off x="5487158" y="547376"/>
            <a:ext cx="2825099" cy="28250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3"/>
          <p:cNvSpPr txBox="1"/>
          <p:nvPr>
            <p:ph idx="12" type="sldNum"/>
          </p:nvPr>
        </p:nvSpPr>
        <p:spPr>
          <a:xfrm>
            <a:off x="8716025" y="4676375"/>
            <a:ext cx="428100" cy="46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49" name="Google Shape;349;p43"/>
          <p:cNvSpPr txBox="1"/>
          <p:nvPr>
            <p:ph idx="4294967295" type="title"/>
          </p:nvPr>
        </p:nvSpPr>
        <p:spPr>
          <a:xfrm>
            <a:off x="1768725" y="2614985"/>
            <a:ext cx="3966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t>Thank</a:t>
            </a:r>
            <a:endParaRPr sz="6000"/>
          </a:p>
          <a:p>
            <a:pPr indent="0" lvl="0" marL="0" rtl="0" algn="l">
              <a:spcBef>
                <a:spcPts val="0"/>
              </a:spcBef>
              <a:spcAft>
                <a:spcPts val="0"/>
              </a:spcAft>
              <a:buNone/>
            </a:pPr>
            <a:r>
              <a:rPr lang="en" sz="6000"/>
              <a:t>You!!</a:t>
            </a:r>
            <a:endParaRPr sz="6000"/>
          </a:p>
        </p:txBody>
      </p:sp>
      <p:sp>
        <p:nvSpPr>
          <p:cNvPr id="350" name="Google Shape;350;p43"/>
          <p:cNvSpPr/>
          <p:nvPr/>
        </p:nvSpPr>
        <p:spPr>
          <a:xfrm rot="1594548">
            <a:off x="5844851" y="2142830"/>
            <a:ext cx="781509" cy="807857"/>
          </a:xfrm>
          <a:custGeom>
            <a:rect b="b" l="l" r="r" t="t"/>
            <a:pathLst>
              <a:path extrusionOk="0" h="18250" w="18737">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351" name="Google Shape;351;p43"/>
          <p:cNvSpPr/>
          <p:nvPr/>
        </p:nvSpPr>
        <p:spPr>
          <a:xfrm>
            <a:off x="6527255" y="1438475"/>
            <a:ext cx="336410" cy="358048"/>
          </a:xfrm>
          <a:custGeom>
            <a:rect b="b" l="l" r="r" t="t"/>
            <a:pathLst>
              <a:path extrusionOk="0" h="15063" w="15501">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352" name="Google Shape;352;p43"/>
          <p:cNvSpPr/>
          <p:nvPr/>
        </p:nvSpPr>
        <p:spPr>
          <a:xfrm rot="2643005">
            <a:off x="6570687" y="3154001"/>
            <a:ext cx="249586" cy="245203"/>
          </a:xfrm>
          <a:custGeom>
            <a:rect b="b" l="l" r="r" t="t"/>
            <a:pathLst>
              <a:path extrusionOk="0" h="15063" w="15501">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353" name="Google Shape;353;p43"/>
          <p:cNvSpPr/>
          <p:nvPr/>
        </p:nvSpPr>
        <p:spPr>
          <a:xfrm>
            <a:off x="7128549" y="1796503"/>
            <a:ext cx="879300" cy="1042413"/>
          </a:xfrm>
          <a:custGeom>
            <a:rect b="b" l="l" r="r" t="t"/>
            <a:pathLst>
              <a:path extrusionOk="0" h="21949" w="17107">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0B53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Jaques template">
  <a:themeElements>
    <a:clrScheme name="Custom 347">
      <a:dk1>
        <a:srgbClr val="434343"/>
      </a:dk1>
      <a:lt1>
        <a:srgbClr val="FFFFFF"/>
      </a:lt1>
      <a:dk2>
        <a:srgbClr val="0B5394"/>
      </a:dk2>
      <a:lt2>
        <a:srgbClr val="D5DDE4"/>
      </a:lt2>
      <a:accent1>
        <a:srgbClr val="55AAEE"/>
      </a:accent1>
      <a:accent2>
        <a:srgbClr val="FFBA3F"/>
      </a:accent2>
      <a:accent3>
        <a:srgbClr val="BDE06C"/>
      </a:accent3>
      <a:accent4>
        <a:srgbClr val="6AD8D6"/>
      </a:accent4>
      <a:accent5>
        <a:srgbClr val="AE98E4"/>
      </a:accent5>
      <a:accent6>
        <a:srgbClr val="F55A5A"/>
      </a:accent6>
      <a:hlink>
        <a:srgbClr val="43434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