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1" Target="ppt/presentation.xml" Type="http://schemas.openxmlformats.org/officeDocument/2006/relationships/officeDocument"/><Relationship Id="rId2"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Raleway"/>
      <p:regular r:id="rId33"/>
      <p:bold r:id="rId34"/>
      <p:italic r:id="rId35"/>
      <p:boldItalic r:id="rId36"/>
    </p:embeddedFont>
    <p:embeddedFont>
      <p:font typeface="Nunito"/>
      <p:regular r:id="rId37"/>
      <p:bold r:id="rId38"/>
      <p:italic r:id="rId39"/>
      <p:boldItalic r:id="rId40"/>
    </p:embeddedFont>
    <p:embeddedFont>
      <p:font typeface="EB Garamond"/>
      <p:regular r:id="rId41"/>
      <p:bold r:id="rId42"/>
      <p:italic r:id="rId43"/>
      <p:boldItalic r:id="rId44"/>
    </p:embeddedFont>
    <p:embeddedFont>
      <p:font typeface="Gilda Display"/>
      <p:regular r:id="rId45"/>
    </p:embeddedFont>
    <p:embeddedFont>
      <p:font typeface="Barlow"/>
      <p:regular r:id="rId46"/>
      <p:bold r:id="rId47"/>
      <p:italic r:id="rId48"/>
      <p:boldItalic r:id="rId49"/>
    </p:embeddedFont>
    <p:embeddedFont>
      <p:font typeface="Nunito Light"/>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boldItalic.fntdata"/><Relationship Id="rId42" Type="http://schemas.openxmlformats.org/officeDocument/2006/relationships/font" Target="fonts/EBGaramond-bold.fntdata"/><Relationship Id="rId41" Type="http://schemas.openxmlformats.org/officeDocument/2006/relationships/font" Target="fonts/EBGaramond-regular.fntdata"/><Relationship Id="rId44" Type="http://schemas.openxmlformats.org/officeDocument/2006/relationships/font" Target="fonts/EBGaramond-boldItalic.fntdata"/><Relationship Id="rId43" Type="http://schemas.openxmlformats.org/officeDocument/2006/relationships/font" Target="fonts/EBGaramond-italic.fntdata"/><Relationship Id="rId46" Type="http://schemas.openxmlformats.org/officeDocument/2006/relationships/font" Target="fonts/Barlow-regular.fntdata"/><Relationship Id="rId45" Type="http://schemas.openxmlformats.org/officeDocument/2006/relationships/font" Target="fonts/GildaDisplay-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Barlow-italic.fntdata"/><Relationship Id="rId47" Type="http://schemas.openxmlformats.org/officeDocument/2006/relationships/font" Target="fonts/Barlow-bold.fntdata"/><Relationship Id="rId49" Type="http://schemas.openxmlformats.org/officeDocument/2006/relationships/font" Target="fonts/Barlow-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Raleway-regular.fntdata"/><Relationship Id="rId32" Type="http://schemas.openxmlformats.org/officeDocument/2006/relationships/slide" Target="slides/slide27.xml"/><Relationship Id="rId35" Type="http://schemas.openxmlformats.org/officeDocument/2006/relationships/font" Target="fonts/Raleway-italic.fntdata"/><Relationship Id="rId34" Type="http://schemas.openxmlformats.org/officeDocument/2006/relationships/font" Target="fonts/Raleway-bold.fntdata"/><Relationship Id="rId37" Type="http://schemas.openxmlformats.org/officeDocument/2006/relationships/font" Target="fonts/Nunito-regular.fntdata"/><Relationship Id="rId36" Type="http://schemas.openxmlformats.org/officeDocument/2006/relationships/font" Target="fonts/Raleway-boldItalic.fntdata"/><Relationship Id="rId39" Type="http://schemas.openxmlformats.org/officeDocument/2006/relationships/font" Target="fonts/Nunito-italic.fntdata"/><Relationship Id="rId38" Type="http://schemas.openxmlformats.org/officeDocument/2006/relationships/font" Target="fonts/Nunito-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NunitoLight-bold.fntdata"/><Relationship Id="rId50" Type="http://schemas.openxmlformats.org/officeDocument/2006/relationships/font" Target="fonts/NunitoLight-regular.fntdata"/><Relationship Id="rId53" Type="http://schemas.openxmlformats.org/officeDocument/2006/relationships/font" Target="fonts/NunitoLight-boldItalic.fntdata"/><Relationship Id="rId52" Type="http://schemas.openxmlformats.org/officeDocument/2006/relationships/font" Target="fonts/NunitoLight-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3cd260584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Emma’s notes:</a:t>
            </a:r>
            <a:endParaRPr/>
          </a:p>
          <a:p>
            <a:pPr indent="0" lvl="0" marL="0" rtl="0" algn="l">
              <a:spcBef>
                <a:spcPts val="0"/>
              </a:spcBef>
              <a:spcAft>
                <a:spcPts val="0"/>
              </a:spcAft>
              <a:buNone/>
            </a:pPr>
            <a:r>
              <a:rPr lang="en"/>
              <a:t>Today I’ll be repping Team 1 to share out about our needfinding analysis in regards to our problem domain, which we’ve titled unlocking generations through learning.</a:t>
            </a:r>
            <a:endParaRPr/>
          </a:p>
        </p:txBody>
      </p:sp>
      <p:sp>
        <p:nvSpPr>
          <p:cNvPr id="114" name="Google Shape;114;g23cd2605845_1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3cd2605845_1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g23cd2605845_1_1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3cd2605845_1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Emma’s notes:</a:t>
            </a:r>
            <a:endParaRPr>
              <a:solidFill>
                <a:schemeClr val="dk1"/>
              </a:solidFill>
            </a:endParaRPr>
          </a:p>
          <a:p>
            <a:pPr indent="0" lvl="0" marL="0" rtl="0" algn="l">
              <a:spcBef>
                <a:spcPts val="0"/>
              </a:spcBef>
              <a:spcAft>
                <a:spcPts val="0"/>
              </a:spcAft>
              <a:buNone/>
            </a:pPr>
            <a:r>
              <a:rPr lang="en"/>
              <a:t>As mentioned, our problem domain is unlocking generations through learning. So…what does that mean and how did we choose this domain?</a:t>
            </a:r>
            <a:endParaRPr/>
          </a:p>
        </p:txBody>
      </p:sp>
      <p:sp>
        <p:nvSpPr>
          <p:cNvPr id="190" name="Google Shape;190;g23cd2605845_1_2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3cd2605845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chose this problem domain because…</a:t>
            </a:r>
            <a:endParaRPr/>
          </a:p>
          <a:p>
            <a:pPr indent="-298450" lvl="0" marL="457200" rtl="0" algn="l">
              <a:spcBef>
                <a:spcPts val="0"/>
              </a:spcBef>
              <a:spcAft>
                <a:spcPts val="0"/>
              </a:spcAft>
              <a:buSzPts val="1100"/>
              <a:buChar char="-"/>
            </a:pPr>
            <a:r>
              <a:rPr lang="en"/>
              <a:t>Generation gaps is something that almost everyone </a:t>
            </a:r>
            <a:r>
              <a:rPr lang="en"/>
              <a:t>experiences, especially amongst a family.</a:t>
            </a:r>
            <a:endParaRPr/>
          </a:p>
          <a:p>
            <a:pPr indent="-298450" lvl="0" marL="457200" rtl="0" algn="l">
              <a:spcBef>
                <a:spcPts val="0"/>
              </a:spcBef>
              <a:spcAft>
                <a:spcPts val="0"/>
              </a:spcAft>
              <a:buSzPts val="1100"/>
              <a:buChar char="-"/>
            </a:pPr>
            <a:r>
              <a:rPr lang="en"/>
              <a:t>New generations come with different sets of slang/language that are hard to transfer over to older generations, creating communication barriers.</a:t>
            </a:r>
            <a:endParaRPr/>
          </a:p>
          <a:p>
            <a:pPr indent="-298450" lvl="0" marL="457200" rtl="0" algn="l">
              <a:spcBef>
                <a:spcPts val="0"/>
              </a:spcBef>
              <a:spcAft>
                <a:spcPts val="0"/>
              </a:spcAft>
              <a:buSzPts val="1100"/>
              <a:buChar char="-"/>
            </a:pPr>
            <a:r>
              <a:rPr lang="en"/>
              <a:t>When time-based generations are made, there can be quite a disconnect between generations.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Emma’s notes:</a:t>
            </a:r>
            <a:endParaRPr>
              <a:solidFill>
                <a:schemeClr val="dk1"/>
              </a:solidFill>
            </a:endParaRPr>
          </a:p>
          <a:p>
            <a:pPr indent="-298450" lvl="0" marL="457200" rtl="0" algn="l">
              <a:spcBef>
                <a:spcPts val="0"/>
              </a:spcBef>
              <a:spcAft>
                <a:spcPts val="0"/>
              </a:spcAft>
              <a:buSzPts val="1100"/>
              <a:buChar char="-"/>
            </a:pPr>
            <a:r>
              <a:rPr lang="en"/>
              <a:t>After brainstorming a bunch of domains, our team really wanted to settle on a topic that is relatable, universal, and accessible to all age groups. A concept that ended up really resonating is that, when thinking about a family, there’s usually 2-3 generations existing in the same moment. Generation gaps are common, especially in families, and with the progression of time comes changes with slang, media, technology, pop culture, etc. We wanted to explore whether or not people are really experiencing different challenges and communication barriers in relation to intergenerational connections – how can we resolve potential disconnects through learning about (and other words, unlocking) past and present generations?</a:t>
            </a:r>
            <a:endParaRPr/>
          </a:p>
        </p:txBody>
      </p:sp>
      <p:sp>
        <p:nvSpPr>
          <p:cNvPr id="229" name="Google Shape;229;g23cd2605845_1_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4c1df585e7_4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g24c1df585e7_4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4c1df585e7_1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were they chosen? / Why are they appropriate?</a:t>
            </a:r>
            <a:endParaRPr/>
          </a:p>
          <a:p>
            <a:pPr indent="-298450" lvl="0" marL="457200" rtl="0" algn="l">
              <a:spcBef>
                <a:spcPts val="0"/>
              </a:spcBef>
              <a:spcAft>
                <a:spcPts val="0"/>
              </a:spcAft>
              <a:buSzPts val="1100"/>
              <a:buChar char="-"/>
            </a:pPr>
            <a:r>
              <a:rPr lang="en"/>
              <a:t>BF (our extreme user) was chosen because he’s around 60 years old, has no grandchildren, interacts with younger cohorts of students in a teacher-student dynamic on a daily basis. </a:t>
            </a:r>
            <a:endParaRPr/>
          </a:p>
          <a:p>
            <a:pPr indent="-298450" lvl="0" marL="457200" rtl="0" algn="l">
              <a:spcBef>
                <a:spcPts val="0"/>
              </a:spcBef>
              <a:spcAft>
                <a:spcPts val="0"/>
              </a:spcAft>
              <a:buSzPts val="1100"/>
              <a:buChar char="-"/>
            </a:pPr>
            <a:r>
              <a:rPr lang="en"/>
              <a:t>KC (our average user) was chosen because she has rich cultural background and a curiosity to learn more about her grandpa’s history.</a:t>
            </a:r>
            <a:endParaRPr/>
          </a:p>
          <a:p>
            <a:pPr indent="-298450" lvl="0" marL="457200" rtl="0" algn="l">
              <a:spcBef>
                <a:spcPts val="0"/>
              </a:spcBef>
              <a:spcAft>
                <a:spcPts val="0"/>
              </a:spcAft>
              <a:buSzPts val="1100"/>
              <a:buChar char="-"/>
            </a:pPr>
            <a:r>
              <a:rPr lang="en"/>
              <a:t>TG (our non user) was chosen because he’s not a Stanford student and </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 were they recruited?</a:t>
            </a:r>
            <a:endParaRPr/>
          </a:p>
          <a:p>
            <a:pPr indent="-298450" lvl="0" marL="457200" rtl="0" algn="l">
              <a:spcBef>
                <a:spcPts val="0"/>
              </a:spcBef>
              <a:spcAft>
                <a:spcPts val="0"/>
              </a:spcAft>
              <a:buSzPts val="1100"/>
              <a:buChar char="-"/>
            </a:pPr>
            <a:r>
              <a:rPr lang="en"/>
              <a:t>We reached BG via a mutual’s flute teacher.</a:t>
            </a:r>
            <a:endParaRPr/>
          </a:p>
          <a:p>
            <a:pPr indent="-298450" lvl="0" marL="457200" rtl="0" algn="l">
              <a:spcBef>
                <a:spcPts val="0"/>
              </a:spcBef>
              <a:spcAft>
                <a:spcPts val="0"/>
              </a:spcAft>
              <a:buSzPts val="1100"/>
              <a:buChar char="-"/>
            </a:pPr>
            <a:r>
              <a:rPr lang="en"/>
              <a:t>We reached KC via an </a:t>
            </a:r>
            <a:r>
              <a:rPr lang="en"/>
              <a:t>acquaintance</a:t>
            </a:r>
            <a:r>
              <a:rPr lang="en"/>
              <a:t> in the same cultural club at Stanford.</a:t>
            </a:r>
            <a:endParaRPr/>
          </a:p>
          <a:p>
            <a:pPr indent="-298450" lvl="0" marL="457200" rtl="0" algn="l">
              <a:spcBef>
                <a:spcPts val="0"/>
              </a:spcBef>
              <a:spcAft>
                <a:spcPts val="0"/>
              </a:spcAft>
              <a:buSzPts val="1100"/>
              <a:buChar char="-"/>
            </a:pPr>
            <a:r>
              <a:rPr lang="en"/>
              <a:t>We reached TG via a Christian fellowship.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Compensation: TG was compensated with a free dinner at Stanford Dining; BF and KC were completely voluntary and required no compensation.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Group member roles in each interview:</a:t>
            </a:r>
            <a:endParaRPr/>
          </a:p>
          <a:p>
            <a:pPr indent="-298450" lvl="0" marL="457200" rtl="0" algn="l">
              <a:spcBef>
                <a:spcPts val="0"/>
              </a:spcBef>
              <a:spcAft>
                <a:spcPts val="0"/>
              </a:spcAft>
              <a:buSzPts val="1100"/>
              <a:buChar char="-"/>
            </a:pPr>
            <a:r>
              <a:rPr b="1" lang="en"/>
              <a:t>BF: </a:t>
            </a:r>
            <a:r>
              <a:rPr lang="en"/>
              <a:t>Eleanor (interviewer), Emma (notetaker)</a:t>
            </a:r>
            <a:endParaRPr/>
          </a:p>
          <a:p>
            <a:pPr indent="-298450" lvl="0" marL="457200" rtl="0" algn="l">
              <a:spcBef>
                <a:spcPts val="0"/>
              </a:spcBef>
              <a:spcAft>
                <a:spcPts val="0"/>
              </a:spcAft>
              <a:buSzPts val="1100"/>
              <a:buChar char="-"/>
            </a:pPr>
            <a:r>
              <a:rPr b="1" lang="en"/>
              <a:t>KC: </a:t>
            </a:r>
            <a:r>
              <a:rPr lang="en"/>
              <a:t>Emma (interviewer), Aaron (notetaker)</a:t>
            </a:r>
            <a:endParaRPr/>
          </a:p>
          <a:p>
            <a:pPr indent="-298450" lvl="0" marL="457200" rtl="0" algn="l">
              <a:spcBef>
                <a:spcPts val="0"/>
              </a:spcBef>
              <a:spcAft>
                <a:spcPts val="0"/>
              </a:spcAft>
              <a:buSzPts val="1100"/>
              <a:buChar char="-"/>
            </a:pPr>
            <a:r>
              <a:rPr b="1" lang="en"/>
              <a:t>TG: </a:t>
            </a:r>
            <a:r>
              <a:rPr lang="en"/>
              <a:t>Aaron (</a:t>
            </a:r>
            <a:r>
              <a:rPr lang="en">
                <a:solidFill>
                  <a:schemeClr val="dk1"/>
                </a:solidFill>
              </a:rPr>
              <a:t>interviewer</a:t>
            </a:r>
            <a:r>
              <a:rPr lang="en"/>
              <a:t>), Katie (notetaker)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Emma’s notes:</a:t>
            </a:r>
            <a:endParaRPr>
              <a:solidFill>
                <a:schemeClr val="dk1"/>
              </a:solidFill>
            </a:endParaRPr>
          </a:p>
          <a:p>
            <a:pPr indent="-298450" lvl="0" marL="457200" rtl="0" algn="l">
              <a:spcBef>
                <a:spcPts val="0"/>
              </a:spcBef>
              <a:spcAft>
                <a:spcPts val="0"/>
              </a:spcAft>
              <a:buSzPts val="1100"/>
              <a:buChar char="-"/>
            </a:pPr>
            <a:r>
              <a:rPr lang="en"/>
              <a:t>BF is ~60, has no children or grandchildren,  interacts w/ diff age cohorts via musical teaching, considered as extreme user</a:t>
            </a:r>
            <a:endParaRPr/>
          </a:p>
          <a:p>
            <a:pPr indent="-298450" lvl="0" marL="457200" rtl="0" algn="l">
              <a:spcBef>
                <a:spcPts val="0"/>
              </a:spcBef>
              <a:spcAft>
                <a:spcPts val="0"/>
              </a:spcAft>
              <a:buSzPts val="1100"/>
              <a:buChar char="-"/>
            </a:pPr>
            <a:r>
              <a:rPr lang="en"/>
              <a:t>KC is a Stanford coterm originally from Taipei, has a rich language background to better connect with grandparents, considered as an average user</a:t>
            </a:r>
            <a:endParaRPr/>
          </a:p>
          <a:p>
            <a:pPr indent="-298450" lvl="0" marL="457200" rtl="0" algn="l">
              <a:spcBef>
                <a:spcPts val="0"/>
              </a:spcBef>
              <a:spcAft>
                <a:spcPts val="0"/>
              </a:spcAft>
              <a:buSzPts val="1100"/>
              <a:buChar char="-"/>
            </a:pPr>
            <a:r>
              <a:rPr lang="en"/>
              <a:t>TG is a non-Stanford student and intern at Tesla, he has very strong existing connections with his grandma, gave us insight about the shared values that helped them create that bond and learn/practice their beliefs together, considered as a non-user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01" name="Google Shape;301;g24c1df585e7_1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4c1df585e7_1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While this slide captures the main questions we asked during our interviews, we also improvised a lot via follow-up questions and geared it towards which direction the conversation was going.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example, in the second half of BF’s interview, we asked “how did you feel the disconnect between you and your students was impacted during the pandemic?”</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Emma’s notes:</a:t>
            </a:r>
            <a:endParaRPr>
              <a:solidFill>
                <a:schemeClr val="dk1"/>
              </a:solidFill>
            </a:endParaRPr>
          </a:p>
          <a:p>
            <a:pPr indent="-298450" lvl="0" marL="457200" rtl="0" algn="l">
              <a:spcBef>
                <a:spcPts val="0"/>
              </a:spcBef>
              <a:spcAft>
                <a:spcPts val="0"/>
              </a:spcAft>
              <a:buSzPts val="1100"/>
              <a:buChar char="-"/>
            </a:pPr>
            <a:r>
              <a:rPr lang="en"/>
              <a:t>Here are the five main questions we structured our interviews around. Obviously there were a lot of improvisation involved, and it all depended which direction the conversation was headed.</a:t>
            </a:r>
            <a:endParaRPr/>
          </a:p>
          <a:p>
            <a:pPr indent="-298450" lvl="0" marL="457200" rtl="0" algn="l">
              <a:spcBef>
                <a:spcPts val="0"/>
              </a:spcBef>
              <a:spcAft>
                <a:spcPts val="0"/>
              </a:spcAft>
              <a:buSzPts val="1100"/>
              <a:buChar char="-"/>
            </a:pPr>
            <a:r>
              <a:rPr lang="en"/>
              <a:t>We purposefully tried to phrase our questions to prompt anecdotal responses, such as ‘could you walk me through a time you interacted with someone from a different generation” or  “tell me about a time when you felt that a person from a different generation could not understand where you were coming from”</a:t>
            </a:r>
            <a:endParaRPr/>
          </a:p>
        </p:txBody>
      </p:sp>
      <p:sp>
        <p:nvSpPr>
          <p:cNvPr id="342" name="Google Shape;342;g24c1df585e7_1_1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4c1df585e7_1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interview was conducted and recorded via Zoom. A laptop was used for notetaking.</a:t>
            </a:r>
            <a:endParaRPr/>
          </a:p>
          <a:p>
            <a:pPr indent="0" lvl="0" marL="0" rtl="0" algn="l">
              <a:spcBef>
                <a:spcPts val="0"/>
              </a:spcBef>
              <a:spcAft>
                <a:spcPts val="0"/>
              </a:spcAft>
              <a:buNone/>
            </a:pPr>
            <a:r>
              <a:rPr lang="en"/>
              <a:t>Primary interviewer: </a:t>
            </a:r>
            <a:r>
              <a:rPr b="1" lang="en"/>
              <a:t>Eleanor</a:t>
            </a:r>
            <a:endParaRPr b="1"/>
          </a:p>
          <a:p>
            <a:pPr indent="0" lvl="0" marL="0" rtl="0" algn="l">
              <a:spcBef>
                <a:spcPts val="0"/>
              </a:spcBef>
              <a:spcAft>
                <a:spcPts val="0"/>
              </a:spcAft>
              <a:buNone/>
            </a:pPr>
            <a:r>
              <a:rPr lang="en"/>
              <a:t>Primary notetaker: </a:t>
            </a:r>
            <a:r>
              <a:rPr b="1" lang="en"/>
              <a:t>Emma</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lang="en">
                <a:solidFill>
                  <a:schemeClr val="dk1"/>
                </a:solidFill>
              </a:rPr>
              <a:t>Emma’s notes:</a:t>
            </a:r>
            <a:endParaRPr>
              <a:solidFill>
                <a:schemeClr val="dk1"/>
              </a:solidFill>
            </a:endParaRPr>
          </a:p>
          <a:p>
            <a:pPr indent="-298450" lvl="0" marL="457200" rtl="0" algn="l">
              <a:spcBef>
                <a:spcPts val="0"/>
              </a:spcBef>
              <a:spcAft>
                <a:spcPts val="0"/>
              </a:spcAft>
              <a:buSzPts val="1100"/>
              <a:buChar char="-"/>
            </a:pPr>
            <a:r>
              <a:rPr lang="en"/>
              <a:t>So to start diving in further into the insights we gathered from each participant, I’d like to start with our interview with BFt. </a:t>
            </a:r>
            <a:endParaRPr/>
          </a:p>
          <a:p>
            <a:pPr indent="-298450" lvl="0" marL="457200" rtl="0" algn="l">
              <a:spcBef>
                <a:spcPts val="0"/>
              </a:spcBef>
              <a:spcAft>
                <a:spcPts val="0"/>
              </a:spcAft>
              <a:buSzPts val="1100"/>
              <a:buChar char="-"/>
            </a:pPr>
            <a:r>
              <a:rPr lang="en"/>
              <a:t>Something he said that stood out to us_____</a:t>
            </a:r>
            <a:endParaRPr/>
          </a:p>
        </p:txBody>
      </p:sp>
      <p:sp>
        <p:nvSpPr>
          <p:cNvPr id="378" name="Google Shape;378;g24c1df585e7_1_2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4c5dda7754_3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4c5dda7754_3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4c1df585e7_3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24c1df585e7_3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4c1df585e7_2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24c1df585e7_2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Insight: Intergenerational learning is a two-way street that stems from authentic interest.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Need: People need engaging methods to learn about the past and present.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4c1df585e7_2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interview was in-person and conducted at Lathrop. A phone was used to record and a laptop was used for notetaking.</a:t>
            </a:r>
            <a:endParaRPr/>
          </a:p>
          <a:p>
            <a:pPr indent="0" lvl="0" marL="0" rtl="0" algn="l">
              <a:spcBef>
                <a:spcPts val="0"/>
              </a:spcBef>
              <a:spcAft>
                <a:spcPts val="0"/>
              </a:spcAft>
              <a:buNone/>
            </a:pPr>
            <a:r>
              <a:rPr lang="en"/>
              <a:t>Primary interviewer: </a:t>
            </a:r>
            <a:r>
              <a:rPr b="1" lang="en"/>
              <a:t>Emma</a:t>
            </a:r>
            <a:endParaRPr b="1"/>
          </a:p>
          <a:p>
            <a:pPr indent="0" lvl="0" marL="0" rtl="0" algn="l">
              <a:spcBef>
                <a:spcPts val="0"/>
              </a:spcBef>
              <a:spcAft>
                <a:spcPts val="0"/>
              </a:spcAft>
              <a:buNone/>
            </a:pPr>
            <a:r>
              <a:rPr lang="en"/>
              <a:t>Primary notetaker: </a:t>
            </a:r>
            <a:r>
              <a:rPr b="1" lang="en"/>
              <a:t>Aaron</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lang="en">
                <a:solidFill>
                  <a:schemeClr val="dk1"/>
                </a:solidFill>
              </a:rPr>
              <a:t>Emma’s notes:</a:t>
            </a:r>
            <a:endParaRPr>
              <a:solidFill>
                <a:schemeClr val="dk1"/>
              </a:solidFill>
            </a:endParaRPr>
          </a:p>
          <a:p>
            <a:pPr indent="-298450" lvl="0" marL="457200" rtl="0" algn="l">
              <a:spcBef>
                <a:spcPts val="0"/>
              </a:spcBef>
              <a:spcAft>
                <a:spcPts val="0"/>
              </a:spcAft>
              <a:buSzPts val="1100"/>
              <a:buChar char="-"/>
            </a:pPr>
            <a:r>
              <a:rPr lang="en"/>
              <a:t>Next, I’d like to share out about KC’s interview.</a:t>
            </a:r>
            <a:endParaRPr/>
          </a:p>
          <a:p>
            <a:pPr indent="-298450" lvl="0" marL="457200" rtl="0" algn="l">
              <a:spcBef>
                <a:spcPts val="0"/>
              </a:spcBef>
              <a:spcAft>
                <a:spcPts val="0"/>
              </a:spcAft>
              <a:buSzPts val="1100"/>
              <a:buChar char="-"/>
            </a:pPr>
            <a:r>
              <a:rPr lang="en"/>
              <a:t>A quote that stood out to us for her was_____</a:t>
            </a:r>
            <a:endParaRPr/>
          </a:p>
          <a:p>
            <a:pPr indent="0" lvl="0" marL="0" rtl="0" algn="l">
              <a:spcBef>
                <a:spcPts val="0"/>
              </a:spcBef>
              <a:spcAft>
                <a:spcPts val="0"/>
              </a:spcAft>
              <a:buNone/>
            </a:pPr>
            <a:r>
              <a:t/>
            </a:r>
            <a:endParaRPr/>
          </a:p>
        </p:txBody>
      </p:sp>
      <p:sp>
        <p:nvSpPr>
          <p:cNvPr id="447" name="Google Shape;447;g24c1df585e7_2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4c1df585e7_3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4c1df585e7_3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88b951f1d6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288b951f1d6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Emma’s notes:</a:t>
            </a:r>
            <a:endParaRPr b="1"/>
          </a:p>
          <a:p>
            <a:pPr indent="0" lvl="0" marL="0" rtl="0" algn="l">
              <a:spcBef>
                <a:spcPts val="0"/>
              </a:spcBef>
              <a:spcAft>
                <a:spcPts val="0"/>
              </a:spcAft>
              <a:buNone/>
            </a:pPr>
            <a:r>
              <a:rPr b="1" lang="en"/>
              <a:t>Says: </a:t>
            </a:r>
            <a:r>
              <a:rPr lang="en"/>
              <a:t>“If i was more immersed their culture I would have been able to engage with them more.”</a:t>
            </a:r>
            <a:endParaRPr/>
          </a:p>
          <a:p>
            <a:pPr indent="0" lvl="0" marL="0" rtl="0" algn="l">
              <a:spcBef>
                <a:spcPts val="0"/>
              </a:spcBef>
              <a:spcAft>
                <a:spcPts val="0"/>
              </a:spcAft>
              <a:buNone/>
            </a:pPr>
            <a:r>
              <a:rPr b="1" lang="en"/>
              <a:t>Thinks: </a:t>
            </a:r>
            <a:r>
              <a:rPr lang="en"/>
              <a:t>being able to live a day in other’s shoes </a:t>
            </a:r>
            <a:endParaRPr/>
          </a:p>
          <a:p>
            <a:pPr indent="0" lvl="0" marL="0" rtl="0" algn="l">
              <a:spcBef>
                <a:spcPts val="0"/>
              </a:spcBef>
              <a:spcAft>
                <a:spcPts val="0"/>
              </a:spcAft>
              <a:buNone/>
            </a:pPr>
            <a:r>
              <a:rPr b="1" lang="en"/>
              <a:t>Does: </a:t>
            </a:r>
            <a:r>
              <a:rPr lang="en"/>
              <a:t>when talk to parents/granndparents, she intentionally uses words they’ll understand – actively avoids terms/slang typically used with her friends </a:t>
            </a:r>
            <a:endParaRPr/>
          </a:p>
          <a:p>
            <a:pPr indent="0" lvl="0" marL="0" rtl="0" algn="l">
              <a:spcBef>
                <a:spcPts val="0"/>
              </a:spcBef>
              <a:spcAft>
                <a:spcPts val="0"/>
              </a:spcAft>
              <a:buNone/>
            </a:pPr>
            <a:r>
              <a:rPr b="1" lang="en"/>
              <a:t>Feels: </a:t>
            </a:r>
            <a:r>
              <a:rPr lang="en"/>
              <a:t>awkward with older gens one-on-one; guilty not connecting more frequently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4c1df585e7_4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24c1df585e7_4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Insight: Intergenerational learning is a two-way street that stems from authentic interest.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Need: People need engaging methods to learn about the past and present.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4c1df585e7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interview was in-person and conducted at Wilbur.</a:t>
            </a:r>
            <a:endParaRPr/>
          </a:p>
          <a:p>
            <a:pPr indent="0" lvl="0" marL="0" rtl="0" algn="l">
              <a:spcBef>
                <a:spcPts val="0"/>
              </a:spcBef>
              <a:spcAft>
                <a:spcPts val="0"/>
              </a:spcAft>
              <a:buNone/>
            </a:pPr>
            <a:r>
              <a:rPr lang="en"/>
              <a:t>Primary interviewer: </a:t>
            </a:r>
            <a:r>
              <a:rPr b="1" lang="en"/>
              <a:t>Aaron</a:t>
            </a:r>
            <a:endParaRPr b="1"/>
          </a:p>
          <a:p>
            <a:pPr indent="0" lvl="0" marL="0" rtl="0" algn="l">
              <a:spcBef>
                <a:spcPts val="0"/>
              </a:spcBef>
              <a:spcAft>
                <a:spcPts val="0"/>
              </a:spcAft>
              <a:buNone/>
            </a:pPr>
            <a:r>
              <a:rPr lang="en"/>
              <a:t>Primary notetaker: </a:t>
            </a:r>
            <a:r>
              <a:rPr b="1" lang="en"/>
              <a:t>Katie</a:t>
            </a:r>
            <a:endParaRPr b="1"/>
          </a:p>
        </p:txBody>
      </p:sp>
      <p:sp>
        <p:nvSpPr>
          <p:cNvPr id="516" name="Google Shape;516;g24c1df585e7_2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88b951f1d6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88b951f1d6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Emma’s notes:</a:t>
            </a:r>
            <a:endParaRPr>
              <a:solidFill>
                <a:schemeClr val="dk1"/>
              </a:solidFill>
            </a:endParaRPr>
          </a:p>
          <a:p>
            <a:pPr indent="0" lvl="0" marL="0" rtl="0" algn="l">
              <a:spcBef>
                <a:spcPts val="0"/>
              </a:spcBef>
              <a:spcAft>
                <a:spcPts val="0"/>
              </a:spcAft>
              <a:buNone/>
            </a:pPr>
            <a:r>
              <a:rPr b="1" lang="en"/>
              <a:t>Says: </a:t>
            </a:r>
            <a:endParaRPr/>
          </a:p>
          <a:p>
            <a:pPr indent="0" lvl="0" marL="0" rtl="0" algn="l">
              <a:spcBef>
                <a:spcPts val="0"/>
              </a:spcBef>
              <a:spcAft>
                <a:spcPts val="0"/>
              </a:spcAft>
              <a:buNone/>
            </a:pPr>
            <a:r>
              <a:rPr b="1" lang="en"/>
              <a:t>Thinks:</a:t>
            </a:r>
            <a:endParaRPr b="1"/>
          </a:p>
          <a:p>
            <a:pPr indent="0" lvl="0" marL="0" rtl="0" algn="l">
              <a:spcBef>
                <a:spcPts val="0"/>
              </a:spcBef>
              <a:spcAft>
                <a:spcPts val="0"/>
              </a:spcAft>
              <a:buNone/>
            </a:pPr>
            <a:r>
              <a:rPr b="1" lang="en"/>
              <a:t>Does:</a:t>
            </a:r>
            <a:endParaRPr b="1"/>
          </a:p>
          <a:p>
            <a:pPr indent="0" lvl="0" marL="0" rtl="0" algn="l">
              <a:spcBef>
                <a:spcPts val="0"/>
              </a:spcBef>
              <a:spcAft>
                <a:spcPts val="0"/>
              </a:spcAft>
              <a:buNone/>
            </a:pPr>
            <a:r>
              <a:rPr b="1" lang="en"/>
              <a:t>Feels:</a:t>
            </a:r>
            <a:endParaRPr b="1"/>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24c1df585e7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24c1df585e7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4c1df585e7_4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24c1df585e7_4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Insight: Intergenerational learning is a two-way street that stems from authentic interest.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Need: People need engaging methods to learn about the past and present.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4c1df585e7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g24c1df585e7_2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88b951f1d6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chose this problem domain because…</a:t>
            </a:r>
            <a:endParaRPr/>
          </a:p>
          <a:p>
            <a:pPr indent="-298450" lvl="0" marL="457200" rtl="0" algn="l">
              <a:spcBef>
                <a:spcPts val="0"/>
              </a:spcBef>
              <a:spcAft>
                <a:spcPts val="0"/>
              </a:spcAft>
              <a:buSzPts val="1100"/>
              <a:buChar char="-"/>
            </a:pPr>
            <a:r>
              <a:rPr lang="en"/>
              <a:t>Generation gaps is something that almost everyone experiences, especially amongst a family.</a:t>
            </a:r>
            <a:endParaRPr/>
          </a:p>
          <a:p>
            <a:pPr indent="-298450" lvl="0" marL="457200" rtl="0" algn="l">
              <a:spcBef>
                <a:spcPts val="0"/>
              </a:spcBef>
              <a:spcAft>
                <a:spcPts val="0"/>
              </a:spcAft>
              <a:buSzPts val="1100"/>
              <a:buChar char="-"/>
            </a:pPr>
            <a:r>
              <a:rPr lang="en"/>
              <a:t>New generations come with different sets of slang/language that are hard to transfer over to older generations, creating communication barriers.</a:t>
            </a:r>
            <a:endParaRPr/>
          </a:p>
          <a:p>
            <a:pPr indent="-298450" lvl="0" marL="457200" rtl="0" algn="l">
              <a:spcBef>
                <a:spcPts val="0"/>
              </a:spcBef>
              <a:spcAft>
                <a:spcPts val="0"/>
              </a:spcAft>
              <a:buSzPts val="1100"/>
              <a:buChar char="-"/>
            </a:pPr>
            <a:r>
              <a:rPr lang="en"/>
              <a:t>When time-based generations are made, there can be quite a disconnect between generations.</a:t>
            </a:r>
            <a:endParaRPr/>
          </a:p>
        </p:txBody>
      </p:sp>
      <p:sp>
        <p:nvSpPr>
          <p:cNvPr id="624" name="Google Shape;624;g288b951f1d6_0_1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88b951f1d6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288b951f1d6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23cd2605845_1_9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g23cd2605845_1_9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4c1df585e7_1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g24c1df585e7_1_2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24c1df585e7_1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24c1df585e7_1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Photo artifacts from BF’s Zoom interview</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24c1df585e7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24c1df585e7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Photo artifacts from interviews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24c3007b2e6_4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9" name="Google Shape;749;g24c3007b2e6_4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1100"/>
              </a:spcBef>
              <a:spcAft>
                <a:spcPts val="1100"/>
              </a:spcAft>
              <a:buClr>
                <a:schemeClr val="dk1"/>
              </a:buClr>
              <a:buSzPts val="1100"/>
              <a:buFont typeface="Arial"/>
              <a:buNone/>
            </a:pPr>
            <a:r>
              <a:rPr lang="en"/>
              <a:t>Walk through each part of the POV statement.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16" name="Google Shape;16;p3"/>
          <p:cNvGrpSpPr/>
          <p:nvPr/>
        </p:nvGrpSpPr>
        <p:grpSpPr>
          <a:xfrm>
            <a:off x="-689089" y="-647968"/>
            <a:ext cx="1543020" cy="1597504"/>
            <a:chOff x="0" y="-28575"/>
            <a:chExt cx="812800" cy="841500"/>
          </a:xfrm>
        </p:grpSpPr>
        <p:sp>
          <p:nvSpPr>
            <p:cNvPr id="17" name="Google Shape;17;p3"/>
            <p:cNvSpPr/>
            <p:nvPr/>
          </p:nvSpPr>
          <p:spPr>
            <a:xfrm>
              <a:off x="0" y="0"/>
              <a:ext cx="812800" cy="812800"/>
            </a:xfrm>
            <a:custGeom>
              <a:rect b="b" l="l" r="r" t="t"/>
              <a:pathLst>
                <a:path extrusionOk="0" h="812800" w="812800">
                  <a:moveTo>
                    <a:pt x="0" y="0"/>
                  </a:moveTo>
                  <a:lnTo>
                    <a:pt x="812800" y="0"/>
                  </a:lnTo>
                  <a:lnTo>
                    <a:pt x="812800" y="812800"/>
                  </a:lnTo>
                  <a:lnTo>
                    <a:pt x="0" y="812800"/>
                  </a:lnTo>
                  <a:close/>
                </a:path>
              </a:pathLst>
            </a:custGeom>
            <a:solidFill>
              <a:srgbClr val="B5916F"/>
            </a:solidFill>
            <a:ln>
              <a:noFill/>
            </a:ln>
          </p:spPr>
        </p:sp>
        <p:sp>
          <p:nvSpPr>
            <p:cNvPr id="18" name="Google Shape;18;p3"/>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9" name="Google Shape;19;p3"/>
          <p:cNvGrpSpPr/>
          <p:nvPr/>
        </p:nvGrpSpPr>
        <p:grpSpPr>
          <a:xfrm>
            <a:off x="844436" y="-652731"/>
            <a:ext cx="8299400" cy="1597504"/>
            <a:chOff x="0" y="-28575"/>
            <a:chExt cx="4371787" cy="841500"/>
          </a:xfrm>
        </p:grpSpPr>
        <p:sp>
          <p:nvSpPr>
            <p:cNvPr id="20" name="Google Shape;20;p3"/>
            <p:cNvSpPr/>
            <p:nvPr/>
          </p:nvSpPr>
          <p:spPr>
            <a:xfrm>
              <a:off x="0" y="0"/>
              <a:ext cx="4371787" cy="812800"/>
            </a:xfrm>
            <a:custGeom>
              <a:rect b="b" l="l" r="r" t="t"/>
              <a:pathLst>
                <a:path extrusionOk="0" h="812800" w="4371787">
                  <a:moveTo>
                    <a:pt x="0" y="0"/>
                  </a:moveTo>
                  <a:lnTo>
                    <a:pt x="4371787" y="0"/>
                  </a:lnTo>
                  <a:lnTo>
                    <a:pt x="4371787" y="812800"/>
                  </a:lnTo>
                  <a:lnTo>
                    <a:pt x="0" y="812800"/>
                  </a:lnTo>
                  <a:close/>
                </a:path>
              </a:pathLst>
            </a:custGeom>
            <a:solidFill>
              <a:srgbClr val="D6C1B0"/>
            </a:solidFill>
            <a:ln>
              <a:noFill/>
            </a:ln>
          </p:spPr>
        </p:sp>
        <p:sp>
          <p:nvSpPr>
            <p:cNvPr id="21" name="Google Shape;21;p3"/>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2" name="Google Shape;22;p3"/>
          <p:cNvGrpSpPr/>
          <p:nvPr/>
        </p:nvGrpSpPr>
        <p:grpSpPr>
          <a:xfrm>
            <a:off x="844436" y="4139925"/>
            <a:ext cx="8299400" cy="1597504"/>
            <a:chOff x="0" y="-28575"/>
            <a:chExt cx="4371787" cy="841500"/>
          </a:xfrm>
        </p:grpSpPr>
        <p:sp>
          <p:nvSpPr>
            <p:cNvPr id="23" name="Google Shape;23;p3"/>
            <p:cNvSpPr/>
            <p:nvPr/>
          </p:nvSpPr>
          <p:spPr>
            <a:xfrm>
              <a:off x="0" y="0"/>
              <a:ext cx="4371787" cy="812800"/>
            </a:xfrm>
            <a:custGeom>
              <a:rect b="b" l="l" r="r" t="t"/>
              <a:pathLst>
                <a:path extrusionOk="0" h="812800" w="4371787">
                  <a:moveTo>
                    <a:pt x="0" y="0"/>
                  </a:moveTo>
                  <a:lnTo>
                    <a:pt x="4371787" y="0"/>
                  </a:lnTo>
                  <a:lnTo>
                    <a:pt x="4371787" y="812800"/>
                  </a:lnTo>
                  <a:lnTo>
                    <a:pt x="0" y="812800"/>
                  </a:lnTo>
                  <a:close/>
                </a:path>
              </a:pathLst>
            </a:custGeom>
            <a:solidFill>
              <a:srgbClr val="D6C1B0"/>
            </a:solidFill>
            <a:ln>
              <a:noFill/>
            </a:ln>
          </p:spPr>
        </p:sp>
        <p:sp>
          <p:nvSpPr>
            <p:cNvPr id="24" name="Google Shape;24;p3"/>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5" name="Google Shape;25;p3"/>
          <p:cNvGrpSpPr/>
          <p:nvPr/>
        </p:nvGrpSpPr>
        <p:grpSpPr>
          <a:xfrm>
            <a:off x="-689089" y="4139925"/>
            <a:ext cx="1543020" cy="1597504"/>
            <a:chOff x="0" y="-28575"/>
            <a:chExt cx="812800" cy="841500"/>
          </a:xfrm>
        </p:grpSpPr>
        <p:sp>
          <p:nvSpPr>
            <p:cNvPr id="26" name="Google Shape;26;p3"/>
            <p:cNvSpPr/>
            <p:nvPr/>
          </p:nvSpPr>
          <p:spPr>
            <a:xfrm>
              <a:off x="0" y="0"/>
              <a:ext cx="812800" cy="812800"/>
            </a:xfrm>
            <a:custGeom>
              <a:rect b="b" l="l" r="r" t="t"/>
              <a:pathLst>
                <a:path extrusionOk="0" h="812800" w="812800">
                  <a:moveTo>
                    <a:pt x="0" y="0"/>
                  </a:moveTo>
                  <a:lnTo>
                    <a:pt x="812800" y="0"/>
                  </a:lnTo>
                  <a:lnTo>
                    <a:pt x="812800" y="812800"/>
                  </a:lnTo>
                  <a:lnTo>
                    <a:pt x="0" y="812800"/>
                  </a:lnTo>
                  <a:close/>
                </a:path>
              </a:pathLst>
            </a:custGeom>
            <a:solidFill>
              <a:srgbClr val="B5916F"/>
            </a:solidFill>
            <a:ln>
              <a:noFill/>
            </a:ln>
          </p:spPr>
        </p:sp>
        <p:sp>
          <p:nvSpPr>
            <p:cNvPr id="27" name="Google Shape;27;p3"/>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28" name="Google Shape;28;p3"/>
          <p:cNvCxnSpPr/>
          <p:nvPr/>
        </p:nvCxnSpPr>
        <p:spPr>
          <a:xfrm>
            <a:off x="-108189" y="939804"/>
            <a:ext cx="9468000" cy="0"/>
          </a:xfrm>
          <a:prstGeom prst="straightConnector1">
            <a:avLst/>
          </a:prstGeom>
          <a:noFill/>
          <a:ln cap="flat" cmpd="sng" w="38100">
            <a:solidFill>
              <a:srgbClr val="191610"/>
            </a:solidFill>
            <a:prstDash val="solid"/>
            <a:round/>
            <a:headEnd len="sm" w="sm" type="none"/>
            <a:tailEnd len="sm" w="sm" type="none"/>
          </a:ln>
        </p:spPr>
      </p:cxnSp>
      <p:cxnSp>
        <p:nvCxnSpPr>
          <p:cNvPr id="29" name="Google Shape;29;p3"/>
          <p:cNvCxnSpPr/>
          <p:nvPr/>
        </p:nvCxnSpPr>
        <p:spPr>
          <a:xfrm>
            <a:off x="844436"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30" name="Google Shape;30;p3"/>
          <p:cNvCxnSpPr/>
          <p:nvPr/>
        </p:nvCxnSpPr>
        <p:spPr>
          <a:xfrm>
            <a:off x="-108189" y="4203697"/>
            <a:ext cx="9468000" cy="0"/>
          </a:xfrm>
          <a:prstGeom prst="straightConnector1">
            <a:avLst/>
          </a:prstGeom>
          <a:noFill/>
          <a:ln cap="flat" cmpd="sng" w="38100">
            <a:solidFill>
              <a:srgbClr val="191610"/>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1" name="Shape 31"/>
        <p:cNvGrpSpPr/>
        <p:nvPr/>
      </p:nvGrpSpPr>
      <p:grpSpPr>
        <a:xfrm>
          <a:off x="0" y="0"/>
          <a:ext cx="0" cy="0"/>
          <a:chOff x="0" y="0"/>
          <a:chExt cx="0" cy="0"/>
        </a:xfrm>
      </p:grpSpPr>
      <p:sp>
        <p:nvSpPr>
          <p:cNvPr id="32" name="Google Shape;32;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3" name="Google Shape;33;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4" name="Google Shape;3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35" name="Google Shape;35;p4"/>
          <p:cNvGrpSpPr/>
          <p:nvPr/>
        </p:nvGrpSpPr>
        <p:grpSpPr>
          <a:xfrm>
            <a:off x="5505171" y="441053"/>
            <a:ext cx="1542830" cy="4188015"/>
            <a:chOff x="0" y="-28575"/>
            <a:chExt cx="812700" cy="2206076"/>
          </a:xfrm>
        </p:grpSpPr>
        <p:sp>
          <p:nvSpPr>
            <p:cNvPr id="36" name="Google Shape;36;p4"/>
            <p:cNvSpPr/>
            <p:nvPr/>
          </p:nvSpPr>
          <p:spPr>
            <a:xfrm>
              <a:off x="0" y="0"/>
              <a:ext cx="473316" cy="2177501"/>
            </a:xfrm>
            <a:custGeom>
              <a:rect b="b" l="l" r="r" t="t"/>
              <a:pathLst>
                <a:path extrusionOk="0" h="2177501" w="473316">
                  <a:moveTo>
                    <a:pt x="0" y="0"/>
                  </a:moveTo>
                  <a:lnTo>
                    <a:pt x="473316" y="0"/>
                  </a:lnTo>
                  <a:lnTo>
                    <a:pt x="473316" y="2177501"/>
                  </a:lnTo>
                  <a:lnTo>
                    <a:pt x="0" y="2177501"/>
                  </a:lnTo>
                  <a:close/>
                </a:path>
              </a:pathLst>
            </a:custGeom>
            <a:solidFill>
              <a:srgbClr val="B5916F"/>
            </a:solidFill>
            <a:ln>
              <a:noFill/>
            </a:ln>
          </p:spPr>
        </p:sp>
        <p:sp>
          <p:nvSpPr>
            <p:cNvPr id="37" name="Google Shape;37;p4"/>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8" name="Google Shape;38;p4"/>
          <p:cNvGrpSpPr/>
          <p:nvPr/>
        </p:nvGrpSpPr>
        <p:grpSpPr>
          <a:xfrm>
            <a:off x="5505171" y="-3692797"/>
            <a:ext cx="1542830" cy="4188015"/>
            <a:chOff x="0" y="-28575"/>
            <a:chExt cx="812700" cy="2206076"/>
          </a:xfrm>
        </p:grpSpPr>
        <p:sp>
          <p:nvSpPr>
            <p:cNvPr id="39" name="Google Shape;39;p4"/>
            <p:cNvSpPr/>
            <p:nvPr/>
          </p:nvSpPr>
          <p:spPr>
            <a:xfrm>
              <a:off x="0" y="0"/>
              <a:ext cx="473316" cy="2177501"/>
            </a:xfrm>
            <a:custGeom>
              <a:rect b="b" l="l" r="r" t="t"/>
              <a:pathLst>
                <a:path extrusionOk="0" h="2177501" w="473316">
                  <a:moveTo>
                    <a:pt x="0" y="0"/>
                  </a:moveTo>
                  <a:lnTo>
                    <a:pt x="473316" y="0"/>
                  </a:lnTo>
                  <a:lnTo>
                    <a:pt x="473316" y="2177501"/>
                  </a:lnTo>
                  <a:lnTo>
                    <a:pt x="0" y="2177501"/>
                  </a:lnTo>
                  <a:close/>
                </a:path>
              </a:pathLst>
            </a:custGeom>
            <a:solidFill>
              <a:srgbClr val="E6D2C3"/>
            </a:solidFill>
            <a:ln>
              <a:noFill/>
            </a:ln>
          </p:spPr>
        </p:sp>
        <p:sp>
          <p:nvSpPr>
            <p:cNvPr id="40" name="Google Shape;40;p4"/>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41" name="Google Shape;41;p4"/>
          <p:cNvCxnSpPr/>
          <p:nvPr/>
        </p:nvCxnSpPr>
        <p:spPr>
          <a:xfrm>
            <a:off x="5505171"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42" name="Google Shape;42;p4"/>
          <p:cNvCxnSpPr/>
          <p:nvPr/>
        </p:nvCxnSpPr>
        <p:spPr>
          <a:xfrm>
            <a:off x="6403731"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43" name="Google Shape;43;p4"/>
          <p:cNvCxnSpPr/>
          <p:nvPr/>
        </p:nvCxnSpPr>
        <p:spPr>
          <a:xfrm>
            <a:off x="5514696" y="1763713"/>
            <a:ext cx="3695700" cy="0"/>
          </a:xfrm>
          <a:prstGeom prst="straightConnector1">
            <a:avLst/>
          </a:prstGeom>
          <a:noFill/>
          <a:ln cap="flat" cmpd="sng" w="38100">
            <a:solidFill>
              <a:srgbClr val="191610"/>
            </a:solidFill>
            <a:prstDash val="solid"/>
            <a:round/>
            <a:headEnd len="sm" w="sm" type="none"/>
            <a:tailEnd len="sm" w="sm" type="none"/>
          </a:ln>
        </p:spPr>
      </p:cxnSp>
      <p:cxnSp>
        <p:nvCxnSpPr>
          <p:cNvPr id="44" name="Google Shape;44;p4"/>
          <p:cNvCxnSpPr/>
          <p:nvPr/>
        </p:nvCxnSpPr>
        <p:spPr>
          <a:xfrm>
            <a:off x="5514696" y="3075098"/>
            <a:ext cx="3695700" cy="0"/>
          </a:xfrm>
          <a:prstGeom prst="straightConnector1">
            <a:avLst/>
          </a:prstGeom>
          <a:noFill/>
          <a:ln cap="flat" cmpd="sng" w="38100">
            <a:solidFill>
              <a:srgbClr val="191610"/>
            </a:solidFill>
            <a:prstDash val="solid"/>
            <a:round/>
            <a:headEnd len="sm" w="sm" type="none"/>
            <a:tailEnd len="sm" w="sm" type="none"/>
          </a:ln>
        </p:spPr>
      </p:cxnSp>
      <p:cxnSp>
        <p:nvCxnSpPr>
          <p:cNvPr id="45" name="Google Shape;45;p4"/>
          <p:cNvCxnSpPr/>
          <p:nvPr/>
        </p:nvCxnSpPr>
        <p:spPr>
          <a:xfrm>
            <a:off x="5514696" y="4638675"/>
            <a:ext cx="3695700" cy="0"/>
          </a:xfrm>
          <a:prstGeom prst="straightConnector1">
            <a:avLst/>
          </a:prstGeom>
          <a:noFill/>
          <a:ln cap="flat" cmpd="sng" w="38100">
            <a:solidFill>
              <a:srgbClr val="191610"/>
            </a:solidFill>
            <a:prstDash val="solid"/>
            <a:round/>
            <a:headEnd len="sm" w="sm" type="none"/>
            <a:tailEnd len="sm" w="sm" type="none"/>
          </a:ln>
        </p:spPr>
      </p:cxnSp>
      <p:cxnSp>
        <p:nvCxnSpPr>
          <p:cNvPr id="46" name="Google Shape;46;p4"/>
          <p:cNvCxnSpPr/>
          <p:nvPr/>
        </p:nvCxnSpPr>
        <p:spPr>
          <a:xfrm>
            <a:off x="5514696" y="504825"/>
            <a:ext cx="3695700" cy="0"/>
          </a:xfrm>
          <a:prstGeom prst="straightConnector1">
            <a:avLst/>
          </a:prstGeom>
          <a:noFill/>
          <a:ln cap="flat" cmpd="sng" w="38100">
            <a:solidFill>
              <a:srgbClr val="191610"/>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grpSp>
        <p:nvGrpSpPr>
          <p:cNvPr id="48" name="Google Shape;48;p5"/>
          <p:cNvGrpSpPr/>
          <p:nvPr/>
        </p:nvGrpSpPr>
        <p:grpSpPr>
          <a:xfrm>
            <a:off x="-698624" y="-647975"/>
            <a:ext cx="1335672" cy="5910182"/>
            <a:chOff x="0" y="-28575"/>
            <a:chExt cx="812700" cy="3113244"/>
          </a:xfrm>
        </p:grpSpPr>
        <p:sp>
          <p:nvSpPr>
            <p:cNvPr id="49" name="Google Shape;49;p5"/>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50" name="Google Shape;50;p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1" name="Google Shape;51;p5"/>
          <p:cNvGrpSpPr/>
          <p:nvPr/>
        </p:nvGrpSpPr>
        <p:grpSpPr>
          <a:xfrm>
            <a:off x="5677525" y="-1932200"/>
            <a:ext cx="2970999" cy="3040487"/>
            <a:chOff x="0" y="-28575"/>
            <a:chExt cx="2528725" cy="1478117"/>
          </a:xfrm>
        </p:grpSpPr>
        <p:sp>
          <p:nvSpPr>
            <p:cNvPr id="52" name="Google Shape;52;p5"/>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53" name="Google Shape;53;p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4" name="Google Shape;54;p5"/>
          <p:cNvGrpSpPr/>
          <p:nvPr/>
        </p:nvGrpSpPr>
        <p:grpSpPr>
          <a:xfrm>
            <a:off x="5677521" y="4215350"/>
            <a:ext cx="2970999" cy="2806057"/>
            <a:chOff x="0" y="-28575"/>
            <a:chExt cx="2528725" cy="1478117"/>
          </a:xfrm>
        </p:grpSpPr>
        <p:sp>
          <p:nvSpPr>
            <p:cNvPr id="55" name="Google Shape;55;p5"/>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56" name="Google Shape;56;p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57" name="Google Shape;57;p5"/>
          <p:cNvCxnSpPr/>
          <p:nvPr/>
        </p:nvCxnSpPr>
        <p:spPr>
          <a:xfrm>
            <a:off x="33617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58" name="Google Shape;58;p5"/>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59" name="Google Shape;59;p5"/>
          <p:cNvCxnSpPr/>
          <p:nvPr/>
        </p:nvCxnSpPr>
        <p:spPr>
          <a:xfrm>
            <a:off x="-108189" y="1108294"/>
            <a:ext cx="9468000" cy="0"/>
          </a:xfrm>
          <a:prstGeom prst="straightConnector1">
            <a:avLst/>
          </a:prstGeom>
          <a:noFill/>
          <a:ln cap="flat" cmpd="sng" w="38100">
            <a:solidFill>
              <a:srgbClr val="191610"/>
            </a:solidFill>
            <a:prstDash val="solid"/>
            <a:round/>
            <a:headEnd len="sm" w="sm" type="none"/>
            <a:tailEnd len="sm" w="sm" type="none"/>
          </a:ln>
        </p:spPr>
      </p:cxnSp>
      <p:cxnSp>
        <p:nvCxnSpPr>
          <p:cNvPr id="60" name="Google Shape;60;p5"/>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61" name="Google Shape;61;p5"/>
          <p:cNvCxnSpPr/>
          <p:nvPr/>
        </p:nvCxnSpPr>
        <p:spPr>
          <a:xfrm>
            <a:off x="5674524"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62" name="Google Shape;6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4" name="Shape 64"/>
        <p:cNvGrpSpPr/>
        <p:nvPr/>
      </p:nvGrpSpPr>
      <p:grpSpPr>
        <a:xfrm>
          <a:off x="0" y="0"/>
          <a:ext cx="0" cy="0"/>
          <a:chOff x="0" y="0"/>
          <a:chExt cx="0" cy="0"/>
        </a:xfrm>
      </p:grpSpPr>
      <p:sp>
        <p:nvSpPr>
          <p:cNvPr id="65" name="Google Shape;65;p6"/>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66" name="Google Shape;66;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67" name="Google Shape;67;p6"/>
          <p:cNvGrpSpPr/>
          <p:nvPr/>
        </p:nvGrpSpPr>
        <p:grpSpPr>
          <a:xfrm>
            <a:off x="1073627" y="4247100"/>
            <a:ext cx="563963" cy="563963"/>
            <a:chOff x="0" y="0"/>
            <a:chExt cx="1503900" cy="1503900"/>
          </a:xfrm>
        </p:grpSpPr>
        <p:cxnSp>
          <p:nvCxnSpPr>
            <p:cNvPr id="68" name="Google Shape;68;p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69" name="Google Shape;69;p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70" name="Google Shape;70;p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71" name="Google Shape;71;p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72" name="Google Shape;72;p6"/>
          <p:cNvGrpSpPr/>
          <p:nvPr/>
        </p:nvGrpSpPr>
        <p:grpSpPr>
          <a:xfrm>
            <a:off x="3217906" y="4247100"/>
            <a:ext cx="563962" cy="563963"/>
            <a:chOff x="0" y="0"/>
            <a:chExt cx="1503900" cy="1503900"/>
          </a:xfrm>
        </p:grpSpPr>
        <p:cxnSp>
          <p:nvCxnSpPr>
            <p:cNvPr id="73" name="Google Shape;73;p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74" name="Google Shape;74;p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75" name="Google Shape;75;p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76" name="Google Shape;76;p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77" name="Google Shape;77;p6"/>
          <p:cNvGrpSpPr/>
          <p:nvPr/>
        </p:nvGrpSpPr>
        <p:grpSpPr>
          <a:xfrm>
            <a:off x="5362186" y="4247100"/>
            <a:ext cx="563963" cy="563963"/>
            <a:chOff x="0" y="0"/>
            <a:chExt cx="1503900" cy="1503900"/>
          </a:xfrm>
        </p:grpSpPr>
        <p:cxnSp>
          <p:nvCxnSpPr>
            <p:cNvPr id="78" name="Google Shape;78;p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79" name="Google Shape;79;p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80" name="Google Shape;80;p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81" name="Google Shape;81;p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82" name="Google Shape;82;p6"/>
          <p:cNvGrpSpPr/>
          <p:nvPr/>
        </p:nvGrpSpPr>
        <p:grpSpPr>
          <a:xfrm>
            <a:off x="7506465" y="4247100"/>
            <a:ext cx="563963" cy="563963"/>
            <a:chOff x="0" y="0"/>
            <a:chExt cx="1503900" cy="1503900"/>
          </a:xfrm>
        </p:grpSpPr>
        <p:cxnSp>
          <p:nvCxnSpPr>
            <p:cNvPr id="83" name="Google Shape;83;p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84" name="Google Shape;84;p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85" name="Google Shape;85;p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86" name="Google Shape;86;p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7" name="Shape 87"/>
        <p:cNvGrpSpPr/>
        <p:nvPr/>
      </p:nvGrpSpPr>
      <p:grpSpPr>
        <a:xfrm>
          <a:off x="0" y="0"/>
          <a:ext cx="0" cy="0"/>
          <a:chOff x="0" y="0"/>
          <a:chExt cx="0" cy="0"/>
        </a:xfrm>
      </p:grpSpPr>
      <p:sp>
        <p:nvSpPr>
          <p:cNvPr id="88" name="Google Shape;88;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7"/>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0" name="Google Shape;90;p7"/>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1" name="Google Shape;91;p7"/>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92" name="Google Shape;9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3" name="Shape 93"/>
        <p:cNvGrpSpPr/>
        <p:nvPr/>
      </p:nvGrpSpPr>
      <p:grpSpPr>
        <a:xfrm>
          <a:off x="0" y="0"/>
          <a:ext cx="0" cy="0"/>
          <a:chOff x="0" y="0"/>
          <a:chExt cx="0" cy="0"/>
        </a:xfrm>
      </p:grpSpPr>
      <p:sp>
        <p:nvSpPr>
          <p:cNvPr id="94" name="Google Shape;94;p8"/>
          <p:cNvSpPr/>
          <p:nvPr/>
        </p:nvSpPr>
        <p:spPr>
          <a:xfrm rot="5400000">
            <a:off x="7222214" y="-945485"/>
            <a:ext cx="611065" cy="2251432"/>
          </a:xfrm>
          <a:custGeom>
            <a:rect b="b" l="l" r="r" t="t"/>
            <a:pathLst>
              <a:path extrusionOk="0" h="1185963" w="321884">
                <a:moveTo>
                  <a:pt x="0" y="0"/>
                </a:moveTo>
                <a:lnTo>
                  <a:pt x="321884" y="0"/>
                </a:lnTo>
                <a:lnTo>
                  <a:pt x="321884" y="1185963"/>
                </a:lnTo>
                <a:lnTo>
                  <a:pt x="0" y="1185963"/>
                </a:lnTo>
                <a:close/>
              </a:path>
            </a:pathLst>
          </a:custGeom>
          <a:solidFill>
            <a:srgbClr val="B5916F"/>
          </a:solidFill>
          <a:ln>
            <a:noFill/>
          </a:ln>
        </p:spPr>
      </p:sp>
      <p:sp>
        <p:nvSpPr>
          <p:cNvPr id="95" name="Google Shape;95;p8"/>
          <p:cNvSpPr txBox="1"/>
          <p:nvPr>
            <p:ph idx="1" type="body"/>
          </p:nvPr>
        </p:nvSpPr>
        <p:spPr>
          <a:xfrm>
            <a:off x="311700" y="3728800"/>
            <a:ext cx="5998800" cy="842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96" name="Google Shape;96;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8"/>
          <p:cNvSpPr/>
          <p:nvPr/>
        </p:nvSpPr>
        <p:spPr>
          <a:xfrm rot="5400000">
            <a:off x="7231739" y="3804204"/>
            <a:ext cx="611065" cy="2251432"/>
          </a:xfrm>
          <a:custGeom>
            <a:rect b="b" l="l" r="r" t="t"/>
            <a:pathLst>
              <a:path extrusionOk="0" h="1185963" w="321884">
                <a:moveTo>
                  <a:pt x="0" y="0"/>
                </a:moveTo>
                <a:lnTo>
                  <a:pt x="321884" y="0"/>
                </a:lnTo>
                <a:lnTo>
                  <a:pt x="321884" y="1185963"/>
                </a:lnTo>
                <a:lnTo>
                  <a:pt x="0" y="1185963"/>
                </a:lnTo>
                <a:close/>
              </a:path>
            </a:pathLst>
          </a:custGeom>
          <a:solidFill>
            <a:srgbClr val="B5916F"/>
          </a:solidFill>
          <a:ln>
            <a:noFill/>
          </a:ln>
        </p:spPr>
      </p:sp>
      <p:sp>
        <p:nvSpPr>
          <p:cNvPr id="98" name="Google Shape;98;p8"/>
          <p:cNvSpPr/>
          <p:nvPr/>
        </p:nvSpPr>
        <p:spPr>
          <a:xfrm rot="5400000">
            <a:off x="2131176" y="-2348849"/>
            <a:ext cx="610775" cy="5057873"/>
          </a:xfrm>
          <a:custGeom>
            <a:rect b="b" l="l" r="r" t="t"/>
            <a:pathLst>
              <a:path extrusionOk="0" h="1444075" w="321884">
                <a:moveTo>
                  <a:pt x="0" y="0"/>
                </a:moveTo>
                <a:lnTo>
                  <a:pt x="321884" y="0"/>
                </a:lnTo>
                <a:lnTo>
                  <a:pt x="321884" y="1444075"/>
                </a:lnTo>
                <a:lnTo>
                  <a:pt x="0" y="1444075"/>
                </a:lnTo>
                <a:close/>
              </a:path>
            </a:pathLst>
          </a:custGeom>
          <a:solidFill>
            <a:srgbClr val="B5916F"/>
          </a:solidFill>
          <a:ln>
            <a:noFill/>
          </a:ln>
        </p:spPr>
      </p:sp>
      <p:sp>
        <p:nvSpPr>
          <p:cNvPr id="99" name="Google Shape;99;p8"/>
          <p:cNvSpPr/>
          <p:nvPr/>
        </p:nvSpPr>
        <p:spPr>
          <a:xfrm rot="5400000">
            <a:off x="2102295" y="2371970"/>
            <a:ext cx="610775" cy="5115636"/>
          </a:xfrm>
          <a:custGeom>
            <a:rect b="b" l="l" r="r" t="t"/>
            <a:pathLst>
              <a:path extrusionOk="0" h="1444075" w="321884">
                <a:moveTo>
                  <a:pt x="0" y="0"/>
                </a:moveTo>
                <a:lnTo>
                  <a:pt x="321884" y="0"/>
                </a:lnTo>
                <a:lnTo>
                  <a:pt x="321884" y="1444075"/>
                </a:lnTo>
                <a:lnTo>
                  <a:pt x="0" y="1444075"/>
                </a:lnTo>
                <a:close/>
              </a:path>
            </a:pathLst>
          </a:custGeom>
          <a:solidFill>
            <a:srgbClr val="B5916F"/>
          </a:solidFill>
          <a:ln>
            <a:noFill/>
          </a:ln>
        </p:spPr>
      </p:sp>
      <p:cxnSp>
        <p:nvCxnSpPr>
          <p:cNvPr id="100" name="Google Shape;100;p8"/>
          <p:cNvCxnSpPr/>
          <p:nvPr/>
        </p:nvCxnSpPr>
        <p:spPr>
          <a:xfrm>
            <a:off x="-161958" y="495300"/>
            <a:ext cx="9468000" cy="0"/>
          </a:xfrm>
          <a:prstGeom prst="straightConnector1">
            <a:avLst/>
          </a:prstGeom>
          <a:noFill/>
          <a:ln cap="flat" cmpd="sng" w="38100">
            <a:solidFill>
              <a:srgbClr val="191610"/>
            </a:solidFill>
            <a:prstDash val="solid"/>
            <a:round/>
            <a:headEnd len="sm" w="sm" type="none"/>
            <a:tailEnd len="sm" w="sm" type="none"/>
          </a:ln>
        </p:spPr>
      </p:cxnSp>
      <p:cxnSp>
        <p:nvCxnSpPr>
          <p:cNvPr id="101" name="Google Shape;101;p8"/>
          <p:cNvCxnSpPr/>
          <p:nvPr/>
        </p:nvCxnSpPr>
        <p:spPr>
          <a:xfrm>
            <a:off x="-161958" y="4619625"/>
            <a:ext cx="9468000" cy="0"/>
          </a:xfrm>
          <a:prstGeom prst="straightConnector1">
            <a:avLst/>
          </a:prstGeom>
          <a:noFill/>
          <a:ln cap="flat" cmpd="sng" w="38100">
            <a:solidFill>
              <a:srgbClr val="191610"/>
            </a:solidFill>
            <a:prstDash val="solid"/>
            <a:round/>
            <a:headEnd len="sm" w="sm" type="none"/>
            <a:tailEnd len="sm" w="sm" type="none"/>
          </a:ln>
        </p:spPr>
      </p:cxnSp>
      <p:grpSp>
        <p:nvGrpSpPr>
          <p:cNvPr id="102" name="Google Shape;102;p8"/>
          <p:cNvGrpSpPr/>
          <p:nvPr/>
        </p:nvGrpSpPr>
        <p:grpSpPr>
          <a:xfrm>
            <a:off x="8232457" y="74294"/>
            <a:ext cx="842063" cy="842063"/>
            <a:chOff x="0" y="0"/>
            <a:chExt cx="2245500" cy="2245500"/>
          </a:xfrm>
        </p:grpSpPr>
        <p:cxnSp>
          <p:nvCxnSpPr>
            <p:cNvPr id="103" name="Google Shape;103;p8"/>
            <p:cNvCxnSpPr/>
            <p:nvPr/>
          </p:nvCxnSpPr>
          <p:spPr>
            <a:xfrm>
              <a:off x="0" y="1122681"/>
              <a:ext cx="2245500" cy="0"/>
            </a:xfrm>
            <a:prstGeom prst="straightConnector1">
              <a:avLst/>
            </a:prstGeom>
            <a:noFill/>
            <a:ln cap="flat" cmpd="sng" w="50800">
              <a:solidFill>
                <a:srgbClr val="191610"/>
              </a:solidFill>
              <a:prstDash val="solid"/>
              <a:round/>
              <a:headEnd len="sm" w="sm" type="none"/>
              <a:tailEnd len="sm" w="sm" type="none"/>
            </a:ln>
          </p:spPr>
        </p:cxnSp>
        <p:cxnSp>
          <p:nvCxnSpPr>
            <p:cNvPr id="104" name="Google Shape;104;p8"/>
            <p:cNvCxnSpPr/>
            <p:nvPr/>
          </p:nvCxnSpPr>
          <p:spPr>
            <a:xfrm>
              <a:off x="1122681" y="0"/>
              <a:ext cx="0" cy="2245500"/>
            </a:xfrm>
            <a:prstGeom prst="straightConnector1">
              <a:avLst/>
            </a:prstGeom>
            <a:noFill/>
            <a:ln cap="flat" cmpd="sng" w="50800">
              <a:solidFill>
                <a:srgbClr val="191610"/>
              </a:solidFill>
              <a:prstDash val="solid"/>
              <a:round/>
              <a:headEnd len="sm" w="sm" type="none"/>
              <a:tailEnd len="sm" w="sm" type="none"/>
            </a:ln>
          </p:spPr>
        </p:cxnSp>
        <p:cxnSp>
          <p:nvCxnSpPr>
            <p:cNvPr id="105" name="Google Shape;105;p8"/>
            <p:cNvCxnSpPr/>
            <p:nvPr/>
          </p:nvCxnSpPr>
          <p:spPr>
            <a:xfrm>
              <a:off x="328826" y="328826"/>
              <a:ext cx="1587600" cy="1587600"/>
            </a:xfrm>
            <a:prstGeom prst="straightConnector1">
              <a:avLst/>
            </a:prstGeom>
            <a:noFill/>
            <a:ln cap="flat" cmpd="sng" w="50800">
              <a:solidFill>
                <a:srgbClr val="191610"/>
              </a:solidFill>
              <a:prstDash val="solid"/>
              <a:round/>
              <a:headEnd len="sm" w="sm" type="none"/>
              <a:tailEnd len="sm" w="sm" type="none"/>
            </a:ln>
          </p:spPr>
        </p:cxnSp>
        <p:cxnSp>
          <p:nvCxnSpPr>
            <p:cNvPr id="106" name="Google Shape;106;p8"/>
            <p:cNvCxnSpPr/>
            <p:nvPr/>
          </p:nvCxnSpPr>
          <p:spPr>
            <a:xfrm flipH="1">
              <a:off x="328936" y="328826"/>
              <a:ext cx="1587600" cy="1587600"/>
            </a:xfrm>
            <a:prstGeom prst="straightConnector1">
              <a:avLst/>
            </a:prstGeom>
            <a:noFill/>
            <a:ln cap="flat" cmpd="sng" w="50800">
              <a:solidFill>
                <a:srgbClr val="191610"/>
              </a:solidFill>
              <a:prstDash val="solid"/>
              <a:round/>
              <a:headEnd len="sm" w="sm" type="none"/>
              <a:tailEnd len="sm" w="sm" type="none"/>
            </a:ln>
          </p:spPr>
        </p:cxnSp>
      </p:grpSp>
      <p:cxnSp>
        <p:nvCxnSpPr>
          <p:cNvPr id="107" name="Google Shape;107;p8"/>
          <p:cNvCxnSpPr/>
          <p:nvPr/>
        </p:nvCxnSpPr>
        <p:spPr>
          <a:xfrm>
            <a:off x="8653463"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108" name="Google Shape;108;p8"/>
          <p:cNvCxnSpPr/>
          <p:nvPr/>
        </p:nvCxnSpPr>
        <p:spPr>
          <a:xfrm>
            <a:off x="6411510"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109" name="Google Shape;109;p8"/>
          <p:cNvCxnSpPr/>
          <p:nvPr/>
        </p:nvCxnSpPr>
        <p:spPr>
          <a:xfrm>
            <a:off x="4976048" y="-3345351"/>
            <a:ext cx="0" cy="9468000"/>
          </a:xfrm>
          <a:prstGeom prst="straightConnector1">
            <a:avLst/>
          </a:prstGeom>
          <a:noFill/>
          <a:ln cap="flat" cmpd="sng" w="38100">
            <a:solidFill>
              <a:srgbClr val="191610"/>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0" name="Shape 110"/>
        <p:cNvGrpSpPr/>
        <p:nvPr/>
      </p:nvGrpSpPr>
      <p:grpSpPr>
        <a:xfrm>
          <a:off x="0" y="0"/>
          <a:ext cx="0" cy="0"/>
          <a:chOff x="0" y="0"/>
          <a:chExt cx="0" cy="0"/>
        </a:xfrm>
      </p:grpSpPr>
      <p:sp>
        <p:nvSpPr>
          <p:cNvPr id="111" name="Google Shape;11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Gilda Display"/>
              <a:buNone/>
              <a:defRPr sz="2800">
                <a:solidFill>
                  <a:schemeClr val="dk1"/>
                </a:solidFill>
                <a:latin typeface="Gilda Display"/>
                <a:ea typeface="Gilda Display"/>
                <a:cs typeface="Gilda Display"/>
                <a:sym typeface="Gilda Displa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406400" lvl="0" marL="457200" marR="0" rtl="0" algn="l">
              <a:lnSpc>
                <a:spcPct val="100000"/>
              </a:lnSpc>
              <a:spcBef>
                <a:spcPts val="0"/>
              </a:spcBef>
              <a:spcAft>
                <a:spcPts val="0"/>
              </a:spcAft>
              <a:buClr>
                <a:schemeClr val="dk1"/>
              </a:buClr>
              <a:buSzPts val="2800"/>
              <a:buFont typeface="Gilda Display"/>
              <a:buChar char="●"/>
              <a:defRPr sz="2800">
                <a:solidFill>
                  <a:schemeClr val="dk1"/>
                </a:solidFill>
                <a:latin typeface="Gilda Display"/>
                <a:ea typeface="Gilda Display"/>
                <a:cs typeface="Gilda Display"/>
                <a:sym typeface="Gilda Display"/>
              </a:defRPr>
            </a:lvl1pPr>
            <a:lvl2pPr indent="-406400" lvl="1" marL="914400" marR="0" rtl="0" algn="l">
              <a:lnSpc>
                <a:spcPct val="100000"/>
              </a:lnSpc>
              <a:spcBef>
                <a:spcPts val="0"/>
              </a:spcBef>
              <a:spcAft>
                <a:spcPts val="0"/>
              </a:spcAft>
              <a:buClr>
                <a:schemeClr val="dk1"/>
              </a:buClr>
              <a:buSzPts val="2800"/>
              <a:buFont typeface="Gilda Display"/>
              <a:buChar char="○"/>
              <a:defRPr sz="2800">
                <a:solidFill>
                  <a:schemeClr val="dk1"/>
                </a:solidFill>
                <a:latin typeface="Gilda Display"/>
                <a:ea typeface="Gilda Display"/>
                <a:cs typeface="Gilda Display"/>
                <a:sym typeface="Gilda Display"/>
              </a:defRPr>
            </a:lvl2pPr>
            <a:lvl3pPr indent="-317500" lvl="2" marL="13716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3pPr>
            <a:lvl4pPr indent="-317500" lvl="3" marL="18288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4pPr>
            <a:lvl5pPr indent="-317500" lvl="4" marL="22860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5pPr>
            <a:lvl6pPr indent="-317500" lvl="5" marL="27432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6pPr>
            <a:lvl7pPr indent="-317500" lvl="6" marL="32004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7pPr>
            <a:lvl8pPr indent="-317500" lvl="7" marL="36576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8pPr>
            <a:lvl9pPr indent="-317500" lvl="8" marL="4114800">
              <a:lnSpc>
                <a:spcPct val="115000"/>
              </a:lnSpc>
              <a:spcBef>
                <a:spcPts val="0"/>
              </a:spcBef>
              <a:spcAft>
                <a:spcPts val="0"/>
              </a:spcAft>
              <a:buClr>
                <a:schemeClr val="dk2"/>
              </a:buClr>
              <a:buSzPts val="1400"/>
              <a:buFont typeface="Nunito Light"/>
              <a:buChar char="■"/>
              <a:defRPr>
                <a:solidFill>
                  <a:schemeClr val="dk2"/>
                </a:solidFill>
                <a:latin typeface="Nunito Light"/>
                <a:ea typeface="Nunito Light"/>
                <a:cs typeface="Nunito Light"/>
                <a:sym typeface="Nunito Ligh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25.jpg"/><Relationship Id="rId4" Type="http://schemas.openxmlformats.org/officeDocument/2006/relationships/image" Target="../media/image2.jpg"/><Relationship Id="rId10" Type="http://schemas.openxmlformats.org/officeDocument/2006/relationships/image" Target="../media/image7.png"/><Relationship Id="rId9" Type="http://schemas.openxmlformats.org/officeDocument/2006/relationships/image" Target="../media/image6.png"/><Relationship Id="rId5" Type="http://schemas.openxmlformats.org/officeDocument/2006/relationships/image" Target="../media/image20.jpg"/><Relationship Id="rId6" Type="http://schemas.openxmlformats.org/officeDocument/2006/relationships/image" Target="../media/image8.jpg"/><Relationship Id="rId7" Type="http://schemas.openxmlformats.org/officeDocument/2006/relationships/image" Target="../media/image23.png"/><Relationship Id="rId8" Type="http://schemas.openxmlformats.org/officeDocument/2006/relationships/image" Target="../media/image22.png"/></Relationships>
</file>

<file path=ppt/slides/_rels/slide3.xml.rels><?xml version="1.0" encoding="UTF-8" standalone="yes" ?><Relationships xmlns="http://schemas.openxmlformats.org/package/2006/relationships"><Relationship Id="rId1" Target="../slideLayouts/slideLayout8.xml" Type="http://schemas.openxmlformats.org/officeDocument/2006/relationships/slideLayout"/><Relationship Id="rId2" Target="../notesSlides/notesSlide3.xml" Type="http://schemas.openxmlformats.org/officeDocument/2006/relationships/notesSlide"/><Relationship Id="rId3" Target="../media/image4.jpeg" Type="http://schemas.openxmlformats.org/officeDocument/2006/relationships/image"/></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27.png"/></Relationships>
</file>

<file path=ppt/slides/_rels/slide5.xml.rels><?xml version="1.0" encoding="UTF-8" standalone="yes" ?><Relationships xmlns="http://schemas.openxmlformats.org/package/2006/relationships"><Relationship Id="rId1" Target="../slideLayouts/slideLayout8.xml" Type="http://schemas.openxmlformats.org/officeDocument/2006/relationships/slideLayout"/><Relationship Id="rId2" Target="../notesSlides/notesSlide5.xml" Type="http://schemas.openxmlformats.org/officeDocument/2006/relationships/notesSlide"/><Relationship Id="rId3" Target="../media/image4.jpeg" Type="http://schemas.openxmlformats.org/officeDocument/2006/relationships/image"/></Relationships>
</file>

<file path=ppt/slides/_rels/slide6.xml.rels><?xml version="1.0" encoding="UTF-8" standalone="yes" ?><Relationships xmlns="http://schemas.openxmlformats.org/package/2006/relationships"><Relationship Id="rId1" Target="../slideLayouts/slideLayout8.xml" Type="http://schemas.openxmlformats.org/officeDocument/2006/relationships/slideLayout"/><Relationship Id="rId2" Target="../notesSlides/notesSlide6.xml" Type="http://schemas.openxmlformats.org/officeDocument/2006/relationships/notesSlide"/><Relationship Id="rId3" Target="../media/image3.jpeg" Type="http://schemas.openxmlformats.org/officeDocument/2006/relationships/image"/><Relationship Id="rId4" Target="../media/image1.png" Type="http://schemas.openxmlformats.org/officeDocument/2006/relationships/image"/><Relationship Id="rId5" Target="../media/image5.png" Type="http://schemas.openxmlformats.org/officeDocument/2006/relationships/image"/><Relationship Id="rId6" Target="../media/image18.png" Type="http://schemas.openxmlformats.org/officeDocument/2006/relationships/image"/><Relationship Id="rId7" Target="../media/image12.jpeg" Type="http://schemas.openxmlformats.org/officeDocument/2006/relationships/image"/><Relationship Id="rId8" Target="../media/image23.png" Type="http://schemas.openxmlformats.org/officeDocument/2006/relationships/image"/></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arget="../slideLayouts/slideLayout8.xml" Type="http://schemas.openxmlformats.org/officeDocument/2006/relationships/slideLayout"/><Relationship Id="rId2" Target="../notesSlides/notesSlide8.xml" Type="http://schemas.openxmlformats.org/officeDocument/2006/relationships/notesSlide"/><Relationship Id="rId3" Target="../media/image3.jpeg" Type="http://schemas.openxmlformats.org/officeDocument/2006/relationships/image"/></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11.xml" Type="http://schemas.openxmlformats.org/officeDocument/2006/relationships/notesSlide"/><Relationship Id="rId3" Target="../media/image3.jpeg" Type="http://schemas.openxmlformats.org/officeDocument/2006/relationships/image"/></Relationships>
</file>

<file path=ppt/slides/_rels/slide12.xml.rels><?xml version="1.0" encoding="UTF-8" standalone="yes" ?><Relationships xmlns="http://schemas.openxmlformats.org/package/2006/relationships"><Relationship Id="rId1" Target="../slideLayouts/slideLayout8.xml" Type="http://schemas.openxmlformats.org/officeDocument/2006/relationships/slideLayout"/><Relationship Id="rId2" Target="../notesSlides/notesSlide12.xml" Type="http://schemas.openxmlformats.org/officeDocument/2006/relationships/notesSlide"/><Relationship Id="rId3" Target="../media/image12.jpeg" Type="http://schemas.openxmlformats.org/officeDocument/2006/relationships/image"/></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15.xml" Type="http://schemas.openxmlformats.org/officeDocument/2006/relationships/notesSlide"/><Relationship Id="rId3" Target="../media/image12.jpeg" Type="http://schemas.openxmlformats.org/officeDocument/2006/relationships/image"/></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arget="../slideLayouts/slideLayout8.xml" Type="http://schemas.openxmlformats.org/officeDocument/2006/relationships/slideLayout"/><Relationship Id="rId2" Target="../notesSlides/notesSlide20.xml" Type="http://schemas.openxmlformats.org/officeDocument/2006/relationships/notesSlide"/><Relationship Id="rId3" Target="../media/image4.jpeg" Type="http://schemas.openxmlformats.org/officeDocument/2006/relationships/image"/></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arget="../slideLayouts/slideLayout8.xml" Type="http://schemas.openxmlformats.org/officeDocument/2006/relationships/slideLayout"/><Relationship Id="rId2" Target="../notesSlides/notesSlide23.xml" Type="http://schemas.openxmlformats.org/officeDocument/2006/relationships/notesSlide"/><Relationship Id="rId3" Target="../media/image26.jpeg" Type="http://schemas.openxmlformats.org/officeDocument/2006/relationships/image"/></Relationships>
</file>

<file path=ppt/slides/_rels/slide24.xml.rels><?xml version="1.0" encoding="UTF-8" standalone="yes" ?><Relationships xmlns="http://schemas.openxmlformats.org/package/2006/relationships"><Relationship Id="rId1" Target="../slideLayouts/slideLayout8.xml" Type="http://schemas.openxmlformats.org/officeDocument/2006/relationships/slideLayout"/><Relationship Id="rId2" Target="../notesSlides/notesSlide24.xml" Type="http://schemas.openxmlformats.org/officeDocument/2006/relationships/notesSlide"/><Relationship Id="rId3" Target="../media/image4.jpeg" Type="http://schemas.openxmlformats.org/officeDocument/2006/relationships/image"/></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arget="../slideLayouts/slideLayout3.xml" Type="http://schemas.openxmlformats.org/officeDocument/2006/relationships/slideLayout"/><Relationship Id="rId2" Target="../notesSlides/notesSlide26.xml" Type="http://schemas.openxmlformats.org/officeDocument/2006/relationships/notesSlide"/><Relationship Id="rId3" Target="../media/image24.jpeg" Type="http://schemas.openxmlformats.org/officeDocument/2006/relationships/image"/><Relationship Id="rId4" Target="../media/image28.png" Type="http://schemas.openxmlformats.org/officeDocument/2006/relationships/image"/></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D2C3"/>
        </a:solidFill>
      </p:bgPr>
    </p:bg>
    <p:spTree>
      <p:nvGrpSpPr>
        <p:cNvPr id="115" name="Shape 115"/>
        <p:cNvGrpSpPr/>
        <p:nvPr/>
      </p:nvGrpSpPr>
      <p:grpSpPr>
        <a:xfrm>
          <a:off x="0" y="0"/>
          <a:ext cx="0" cy="0"/>
          <a:chOff x="0" y="0"/>
          <a:chExt cx="0" cy="0"/>
        </a:xfrm>
      </p:grpSpPr>
      <p:grpSp>
        <p:nvGrpSpPr>
          <p:cNvPr id="116" name="Google Shape;116;p10"/>
          <p:cNvGrpSpPr/>
          <p:nvPr/>
        </p:nvGrpSpPr>
        <p:grpSpPr>
          <a:xfrm>
            <a:off x="-689089" y="-647969"/>
            <a:ext cx="1543050" cy="1597298"/>
            <a:chOff x="0" y="-28575"/>
            <a:chExt cx="812800" cy="841375"/>
          </a:xfrm>
        </p:grpSpPr>
        <p:sp>
          <p:nvSpPr>
            <p:cNvPr id="117" name="Google Shape;117;p10"/>
            <p:cNvSpPr/>
            <p:nvPr/>
          </p:nvSpPr>
          <p:spPr>
            <a:xfrm>
              <a:off x="0" y="0"/>
              <a:ext cx="812800" cy="812800"/>
            </a:xfrm>
            <a:custGeom>
              <a:rect b="b" l="l" r="r" t="t"/>
              <a:pathLst>
                <a:path extrusionOk="0" h="812800" w="812800">
                  <a:moveTo>
                    <a:pt x="0" y="0"/>
                  </a:moveTo>
                  <a:lnTo>
                    <a:pt x="812800" y="0"/>
                  </a:lnTo>
                  <a:lnTo>
                    <a:pt x="812800" y="812800"/>
                  </a:lnTo>
                  <a:lnTo>
                    <a:pt x="0" y="812800"/>
                  </a:lnTo>
                  <a:close/>
                </a:path>
              </a:pathLst>
            </a:custGeom>
            <a:solidFill>
              <a:srgbClr val="B5916F"/>
            </a:solidFill>
            <a:ln>
              <a:noFill/>
            </a:ln>
          </p:spPr>
        </p:sp>
        <p:sp>
          <p:nvSpPr>
            <p:cNvPr id="118" name="Google Shape;118;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19" name="Google Shape;119;p10"/>
          <p:cNvGrpSpPr/>
          <p:nvPr/>
        </p:nvGrpSpPr>
        <p:grpSpPr>
          <a:xfrm>
            <a:off x="844436" y="-652732"/>
            <a:ext cx="8299564" cy="1597298"/>
            <a:chOff x="0" y="-28575"/>
            <a:chExt cx="4371787" cy="841375"/>
          </a:xfrm>
        </p:grpSpPr>
        <p:sp>
          <p:nvSpPr>
            <p:cNvPr id="120" name="Google Shape;120;p10"/>
            <p:cNvSpPr/>
            <p:nvPr/>
          </p:nvSpPr>
          <p:spPr>
            <a:xfrm>
              <a:off x="0" y="0"/>
              <a:ext cx="4371787" cy="812800"/>
            </a:xfrm>
            <a:custGeom>
              <a:rect b="b" l="l" r="r" t="t"/>
              <a:pathLst>
                <a:path extrusionOk="0" h="812800" w="4371787">
                  <a:moveTo>
                    <a:pt x="0" y="0"/>
                  </a:moveTo>
                  <a:lnTo>
                    <a:pt x="4371787" y="0"/>
                  </a:lnTo>
                  <a:lnTo>
                    <a:pt x="4371787" y="812800"/>
                  </a:lnTo>
                  <a:lnTo>
                    <a:pt x="0" y="812800"/>
                  </a:lnTo>
                  <a:close/>
                </a:path>
              </a:pathLst>
            </a:custGeom>
            <a:solidFill>
              <a:srgbClr val="D6C1B0"/>
            </a:solidFill>
            <a:ln>
              <a:noFill/>
            </a:ln>
          </p:spPr>
        </p:sp>
        <p:sp>
          <p:nvSpPr>
            <p:cNvPr id="121" name="Google Shape;121;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22" name="Google Shape;122;p10"/>
          <p:cNvGrpSpPr/>
          <p:nvPr/>
        </p:nvGrpSpPr>
        <p:grpSpPr>
          <a:xfrm>
            <a:off x="844436" y="4139924"/>
            <a:ext cx="8299564" cy="1597298"/>
            <a:chOff x="0" y="-28575"/>
            <a:chExt cx="4371787" cy="841375"/>
          </a:xfrm>
        </p:grpSpPr>
        <p:sp>
          <p:nvSpPr>
            <p:cNvPr id="123" name="Google Shape;123;p10"/>
            <p:cNvSpPr/>
            <p:nvPr/>
          </p:nvSpPr>
          <p:spPr>
            <a:xfrm>
              <a:off x="0" y="0"/>
              <a:ext cx="4371787" cy="812800"/>
            </a:xfrm>
            <a:custGeom>
              <a:rect b="b" l="l" r="r" t="t"/>
              <a:pathLst>
                <a:path extrusionOk="0" h="812800" w="4371787">
                  <a:moveTo>
                    <a:pt x="0" y="0"/>
                  </a:moveTo>
                  <a:lnTo>
                    <a:pt x="4371787" y="0"/>
                  </a:lnTo>
                  <a:lnTo>
                    <a:pt x="4371787" y="812800"/>
                  </a:lnTo>
                  <a:lnTo>
                    <a:pt x="0" y="812800"/>
                  </a:lnTo>
                  <a:close/>
                </a:path>
              </a:pathLst>
            </a:custGeom>
            <a:solidFill>
              <a:srgbClr val="D6C1B0"/>
            </a:solidFill>
            <a:ln>
              <a:noFill/>
            </a:ln>
          </p:spPr>
        </p:sp>
        <p:sp>
          <p:nvSpPr>
            <p:cNvPr id="124" name="Google Shape;124;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25" name="Google Shape;125;p10"/>
          <p:cNvGrpSpPr/>
          <p:nvPr/>
        </p:nvGrpSpPr>
        <p:grpSpPr>
          <a:xfrm>
            <a:off x="-689089" y="4139924"/>
            <a:ext cx="1543050" cy="1597298"/>
            <a:chOff x="0" y="-28575"/>
            <a:chExt cx="812800" cy="841375"/>
          </a:xfrm>
        </p:grpSpPr>
        <p:sp>
          <p:nvSpPr>
            <p:cNvPr id="126" name="Google Shape;126;p10"/>
            <p:cNvSpPr/>
            <p:nvPr/>
          </p:nvSpPr>
          <p:spPr>
            <a:xfrm>
              <a:off x="0" y="0"/>
              <a:ext cx="812800" cy="812800"/>
            </a:xfrm>
            <a:custGeom>
              <a:rect b="b" l="l" r="r" t="t"/>
              <a:pathLst>
                <a:path extrusionOk="0" h="812800" w="812800">
                  <a:moveTo>
                    <a:pt x="0" y="0"/>
                  </a:moveTo>
                  <a:lnTo>
                    <a:pt x="812800" y="0"/>
                  </a:lnTo>
                  <a:lnTo>
                    <a:pt x="812800" y="812800"/>
                  </a:lnTo>
                  <a:lnTo>
                    <a:pt x="0" y="812800"/>
                  </a:lnTo>
                  <a:close/>
                </a:path>
              </a:pathLst>
            </a:custGeom>
            <a:solidFill>
              <a:srgbClr val="B5916F"/>
            </a:solidFill>
            <a:ln>
              <a:noFill/>
            </a:ln>
          </p:spPr>
        </p:sp>
        <p:sp>
          <p:nvSpPr>
            <p:cNvPr id="127" name="Google Shape;127;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28" name="Google Shape;128;p10"/>
          <p:cNvGrpSpPr/>
          <p:nvPr/>
        </p:nvGrpSpPr>
        <p:grpSpPr>
          <a:xfrm>
            <a:off x="7703779" y="895081"/>
            <a:ext cx="1543050" cy="3308616"/>
            <a:chOff x="0" y="-28575"/>
            <a:chExt cx="812800" cy="1742810"/>
          </a:xfrm>
        </p:grpSpPr>
        <p:sp>
          <p:nvSpPr>
            <p:cNvPr id="129" name="Google Shape;129;p10"/>
            <p:cNvSpPr/>
            <p:nvPr/>
          </p:nvSpPr>
          <p:spPr>
            <a:xfrm>
              <a:off x="0" y="0"/>
              <a:ext cx="812800" cy="1714235"/>
            </a:xfrm>
            <a:custGeom>
              <a:rect b="b" l="l" r="r" t="t"/>
              <a:pathLst>
                <a:path extrusionOk="0" h="1714235" w="812800">
                  <a:moveTo>
                    <a:pt x="0" y="0"/>
                  </a:moveTo>
                  <a:lnTo>
                    <a:pt x="812800" y="0"/>
                  </a:lnTo>
                  <a:lnTo>
                    <a:pt x="812800" y="1714235"/>
                  </a:lnTo>
                  <a:lnTo>
                    <a:pt x="0" y="1714235"/>
                  </a:lnTo>
                  <a:close/>
                </a:path>
              </a:pathLst>
            </a:custGeom>
            <a:solidFill>
              <a:srgbClr val="B5916F"/>
            </a:solidFill>
            <a:ln>
              <a:noFill/>
            </a:ln>
          </p:spPr>
        </p:sp>
        <p:sp>
          <p:nvSpPr>
            <p:cNvPr id="130" name="Google Shape;130;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31" name="Google Shape;131;p10"/>
          <p:cNvGrpSpPr/>
          <p:nvPr/>
        </p:nvGrpSpPr>
        <p:grpSpPr>
          <a:xfrm>
            <a:off x="-708139" y="895081"/>
            <a:ext cx="1543050" cy="3299091"/>
            <a:chOff x="0" y="-28575"/>
            <a:chExt cx="812800" cy="1737793"/>
          </a:xfrm>
        </p:grpSpPr>
        <p:sp>
          <p:nvSpPr>
            <p:cNvPr id="132" name="Google Shape;132;p10"/>
            <p:cNvSpPr/>
            <p:nvPr/>
          </p:nvSpPr>
          <p:spPr>
            <a:xfrm>
              <a:off x="0" y="0"/>
              <a:ext cx="812800" cy="1709218"/>
            </a:xfrm>
            <a:custGeom>
              <a:rect b="b" l="l" r="r" t="t"/>
              <a:pathLst>
                <a:path extrusionOk="0" h="1709218" w="812800">
                  <a:moveTo>
                    <a:pt x="0" y="0"/>
                  </a:moveTo>
                  <a:lnTo>
                    <a:pt x="812800" y="0"/>
                  </a:lnTo>
                  <a:lnTo>
                    <a:pt x="812800" y="1709218"/>
                  </a:lnTo>
                  <a:lnTo>
                    <a:pt x="0" y="1709218"/>
                  </a:lnTo>
                  <a:close/>
                </a:path>
              </a:pathLst>
            </a:custGeom>
            <a:solidFill>
              <a:srgbClr val="D6C1B0"/>
            </a:solidFill>
            <a:ln>
              <a:noFill/>
            </a:ln>
          </p:spPr>
        </p:sp>
        <p:sp>
          <p:nvSpPr>
            <p:cNvPr id="133" name="Google Shape;133;p10"/>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134" name="Google Shape;134;p10"/>
          <p:cNvCxnSpPr/>
          <p:nvPr/>
        </p:nvCxnSpPr>
        <p:spPr>
          <a:xfrm>
            <a:off x="-771700" y="939800"/>
            <a:ext cx="10131300" cy="0"/>
          </a:xfrm>
          <a:prstGeom prst="straightConnector1">
            <a:avLst/>
          </a:prstGeom>
          <a:noFill/>
          <a:ln cap="flat" cmpd="sng" w="38100">
            <a:solidFill>
              <a:srgbClr val="191610"/>
            </a:solidFill>
            <a:prstDash val="solid"/>
            <a:round/>
            <a:headEnd len="sm" w="sm" type="none"/>
            <a:tailEnd len="sm" w="sm" type="none"/>
          </a:ln>
        </p:spPr>
      </p:cxnSp>
      <p:cxnSp>
        <p:nvCxnSpPr>
          <p:cNvPr id="135" name="Google Shape;135;p10"/>
          <p:cNvCxnSpPr/>
          <p:nvPr/>
        </p:nvCxnSpPr>
        <p:spPr>
          <a:xfrm>
            <a:off x="844436" y="-3345351"/>
            <a:ext cx="0" cy="9467916"/>
          </a:xfrm>
          <a:prstGeom prst="straightConnector1">
            <a:avLst/>
          </a:prstGeom>
          <a:noFill/>
          <a:ln cap="flat" cmpd="sng" w="38100">
            <a:solidFill>
              <a:srgbClr val="191610"/>
            </a:solidFill>
            <a:prstDash val="solid"/>
            <a:round/>
            <a:headEnd len="sm" w="sm" type="none"/>
            <a:tailEnd len="sm" w="sm" type="none"/>
          </a:ln>
        </p:spPr>
      </p:cxnSp>
      <p:cxnSp>
        <p:nvCxnSpPr>
          <p:cNvPr id="136" name="Google Shape;136;p10"/>
          <p:cNvCxnSpPr/>
          <p:nvPr/>
        </p:nvCxnSpPr>
        <p:spPr>
          <a:xfrm>
            <a:off x="-885225" y="4203700"/>
            <a:ext cx="10245000" cy="0"/>
          </a:xfrm>
          <a:prstGeom prst="straightConnector1">
            <a:avLst/>
          </a:prstGeom>
          <a:noFill/>
          <a:ln cap="flat" cmpd="sng" w="38100">
            <a:solidFill>
              <a:srgbClr val="191610"/>
            </a:solidFill>
            <a:prstDash val="solid"/>
            <a:round/>
            <a:headEnd len="sm" w="sm" type="none"/>
            <a:tailEnd len="sm" w="sm" type="none"/>
          </a:ln>
        </p:spPr>
      </p:cxnSp>
      <p:sp>
        <p:nvSpPr>
          <p:cNvPr id="137" name="Google Shape;137;p10"/>
          <p:cNvSpPr txBox="1"/>
          <p:nvPr/>
        </p:nvSpPr>
        <p:spPr>
          <a:xfrm>
            <a:off x="2804525" y="1948225"/>
            <a:ext cx="5598600" cy="1446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4000">
                <a:solidFill>
                  <a:srgbClr val="6D5742"/>
                </a:solidFill>
                <a:latin typeface="Gilda Display"/>
                <a:ea typeface="Gilda Display"/>
                <a:cs typeface="Gilda Display"/>
                <a:sym typeface="Gilda Display"/>
              </a:rPr>
              <a:t>Generations</a:t>
            </a:r>
            <a:r>
              <a:rPr b="1" lang="en" sz="4000">
                <a:latin typeface="Gilda Display"/>
                <a:ea typeface="Gilda Display"/>
                <a:cs typeface="Gilda Display"/>
                <a:sym typeface="Gilda Display"/>
              </a:rPr>
              <a:t> </a:t>
            </a:r>
            <a:endParaRPr b="1" sz="4000">
              <a:latin typeface="Gilda Display"/>
              <a:ea typeface="Gilda Display"/>
              <a:cs typeface="Gilda Display"/>
              <a:sym typeface="Gilda Display"/>
            </a:endParaRPr>
          </a:p>
          <a:p>
            <a:pPr indent="0" lvl="0" marL="0" marR="0" rtl="0" algn="l">
              <a:lnSpc>
                <a:spcPct val="100000"/>
              </a:lnSpc>
              <a:spcBef>
                <a:spcPts val="0"/>
              </a:spcBef>
              <a:spcAft>
                <a:spcPts val="0"/>
              </a:spcAft>
              <a:buNone/>
            </a:pPr>
            <a:r>
              <a:rPr b="1" lang="en" sz="4000">
                <a:latin typeface="Gilda Display"/>
                <a:ea typeface="Gilda Display"/>
                <a:cs typeface="Gilda Display"/>
                <a:sym typeface="Gilda Display"/>
              </a:rPr>
              <a:t>Thru</a:t>
            </a:r>
            <a:r>
              <a:rPr lang="en" sz="4000">
                <a:latin typeface="Gilda Display"/>
                <a:ea typeface="Gilda Display"/>
                <a:cs typeface="Gilda Display"/>
                <a:sym typeface="Gilda Display"/>
              </a:rPr>
              <a:t> </a:t>
            </a:r>
            <a:r>
              <a:rPr b="1" lang="en" sz="4000">
                <a:solidFill>
                  <a:srgbClr val="6D5742"/>
                </a:solidFill>
                <a:latin typeface="Gilda Display"/>
                <a:ea typeface="Gilda Display"/>
                <a:cs typeface="Gilda Display"/>
                <a:sym typeface="Gilda Display"/>
              </a:rPr>
              <a:t>Learning</a:t>
            </a:r>
            <a:endParaRPr b="1" sz="4000">
              <a:solidFill>
                <a:srgbClr val="6D5742"/>
              </a:solidFill>
              <a:latin typeface="Gilda Display"/>
              <a:ea typeface="Gilda Display"/>
              <a:cs typeface="Gilda Display"/>
              <a:sym typeface="Gilda Display"/>
            </a:endParaRPr>
          </a:p>
          <a:p>
            <a:pPr indent="0" lvl="0" marL="0" marR="0" rtl="0" algn="l">
              <a:lnSpc>
                <a:spcPct val="100000"/>
              </a:lnSpc>
              <a:spcBef>
                <a:spcPts val="0"/>
              </a:spcBef>
              <a:spcAft>
                <a:spcPts val="0"/>
              </a:spcAft>
              <a:buNone/>
            </a:pPr>
            <a:r>
              <a:t/>
            </a:r>
            <a:endParaRPr>
              <a:latin typeface="Gilda Display"/>
              <a:ea typeface="Gilda Display"/>
              <a:cs typeface="Gilda Display"/>
              <a:sym typeface="Gilda Display"/>
            </a:endParaRPr>
          </a:p>
        </p:txBody>
      </p:sp>
      <p:sp>
        <p:nvSpPr>
          <p:cNvPr id="138" name="Google Shape;138;p10"/>
          <p:cNvSpPr txBox="1"/>
          <p:nvPr/>
        </p:nvSpPr>
        <p:spPr>
          <a:xfrm>
            <a:off x="1354051" y="3597525"/>
            <a:ext cx="4902300" cy="554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sz="1500">
              <a:solidFill>
                <a:srgbClr val="171616"/>
              </a:solidFill>
              <a:latin typeface="EB Garamond"/>
              <a:ea typeface="EB Garamond"/>
              <a:cs typeface="EB Garamond"/>
              <a:sym typeface="EB Garamond"/>
            </a:endParaRPr>
          </a:p>
          <a:p>
            <a:pPr indent="0" lvl="0" marL="0" marR="0" rtl="0" algn="l">
              <a:lnSpc>
                <a:spcPct val="140000"/>
              </a:lnSpc>
              <a:spcBef>
                <a:spcPts val="0"/>
              </a:spcBef>
              <a:spcAft>
                <a:spcPts val="0"/>
              </a:spcAft>
              <a:buNone/>
            </a:pPr>
            <a:r>
              <a:rPr b="1" i="1" lang="en" sz="1500">
                <a:solidFill>
                  <a:srgbClr val="171616"/>
                </a:solidFill>
                <a:latin typeface="EB Garamond"/>
                <a:ea typeface="EB Garamond"/>
                <a:cs typeface="EB Garamond"/>
                <a:sym typeface="EB Garamond"/>
              </a:rPr>
              <a:t>Team 1:</a:t>
            </a:r>
            <a:r>
              <a:rPr lang="en" sz="1500">
                <a:solidFill>
                  <a:srgbClr val="171616"/>
                </a:solidFill>
                <a:latin typeface="EB Garamond"/>
                <a:ea typeface="EB Garamond"/>
                <a:cs typeface="EB Garamond"/>
                <a:sym typeface="EB Garamond"/>
              </a:rPr>
              <a:t> </a:t>
            </a:r>
            <a:r>
              <a:rPr i="1" lang="en" sz="1500">
                <a:solidFill>
                  <a:srgbClr val="171616"/>
                </a:solidFill>
                <a:latin typeface="EB Garamond"/>
                <a:ea typeface="EB Garamond"/>
                <a:cs typeface="EB Garamond"/>
                <a:sym typeface="EB Garamond"/>
              </a:rPr>
              <a:t>Aaron Cho, Katie Liu, Eleanor Peng, Emma Su</a:t>
            </a:r>
            <a:endParaRPr i="1" sz="700">
              <a:latin typeface="EB Garamond"/>
              <a:ea typeface="EB Garamond"/>
              <a:cs typeface="EB Garamond"/>
              <a:sym typeface="EB Garamond"/>
            </a:endParaRPr>
          </a:p>
        </p:txBody>
      </p:sp>
      <p:grpSp>
        <p:nvGrpSpPr>
          <p:cNvPr id="139" name="Google Shape;139;p10"/>
          <p:cNvGrpSpPr/>
          <p:nvPr/>
        </p:nvGrpSpPr>
        <p:grpSpPr>
          <a:xfrm>
            <a:off x="7889291" y="394945"/>
            <a:ext cx="1089717" cy="1089717"/>
            <a:chOff x="0" y="0"/>
            <a:chExt cx="2905911" cy="2905911"/>
          </a:xfrm>
        </p:grpSpPr>
        <p:cxnSp>
          <p:nvCxnSpPr>
            <p:cNvPr id="140" name="Google Shape;140;p10"/>
            <p:cNvCxnSpPr/>
            <p:nvPr/>
          </p:nvCxnSpPr>
          <p:spPr>
            <a:xfrm>
              <a:off x="0" y="1452956"/>
              <a:ext cx="2905911" cy="0"/>
            </a:xfrm>
            <a:prstGeom prst="straightConnector1">
              <a:avLst/>
            </a:prstGeom>
            <a:noFill/>
            <a:ln cap="flat" cmpd="sng" w="50800">
              <a:solidFill>
                <a:srgbClr val="191610"/>
              </a:solidFill>
              <a:prstDash val="solid"/>
              <a:round/>
              <a:headEnd len="sm" w="sm" type="none"/>
              <a:tailEnd len="sm" w="sm" type="none"/>
            </a:ln>
          </p:spPr>
        </p:cxnSp>
        <p:cxnSp>
          <p:nvCxnSpPr>
            <p:cNvPr id="141" name="Google Shape;141;p10"/>
            <p:cNvCxnSpPr/>
            <p:nvPr/>
          </p:nvCxnSpPr>
          <p:spPr>
            <a:xfrm>
              <a:off x="1452956" y="0"/>
              <a:ext cx="0" cy="2905911"/>
            </a:xfrm>
            <a:prstGeom prst="straightConnector1">
              <a:avLst/>
            </a:prstGeom>
            <a:noFill/>
            <a:ln cap="flat" cmpd="sng" w="50800">
              <a:solidFill>
                <a:srgbClr val="191610"/>
              </a:solidFill>
              <a:prstDash val="solid"/>
              <a:round/>
              <a:headEnd len="sm" w="sm" type="none"/>
              <a:tailEnd len="sm" w="sm" type="none"/>
            </a:ln>
          </p:spPr>
        </p:cxnSp>
        <p:cxnSp>
          <p:nvCxnSpPr>
            <p:cNvPr id="142" name="Google Shape;142;p10"/>
            <p:cNvCxnSpPr/>
            <p:nvPr/>
          </p:nvCxnSpPr>
          <p:spPr>
            <a:xfrm>
              <a:off x="425561" y="425561"/>
              <a:ext cx="2054790" cy="2054790"/>
            </a:xfrm>
            <a:prstGeom prst="straightConnector1">
              <a:avLst/>
            </a:prstGeom>
            <a:noFill/>
            <a:ln cap="flat" cmpd="sng" w="50800">
              <a:solidFill>
                <a:srgbClr val="191610"/>
              </a:solidFill>
              <a:prstDash val="solid"/>
              <a:round/>
              <a:headEnd len="sm" w="sm" type="none"/>
              <a:tailEnd len="sm" w="sm" type="none"/>
            </a:ln>
          </p:spPr>
        </p:cxnSp>
        <p:cxnSp>
          <p:nvCxnSpPr>
            <p:cNvPr id="143" name="Google Shape;143;p10"/>
            <p:cNvCxnSpPr/>
            <p:nvPr/>
          </p:nvCxnSpPr>
          <p:spPr>
            <a:xfrm flipH="1">
              <a:off x="425561" y="425561"/>
              <a:ext cx="2054790" cy="2054790"/>
            </a:xfrm>
            <a:prstGeom prst="straightConnector1">
              <a:avLst/>
            </a:prstGeom>
            <a:noFill/>
            <a:ln cap="flat" cmpd="sng" w="50800">
              <a:solidFill>
                <a:srgbClr val="191610"/>
              </a:solidFill>
              <a:prstDash val="solid"/>
              <a:round/>
              <a:headEnd len="sm" w="sm" type="none"/>
              <a:tailEnd len="sm" w="sm" type="none"/>
            </a:ln>
          </p:spPr>
        </p:cxnSp>
      </p:grpSp>
      <p:grpSp>
        <p:nvGrpSpPr>
          <p:cNvPr id="144" name="Google Shape;144;p10"/>
          <p:cNvGrpSpPr/>
          <p:nvPr/>
        </p:nvGrpSpPr>
        <p:grpSpPr>
          <a:xfrm>
            <a:off x="1072093" y="657849"/>
            <a:ext cx="563909" cy="563909"/>
            <a:chOff x="0" y="0"/>
            <a:chExt cx="1503756" cy="1503756"/>
          </a:xfrm>
        </p:grpSpPr>
        <p:cxnSp>
          <p:nvCxnSpPr>
            <p:cNvPr id="145" name="Google Shape;145;p10"/>
            <p:cNvCxnSpPr/>
            <p:nvPr/>
          </p:nvCxnSpPr>
          <p:spPr>
            <a:xfrm>
              <a:off x="0" y="751878"/>
              <a:ext cx="1503756" cy="0"/>
            </a:xfrm>
            <a:prstGeom prst="straightConnector1">
              <a:avLst/>
            </a:prstGeom>
            <a:noFill/>
            <a:ln cap="flat" cmpd="sng" w="50800">
              <a:solidFill>
                <a:srgbClr val="191610"/>
              </a:solidFill>
              <a:prstDash val="solid"/>
              <a:round/>
              <a:headEnd len="sm" w="sm" type="none"/>
              <a:tailEnd len="sm" w="sm" type="none"/>
            </a:ln>
          </p:spPr>
        </p:cxnSp>
        <p:cxnSp>
          <p:nvCxnSpPr>
            <p:cNvPr id="146" name="Google Shape;146;p10"/>
            <p:cNvCxnSpPr/>
            <p:nvPr/>
          </p:nvCxnSpPr>
          <p:spPr>
            <a:xfrm>
              <a:off x="751878" y="0"/>
              <a:ext cx="0" cy="1503756"/>
            </a:xfrm>
            <a:prstGeom prst="straightConnector1">
              <a:avLst/>
            </a:prstGeom>
            <a:noFill/>
            <a:ln cap="flat" cmpd="sng" w="50800">
              <a:solidFill>
                <a:srgbClr val="191610"/>
              </a:solidFill>
              <a:prstDash val="solid"/>
              <a:round/>
              <a:headEnd len="sm" w="sm" type="none"/>
              <a:tailEnd len="sm" w="sm" type="none"/>
            </a:ln>
          </p:spPr>
        </p:cxnSp>
        <p:cxnSp>
          <p:nvCxnSpPr>
            <p:cNvPr id="147" name="Google Shape;147;p10"/>
            <p:cNvCxnSpPr/>
            <p:nvPr/>
          </p:nvCxnSpPr>
          <p:spPr>
            <a:xfrm>
              <a:off x="220220" y="220220"/>
              <a:ext cx="1063316" cy="1063316"/>
            </a:xfrm>
            <a:prstGeom prst="straightConnector1">
              <a:avLst/>
            </a:prstGeom>
            <a:noFill/>
            <a:ln cap="flat" cmpd="sng" w="50800">
              <a:solidFill>
                <a:srgbClr val="191610"/>
              </a:solidFill>
              <a:prstDash val="solid"/>
              <a:round/>
              <a:headEnd len="sm" w="sm" type="none"/>
              <a:tailEnd len="sm" w="sm" type="none"/>
            </a:ln>
          </p:spPr>
        </p:cxnSp>
        <p:cxnSp>
          <p:nvCxnSpPr>
            <p:cNvPr id="148" name="Google Shape;148;p10"/>
            <p:cNvCxnSpPr/>
            <p:nvPr/>
          </p:nvCxnSpPr>
          <p:spPr>
            <a:xfrm flipH="1">
              <a:off x="220220" y="220220"/>
              <a:ext cx="1063316" cy="1063316"/>
            </a:xfrm>
            <a:prstGeom prst="straightConnector1">
              <a:avLst/>
            </a:prstGeom>
            <a:noFill/>
            <a:ln cap="flat" cmpd="sng" w="50800">
              <a:solidFill>
                <a:srgbClr val="191610"/>
              </a:solidFill>
              <a:prstDash val="solid"/>
              <a:round/>
              <a:headEnd len="sm" w="sm" type="none"/>
              <a:tailEnd len="sm" w="sm" type="none"/>
            </a:ln>
          </p:spPr>
        </p:cxnSp>
      </p:grpSp>
      <p:pic>
        <p:nvPicPr>
          <p:cNvPr id="149" name="Google Shape;149;p10"/>
          <p:cNvPicPr preferRelativeResize="0"/>
          <p:nvPr/>
        </p:nvPicPr>
        <p:blipFill>
          <a:blip r:embed="rId3">
            <a:alphaModFix/>
          </a:blip>
          <a:stretch>
            <a:fillRect/>
          </a:stretch>
        </p:blipFill>
        <p:spPr>
          <a:xfrm>
            <a:off x="1512475" y="1872899"/>
            <a:ext cx="1245450" cy="1245450"/>
          </a:xfrm>
          <a:prstGeom prst="rect">
            <a:avLst/>
          </a:prstGeom>
          <a:noFill/>
          <a:ln>
            <a:noFill/>
          </a:ln>
        </p:spPr>
      </p:pic>
    </p:spTree>
  </p:cSld>
  <p:clrMapOvr>
    <a:masterClrMapping/>
  </p:clrMapOvr>
</p:sld>
</file>

<file path=ppt/slides/slide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rgbClr val="D7BDA8"/>
        </a:solidFill>
      </p:bgPr>
    </p:bg>
    <p:spTree>
      <p:nvGrpSpPr>
        <p:cNvPr id="153" name="Shape 153"/>
        <p:cNvGrpSpPr/>
        <p:nvPr/>
      </p:nvGrpSpPr>
      <p:grpSpPr>
        <a:xfrm>
          <a:off x="0" y="0"/>
          <a:ext cx="0" cy="0"/>
          <a:chOff x="0" y="0"/>
          <a:chExt cx="0" cy="0"/>
        </a:xfrm>
      </p:grpSpPr>
      <p:grpSp>
        <p:nvGrpSpPr>
          <p:cNvPr id="154" name="Google Shape;154;p11"/>
          <p:cNvGrpSpPr/>
          <p:nvPr/>
        </p:nvGrpSpPr>
        <p:grpSpPr>
          <a:xfrm>
            <a:off x="-1028700" y="441052"/>
            <a:ext cx="1543050" cy="1597298"/>
            <a:chOff x="0" y="-28575"/>
            <a:chExt cx="812800" cy="841375"/>
          </a:xfrm>
        </p:grpSpPr>
        <p:sp>
          <p:nvSpPr>
            <p:cNvPr id="155" name="Google Shape;155;p11"/>
            <p:cNvSpPr/>
            <p:nvPr/>
          </p:nvSpPr>
          <p:spPr>
            <a:xfrm>
              <a:off x="0" y="0"/>
              <a:ext cx="812800" cy="560292"/>
            </a:xfrm>
            <a:custGeom>
              <a:rect b="b" l="l" r="r" t="t"/>
              <a:pathLst>
                <a:path extrusionOk="0" h="560292" w="812800">
                  <a:moveTo>
                    <a:pt x="0" y="0"/>
                  </a:moveTo>
                  <a:lnTo>
                    <a:pt x="812800" y="0"/>
                  </a:lnTo>
                  <a:lnTo>
                    <a:pt x="812800" y="560292"/>
                  </a:lnTo>
                  <a:lnTo>
                    <a:pt x="0" y="560292"/>
                  </a:lnTo>
                  <a:close/>
                </a:path>
              </a:pathLst>
            </a:custGeom>
            <a:solidFill>
              <a:srgbClr val="B5916F"/>
            </a:solidFill>
            <a:ln>
              <a:noFill/>
            </a:ln>
          </p:spPr>
        </p:sp>
        <p:sp>
          <p:nvSpPr>
            <p:cNvPr id="156" name="Google Shape;156;p11"/>
            <p:cNvSpPr txBox="1"/>
            <p:nvPr/>
          </p:nvSpPr>
          <p:spPr>
            <a:xfrm>
              <a:off x="0" y="-28575"/>
              <a:ext cx="812800" cy="841375"/>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157" name="Google Shape;157;p11"/>
          <p:cNvGrpSpPr/>
          <p:nvPr/>
        </p:nvGrpSpPr>
        <p:grpSpPr>
          <a:xfrm>
            <a:off x="8629650" y="441052"/>
            <a:ext cx="1543050" cy="1597298"/>
            <a:chOff x="0" y="-28575"/>
            <a:chExt cx="812800" cy="841375"/>
          </a:xfrm>
        </p:grpSpPr>
        <p:sp>
          <p:nvSpPr>
            <p:cNvPr id="158" name="Google Shape;158;p11"/>
            <p:cNvSpPr/>
            <p:nvPr/>
          </p:nvSpPr>
          <p:spPr>
            <a:xfrm>
              <a:off x="0" y="0"/>
              <a:ext cx="812800" cy="560292"/>
            </a:xfrm>
            <a:custGeom>
              <a:rect b="b" l="l" r="r" t="t"/>
              <a:pathLst>
                <a:path extrusionOk="0" h="560292" w="812800">
                  <a:moveTo>
                    <a:pt x="0" y="0"/>
                  </a:moveTo>
                  <a:lnTo>
                    <a:pt x="812800" y="0"/>
                  </a:lnTo>
                  <a:lnTo>
                    <a:pt x="812800" y="560292"/>
                  </a:lnTo>
                  <a:lnTo>
                    <a:pt x="0" y="560292"/>
                  </a:lnTo>
                  <a:close/>
                </a:path>
              </a:pathLst>
            </a:custGeom>
            <a:solidFill>
              <a:srgbClr val="B5916F"/>
            </a:solidFill>
            <a:ln>
              <a:noFill/>
            </a:ln>
          </p:spPr>
        </p:sp>
        <p:sp>
          <p:nvSpPr>
            <p:cNvPr id="159" name="Google Shape;159;p11"/>
            <p:cNvSpPr txBox="1"/>
            <p:nvPr/>
          </p:nvSpPr>
          <p:spPr>
            <a:xfrm>
              <a:off x="0" y="-28575"/>
              <a:ext cx="812800" cy="841375"/>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cxnSp>
        <p:nvCxnSpPr>
          <p:cNvPr id="160" name="Google Shape;160;p11"/>
          <p:cNvCxnSpPr/>
          <p:nvPr/>
        </p:nvCxnSpPr>
        <p:spPr>
          <a:xfrm>
            <a:off x="-161958" y="495300"/>
            <a:ext cx="9467916" cy="0"/>
          </a:xfrm>
          <a:prstGeom prst="straightConnector1">
            <a:avLst/>
          </a:prstGeom>
          <a:noFill/>
          <a:ln cap="flat" cmpd="sng" w="38100">
            <a:solidFill>
              <a:srgbClr val="191610"/>
            </a:solidFill>
            <a:prstDash val="solid"/>
            <a:round/>
            <a:headEnd len="sm" type="none" w="sm"/>
            <a:tailEnd len="sm" type="none" w="sm"/>
          </a:ln>
        </p:spPr>
      </p:cxnSp>
      <p:cxnSp>
        <p:nvCxnSpPr>
          <p:cNvPr id="161" name="Google Shape;161;p11"/>
          <p:cNvCxnSpPr/>
          <p:nvPr/>
        </p:nvCxnSpPr>
        <p:spPr>
          <a:xfrm>
            <a:off x="-161958" y="1558980"/>
            <a:ext cx="9468000" cy="0"/>
          </a:xfrm>
          <a:prstGeom prst="straightConnector1">
            <a:avLst/>
          </a:prstGeom>
          <a:noFill/>
          <a:ln cap="flat" cmpd="sng" w="38100">
            <a:solidFill>
              <a:srgbClr val="191610"/>
            </a:solidFill>
            <a:prstDash val="solid"/>
            <a:round/>
            <a:headEnd len="sm" type="none" w="sm"/>
            <a:tailEnd len="sm" type="none" w="sm"/>
          </a:ln>
        </p:spPr>
      </p:cxnSp>
      <p:grpSp>
        <p:nvGrpSpPr>
          <p:cNvPr id="162" name="Google Shape;162;p11"/>
          <p:cNvGrpSpPr/>
          <p:nvPr/>
        </p:nvGrpSpPr>
        <p:grpSpPr>
          <a:xfrm>
            <a:off x="504825" y="-761166"/>
            <a:ext cx="8134352" cy="1597297"/>
            <a:chOff x="0" y="-28575"/>
            <a:chExt cx="4284761" cy="841375"/>
          </a:xfrm>
        </p:grpSpPr>
        <p:sp>
          <p:nvSpPr>
            <p:cNvPr id="163" name="Google Shape;163;p11"/>
            <p:cNvSpPr/>
            <p:nvPr/>
          </p:nvSpPr>
          <p:spPr>
            <a:xfrm>
              <a:off x="0" y="0"/>
              <a:ext cx="4284761" cy="628250"/>
            </a:xfrm>
            <a:custGeom>
              <a:rect b="b" l="l" r="r" t="t"/>
              <a:pathLst>
                <a:path extrusionOk="0" h="628250" w="4284761">
                  <a:moveTo>
                    <a:pt x="0" y="0"/>
                  </a:moveTo>
                  <a:lnTo>
                    <a:pt x="4284761" y="0"/>
                  </a:lnTo>
                  <a:lnTo>
                    <a:pt x="4284761" y="628250"/>
                  </a:lnTo>
                  <a:lnTo>
                    <a:pt x="0" y="628250"/>
                  </a:lnTo>
                  <a:close/>
                </a:path>
              </a:pathLst>
            </a:custGeom>
            <a:solidFill>
              <a:srgbClr val="E6D2C3"/>
            </a:solidFill>
            <a:ln>
              <a:noFill/>
            </a:ln>
          </p:spPr>
        </p:sp>
        <p:sp>
          <p:nvSpPr>
            <p:cNvPr id="164" name="Google Shape;164;p11"/>
            <p:cNvSpPr txBox="1"/>
            <p:nvPr/>
          </p:nvSpPr>
          <p:spPr>
            <a:xfrm>
              <a:off x="0" y="-28575"/>
              <a:ext cx="812800" cy="841375"/>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165" name="Google Shape;165;p11"/>
          <p:cNvGrpSpPr/>
          <p:nvPr/>
        </p:nvGrpSpPr>
        <p:grpSpPr>
          <a:xfrm>
            <a:off x="-396905" y="74294"/>
            <a:ext cx="842010" cy="842010"/>
            <a:chOff x="0" y="0"/>
            <a:chExt cx="2245361" cy="2245361"/>
          </a:xfrm>
        </p:grpSpPr>
        <p:cxnSp>
          <p:nvCxnSpPr>
            <p:cNvPr id="166" name="Google Shape;166;p11"/>
            <p:cNvCxnSpPr/>
            <p:nvPr/>
          </p:nvCxnSpPr>
          <p:spPr>
            <a:xfrm>
              <a:off x="0" y="1122681"/>
              <a:ext cx="2245361" cy="0"/>
            </a:xfrm>
            <a:prstGeom prst="straightConnector1">
              <a:avLst/>
            </a:prstGeom>
            <a:noFill/>
            <a:ln cap="flat" cmpd="sng" w="50800">
              <a:solidFill>
                <a:srgbClr val="191610"/>
              </a:solidFill>
              <a:prstDash val="solid"/>
              <a:round/>
              <a:headEnd len="sm" type="none" w="sm"/>
              <a:tailEnd len="sm" type="none" w="sm"/>
            </a:ln>
          </p:spPr>
        </p:cxnSp>
        <p:cxnSp>
          <p:nvCxnSpPr>
            <p:cNvPr id="167" name="Google Shape;167;p11"/>
            <p:cNvCxnSpPr/>
            <p:nvPr/>
          </p:nvCxnSpPr>
          <p:spPr>
            <a:xfrm>
              <a:off x="1122681" y="0"/>
              <a:ext cx="0" cy="2245361"/>
            </a:xfrm>
            <a:prstGeom prst="straightConnector1">
              <a:avLst/>
            </a:prstGeom>
            <a:noFill/>
            <a:ln cap="flat" cmpd="sng" w="50800">
              <a:solidFill>
                <a:srgbClr val="191610"/>
              </a:solidFill>
              <a:prstDash val="solid"/>
              <a:round/>
              <a:headEnd len="sm" type="none" w="sm"/>
              <a:tailEnd len="sm" type="none" w="sm"/>
            </a:ln>
          </p:spPr>
        </p:cxnSp>
        <p:cxnSp>
          <p:nvCxnSpPr>
            <p:cNvPr id="168" name="Google Shape;168;p11"/>
            <p:cNvCxnSpPr/>
            <p:nvPr/>
          </p:nvCxnSpPr>
          <p:spPr>
            <a:xfrm>
              <a:off x="328826" y="328826"/>
              <a:ext cx="1587710" cy="1587710"/>
            </a:xfrm>
            <a:prstGeom prst="straightConnector1">
              <a:avLst/>
            </a:prstGeom>
            <a:noFill/>
            <a:ln cap="flat" cmpd="sng" w="50800">
              <a:solidFill>
                <a:srgbClr val="191610"/>
              </a:solidFill>
              <a:prstDash val="solid"/>
              <a:round/>
              <a:headEnd len="sm" type="none" w="sm"/>
              <a:tailEnd len="sm" type="none" w="sm"/>
            </a:ln>
          </p:spPr>
        </p:cxnSp>
        <p:cxnSp>
          <p:nvCxnSpPr>
            <p:cNvPr id="169" name="Google Shape;169;p11"/>
            <p:cNvCxnSpPr/>
            <p:nvPr/>
          </p:nvCxnSpPr>
          <p:spPr>
            <a:xfrm flipH="1">
              <a:off x="328826" y="328826"/>
              <a:ext cx="1587710" cy="1587710"/>
            </a:xfrm>
            <a:prstGeom prst="straightConnector1">
              <a:avLst/>
            </a:prstGeom>
            <a:noFill/>
            <a:ln cap="flat" cmpd="sng" w="50800">
              <a:solidFill>
                <a:srgbClr val="191610"/>
              </a:solidFill>
              <a:prstDash val="solid"/>
              <a:round/>
              <a:headEnd len="sm" type="none" w="sm"/>
              <a:tailEnd len="sm" type="none" w="sm"/>
            </a:ln>
          </p:spPr>
        </p:cxnSp>
      </p:grpSp>
      <p:grpSp>
        <p:nvGrpSpPr>
          <p:cNvPr id="170" name="Google Shape;170;p11"/>
          <p:cNvGrpSpPr/>
          <p:nvPr/>
        </p:nvGrpSpPr>
        <p:grpSpPr>
          <a:xfrm>
            <a:off x="8698745" y="74329"/>
            <a:ext cx="841953" cy="841953"/>
            <a:chOff x="0" y="0"/>
            <a:chExt cx="1503756" cy="1503756"/>
          </a:xfrm>
        </p:grpSpPr>
        <p:cxnSp>
          <p:nvCxnSpPr>
            <p:cNvPr id="171" name="Google Shape;171;p11"/>
            <p:cNvCxnSpPr/>
            <p:nvPr/>
          </p:nvCxnSpPr>
          <p:spPr>
            <a:xfrm>
              <a:off x="0" y="751878"/>
              <a:ext cx="1503756" cy="0"/>
            </a:xfrm>
            <a:prstGeom prst="straightConnector1">
              <a:avLst/>
            </a:prstGeom>
            <a:noFill/>
            <a:ln cap="flat" cmpd="sng" w="50800">
              <a:solidFill>
                <a:srgbClr val="191610"/>
              </a:solidFill>
              <a:prstDash val="solid"/>
              <a:round/>
              <a:headEnd len="sm" type="none" w="sm"/>
              <a:tailEnd len="sm" type="none" w="sm"/>
            </a:ln>
          </p:spPr>
        </p:cxnSp>
        <p:cxnSp>
          <p:nvCxnSpPr>
            <p:cNvPr id="172" name="Google Shape;172;p11"/>
            <p:cNvCxnSpPr/>
            <p:nvPr/>
          </p:nvCxnSpPr>
          <p:spPr>
            <a:xfrm>
              <a:off x="751878" y="0"/>
              <a:ext cx="0" cy="1503756"/>
            </a:xfrm>
            <a:prstGeom prst="straightConnector1">
              <a:avLst/>
            </a:prstGeom>
            <a:noFill/>
            <a:ln cap="flat" cmpd="sng" w="50800">
              <a:solidFill>
                <a:srgbClr val="191610"/>
              </a:solidFill>
              <a:prstDash val="solid"/>
              <a:round/>
              <a:headEnd len="sm" type="none" w="sm"/>
              <a:tailEnd len="sm" type="none" w="sm"/>
            </a:ln>
          </p:spPr>
        </p:cxnSp>
        <p:cxnSp>
          <p:nvCxnSpPr>
            <p:cNvPr id="173" name="Google Shape;173;p11"/>
            <p:cNvCxnSpPr/>
            <p:nvPr/>
          </p:nvCxnSpPr>
          <p:spPr>
            <a:xfrm>
              <a:off x="220220" y="220220"/>
              <a:ext cx="1063316" cy="1063316"/>
            </a:xfrm>
            <a:prstGeom prst="straightConnector1">
              <a:avLst/>
            </a:prstGeom>
            <a:noFill/>
            <a:ln cap="flat" cmpd="sng" w="50800">
              <a:solidFill>
                <a:srgbClr val="191610"/>
              </a:solidFill>
              <a:prstDash val="solid"/>
              <a:round/>
              <a:headEnd len="sm" type="none" w="sm"/>
              <a:tailEnd len="sm" type="none" w="sm"/>
            </a:ln>
          </p:spPr>
        </p:cxnSp>
        <p:cxnSp>
          <p:nvCxnSpPr>
            <p:cNvPr id="174" name="Google Shape;174;p11"/>
            <p:cNvCxnSpPr/>
            <p:nvPr/>
          </p:nvCxnSpPr>
          <p:spPr>
            <a:xfrm flipH="1">
              <a:off x="220220" y="220220"/>
              <a:ext cx="1063316" cy="1063316"/>
            </a:xfrm>
            <a:prstGeom prst="straightConnector1">
              <a:avLst/>
            </a:prstGeom>
            <a:noFill/>
            <a:ln cap="flat" cmpd="sng" w="50800">
              <a:solidFill>
                <a:srgbClr val="191610"/>
              </a:solidFill>
              <a:prstDash val="solid"/>
              <a:round/>
              <a:headEnd len="sm" type="none" w="sm"/>
              <a:tailEnd len="sm" type="none" w="sm"/>
            </a:ln>
          </p:spPr>
        </p:cxnSp>
      </p:grpSp>
      <p:pic>
        <p:nvPicPr>
          <p:cNvPr id="175" name="Google Shape;175;p11"/>
          <p:cNvPicPr preferRelativeResize="0"/>
          <p:nvPr/>
        </p:nvPicPr>
        <p:blipFill>
          <a:blip r:embed="rId3">
            <a:alphaModFix/>
          </a:blip>
          <a:stretch>
            <a:fillRect/>
          </a:stretch>
        </p:blipFill>
        <p:spPr>
          <a:xfrm>
            <a:off x="7160425" y="2221496"/>
            <a:ext cx="1542900" cy="1542900"/>
          </a:xfrm>
          <a:prstGeom prst="ellipse">
            <a:avLst/>
          </a:prstGeom>
          <a:noFill/>
          <a:ln>
            <a:noFill/>
          </a:ln>
        </p:spPr>
      </p:pic>
      <p:pic>
        <p:nvPicPr>
          <p:cNvPr id="176" name="Google Shape;176;p11"/>
          <p:cNvPicPr preferRelativeResize="0"/>
          <p:nvPr/>
        </p:nvPicPr>
        <p:blipFill rotWithShape="1">
          <a:blip r:embed="rId4">
            <a:alphaModFix/>
          </a:blip>
          <a:srcRect b="28"/>
          <a:stretch/>
        </p:blipFill>
        <p:spPr>
          <a:xfrm>
            <a:off x="646600" y="2141112"/>
            <a:ext cx="1542900" cy="1623300"/>
          </a:xfrm>
          <a:prstGeom prst="ellipse">
            <a:avLst/>
          </a:prstGeom>
          <a:noFill/>
          <a:ln>
            <a:noFill/>
          </a:ln>
        </p:spPr>
      </p:pic>
      <p:pic>
        <p:nvPicPr>
          <p:cNvPr id="177" name="Google Shape;177;p11"/>
          <p:cNvPicPr preferRelativeResize="0"/>
          <p:nvPr/>
        </p:nvPicPr>
        <p:blipFill>
          <a:blip r:embed="rId5">
            <a:alphaModFix/>
          </a:blip>
          <a:stretch>
            <a:fillRect/>
          </a:stretch>
        </p:blipFill>
        <p:spPr>
          <a:xfrm>
            <a:off x="4933625" y="2205662"/>
            <a:ext cx="1542900" cy="1542900"/>
          </a:xfrm>
          <a:prstGeom prst="ellipse">
            <a:avLst/>
          </a:prstGeom>
          <a:noFill/>
          <a:ln>
            <a:noFill/>
          </a:ln>
        </p:spPr>
      </p:pic>
      <p:pic>
        <p:nvPicPr>
          <p:cNvPr id="178" name="Google Shape;178;p11"/>
          <p:cNvPicPr preferRelativeResize="0"/>
          <p:nvPr/>
        </p:nvPicPr>
        <p:blipFill rotWithShape="1">
          <a:blip r:embed="rId6">
            <a:alphaModFix/>
          </a:blip>
          <a:srcRect b="24" l="15" r="15" t="7"/>
          <a:stretch/>
        </p:blipFill>
        <p:spPr>
          <a:xfrm>
            <a:off x="2670200" y="2141112"/>
            <a:ext cx="1579500" cy="1623300"/>
          </a:xfrm>
          <a:prstGeom prst="ellipse">
            <a:avLst/>
          </a:prstGeom>
          <a:noFill/>
          <a:ln>
            <a:noFill/>
          </a:ln>
        </p:spPr>
      </p:pic>
      <p:sp>
        <p:nvSpPr>
          <p:cNvPr id="179" name="Google Shape;179;p11"/>
          <p:cNvSpPr txBox="1"/>
          <p:nvPr/>
        </p:nvSpPr>
        <p:spPr>
          <a:xfrm>
            <a:off x="445100" y="3861600"/>
            <a:ext cx="1766400" cy="4401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lang="en">
                <a:latin typeface="Gilda Display"/>
                <a:ea typeface="Gilda Display"/>
                <a:cs typeface="Gilda Display"/>
                <a:sym typeface="Gilda Display"/>
              </a:rPr>
              <a:t>Aaron Cho</a:t>
            </a:r>
            <a:endParaRPr>
              <a:latin typeface="Gilda Display"/>
              <a:ea typeface="Gilda Display"/>
              <a:cs typeface="Gilda Display"/>
              <a:sym typeface="Gilda Display"/>
            </a:endParaRPr>
          </a:p>
          <a:p>
            <a:pPr algn="ctr" indent="0" lvl="0" marL="0" rtl="0">
              <a:spcBef>
                <a:spcPts val="0"/>
              </a:spcBef>
              <a:spcAft>
                <a:spcPts val="0"/>
              </a:spcAft>
              <a:buNone/>
            </a:pPr>
            <a:r>
              <a:rPr lang="en">
                <a:latin typeface="Gilda Display"/>
                <a:ea typeface="Gilda Display"/>
                <a:cs typeface="Gilda Display"/>
                <a:sym typeface="Gilda Display"/>
              </a:rPr>
              <a:t>‘25</a:t>
            </a:r>
            <a:endParaRPr>
              <a:latin typeface="Gilda Display"/>
              <a:ea typeface="Gilda Display"/>
              <a:cs typeface="Gilda Display"/>
              <a:sym typeface="Gilda Display"/>
            </a:endParaRPr>
          </a:p>
          <a:p>
            <a:pPr algn="ctr" indent="0" lvl="0" marL="0" rtl="0">
              <a:spcBef>
                <a:spcPts val="0"/>
              </a:spcBef>
              <a:spcAft>
                <a:spcPts val="0"/>
              </a:spcAft>
              <a:buNone/>
            </a:pPr>
            <a:r>
              <a:rPr lang="en">
                <a:latin typeface="Gilda Display"/>
                <a:ea typeface="Gilda Display"/>
                <a:cs typeface="Gilda Display"/>
                <a:sym typeface="Gilda Display"/>
              </a:rPr>
              <a:t>[SymSys - HCI]</a:t>
            </a:r>
            <a:endParaRPr>
              <a:latin typeface="Gilda Display"/>
              <a:ea typeface="Gilda Display"/>
              <a:cs typeface="Gilda Display"/>
              <a:sym typeface="Gilda Display"/>
            </a:endParaRPr>
          </a:p>
        </p:txBody>
      </p:sp>
      <p:sp>
        <p:nvSpPr>
          <p:cNvPr id="180" name="Google Shape;180;p11"/>
          <p:cNvSpPr txBox="1"/>
          <p:nvPr/>
        </p:nvSpPr>
        <p:spPr>
          <a:xfrm>
            <a:off x="2576750" y="3861600"/>
            <a:ext cx="1766400" cy="4401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lang="en">
                <a:latin typeface="Gilda Display"/>
                <a:ea typeface="Gilda Display"/>
                <a:cs typeface="Gilda Display"/>
                <a:sym typeface="Gilda Display"/>
              </a:rPr>
              <a:t>Katie Liu</a:t>
            </a:r>
            <a:endParaRPr>
              <a:latin typeface="Gilda Display"/>
              <a:ea typeface="Gilda Display"/>
              <a:cs typeface="Gilda Display"/>
              <a:sym typeface="Gilda Display"/>
            </a:endParaRPr>
          </a:p>
          <a:p>
            <a:pPr algn="ctr" indent="0" lvl="0" marL="0" rtl="0">
              <a:spcBef>
                <a:spcPts val="0"/>
              </a:spcBef>
              <a:spcAft>
                <a:spcPts val="0"/>
              </a:spcAft>
              <a:buNone/>
            </a:pPr>
            <a:r>
              <a:rPr lang="en">
                <a:latin typeface="Gilda Display"/>
                <a:ea typeface="Gilda Display"/>
                <a:cs typeface="Gilda Display"/>
                <a:sym typeface="Gilda Display"/>
              </a:rPr>
              <a:t>‘25</a:t>
            </a:r>
            <a:endParaRPr>
              <a:latin typeface="Gilda Display"/>
              <a:ea typeface="Gilda Display"/>
              <a:cs typeface="Gilda Display"/>
              <a:sym typeface="Gilda Display"/>
            </a:endParaRPr>
          </a:p>
          <a:p>
            <a:pPr algn="ctr" indent="0" lvl="0" marL="0" rtl="0">
              <a:spcBef>
                <a:spcPts val="0"/>
              </a:spcBef>
              <a:spcAft>
                <a:spcPts val="0"/>
              </a:spcAft>
              <a:buNone/>
            </a:pPr>
            <a:r>
              <a:rPr lang="en">
                <a:latin typeface="Gilda Display"/>
                <a:ea typeface="Gilda Display"/>
                <a:cs typeface="Gilda Display"/>
                <a:sym typeface="Gilda Display"/>
              </a:rPr>
              <a:t>[CS - HCI]</a:t>
            </a:r>
            <a:endParaRPr>
              <a:latin typeface="Gilda Display"/>
              <a:ea typeface="Gilda Display"/>
              <a:cs typeface="Gilda Display"/>
              <a:sym typeface="Gilda Display"/>
            </a:endParaRPr>
          </a:p>
        </p:txBody>
      </p:sp>
      <p:sp>
        <p:nvSpPr>
          <p:cNvPr id="181" name="Google Shape;181;p11"/>
          <p:cNvSpPr txBox="1"/>
          <p:nvPr/>
        </p:nvSpPr>
        <p:spPr>
          <a:xfrm>
            <a:off x="4775875" y="3861600"/>
            <a:ext cx="1766400" cy="4401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lang="en">
                <a:latin typeface="Gilda Display"/>
                <a:ea typeface="Gilda Display"/>
                <a:cs typeface="Gilda Display"/>
                <a:sym typeface="Gilda Display"/>
              </a:rPr>
              <a:t>Eleanor Peng</a:t>
            </a:r>
            <a:endParaRPr>
              <a:latin typeface="Gilda Display"/>
              <a:ea typeface="Gilda Display"/>
              <a:cs typeface="Gilda Display"/>
              <a:sym typeface="Gilda Display"/>
            </a:endParaRPr>
          </a:p>
          <a:p>
            <a:pPr algn="ctr" indent="0" lvl="0" marL="0" rtl="0">
              <a:spcBef>
                <a:spcPts val="0"/>
              </a:spcBef>
              <a:spcAft>
                <a:spcPts val="0"/>
              </a:spcAft>
              <a:buNone/>
            </a:pPr>
            <a:r>
              <a:rPr lang="en">
                <a:latin typeface="Gilda Display"/>
                <a:ea typeface="Gilda Display"/>
                <a:cs typeface="Gilda Display"/>
                <a:sym typeface="Gilda Display"/>
              </a:rPr>
              <a:t>‘25</a:t>
            </a:r>
            <a:endParaRPr>
              <a:latin typeface="Gilda Display"/>
              <a:ea typeface="Gilda Display"/>
              <a:cs typeface="Gilda Display"/>
              <a:sym typeface="Gilda Display"/>
            </a:endParaRPr>
          </a:p>
          <a:p>
            <a:pPr algn="ctr" indent="0" lvl="0" marL="0" rtl="0">
              <a:spcBef>
                <a:spcPts val="0"/>
              </a:spcBef>
              <a:spcAft>
                <a:spcPts val="0"/>
              </a:spcAft>
              <a:buNone/>
            </a:pPr>
            <a:r>
              <a:rPr lang="en">
                <a:latin typeface="Gilda Display"/>
                <a:ea typeface="Gilda Display"/>
                <a:cs typeface="Gilda Display"/>
                <a:sym typeface="Gilda Display"/>
              </a:rPr>
              <a:t>[CS - HCI]</a:t>
            </a:r>
            <a:endParaRPr>
              <a:latin typeface="Gilda Display"/>
              <a:ea typeface="Gilda Display"/>
              <a:cs typeface="Gilda Display"/>
              <a:sym typeface="Gilda Display"/>
            </a:endParaRPr>
          </a:p>
        </p:txBody>
      </p:sp>
      <p:sp>
        <p:nvSpPr>
          <p:cNvPr id="182" name="Google Shape;182;p11"/>
          <p:cNvSpPr txBox="1"/>
          <p:nvPr/>
        </p:nvSpPr>
        <p:spPr>
          <a:xfrm>
            <a:off x="6975000" y="3861600"/>
            <a:ext cx="1766400" cy="4401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lang="en">
                <a:latin typeface="Gilda Display"/>
                <a:ea typeface="Gilda Display"/>
                <a:cs typeface="Gilda Display"/>
                <a:sym typeface="Gilda Display"/>
              </a:rPr>
              <a:t>Emma Su</a:t>
            </a:r>
            <a:endParaRPr>
              <a:latin typeface="Gilda Display"/>
              <a:ea typeface="Gilda Display"/>
              <a:cs typeface="Gilda Display"/>
              <a:sym typeface="Gilda Display"/>
            </a:endParaRPr>
          </a:p>
          <a:p>
            <a:pPr algn="ctr" indent="0" lvl="0" marL="0" rtl="0">
              <a:spcBef>
                <a:spcPts val="0"/>
              </a:spcBef>
              <a:spcAft>
                <a:spcPts val="0"/>
              </a:spcAft>
              <a:buNone/>
            </a:pPr>
            <a:r>
              <a:rPr lang="en">
                <a:latin typeface="Gilda Display"/>
                <a:ea typeface="Gilda Display"/>
                <a:cs typeface="Gilda Display"/>
                <a:sym typeface="Gilda Display"/>
              </a:rPr>
              <a:t>‘25</a:t>
            </a:r>
            <a:endParaRPr>
              <a:latin typeface="Gilda Display"/>
              <a:ea typeface="Gilda Display"/>
              <a:cs typeface="Gilda Display"/>
              <a:sym typeface="Gilda Display"/>
            </a:endParaRPr>
          </a:p>
          <a:p>
            <a:pPr algn="ctr" indent="0" lvl="0" marL="0" rtl="0">
              <a:spcBef>
                <a:spcPts val="0"/>
              </a:spcBef>
              <a:spcAft>
                <a:spcPts val="0"/>
              </a:spcAft>
              <a:buNone/>
            </a:pPr>
            <a:r>
              <a:rPr lang="en">
                <a:latin typeface="Gilda Display"/>
                <a:ea typeface="Gilda Display"/>
                <a:cs typeface="Gilda Display"/>
                <a:sym typeface="Gilda Display"/>
              </a:rPr>
              <a:t>[SymSys - Neuro]</a:t>
            </a:r>
            <a:endParaRPr>
              <a:latin typeface="Gilda Display"/>
              <a:ea typeface="Gilda Display"/>
              <a:cs typeface="Gilda Display"/>
              <a:sym typeface="Gilda Display"/>
            </a:endParaRPr>
          </a:p>
        </p:txBody>
      </p:sp>
      <p:pic>
        <p:nvPicPr>
          <p:cNvPr id="183" name="Google Shape;183;p11"/>
          <p:cNvPicPr preferRelativeResize="0"/>
          <p:nvPr/>
        </p:nvPicPr>
        <p:blipFill>
          <a:blip r:embed="rId7">
            <a:alphaModFix/>
          </a:blip>
          <a:stretch>
            <a:fillRect/>
          </a:stretch>
        </p:blipFill>
        <p:spPr>
          <a:xfrm>
            <a:off x="465612" y="1962125"/>
            <a:ext cx="1904876" cy="1904876"/>
          </a:xfrm>
          <a:prstGeom prst="rect">
            <a:avLst/>
          </a:prstGeom>
          <a:noFill/>
          <a:ln>
            <a:noFill/>
          </a:ln>
        </p:spPr>
      </p:pic>
      <p:pic>
        <p:nvPicPr>
          <p:cNvPr id="184" name="Google Shape;184;p11"/>
          <p:cNvPicPr preferRelativeResize="0"/>
          <p:nvPr/>
        </p:nvPicPr>
        <p:blipFill>
          <a:blip r:embed="rId8">
            <a:alphaModFix/>
          </a:blip>
          <a:stretch>
            <a:fillRect/>
          </a:stretch>
        </p:blipFill>
        <p:spPr>
          <a:xfrm>
            <a:off x="2530250" y="1962125"/>
            <a:ext cx="1904876" cy="1904876"/>
          </a:xfrm>
          <a:prstGeom prst="rect">
            <a:avLst/>
          </a:prstGeom>
          <a:noFill/>
          <a:ln>
            <a:noFill/>
          </a:ln>
        </p:spPr>
      </p:pic>
      <p:pic>
        <p:nvPicPr>
          <p:cNvPr id="185" name="Google Shape;185;p11"/>
          <p:cNvPicPr preferRelativeResize="0"/>
          <p:nvPr/>
        </p:nvPicPr>
        <p:blipFill>
          <a:blip r:embed="rId9">
            <a:alphaModFix/>
          </a:blip>
          <a:stretch>
            <a:fillRect/>
          </a:stretch>
        </p:blipFill>
        <p:spPr>
          <a:xfrm>
            <a:off x="4752625" y="1962125"/>
            <a:ext cx="1904876" cy="1904876"/>
          </a:xfrm>
          <a:prstGeom prst="rect">
            <a:avLst/>
          </a:prstGeom>
          <a:noFill/>
          <a:ln>
            <a:noFill/>
          </a:ln>
        </p:spPr>
      </p:pic>
      <p:pic>
        <p:nvPicPr>
          <p:cNvPr id="186" name="Google Shape;186;p11"/>
          <p:cNvPicPr preferRelativeResize="0"/>
          <p:nvPr/>
        </p:nvPicPr>
        <p:blipFill>
          <a:blip r:embed="rId10">
            <a:alphaModFix/>
          </a:blip>
          <a:stretch>
            <a:fillRect/>
          </a:stretch>
        </p:blipFill>
        <p:spPr>
          <a:xfrm>
            <a:off x="6975012" y="1962125"/>
            <a:ext cx="1904876" cy="1904876"/>
          </a:xfrm>
          <a:prstGeom prst="rect">
            <a:avLst/>
          </a:prstGeom>
          <a:noFill/>
          <a:ln>
            <a:noFill/>
          </a:ln>
        </p:spPr>
      </p:pic>
      <p:sp>
        <p:nvSpPr>
          <p:cNvPr id="187" name="Google Shape;187;p11"/>
          <p:cNvSpPr txBox="1"/>
          <p:nvPr/>
        </p:nvSpPr>
        <p:spPr>
          <a:xfrm>
            <a:off x="444987" y="757865"/>
            <a:ext cx="8253900" cy="615600"/>
          </a:xfrm>
          <a:prstGeom prst="rect">
            <a:avLst/>
          </a:prstGeom>
          <a:noFill/>
          <a:ln>
            <a:noFill/>
          </a:ln>
        </p:spPr>
        <p:txBody>
          <a:bodyPr anchor="t" anchorCtr="0" bIns="0" lIns="0" rIns="0" spcFirstLastPara="1" tIns="0" wrap="square">
            <a:spAutoFit/>
          </a:bodyPr>
          <a:lstStyle/>
          <a:p>
            <a:pPr algn="ctr" indent="0" lvl="0" marL="0" marR="0" rtl="0">
              <a:lnSpc>
                <a:spcPct val="100000"/>
              </a:lnSpc>
              <a:spcBef>
                <a:spcPts val="0"/>
              </a:spcBef>
              <a:spcAft>
                <a:spcPts val="0"/>
              </a:spcAft>
              <a:buNone/>
            </a:pPr>
            <a:r>
              <a:rPr lang="en" sz="4000">
                <a:latin typeface="Gilda Display"/>
                <a:ea typeface="Gilda Display"/>
                <a:cs typeface="Gilda Display"/>
                <a:sym typeface="Gilda Display"/>
              </a:rPr>
              <a:t>Team DiarWe</a:t>
            </a:r>
            <a:endParaRPr sz="700"/>
          </a:p>
        </p:txBody>
      </p:sp>
    </p:spTree>
  </p:cSld>
  <p:clrMapOvr>
    <a:masterClrMapping/>
  </p:clrMapOvr>
</p:sld>
</file>

<file path=ppt/slides/slide3.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rgbClr val="6D5742"/>
        </a:solidFill>
      </p:bgPr>
    </p:bg>
    <p:spTree>
      <p:nvGrpSpPr>
        <p:cNvPr id="191" name="Shape 191"/>
        <p:cNvGrpSpPr/>
        <p:nvPr/>
      </p:nvGrpSpPr>
      <p:grpSpPr>
        <a:xfrm>
          <a:off x="0" y="0"/>
          <a:ext cx="0" cy="0"/>
          <a:chOff x="0" y="0"/>
          <a:chExt cx="0" cy="0"/>
        </a:xfrm>
      </p:grpSpPr>
      <p:grpSp>
        <p:nvGrpSpPr>
          <p:cNvPr id="192" name="Google Shape;192;p12"/>
          <p:cNvGrpSpPr/>
          <p:nvPr/>
        </p:nvGrpSpPr>
        <p:grpSpPr>
          <a:xfrm>
            <a:off x="8648700" y="-647969"/>
            <a:ext cx="1543050" cy="5910299"/>
            <a:chOff x="0" y="-28575"/>
            <a:chExt cx="812800" cy="3113244"/>
          </a:xfrm>
        </p:grpSpPr>
        <p:sp>
          <p:nvSpPr>
            <p:cNvPr id="193" name="Google Shape;193;p12"/>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194" name="Google Shape;194;p12"/>
            <p:cNvSpPr txBox="1"/>
            <p:nvPr/>
          </p:nvSpPr>
          <p:spPr>
            <a:xfrm>
              <a:off x="0" y="-28575"/>
              <a:ext cx="812800" cy="841375"/>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195" name="Google Shape;195;p12"/>
          <p:cNvGrpSpPr/>
          <p:nvPr/>
        </p:nvGrpSpPr>
        <p:grpSpPr>
          <a:xfrm>
            <a:off x="-698614" y="-647969"/>
            <a:ext cx="1543050" cy="5910299"/>
            <a:chOff x="0" y="-28575"/>
            <a:chExt cx="812800" cy="3113244"/>
          </a:xfrm>
        </p:grpSpPr>
        <p:sp>
          <p:nvSpPr>
            <p:cNvPr id="196" name="Google Shape;196;p12"/>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197" name="Google Shape;197;p12"/>
            <p:cNvSpPr txBox="1"/>
            <p:nvPr/>
          </p:nvSpPr>
          <p:spPr>
            <a:xfrm>
              <a:off x="0" y="-28575"/>
              <a:ext cx="812800" cy="841375"/>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198" name="Google Shape;198;p12"/>
          <p:cNvGrpSpPr/>
          <p:nvPr/>
        </p:nvGrpSpPr>
        <p:grpSpPr>
          <a:xfrm>
            <a:off x="3809875" y="-1932200"/>
            <a:ext cx="4838715" cy="2806057"/>
            <a:chOff x="0" y="-28575"/>
            <a:chExt cx="2528725" cy="1478117"/>
          </a:xfrm>
        </p:grpSpPr>
        <p:sp>
          <p:nvSpPr>
            <p:cNvPr id="199" name="Google Shape;199;p12"/>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200" name="Google Shape;200;p12"/>
            <p:cNvSpPr txBox="1"/>
            <p:nvPr/>
          </p:nvSpPr>
          <p:spPr>
            <a:xfrm>
              <a:off x="0" y="-28575"/>
              <a:ext cx="812800" cy="841375"/>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201" name="Google Shape;201;p12"/>
          <p:cNvGrpSpPr/>
          <p:nvPr/>
        </p:nvGrpSpPr>
        <p:grpSpPr>
          <a:xfrm>
            <a:off x="3809900" y="4215350"/>
            <a:ext cx="4838715" cy="2806057"/>
            <a:chOff x="0" y="-28575"/>
            <a:chExt cx="2528725" cy="1478117"/>
          </a:xfrm>
        </p:grpSpPr>
        <p:sp>
          <p:nvSpPr>
            <p:cNvPr id="202" name="Google Shape;202;p12"/>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203" name="Google Shape;203;p12"/>
            <p:cNvSpPr txBox="1"/>
            <p:nvPr/>
          </p:nvSpPr>
          <p:spPr>
            <a:xfrm>
              <a:off x="0" y="-28575"/>
              <a:ext cx="812800" cy="841375"/>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204" name="Google Shape;204;p12"/>
          <p:cNvGrpSpPr/>
          <p:nvPr/>
        </p:nvGrpSpPr>
        <p:grpSpPr>
          <a:xfrm>
            <a:off x="514350" y="-647969"/>
            <a:ext cx="3295624" cy="5910299"/>
            <a:chOff x="0" y="-28575"/>
            <a:chExt cx="1735966" cy="3113244"/>
          </a:xfrm>
        </p:grpSpPr>
        <p:sp>
          <p:nvSpPr>
            <p:cNvPr id="205" name="Google Shape;205;p12"/>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206" name="Google Shape;206;p12"/>
            <p:cNvSpPr txBox="1"/>
            <p:nvPr/>
          </p:nvSpPr>
          <p:spPr>
            <a:xfrm>
              <a:off x="0" y="-28575"/>
              <a:ext cx="812800" cy="841375"/>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cxnSp>
        <p:nvCxnSpPr>
          <p:cNvPr id="207" name="Google Shape;207;p12"/>
          <p:cNvCxnSpPr/>
          <p:nvPr/>
        </p:nvCxnSpPr>
        <p:spPr>
          <a:xfrm>
            <a:off x="504825" y="-3345351"/>
            <a:ext cx="0" cy="9467916"/>
          </a:xfrm>
          <a:prstGeom prst="straightConnector1">
            <a:avLst/>
          </a:prstGeom>
          <a:noFill/>
          <a:ln cap="flat" cmpd="sng" w="38100">
            <a:solidFill>
              <a:srgbClr val="191610"/>
            </a:solidFill>
            <a:prstDash val="solid"/>
            <a:round/>
            <a:headEnd len="sm" type="none" w="sm"/>
            <a:tailEnd len="sm" type="none" w="sm"/>
          </a:ln>
        </p:spPr>
      </p:cxnSp>
      <p:cxnSp>
        <p:nvCxnSpPr>
          <p:cNvPr id="208" name="Google Shape;208;p12"/>
          <p:cNvCxnSpPr/>
          <p:nvPr/>
        </p:nvCxnSpPr>
        <p:spPr>
          <a:xfrm>
            <a:off x="8653463" y="-3345351"/>
            <a:ext cx="0" cy="9467916"/>
          </a:xfrm>
          <a:prstGeom prst="straightConnector1">
            <a:avLst/>
          </a:prstGeom>
          <a:noFill/>
          <a:ln cap="flat" cmpd="sng" w="38100">
            <a:solidFill>
              <a:srgbClr val="191610"/>
            </a:solidFill>
            <a:prstDash val="solid"/>
            <a:round/>
            <a:headEnd len="sm" type="none" w="sm"/>
            <a:tailEnd len="sm" type="none" w="sm"/>
          </a:ln>
        </p:spPr>
      </p:cxnSp>
      <p:cxnSp>
        <p:nvCxnSpPr>
          <p:cNvPr id="209" name="Google Shape;209;p12"/>
          <p:cNvCxnSpPr/>
          <p:nvPr/>
        </p:nvCxnSpPr>
        <p:spPr>
          <a:xfrm>
            <a:off x="-108189" y="883442"/>
            <a:ext cx="9467916" cy="0"/>
          </a:xfrm>
          <a:prstGeom prst="straightConnector1">
            <a:avLst/>
          </a:prstGeom>
          <a:noFill/>
          <a:ln cap="flat" cmpd="sng" w="38100">
            <a:solidFill>
              <a:srgbClr val="191610"/>
            </a:solidFill>
            <a:prstDash val="solid"/>
            <a:round/>
            <a:headEnd len="sm" type="none" w="sm"/>
            <a:tailEnd len="sm" type="none" w="sm"/>
          </a:ln>
        </p:spPr>
      </p:cxnSp>
      <p:cxnSp>
        <p:nvCxnSpPr>
          <p:cNvPr id="210" name="Google Shape;210;p12"/>
          <p:cNvCxnSpPr/>
          <p:nvPr/>
        </p:nvCxnSpPr>
        <p:spPr>
          <a:xfrm>
            <a:off x="-108189" y="4264821"/>
            <a:ext cx="9467916" cy="0"/>
          </a:xfrm>
          <a:prstGeom prst="straightConnector1">
            <a:avLst/>
          </a:prstGeom>
          <a:noFill/>
          <a:ln cap="flat" cmpd="sng" w="38100">
            <a:solidFill>
              <a:srgbClr val="191610"/>
            </a:solidFill>
            <a:prstDash val="solid"/>
            <a:round/>
            <a:headEnd len="sm" type="none" w="sm"/>
            <a:tailEnd len="sm" type="none" w="sm"/>
          </a:ln>
        </p:spPr>
      </p:cxnSp>
      <p:cxnSp>
        <p:nvCxnSpPr>
          <p:cNvPr id="211" name="Google Shape;211;p12"/>
          <p:cNvCxnSpPr/>
          <p:nvPr/>
        </p:nvCxnSpPr>
        <p:spPr>
          <a:xfrm>
            <a:off x="3819499" y="-3345351"/>
            <a:ext cx="0" cy="9468000"/>
          </a:xfrm>
          <a:prstGeom prst="straightConnector1">
            <a:avLst/>
          </a:prstGeom>
          <a:noFill/>
          <a:ln cap="flat" cmpd="sng" w="38100">
            <a:solidFill>
              <a:srgbClr val="191610"/>
            </a:solidFill>
            <a:prstDash val="solid"/>
            <a:round/>
            <a:headEnd len="sm" type="none" w="sm"/>
            <a:tailEnd len="sm" type="none" w="sm"/>
          </a:ln>
        </p:spPr>
      </p:cxnSp>
      <p:sp>
        <p:nvSpPr>
          <p:cNvPr id="212" name="Google Shape;212;p12"/>
          <p:cNvSpPr txBox="1"/>
          <p:nvPr/>
        </p:nvSpPr>
        <p:spPr>
          <a:xfrm>
            <a:off x="960270" y="2110582"/>
            <a:ext cx="1536297" cy="1069975"/>
          </a:xfrm>
          <a:prstGeom prst="rect">
            <a:avLst/>
          </a:prstGeom>
          <a:noFill/>
          <a:ln>
            <a:noFill/>
          </a:ln>
        </p:spPr>
        <p:txBody>
          <a:bodyPr anchor="t" anchorCtr="0" bIns="0" lIns="0" rIns="0" spcFirstLastPara="1" tIns="0" wrap="square">
            <a:spAutoFit/>
          </a:bodyPr>
          <a:lstStyle/>
          <a:p>
            <a:pPr algn="l" indent="0" lvl="0" marL="0" marR="0" rtl="0">
              <a:lnSpc>
                <a:spcPct val="100000"/>
              </a:lnSpc>
              <a:spcBef>
                <a:spcPts val="0"/>
              </a:spcBef>
              <a:spcAft>
                <a:spcPts val="0"/>
              </a:spcAft>
              <a:buNone/>
            </a:pPr>
            <a:r>
              <a:rPr b="0" cap="none" i="0" lang="en" strike="noStrike" sz="8000" u="none">
                <a:solidFill>
                  <a:srgbClr val="6D5742"/>
                </a:solidFill>
                <a:latin typeface="Gilda Display"/>
                <a:ea typeface="Gilda Display"/>
                <a:cs typeface="Gilda Display"/>
                <a:sym typeface="Gilda Display"/>
              </a:rPr>
              <a:t>01.</a:t>
            </a:r>
            <a:endParaRPr sz="700"/>
          </a:p>
        </p:txBody>
      </p:sp>
      <p:grpSp>
        <p:nvGrpSpPr>
          <p:cNvPr id="213" name="Google Shape;213;p12"/>
          <p:cNvGrpSpPr/>
          <p:nvPr/>
        </p:nvGrpSpPr>
        <p:grpSpPr>
          <a:xfrm>
            <a:off x="4603525" y="1571037"/>
            <a:ext cx="3072831" cy="2056963"/>
            <a:chOff x="-2008483" y="-1044266"/>
            <a:chExt cx="8194216" cy="5485234"/>
          </a:xfrm>
        </p:grpSpPr>
        <p:sp>
          <p:nvSpPr>
            <p:cNvPr id="214" name="Google Shape;214;p12"/>
            <p:cNvSpPr txBox="1"/>
            <p:nvPr/>
          </p:nvSpPr>
          <p:spPr>
            <a:xfrm>
              <a:off x="-2008483" y="-1044266"/>
              <a:ext cx="8194200" cy="3283800"/>
            </a:xfrm>
            <a:prstGeom prst="rect">
              <a:avLst/>
            </a:prstGeom>
            <a:noFill/>
            <a:ln>
              <a:noFill/>
            </a:ln>
          </p:spPr>
          <p:txBody>
            <a:bodyPr anchor="t" anchorCtr="0" bIns="0" lIns="0" rIns="0" spcFirstLastPara="1" tIns="0" wrap="square">
              <a:spAutoFit/>
            </a:bodyPr>
            <a:lstStyle/>
            <a:p>
              <a:pPr algn="l" indent="0" lvl="0" marL="0" marR="0" rtl="0">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Problem Domain</a:t>
              </a:r>
              <a:r>
                <a:rPr lang="en" sz="4000">
                  <a:solidFill>
                    <a:srgbClr val="E6D2C3"/>
                  </a:solidFill>
                  <a:latin typeface="Gilda Display"/>
                  <a:ea typeface="Gilda Display"/>
                  <a:cs typeface="Gilda Display"/>
                  <a:sym typeface="Gilda Display"/>
                </a:rPr>
                <a:t> </a:t>
              </a:r>
              <a:endParaRPr sz="700"/>
            </a:p>
          </p:txBody>
        </p:sp>
        <p:sp>
          <p:nvSpPr>
            <p:cNvPr id="215" name="Google Shape;215;p12"/>
            <p:cNvSpPr txBox="1"/>
            <p:nvPr/>
          </p:nvSpPr>
          <p:spPr>
            <a:xfrm>
              <a:off x="-2008467" y="2963169"/>
              <a:ext cx="8194200" cy="1477800"/>
            </a:xfrm>
            <a:prstGeom prst="rect">
              <a:avLst/>
            </a:prstGeom>
            <a:noFill/>
            <a:ln>
              <a:noFill/>
            </a:ln>
          </p:spPr>
          <p:txBody>
            <a:bodyPr anchor="t" anchorCtr="0" bIns="0" lIns="0" rIns="0" spcFirstLastPara="1" tIns="0" wrap="square">
              <a:spAutoFit/>
            </a:bodyPr>
            <a:lstStyle/>
            <a:p>
              <a:pPr algn="l" indent="0" lvl="0" marL="0" marR="0" rtl="0">
                <a:lnSpc>
                  <a:spcPct val="140000"/>
                </a:lnSpc>
                <a:spcBef>
                  <a:spcPts val="0"/>
                </a:spcBef>
                <a:spcAft>
                  <a:spcPts val="0"/>
                </a:spcAft>
                <a:buNone/>
              </a:pPr>
              <a:r>
                <a:rPr lang="en" sz="1500">
                  <a:solidFill>
                    <a:srgbClr val="E6D2C3"/>
                  </a:solidFill>
                  <a:latin typeface="Gilda Display"/>
                  <a:ea typeface="Gilda Display"/>
                  <a:cs typeface="Gilda Display"/>
                  <a:sym typeface="Gilda Display"/>
                </a:rPr>
                <a:t>Unlocking Generations through Learning.</a:t>
              </a:r>
              <a:endParaRPr sz="700"/>
            </a:p>
          </p:txBody>
        </p:sp>
      </p:grpSp>
      <p:grpSp>
        <p:nvGrpSpPr>
          <p:cNvPr id="216" name="Google Shape;216;p12"/>
          <p:cNvGrpSpPr/>
          <p:nvPr/>
        </p:nvGrpSpPr>
        <p:grpSpPr>
          <a:xfrm>
            <a:off x="2333750" y="601487"/>
            <a:ext cx="563909" cy="563909"/>
            <a:chOff x="0" y="0"/>
            <a:chExt cx="1503756" cy="1503756"/>
          </a:xfrm>
        </p:grpSpPr>
        <p:cxnSp>
          <p:nvCxnSpPr>
            <p:cNvPr id="217" name="Google Shape;217;p12"/>
            <p:cNvCxnSpPr/>
            <p:nvPr/>
          </p:nvCxnSpPr>
          <p:spPr>
            <a:xfrm>
              <a:off x="0" y="751878"/>
              <a:ext cx="1503756" cy="0"/>
            </a:xfrm>
            <a:prstGeom prst="straightConnector1">
              <a:avLst/>
            </a:prstGeom>
            <a:noFill/>
            <a:ln cap="flat" cmpd="sng" w="50800">
              <a:solidFill>
                <a:srgbClr val="191610"/>
              </a:solidFill>
              <a:prstDash val="solid"/>
              <a:round/>
              <a:headEnd len="sm" type="none" w="sm"/>
              <a:tailEnd len="sm" type="none" w="sm"/>
            </a:ln>
          </p:spPr>
        </p:cxnSp>
        <p:cxnSp>
          <p:nvCxnSpPr>
            <p:cNvPr id="218" name="Google Shape;218;p12"/>
            <p:cNvCxnSpPr/>
            <p:nvPr/>
          </p:nvCxnSpPr>
          <p:spPr>
            <a:xfrm>
              <a:off x="751878" y="0"/>
              <a:ext cx="0" cy="1503756"/>
            </a:xfrm>
            <a:prstGeom prst="straightConnector1">
              <a:avLst/>
            </a:prstGeom>
            <a:noFill/>
            <a:ln cap="flat" cmpd="sng" w="50800">
              <a:solidFill>
                <a:srgbClr val="191610"/>
              </a:solidFill>
              <a:prstDash val="solid"/>
              <a:round/>
              <a:headEnd len="sm" type="none" w="sm"/>
              <a:tailEnd len="sm" type="none" w="sm"/>
            </a:ln>
          </p:spPr>
        </p:cxnSp>
        <p:cxnSp>
          <p:nvCxnSpPr>
            <p:cNvPr id="219" name="Google Shape;219;p12"/>
            <p:cNvCxnSpPr/>
            <p:nvPr/>
          </p:nvCxnSpPr>
          <p:spPr>
            <a:xfrm>
              <a:off x="220220" y="220220"/>
              <a:ext cx="1063316" cy="1063316"/>
            </a:xfrm>
            <a:prstGeom prst="straightConnector1">
              <a:avLst/>
            </a:prstGeom>
            <a:noFill/>
            <a:ln cap="flat" cmpd="sng" w="50800">
              <a:solidFill>
                <a:srgbClr val="191610"/>
              </a:solidFill>
              <a:prstDash val="solid"/>
              <a:round/>
              <a:headEnd len="sm" type="none" w="sm"/>
              <a:tailEnd len="sm" type="none" w="sm"/>
            </a:ln>
          </p:spPr>
        </p:cxnSp>
        <p:cxnSp>
          <p:nvCxnSpPr>
            <p:cNvPr id="220" name="Google Shape;220;p12"/>
            <p:cNvCxnSpPr/>
            <p:nvPr/>
          </p:nvCxnSpPr>
          <p:spPr>
            <a:xfrm flipH="1">
              <a:off x="220220" y="220220"/>
              <a:ext cx="1063316" cy="1063316"/>
            </a:xfrm>
            <a:prstGeom prst="straightConnector1">
              <a:avLst/>
            </a:prstGeom>
            <a:noFill/>
            <a:ln cap="flat" cmpd="sng" w="50800">
              <a:solidFill>
                <a:srgbClr val="191610"/>
              </a:solidFill>
              <a:prstDash val="solid"/>
              <a:round/>
              <a:headEnd len="sm" type="none" w="sm"/>
              <a:tailEnd len="sm" type="none" w="sm"/>
            </a:ln>
          </p:spPr>
        </p:cxnSp>
      </p:grpSp>
      <p:grpSp>
        <p:nvGrpSpPr>
          <p:cNvPr id="221" name="Google Shape;221;p12"/>
          <p:cNvGrpSpPr/>
          <p:nvPr/>
        </p:nvGrpSpPr>
        <p:grpSpPr>
          <a:xfrm>
            <a:off x="8108604" y="3719963"/>
            <a:ext cx="1089716" cy="1089717"/>
            <a:chOff x="0" y="0"/>
            <a:chExt cx="2905911" cy="2905911"/>
          </a:xfrm>
        </p:grpSpPr>
        <p:cxnSp>
          <p:nvCxnSpPr>
            <p:cNvPr id="222" name="Google Shape;222;p12"/>
            <p:cNvCxnSpPr/>
            <p:nvPr/>
          </p:nvCxnSpPr>
          <p:spPr>
            <a:xfrm>
              <a:off x="0" y="1452956"/>
              <a:ext cx="2905911" cy="0"/>
            </a:xfrm>
            <a:prstGeom prst="straightConnector1">
              <a:avLst/>
            </a:prstGeom>
            <a:noFill/>
            <a:ln cap="flat" cmpd="sng" w="50800">
              <a:solidFill>
                <a:srgbClr val="191610"/>
              </a:solidFill>
              <a:prstDash val="solid"/>
              <a:round/>
              <a:headEnd len="sm" type="none" w="sm"/>
              <a:tailEnd len="sm" type="none" w="sm"/>
            </a:ln>
          </p:spPr>
        </p:cxnSp>
        <p:cxnSp>
          <p:nvCxnSpPr>
            <p:cNvPr id="223" name="Google Shape;223;p12"/>
            <p:cNvCxnSpPr/>
            <p:nvPr/>
          </p:nvCxnSpPr>
          <p:spPr>
            <a:xfrm>
              <a:off x="1452956" y="0"/>
              <a:ext cx="0" cy="2905911"/>
            </a:xfrm>
            <a:prstGeom prst="straightConnector1">
              <a:avLst/>
            </a:prstGeom>
            <a:noFill/>
            <a:ln cap="flat" cmpd="sng" w="50800">
              <a:solidFill>
                <a:srgbClr val="191610"/>
              </a:solidFill>
              <a:prstDash val="solid"/>
              <a:round/>
              <a:headEnd len="sm" type="none" w="sm"/>
              <a:tailEnd len="sm" type="none" w="sm"/>
            </a:ln>
          </p:spPr>
        </p:cxnSp>
        <p:cxnSp>
          <p:nvCxnSpPr>
            <p:cNvPr id="224" name="Google Shape;224;p12"/>
            <p:cNvCxnSpPr/>
            <p:nvPr/>
          </p:nvCxnSpPr>
          <p:spPr>
            <a:xfrm>
              <a:off x="425561" y="425561"/>
              <a:ext cx="2054790" cy="2054790"/>
            </a:xfrm>
            <a:prstGeom prst="straightConnector1">
              <a:avLst/>
            </a:prstGeom>
            <a:noFill/>
            <a:ln cap="flat" cmpd="sng" w="50800">
              <a:solidFill>
                <a:srgbClr val="191610"/>
              </a:solidFill>
              <a:prstDash val="solid"/>
              <a:round/>
              <a:headEnd len="sm" type="none" w="sm"/>
              <a:tailEnd len="sm" type="none" w="sm"/>
            </a:ln>
          </p:spPr>
        </p:cxnSp>
        <p:cxnSp>
          <p:nvCxnSpPr>
            <p:cNvPr id="225" name="Google Shape;225;p12"/>
            <p:cNvCxnSpPr/>
            <p:nvPr/>
          </p:nvCxnSpPr>
          <p:spPr>
            <a:xfrm flipH="1">
              <a:off x="425561" y="425561"/>
              <a:ext cx="2054790" cy="2054790"/>
            </a:xfrm>
            <a:prstGeom prst="straightConnector1">
              <a:avLst/>
            </a:prstGeom>
            <a:noFill/>
            <a:ln cap="flat" cmpd="sng" w="50800">
              <a:solidFill>
                <a:srgbClr val="191610"/>
              </a:solidFill>
              <a:prstDash val="solid"/>
              <a:round/>
              <a:headEnd len="sm" type="none" w="sm"/>
              <a:tailEnd len="sm" type="none" w="sm"/>
            </a:ln>
          </p:spPr>
        </p:cxnSp>
      </p:grpSp>
      <p:pic>
        <p:nvPicPr>
          <p:cNvPr id="226" name="Google Shape;226;p12"/>
          <p:cNvPicPr preferRelativeResize="0"/>
          <p:nvPr/>
        </p:nvPicPr>
        <p:blipFill rotWithShape="1">
          <a:blip r:embed="rId3">
            <a:alphaModFix/>
          </a:blip>
          <a:srcRect l="104" r="44"/>
          <a:stretch/>
        </p:blipFill>
        <p:spPr>
          <a:xfrm>
            <a:off x="7809725" y="-1435575"/>
            <a:ext cx="1687500" cy="3006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230" name="Shape 230"/>
        <p:cNvGrpSpPr/>
        <p:nvPr/>
      </p:nvGrpSpPr>
      <p:grpSpPr>
        <a:xfrm>
          <a:off x="0" y="0"/>
          <a:ext cx="0" cy="0"/>
          <a:chOff x="0" y="0"/>
          <a:chExt cx="0" cy="0"/>
        </a:xfrm>
      </p:grpSpPr>
      <p:grpSp>
        <p:nvGrpSpPr>
          <p:cNvPr id="231" name="Google Shape;231;p13"/>
          <p:cNvGrpSpPr/>
          <p:nvPr/>
        </p:nvGrpSpPr>
        <p:grpSpPr>
          <a:xfrm>
            <a:off x="-689089" y="-647969"/>
            <a:ext cx="1543050" cy="5910299"/>
            <a:chOff x="0" y="-28575"/>
            <a:chExt cx="812800" cy="3113244"/>
          </a:xfrm>
        </p:grpSpPr>
        <p:sp>
          <p:nvSpPr>
            <p:cNvPr id="232" name="Google Shape;232;p13"/>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233" name="Google Shape;233;p13"/>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34" name="Google Shape;234;p13"/>
          <p:cNvGrpSpPr/>
          <p:nvPr/>
        </p:nvGrpSpPr>
        <p:grpSpPr>
          <a:xfrm>
            <a:off x="8648700" y="-647969"/>
            <a:ext cx="1543050" cy="5910299"/>
            <a:chOff x="0" y="-28575"/>
            <a:chExt cx="812800" cy="3113244"/>
          </a:xfrm>
        </p:grpSpPr>
        <p:sp>
          <p:nvSpPr>
            <p:cNvPr id="235" name="Google Shape;235;p13"/>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236" name="Google Shape;236;p13"/>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37" name="Google Shape;237;p13"/>
          <p:cNvGrpSpPr/>
          <p:nvPr/>
        </p:nvGrpSpPr>
        <p:grpSpPr>
          <a:xfrm>
            <a:off x="514350" y="-54248"/>
            <a:ext cx="3351318" cy="5197748"/>
            <a:chOff x="0" y="-28575"/>
            <a:chExt cx="1765304" cy="2737908"/>
          </a:xfrm>
        </p:grpSpPr>
        <p:sp>
          <p:nvSpPr>
            <p:cNvPr id="238" name="Google Shape;238;p13"/>
            <p:cNvSpPr/>
            <p:nvPr/>
          </p:nvSpPr>
          <p:spPr>
            <a:xfrm>
              <a:off x="0" y="0"/>
              <a:ext cx="1765304" cy="2709333"/>
            </a:xfrm>
            <a:custGeom>
              <a:rect b="b" l="l" r="r" t="t"/>
              <a:pathLst>
                <a:path extrusionOk="0" h="2709333" w="1765304">
                  <a:moveTo>
                    <a:pt x="0" y="0"/>
                  </a:moveTo>
                  <a:lnTo>
                    <a:pt x="1765304" y="0"/>
                  </a:lnTo>
                  <a:lnTo>
                    <a:pt x="1765304" y="2709333"/>
                  </a:lnTo>
                  <a:lnTo>
                    <a:pt x="0" y="2709333"/>
                  </a:lnTo>
                  <a:close/>
                </a:path>
              </a:pathLst>
            </a:custGeom>
            <a:solidFill>
              <a:srgbClr val="E6D2C3"/>
            </a:solidFill>
            <a:ln>
              <a:noFill/>
            </a:ln>
          </p:spPr>
        </p:sp>
        <p:sp>
          <p:nvSpPr>
            <p:cNvPr id="239" name="Google Shape;239;p13"/>
            <p:cNvSpPr txBox="1"/>
            <p:nvPr/>
          </p:nvSpPr>
          <p:spPr>
            <a:xfrm>
              <a:off x="0" y="-28575"/>
              <a:ext cx="812800" cy="841375"/>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40" name="Google Shape;240;p13"/>
          <p:cNvSpPr txBox="1"/>
          <p:nvPr/>
        </p:nvSpPr>
        <p:spPr>
          <a:xfrm>
            <a:off x="922002" y="447100"/>
            <a:ext cx="57540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700">
                <a:latin typeface="Gilda Display"/>
                <a:ea typeface="Gilda Display"/>
                <a:cs typeface="Gilda Display"/>
                <a:sym typeface="Gilda Display"/>
              </a:rPr>
              <a:t>The Generation  [      ]  Gap</a:t>
            </a:r>
            <a:endParaRPr sz="100"/>
          </a:p>
        </p:txBody>
      </p:sp>
      <p:cxnSp>
        <p:nvCxnSpPr>
          <p:cNvPr id="241" name="Google Shape;241;p13"/>
          <p:cNvCxnSpPr/>
          <p:nvPr/>
        </p:nvCxnSpPr>
        <p:spPr>
          <a:xfrm>
            <a:off x="3875194" y="-3345351"/>
            <a:ext cx="0" cy="9467916"/>
          </a:xfrm>
          <a:prstGeom prst="straightConnector1">
            <a:avLst/>
          </a:prstGeom>
          <a:noFill/>
          <a:ln cap="flat" cmpd="sng" w="38100">
            <a:solidFill>
              <a:srgbClr val="191610"/>
            </a:solidFill>
            <a:prstDash val="solid"/>
            <a:round/>
            <a:headEnd len="sm" w="sm" type="none"/>
            <a:tailEnd len="sm" w="sm" type="none"/>
          </a:ln>
        </p:spPr>
      </p:cxnSp>
      <p:cxnSp>
        <p:nvCxnSpPr>
          <p:cNvPr id="242" name="Google Shape;242;p13"/>
          <p:cNvCxnSpPr/>
          <p:nvPr/>
        </p:nvCxnSpPr>
        <p:spPr>
          <a:xfrm>
            <a:off x="504825" y="-3345351"/>
            <a:ext cx="0" cy="9467916"/>
          </a:xfrm>
          <a:prstGeom prst="straightConnector1">
            <a:avLst/>
          </a:prstGeom>
          <a:noFill/>
          <a:ln cap="flat" cmpd="sng" w="38100">
            <a:solidFill>
              <a:srgbClr val="191610"/>
            </a:solidFill>
            <a:prstDash val="solid"/>
            <a:round/>
            <a:headEnd len="sm" w="sm" type="none"/>
            <a:tailEnd len="sm" w="sm" type="none"/>
          </a:ln>
        </p:spPr>
      </p:cxnSp>
      <p:cxnSp>
        <p:nvCxnSpPr>
          <p:cNvPr id="243" name="Google Shape;243;p13"/>
          <p:cNvCxnSpPr/>
          <p:nvPr/>
        </p:nvCxnSpPr>
        <p:spPr>
          <a:xfrm>
            <a:off x="8639175" y="-3345351"/>
            <a:ext cx="0" cy="9467916"/>
          </a:xfrm>
          <a:prstGeom prst="straightConnector1">
            <a:avLst/>
          </a:prstGeom>
          <a:noFill/>
          <a:ln cap="flat" cmpd="sng" w="38100">
            <a:solidFill>
              <a:srgbClr val="191610"/>
            </a:solidFill>
            <a:prstDash val="solid"/>
            <a:round/>
            <a:headEnd len="sm" w="sm" type="none"/>
            <a:tailEnd len="sm" w="sm" type="none"/>
          </a:ln>
        </p:spPr>
      </p:cxnSp>
      <p:grpSp>
        <p:nvGrpSpPr>
          <p:cNvPr id="244" name="Google Shape;244;p13"/>
          <p:cNvGrpSpPr/>
          <p:nvPr/>
        </p:nvGrpSpPr>
        <p:grpSpPr>
          <a:xfrm>
            <a:off x="222871" y="391938"/>
            <a:ext cx="563909" cy="563909"/>
            <a:chOff x="0" y="0"/>
            <a:chExt cx="1503756" cy="1503756"/>
          </a:xfrm>
        </p:grpSpPr>
        <p:cxnSp>
          <p:nvCxnSpPr>
            <p:cNvPr id="245" name="Google Shape;245;p13"/>
            <p:cNvCxnSpPr/>
            <p:nvPr/>
          </p:nvCxnSpPr>
          <p:spPr>
            <a:xfrm>
              <a:off x="0" y="751878"/>
              <a:ext cx="1503756" cy="0"/>
            </a:xfrm>
            <a:prstGeom prst="straightConnector1">
              <a:avLst/>
            </a:prstGeom>
            <a:noFill/>
            <a:ln cap="flat" cmpd="sng" w="50800">
              <a:solidFill>
                <a:srgbClr val="191610"/>
              </a:solidFill>
              <a:prstDash val="solid"/>
              <a:round/>
              <a:headEnd len="sm" w="sm" type="none"/>
              <a:tailEnd len="sm" w="sm" type="none"/>
            </a:ln>
          </p:spPr>
        </p:cxnSp>
        <p:cxnSp>
          <p:nvCxnSpPr>
            <p:cNvPr id="246" name="Google Shape;246;p13"/>
            <p:cNvCxnSpPr/>
            <p:nvPr/>
          </p:nvCxnSpPr>
          <p:spPr>
            <a:xfrm>
              <a:off x="751878" y="0"/>
              <a:ext cx="0" cy="1503756"/>
            </a:xfrm>
            <a:prstGeom prst="straightConnector1">
              <a:avLst/>
            </a:prstGeom>
            <a:noFill/>
            <a:ln cap="flat" cmpd="sng" w="50800">
              <a:solidFill>
                <a:srgbClr val="191610"/>
              </a:solidFill>
              <a:prstDash val="solid"/>
              <a:round/>
              <a:headEnd len="sm" w="sm" type="none"/>
              <a:tailEnd len="sm" w="sm" type="none"/>
            </a:ln>
          </p:spPr>
        </p:cxnSp>
        <p:cxnSp>
          <p:nvCxnSpPr>
            <p:cNvPr id="247" name="Google Shape;247;p13"/>
            <p:cNvCxnSpPr/>
            <p:nvPr/>
          </p:nvCxnSpPr>
          <p:spPr>
            <a:xfrm>
              <a:off x="220220" y="220220"/>
              <a:ext cx="1063316" cy="1063316"/>
            </a:xfrm>
            <a:prstGeom prst="straightConnector1">
              <a:avLst/>
            </a:prstGeom>
            <a:noFill/>
            <a:ln cap="flat" cmpd="sng" w="50800">
              <a:solidFill>
                <a:srgbClr val="191610"/>
              </a:solidFill>
              <a:prstDash val="solid"/>
              <a:round/>
              <a:headEnd len="sm" w="sm" type="none"/>
              <a:tailEnd len="sm" w="sm" type="none"/>
            </a:ln>
          </p:spPr>
        </p:cxnSp>
        <p:cxnSp>
          <p:nvCxnSpPr>
            <p:cNvPr id="248" name="Google Shape;248;p13"/>
            <p:cNvCxnSpPr/>
            <p:nvPr/>
          </p:nvCxnSpPr>
          <p:spPr>
            <a:xfrm flipH="1">
              <a:off x="220220" y="220220"/>
              <a:ext cx="1063316" cy="1063316"/>
            </a:xfrm>
            <a:prstGeom prst="straightConnector1">
              <a:avLst/>
            </a:prstGeom>
            <a:noFill/>
            <a:ln cap="flat" cmpd="sng" w="50800">
              <a:solidFill>
                <a:srgbClr val="191610"/>
              </a:solidFill>
              <a:prstDash val="solid"/>
              <a:round/>
              <a:headEnd len="sm" w="sm" type="none"/>
              <a:tailEnd len="sm" w="sm" type="none"/>
            </a:ln>
          </p:spPr>
        </p:cxnSp>
      </p:grpSp>
      <p:grpSp>
        <p:nvGrpSpPr>
          <p:cNvPr id="249" name="Google Shape;249;p13"/>
          <p:cNvGrpSpPr/>
          <p:nvPr/>
        </p:nvGrpSpPr>
        <p:grpSpPr>
          <a:xfrm>
            <a:off x="8357221" y="3978104"/>
            <a:ext cx="563909" cy="563908"/>
            <a:chOff x="0" y="0"/>
            <a:chExt cx="1503756" cy="1503756"/>
          </a:xfrm>
        </p:grpSpPr>
        <p:cxnSp>
          <p:nvCxnSpPr>
            <p:cNvPr id="250" name="Google Shape;250;p13"/>
            <p:cNvCxnSpPr/>
            <p:nvPr/>
          </p:nvCxnSpPr>
          <p:spPr>
            <a:xfrm>
              <a:off x="0" y="751878"/>
              <a:ext cx="1503756" cy="0"/>
            </a:xfrm>
            <a:prstGeom prst="straightConnector1">
              <a:avLst/>
            </a:prstGeom>
            <a:noFill/>
            <a:ln cap="flat" cmpd="sng" w="50800">
              <a:solidFill>
                <a:srgbClr val="191610"/>
              </a:solidFill>
              <a:prstDash val="solid"/>
              <a:round/>
              <a:headEnd len="sm" w="sm" type="none"/>
              <a:tailEnd len="sm" w="sm" type="none"/>
            </a:ln>
          </p:spPr>
        </p:cxnSp>
        <p:cxnSp>
          <p:nvCxnSpPr>
            <p:cNvPr id="251" name="Google Shape;251;p13"/>
            <p:cNvCxnSpPr/>
            <p:nvPr/>
          </p:nvCxnSpPr>
          <p:spPr>
            <a:xfrm>
              <a:off x="751878" y="0"/>
              <a:ext cx="0" cy="1503756"/>
            </a:xfrm>
            <a:prstGeom prst="straightConnector1">
              <a:avLst/>
            </a:prstGeom>
            <a:noFill/>
            <a:ln cap="flat" cmpd="sng" w="50800">
              <a:solidFill>
                <a:srgbClr val="191610"/>
              </a:solidFill>
              <a:prstDash val="solid"/>
              <a:round/>
              <a:headEnd len="sm" w="sm" type="none"/>
              <a:tailEnd len="sm" w="sm" type="none"/>
            </a:ln>
          </p:spPr>
        </p:cxnSp>
        <p:cxnSp>
          <p:nvCxnSpPr>
            <p:cNvPr id="252" name="Google Shape;252;p13"/>
            <p:cNvCxnSpPr/>
            <p:nvPr/>
          </p:nvCxnSpPr>
          <p:spPr>
            <a:xfrm>
              <a:off x="220220" y="220220"/>
              <a:ext cx="1063316" cy="1063316"/>
            </a:xfrm>
            <a:prstGeom prst="straightConnector1">
              <a:avLst/>
            </a:prstGeom>
            <a:noFill/>
            <a:ln cap="flat" cmpd="sng" w="50800">
              <a:solidFill>
                <a:srgbClr val="191610"/>
              </a:solidFill>
              <a:prstDash val="solid"/>
              <a:round/>
              <a:headEnd len="sm" w="sm" type="none"/>
              <a:tailEnd len="sm" w="sm" type="none"/>
            </a:ln>
          </p:spPr>
        </p:cxnSp>
        <p:cxnSp>
          <p:nvCxnSpPr>
            <p:cNvPr id="253" name="Google Shape;253;p13"/>
            <p:cNvCxnSpPr/>
            <p:nvPr/>
          </p:nvCxnSpPr>
          <p:spPr>
            <a:xfrm flipH="1">
              <a:off x="220220" y="220220"/>
              <a:ext cx="1063316" cy="1063316"/>
            </a:xfrm>
            <a:prstGeom prst="straightConnector1">
              <a:avLst/>
            </a:prstGeom>
            <a:noFill/>
            <a:ln cap="flat" cmpd="sng" w="50800">
              <a:solidFill>
                <a:srgbClr val="191610"/>
              </a:solidFill>
              <a:prstDash val="solid"/>
              <a:round/>
              <a:headEnd len="sm" w="sm" type="none"/>
              <a:tailEnd len="sm" w="sm" type="none"/>
            </a:ln>
          </p:spPr>
        </p:cxnSp>
      </p:grpSp>
      <p:sp>
        <p:nvSpPr>
          <p:cNvPr id="254" name="Google Shape;254;p13"/>
          <p:cNvSpPr/>
          <p:nvPr/>
        </p:nvSpPr>
        <p:spPr>
          <a:xfrm>
            <a:off x="938213" y="1190550"/>
            <a:ext cx="7277100" cy="11907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Generation gaps are common, especially in families.</a:t>
            </a:r>
            <a:endParaRPr>
              <a:latin typeface="Gilda Display"/>
              <a:ea typeface="Gilda Display"/>
              <a:cs typeface="Gilda Display"/>
              <a:sym typeface="Gilda Display"/>
            </a:endParaRPr>
          </a:p>
        </p:txBody>
      </p:sp>
      <p:sp>
        <p:nvSpPr>
          <p:cNvPr id="255" name="Google Shape;255;p13"/>
          <p:cNvSpPr/>
          <p:nvPr/>
        </p:nvSpPr>
        <p:spPr>
          <a:xfrm>
            <a:off x="938213" y="2381250"/>
            <a:ext cx="7277100" cy="11907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Slang, media, technology, pop culture, etc. change with time; </a:t>
            </a:r>
            <a:endParaRPr>
              <a:latin typeface="Gilda Display"/>
              <a:ea typeface="Gilda Display"/>
              <a:cs typeface="Gilda Display"/>
              <a:sym typeface="Gilda Display"/>
            </a:endParaRPr>
          </a:p>
          <a:p>
            <a:pPr indent="0" lvl="0" marL="0" rtl="0" algn="ctr">
              <a:spcBef>
                <a:spcPts val="0"/>
              </a:spcBef>
              <a:spcAft>
                <a:spcPts val="0"/>
              </a:spcAft>
              <a:buNone/>
            </a:pPr>
            <a:r>
              <a:rPr lang="en">
                <a:latin typeface="Gilda Display"/>
                <a:ea typeface="Gilda Display"/>
                <a:cs typeface="Gilda Display"/>
                <a:sym typeface="Gilda Display"/>
              </a:rPr>
              <a:t>Inter-generational differences challenging to understand </a:t>
            </a:r>
            <a:r>
              <a:rPr lang="en">
                <a:latin typeface="Gilda Display"/>
                <a:ea typeface="Gilda Display"/>
                <a:cs typeface="Gilda Display"/>
                <a:sym typeface="Gilda Display"/>
              </a:rPr>
              <a:t>or adopt</a:t>
            </a:r>
            <a:r>
              <a:rPr lang="en">
                <a:latin typeface="Gilda Display"/>
                <a:ea typeface="Gilda Display"/>
                <a:cs typeface="Gilda Display"/>
                <a:sym typeface="Gilda Display"/>
              </a:rPr>
              <a:t>.</a:t>
            </a:r>
            <a:endParaRPr>
              <a:latin typeface="Gilda Display"/>
              <a:ea typeface="Gilda Display"/>
              <a:cs typeface="Gilda Display"/>
              <a:sym typeface="Gilda Display"/>
            </a:endParaRPr>
          </a:p>
        </p:txBody>
      </p:sp>
      <p:sp>
        <p:nvSpPr>
          <p:cNvPr id="256" name="Google Shape;256;p13"/>
          <p:cNvSpPr/>
          <p:nvPr/>
        </p:nvSpPr>
        <p:spPr>
          <a:xfrm>
            <a:off x="933450" y="3571950"/>
            <a:ext cx="7277100" cy="1190700"/>
          </a:xfrm>
          <a:prstGeom prst="horizontalScroll">
            <a:avLst>
              <a:gd fmla="val 12500" name="adj"/>
            </a:avLst>
          </a:prstGeom>
          <a:solidFill>
            <a:schemeClr val="lt2"/>
          </a:solidFill>
          <a:ln cap="flat" cmpd="sng" w="38100">
            <a:solidFill>
              <a:srgbClr val="19161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R</a:t>
            </a:r>
            <a:r>
              <a:rPr lang="en">
                <a:latin typeface="Gilda Display"/>
                <a:ea typeface="Gilda Display"/>
                <a:cs typeface="Gilda Display"/>
                <a:sym typeface="Gilda Display"/>
              </a:rPr>
              <a:t>esults in communication barriers and disconnects.</a:t>
            </a:r>
            <a:endParaRPr>
              <a:latin typeface="Gilda Display"/>
              <a:ea typeface="Gilda Display"/>
              <a:cs typeface="Gilda Display"/>
              <a:sym typeface="Gilda Display"/>
            </a:endParaRPr>
          </a:p>
        </p:txBody>
      </p:sp>
      <p:pic>
        <p:nvPicPr>
          <p:cNvPr id="257" name="Google Shape;257;p13"/>
          <p:cNvPicPr preferRelativeResize="0"/>
          <p:nvPr/>
        </p:nvPicPr>
        <p:blipFill>
          <a:blip r:embed="rId3">
            <a:alphaModFix/>
          </a:blip>
          <a:stretch>
            <a:fillRect/>
          </a:stretch>
        </p:blipFill>
        <p:spPr>
          <a:xfrm>
            <a:off x="6816588" y="1190550"/>
            <a:ext cx="745225" cy="618399"/>
          </a:xfrm>
          <a:prstGeom prst="rect">
            <a:avLst/>
          </a:prstGeom>
          <a:noFill/>
          <a:ln>
            <a:noFill/>
          </a:ln>
        </p:spPr>
      </p:pic>
      <p:pic>
        <p:nvPicPr>
          <p:cNvPr id="258" name="Google Shape;258;p13"/>
          <p:cNvPicPr preferRelativeResize="0"/>
          <p:nvPr/>
        </p:nvPicPr>
        <p:blipFill>
          <a:blip r:embed="rId3">
            <a:alphaModFix/>
          </a:blip>
          <a:stretch>
            <a:fillRect/>
          </a:stretch>
        </p:blipFill>
        <p:spPr>
          <a:xfrm>
            <a:off x="6816600" y="3571950"/>
            <a:ext cx="745200" cy="618381"/>
          </a:xfrm>
          <a:prstGeom prst="rect">
            <a:avLst/>
          </a:prstGeom>
          <a:noFill/>
          <a:ln>
            <a:noFill/>
          </a:ln>
        </p:spPr>
      </p:pic>
      <p:pic>
        <p:nvPicPr>
          <p:cNvPr id="259" name="Google Shape;259;p13"/>
          <p:cNvPicPr preferRelativeResize="0"/>
          <p:nvPr/>
        </p:nvPicPr>
        <p:blipFill>
          <a:blip r:embed="rId3">
            <a:alphaModFix/>
          </a:blip>
          <a:stretch>
            <a:fillRect/>
          </a:stretch>
        </p:blipFill>
        <p:spPr>
          <a:xfrm flipH="1">
            <a:off x="1092125" y="2449300"/>
            <a:ext cx="745200" cy="618381"/>
          </a:xfrm>
          <a:prstGeom prst="rect">
            <a:avLst/>
          </a:prstGeom>
          <a:noFill/>
          <a:ln>
            <a:noFill/>
          </a:ln>
        </p:spPr>
      </p:pic>
    </p:spTree>
  </p:cSld>
  <p:clrMapOvr>
    <a:masterClrMapping/>
  </p:clrMapOvr>
</p:sld>
</file>

<file path=ppt/slides/slide5.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rgbClr val="6D5742"/>
        </a:solidFill>
      </p:bgPr>
    </p:bg>
    <p:spTree>
      <p:nvGrpSpPr>
        <p:cNvPr id="263" name="Shape 263"/>
        <p:cNvGrpSpPr/>
        <p:nvPr/>
      </p:nvGrpSpPr>
      <p:grpSpPr>
        <a:xfrm>
          <a:off x="0" y="0"/>
          <a:ext cx="0" cy="0"/>
          <a:chOff x="0" y="0"/>
          <a:chExt cx="0" cy="0"/>
        </a:xfrm>
      </p:grpSpPr>
      <p:grpSp>
        <p:nvGrpSpPr>
          <p:cNvPr id="264" name="Google Shape;264;p14"/>
          <p:cNvGrpSpPr/>
          <p:nvPr/>
        </p:nvGrpSpPr>
        <p:grpSpPr>
          <a:xfrm>
            <a:off x="8648700" y="-647968"/>
            <a:ext cx="1542830" cy="5910182"/>
            <a:chOff x="0" y="-28575"/>
            <a:chExt cx="812700" cy="3113244"/>
          </a:xfrm>
        </p:grpSpPr>
        <p:sp>
          <p:nvSpPr>
            <p:cNvPr id="265" name="Google Shape;265;p14"/>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266" name="Google Shape;266;p14"/>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267" name="Google Shape;267;p14"/>
          <p:cNvGrpSpPr/>
          <p:nvPr/>
        </p:nvGrpSpPr>
        <p:grpSpPr>
          <a:xfrm>
            <a:off x="-698614" y="-647968"/>
            <a:ext cx="1542830" cy="5910182"/>
            <a:chOff x="0" y="-28575"/>
            <a:chExt cx="812700" cy="3113244"/>
          </a:xfrm>
        </p:grpSpPr>
        <p:sp>
          <p:nvSpPr>
            <p:cNvPr id="268" name="Google Shape;268;p14"/>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269" name="Google Shape;269;p14"/>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270" name="Google Shape;270;p14"/>
          <p:cNvGrpSpPr/>
          <p:nvPr/>
        </p:nvGrpSpPr>
        <p:grpSpPr>
          <a:xfrm>
            <a:off x="3809875" y="-1932200"/>
            <a:ext cx="4838715" cy="2806057"/>
            <a:chOff x="0" y="-28575"/>
            <a:chExt cx="2528725" cy="1478117"/>
          </a:xfrm>
        </p:grpSpPr>
        <p:sp>
          <p:nvSpPr>
            <p:cNvPr id="271" name="Google Shape;271;p14"/>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272" name="Google Shape;272;p14"/>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273" name="Google Shape;273;p14"/>
          <p:cNvGrpSpPr/>
          <p:nvPr/>
        </p:nvGrpSpPr>
        <p:grpSpPr>
          <a:xfrm>
            <a:off x="3809900" y="4215350"/>
            <a:ext cx="4838715" cy="2806057"/>
            <a:chOff x="0" y="-28575"/>
            <a:chExt cx="2528725" cy="1478117"/>
          </a:xfrm>
        </p:grpSpPr>
        <p:sp>
          <p:nvSpPr>
            <p:cNvPr id="274" name="Google Shape;274;p14"/>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275" name="Google Shape;275;p14"/>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276" name="Google Shape;276;p14"/>
          <p:cNvGrpSpPr/>
          <p:nvPr/>
        </p:nvGrpSpPr>
        <p:grpSpPr>
          <a:xfrm>
            <a:off x="514350" y="-647968"/>
            <a:ext cx="3295558" cy="5910182"/>
            <a:chOff x="0" y="-28575"/>
            <a:chExt cx="1735966" cy="3113244"/>
          </a:xfrm>
        </p:grpSpPr>
        <p:sp>
          <p:nvSpPr>
            <p:cNvPr id="277" name="Google Shape;277;p14"/>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278" name="Google Shape;278;p14"/>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cxnSp>
        <p:nvCxnSpPr>
          <p:cNvPr id="279" name="Google Shape;279;p14"/>
          <p:cNvCxnSpPr/>
          <p:nvPr/>
        </p:nvCxnSpPr>
        <p:spPr>
          <a:xfrm>
            <a:off x="504825" y="-3345351"/>
            <a:ext cx="0" cy="9468000"/>
          </a:xfrm>
          <a:prstGeom prst="straightConnector1">
            <a:avLst/>
          </a:prstGeom>
          <a:noFill/>
          <a:ln cap="flat" cmpd="sng" w="38100">
            <a:solidFill>
              <a:srgbClr val="191610"/>
            </a:solidFill>
            <a:prstDash val="solid"/>
            <a:round/>
            <a:headEnd len="sm" type="none" w="sm"/>
            <a:tailEnd len="sm" type="none" w="sm"/>
          </a:ln>
        </p:spPr>
      </p:cxnSp>
      <p:cxnSp>
        <p:nvCxnSpPr>
          <p:cNvPr id="280" name="Google Shape;280;p14"/>
          <p:cNvCxnSpPr/>
          <p:nvPr/>
        </p:nvCxnSpPr>
        <p:spPr>
          <a:xfrm>
            <a:off x="8653463" y="-3345351"/>
            <a:ext cx="0" cy="9468000"/>
          </a:xfrm>
          <a:prstGeom prst="straightConnector1">
            <a:avLst/>
          </a:prstGeom>
          <a:noFill/>
          <a:ln cap="flat" cmpd="sng" w="38100">
            <a:solidFill>
              <a:srgbClr val="191610"/>
            </a:solidFill>
            <a:prstDash val="solid"/>
            <a:round/>
            <a:headEnd len="sm" type="none" w="sm"/>
            <a:tailEnd len="sm" type="none" w="sm"/>
          </a:ln>
        </p:spPr>
      </p:cxnSp>
      <p:cxnSp>
        <p:nvCxnSpPr>
          <p:cNvPr id="281" name="Google Shape;281;p14"/>
          <p:cNvCxnSpPr/>
          <p:nvPr/>
        </p:nvCxnSpPr>
        <p:spPr>
          <a:xfrm>
            <a:off x="-108189" y="883442"/>
            <a:ext cx="9468000" cy="0"/>
          </a:xfrm>
          <a:prstGeom prst="straightConnector1">
            <a:avLst/>
          </a:prstGeom>
          <a:noFill/>
          <a:ln cap="flat" cmpd="sng" w="38100">
            <a:solidFill>
              <a:srgbClr val="191610"/>
            </a:solidFill>
            <a:prstDash val="solid"/>
            <a:round/>
            <a:headEnd len="sm" type="none" w="sm"/>
            <a:tailEnd len="sm" type="none" w="sm"/>
          </a:ln>
        </p:spPr>
      </p:cxnSp>
      <p:cxnSp>
        <p:nvCxnSpPr>
          <p:cNvPr id="282" name="Google Shape;282;p14"/>
          <p:cNvCxnSpPr/>
          <p:nvPr/>
        </p:nvCxnSpPr>
        <p:spPr>
          <a:xfrm>
            <a:off x="-108189" y="4264821"/>
            <a:ext cx="9468000" cy="0"/>
          </a:xfrm>
          <a:prstGeom prst="straightConnector1">
            <a:avLst/>
          </a:prstGeom>
          <a:noFill/>
          <a:ln cap="flat" cmpd="sng" w="38100">
            <a:solidFill>
              <a:srgbClr val="191610"/>
            </a:solidFill>
            <a:prstDash val="solid"/>
            <a:round/>
            <a:headEnd len="sm" type="none" w="sm"/>
            <a:tailEnd len="sm" type="none" w="sm"/>
          </a:ln>
        </p:spPr>
      </p:cxnSp>
      <p:cxnSp>
        <p:nvCxnSpPr>
          <p:cNvPr id="283" name="Google Shape;283;p14"/>
          <p:cNvCxnSpPr/>
          <p:nvPr/>
        </p:nvCxnSpPr>
        <p:spPr>
          <a:xfrm>
            <a:off x="3819499" y="-3345351"/>
            <a:ext cx="0" cy="9468000"/>
          </a:xfrm>
          <a:prstGeom prst="straightConnector1">
            <a:avLst/>
          </a:prstGeom>
          <a:noFill/>
          <a:ln cap="flat" cmpd="sng" w="38100">
            <a:solidFill>
              <a:srgbClr val="191610"/>
            </a:solidFill>
            <a:prstDash val="solid"/>
            <a:round/>
            <a:headEnd len="sm" type="none" w="sm"/>
            <a:tailEnd len="sm" type="none" w="sm"/>
          </a:ln>
        </p:spPr>
      </p:cxnSp>
      <p:sp>
        <p:nvSpPr>
          <p:cNvPr id="284" name="Google Shape;284;p14"/>
          <p:cNvSpPr txBox="1"/>
          <p:nvPr/>
        </p:nvSpPr>
        <p:spPr>
          <a:xfrm>
            <a:off x="960270" y="2110581"/>
            <a:ext cx="1536300" cy="1231500"/>
          </a:xfrm>
          <a:prstGeom prst="rect">
            <a:avLst/>
          </a:prstGeom>
          <a:noFill/>
          <a:ln>
            <a:noFill/>
          </a:ln>
        </p:spPr>
        <p:txBody>
          <a:bodyPr anchor="t" anchorCtr="0" bIns="0" lIns="0" rIns="0" spcFirstLastPara="1" tIns="0" wrap="square">
            <a:spAutoFit/>
          </a:bodyPr>
          <a:lstStyle/>
          <a:p>
            <a:pPr algn="l" indent="0" lvl="0" marL="0" marR="0" rtl="0">
              <a:lnSpc>
                <a:spcPct val="100000"/>
              </a:lnSpc>
              <a:spcBef>
                <a:spcPts val="0"/>
              </a:spcBef>
              <a:spcAft>
                <a:spcPts val="0"/>
              </a:spcAft>
              <a:buNone/>
            </a:pPr>
            <a:r>
              <a:rPr b="0" cap="none" i="0" lang="en" strike="noStrike" sz="8000" u="none">
                <a:solidFill>
                  <a:srgbClr val="6D5742"/>
                </a:solidFill>
                <a:latin typeface="Gilda Display"/>
                <a:ea typeface="Gilda Display"/>
                <a:cs typeface="Gilda Display"/>
                <a:sym typeface="Gilda Display"/>
              </a:rPr>
              <a:t>0</a:t>
            </a:r>
            <a:r>
              <a:rPr lang="en" sz="8000">
                <a:solidFill>
                  <a:srgbClr val="6D5742"/>
                </a:solidFill>
                <a:latin typeface="Gilda Display"/>
                <a:ea typeface="Gilda Display"/>
                <a:cs typeface="Gilda Display"/>
                <a:sym typeface="Gilda Display"/>
              </a:rPr>
              <a:t>2</a:t>
            </a:r>
            <a:r>
              <a:rPr b="0" cap="none" i="0" lang="en" strike="noStrike" sz="8000" u="none">
                <a:solidFill>
                  <a:srgbClr val="6D5742"/>
                </a:solidFill>
                <a:latin typeface="Gilda Display"/>
                <a:ea typeface="Gilda Display"/>
                <a:cs typeface="Gilda Display"/>
                <a:sym typeface="Gilda Display"/>
              </a:rPr>
              <a:t>.</a:t>
            </a:r>
            <a:endParaRPr sz="700"/>
          </a:p>
        </p:txBody>
      </p:sp>
      <p:grpSp>
        <p:nvGrpSpPr>
          <p:cNvPr id="285" name="Google Shape;285;p14"/>
          <p:cNvGrpSpPr/>
          <p:nvPr/>
        </p:nvGrpSpPr>
        <p:grpSpPr>
          <a:xfrm>
            <a:off x="4451124" y="1691433"/>
            <a:ext cx="3072831" cy="1894564"/>
            <a:chOff x="-1602083" y="-520233"/>
            <a:chExt cx="8194216" cy="8240818"/>
          </a:xfrm>
        </p:grpSpPr>
        <p:sp>
          <p:nvSpPr>
            <p:cNvPr id="286" name="Google Shape;286;p14"/>
            <p:cNvSpPr txBox="1"/>
            <p:nvPr/>
          </p:nvSpPr>
          <p:spPr>
            <a:xfrm>
              <a:off x="-1602083" y="-520233"/>
              <a:ext cx="8194200" cy="5356200"/>
            </a:xfrm>
            <a:prstGeom prst="rect">
              <a:avLst/>
            </a:prstGeom>
            <a:noFill/>
            <a:ln>
              <a:noFill/>
            </a:ln>
          </p:spPr>
          <p:txBody>
            <a:bodyPr anchor="t" anchorCtr="0" bIns="0" lIns="0" rIns="0" spcFirstLastPara="1" tIns="0" wrap="square">
              <a:spAutoFit/>
            </a:bodyPr>
            <a:lstStyle/>
            <a:p>
              <a:pPr algn="l" indent="0" lvl="0" marL="0" marR="0" rtl="0">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Methodology &amp; Analysis</a:t>
              </a:r>
              <a:endParaRPr sz="700"/>
            </a:p>
          </p:txBody>
        </p:sp>
        <p:sp>
          <p:nvSpPr>
            <p:cNvPr id="287" name="Google Shape;287;p14"/>
            <p:cNvSpPr txBox="1"/>
            <p:nvPr/>
          </p:nvSpPr>
          <p:spPr>
            <a:xfrm>
              <a:off x="-1602067" y="5310385"/>
              <a:ext cx="8194200" cy="2410200"/>
            </a:xfrm>
            <a:prstGeom prst="rect">
              <a:avLst/>
            </a:prstGeom>
            <a:noFill/>
            <a:ln>
              <a:noFill/>
            </a:ln>
          </p:spPr>
          <p:txBody>
            <a:bodyPr anchor="t" anchorCtr="0" bIns="0" lIns="0" rIns="0" spcFirstLastPara="1" tIns="0" wrap="square">
              <a:spAutoFit/>
            </a:bodyPr>
            <a:lstStyle/>
            <a:p>
              <a:pPr algn="l" indent="0" lvl="0" marL="0" marR="0" rtl="0">
                <a:lnSpc>
                  <a:spcPct val="140000"/>
                </a:lnSpc>
                <a:spcBef>
                  <a:spcPts val="0"/>
                </a:spcBef>
                <a:spcAft>
                  <a:spcPts val="0"/>
                </a:spcAft>
                <a:buNone/>
              </a:pPr>
              <a:r>
                <a:rPr lang="en" sz="1500">
                  <a:solidFill>
                    <a:srgbClr val="E6D2C3"/>
                  </a:solidFill>
                  <a:latin typeface="Gilda Display"/>
                  <a:ea typeface="Gilda Display"/>
                  <a:cs typeface="Gilda Display"/>
                  <a:sym typeface="Gilda Display"/>
                </a:rPr>
                <a:t>Gathering observations and insights via 3 interviews.</a:t>
              </a:r>
              <a:endParaRPr sz="700"/>
            </a:p>
          </p:txBody>
        </p:sp>
      </p:grpSp>
      <p:grpSp>
        <p:nvGrpSpPr>
          <p:cNvPr id="288" name="Google Shape;288;p14"/>
          <p:cNvGrpSpPr/>
          <p:nvPr/>
        </p:nvGrpSpPr>
        <p:grpSpPr>
          <a:xfrm>
            <a:off x="2333751" y="601488"/>
            <a:ext cx="563963" cy="563963"/>
            <a:chOff x="0" y="0"/>
            <a:chExt cx="1503900" cy="1503900"/>
          </a:xfrm>
        </p:grpSpPr>
        <p:cxnSp>
          <p:nvCxnSpPr>
            <p:cNvPr id="289" name="Google Shape;289;p14"/>
            <p:cNvCxnSpPr/>
            <p:nvPr/>
          </p:nvCxnSpPr>
          <p:spPr>
            <a:xfrm>
              <a:off x="0" y="751878"/>
              <a:ext cx="1503900" cy="0"/>
            </a:xfrm>
            <a:prstGeom prst="straightConnector1">
              <a:avLst/>
            </a:prstGeom>
            <a:noFill/>
            <a:ln cap="flat" cmpd="sng" w="50800">
              <a:solidFill>
                <a:srgbClr val="191610"/>
              </a:solidFill>
              <a:prstDash val="solid"/>
              <a:round/>
              <a:headEnd len="sm" type="none" w="sm"/>
              <a:tailEnd len="sm" type="none" w="sm"/>
            </a:ln>
          </p:spPr>
        </p:cxnSp>
        <p:cxnSp>
          <p:nvCxnSpPr>
            <p:cNvPr id="290" name="Google Shape;290;p14"/>
            <p:cNvCxnSpPr/>
            <p:nvPr/>
          </p:nvCxnSpPr>
          <p:spPr>
            <a:xfrm>
              <a:off x="751878" y="0"/>
              <a:ext cx="0" cy="1503900"/>
            </a:xfrm>
            <a:prstGeom prst="straightConnector1">
              <a:avLst/>
            </a:prstGeom>
            <a:noFill/>
            <a:ln cap="flat" cmpd="sng" w="50800">
              <a:solidFill>
                <a:srgbClr val="191610"/>
              </a:solidFill>
              <a:prstDash val="solid"/>
              <a:round/>
              <a:headEnd len="sm" type="none" w="sm"/>
              <a:tailEnd len="sm" type="none" w="sm"/>
            </a:ln>
          </p:spPr>
        </p:cxnSp>
        <p:cxnSp>
          <p:nvCxnSpPr>
            <p:cNvPr id="291" name="Google Shape;291;p14"/>
            <p:cNvCxnSpPr/>
            <p:nvPr/>
          </p:nvCxnSpPr>
          <p:spPr>
            <a:xfrm>
              <a:off x="220220" y="220220"/>
              <a:ext cx="1063200" cy="1063200"/>
            </a:xfrm>
            <a:prstGeom prst="straightConnector1">
              <a:avLst/>
            </a:prstGeom>
            <a:noFill/>
            <a:ln cap="flat" cmpd="sng" w="50800">
              <a:solidFill>
                <a:srgbClr val="191610"/>
              </a:solidFill>
              <a:prstDash val="solid"/>
              <a:round/>
              <a:headEnd len="sm" type="none" w="sm"/>
              <a:tailEnd len="sm" type="none" w="sm"/>
            </a:ln>
          </p:spPr>
        </p:cxnSp>
        <p:cxnSp>
          <p:nvCxnSpPr>
            <p:cNvPr id="292" name="Google Shape;292;p14"/>
            <p:cNvCxnSpPr/>
            <p:nvPr/>
          </p:nvCxnSpPr>
          <p:spPr>
            <a:xfrm flipH="1">
              <a:off x="220336" y="220220"/>
              <a:ext cx="1063200" cy="1063200"/>
            </a:xfrm>
            <a:prstGeom prst="straightConnector1">
              <a:avLst/>
            </a:prstGeom>
            <a:noFill/>
            <a:ln cap="flat" cmpd="sng" w="50800">
              <a:solidFill>
                <a:srgbClr val="191610"/>
              </a:solidFill>
              <a:prstDash val="solid"/>
              <a:round/>
              <a:headEnd len="sm" type="none" w="sm"/>
              <a:tailEnd len="sm" type="none" w="sm"/>
            </a:ln>
          </p:spPr>
        </p:cxnSp>
      </p:grpSp>
      <p:grpSp>
        <p:nvGrpSpPr>
          <p:cNvPr id="293" name="Google Shape;293;p14"/>
          <p:cNvGrpSpPr/>
          <p:nvPr/>
        </p:nvGrpSpPr>
        <p:grpSpPr>
          <a:xfrm>
            <a:off x="8108604" y="3719963"/>
            <a:ext cx="1089675" cy="1089675"/>
            <a:chOff x="0" y="0"/>
            <a:chExt cx="2905800" cy="2905800"/>
          </a:xfrm>
        </p:grpSpPr>
        <p:cxnSp>
          <p:nvCxnSpPr>
            <p:cNvPr id="294" name="Google Shape;294;p14"/>
            <p:cNvCxnSpPr/>
            <p:nvPr/>
          </p:nvCxnSpPr>
          <p:spPr>
            <a:xfrm>
              <a:off x="0" y="1452956"/>
              <a:ext cx="2905800" cy="0"/>
            </a:xfrm>
            <a:prstGeom prst="straightConnector1">
              <a:avLst/>
            </a:prstGeom>
            <a:noFill/>
            <a:ln cap="flat" cmpd="sng" w="50800">
              <a:solidFill>
                <a:srgbClr val="191610"/>
              </a:solidFill>
              <a:prstDash val="solid"/>
              <a:round/>
              <a:headEnd len="sm" type="none" w="sm"/>
              <a:tailEnd len="sm" type="none" w="sm"/>
            </a:ln>
          </p:spPr>
        </p:cxnSp>
        <p:cxnSp>
          <p:nvCxnSpPr>
            <p:cNvPr id="295" name="Google Shape;295;p14"/>
            <p:cNvCxnSpPr/>
            <p:nvPr/>
          </p:nvCxnSpPr>
          <p:spPr>
            <a:xfrm>
              <a:off x="1452956" y="0"/>
              <a:ext cx="0" cy="2905800"/>
            </a:xfrm>
            <a:prstGeom prst="straightConnector1">
              <a:avLst/>
            </a:prstGeom>
            <a:noFill/>
            <a:ln cap="flat" cmpd="sng" w="50800">
              <a:solidFill>
                <a:srgbClr val="191610"/>
              </a:solidFill>
              <a:prstDash val="solid"/>
              <a:round/>
              <a:headEnd len="sm" type="none" w="sm"/>
              <a:tailEnd len="sm" type="none" w="sm"/>
            </a:ln>
          </p:spPr>
        </p:cxnSp>
        <p:cxnSp>
          <p:nvCxnSpPr>
            <p:cNvPr id="296" name="Google Shape;296;p14"/>
            <p:cNvCxnSpPr/>
            <p:nvPr/>
          </p:nvCxnSpPr>
          <p:spPr>
            <a:xfrm>
              <a:off x="425561" y="425561"/>
              <a:ext cx="2054700" cy="2054700"/>
            </a:xfrm>
            <a:prstGeom prst="straightConnector1">
              <a:avLst/>
            </a:prstGeom>
            <a:noFill/>
            <a:ln cap="flat" cmpd="sng" w="50800">
              <a:solidFill>
                <a:srgbClr val="191610"/>
              </a:solidFill>
              <a:prstDash val="solid"/>
              <a:round/>
              <a:headEnd len="sm" type="none" w="sm"/>
              <a:tailEnd len="sm" type="none" w="sm"/>
            </a:ln>
          </p:spPr>
        </p:cxnSp>
        <p:cxnSp>
          <p:nvCxnSpPr>
            <p:cNvPr id="297" name="Google Shape;297;p14"/>
            <p:cNvCxnSpPr/>
            <p:nvPr/>
          </p:nvCxnSpPr>
          <p:spPr>
            <a:xfrm flipH="1">
              <a:off x="425651" y="425561"/>
              <a:ext cx="2054700" cy="2054700"/>
            </a:xfrm>
            <a:prstGeom prst="straightConnector1">
              <a:avLst/>
            </a:prstGeom>
            <a:noFill/>
            <a:ln cap="flat" cmpd="sng" w="50800">
              <a:solidFill>
                <a:srgbClr val="191610"/>
              </a:solidFill>
              <a:prstDash val="solid"/>
              <a:round/>
              <a:headEnd len="sm" type="none" w="sm"/>
              <a:tailEnd len="sm" type="none" w="sm"/>
            </a:ln>
          </p:spPr>
        </p:cxnSp>
      </p:grpSp>
      <p:pic>
        <p:nvPicPr>
          <p:cNvPr id="298" name="Google Shape;298;p14"/>
          <p:cNvPicPr preferRelativeResize="0"/>
          <p:nvPr/>
        </p:nvPicPr>
        <p:blipFill rotWithShape="1">
          <a:blip r:embed="rId3">
            <a:alphaModFix/>
          </a:blip>
          <a:srcRect l="104" r="44"/>
          <a:stretch/>
        </p:blipFill>
        <p:spPr>
          <a:xfrm>
            <a:off x="7672300" y="-1483475"/>
            <a:ext cx="1687500" cy="3006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302" name="Shape 302"/>
        <p:cNvGrpSpPr/>
        <p:nvPr/>
      </p:nvGrpSpPr>
      <p:grpSpPr>
        <a:xfrm>
          <a:off x="0" y="0"/>
          <a:ext cx="0" cy="0"/>
          <a:chOff x="0" y="0"/>
          <a:chExt cx="0" cy="0"/>
        </a:xfrm>
      </p:grpSpPr>
      <p:pic>
        <p:nvPicPr>
          <p:cNvPr id="303" name="Google Shape;303;p15"/>
          <p:cNvPicPr preferRelativeResize="0"/>
          <p:nvPr/>
        </p:nvPicPr>
        <p:blipFill>
          <a:blip r:embed="rId3">
            <a:alphaModFix/>
          </a:blip>
          <a:stretch>
            <a:fillRect/>
          </a:stretch>
        </p:blipFill>
        <p:spPr>
          <a:xfrm>
            <a:off x="729525" y="1783125"/>
            <a:ext cx="1597500" cy="1597500"/>
          </a:xfrm>
          <a:prstGeom prst="ellipse">
            <a:avLst/>
          </a:prstGeom>
          <a:noFill/>
          <a:ln>
            <a:noFill/>
          </a:ln>
        </p:spPr>
      </p:pic>
      <p:pic>
        <p:nvPicPr>
          <p:cNvPr id="304" name="Google Shape;304;p15"/>
          <p:cNvPicPr preferRelativeResize="0"/>
          <p:nvPr/>
        </p:nvPicPr>
        <p:blipFill>
          <a:blip r:embed="rId4">
            <a:alphaModFix/>
          </a:blip>
          <a:stretch>
            <a:fillRect/>
          </a:stretch>
        </p:blipFill>
        <p:spPr>
          <a:xfrm>
            <a:off x="592500" y="1549101"/>
            <a:ext cx="1904876" cy="1904849"/>
          </a:xfrm>
          <a:prstGeom prst="rect">
            <a:avLst/>
          </a:prstGeom>
          <a:noFill/>
          <a:ln>
            <a:noFill/>
          </a:ln>
        </p:spPr>
      </p:pic>
      <p:pic>
        <p:nvPicPr>
          <p:cNvPr id="305" name="Google Shape;305;p15"/>
          <p:cNvPicPr preferRelativeResize="0"/>
          <p:nvPr/>
        </p:nvPicPr>
        <p:blipFill>
          <a:blip r:embed="rId5">
            <a:alphaModFix/>
          </a:blip>
          <a:stretch>
            <a:fillRect/>
          </a:stretch>
        </p:blipFill>
        <p:spPr>
          <a:xfrm>
            <a:off x="6591037" y="1772485"/>
            <a:ext cx="1597500" cy="1618800"/>
          </a:xfrm>
          <a:prstGeom prst="ellipse">
            <a:avLst/>
          </a:prstGeom>
          <a:noFill/>
          <a:ln>
            <a:noFill/>
          </a:ln>
        </p:spPr>
      </p:pic>
      <p:pic>
        <p:nvPicPr>
          <p:cNvPr id="306" name="Google Shape;306;p15"/>
          <p:cNvPicPr preferRelativeResize="0"/>
          <p:nvPr/>
        </p:nvPicPr>
        <p:blipFill>
          <a:blip r:embed="rId6">
            <a:alphaModFix/>
          </a:blip>
          <a:stretch>
            <a:fillRect/>
          </a:stretch>
        </p:blipFill>
        <p:spPr>
          <a:xfrm>
            <a:off x="6432935" y="1549112"/>
            <a:ext cx="1904876" cy="1904876"/>
          </a:xfrm>
          <a:prstGeom prst="rect">
            <a:avLst/>
          </a:prstGeom>
          <a:noFill/>
          <a:ln>
            <a:noFill/>
          </a:ln>
        </p:spPr>
      </p:pic>
      <p:pic>
        <p:nvPicPr>
          <p:cNvPr id="307" name="Google Shape;307;p15"/>
          <p:cNvPicPr preferRelativeResize="0"/>
          <p:nvPr/>
        </p:nvPicPr>
        <p:blipFill>
          <a:blip r:embed="rId7">
            <a:alphaModFix/>
          </a:blip>
          <a:stretch>
            <a:fillRect/>
          </a:stretch>
        </p:blipFill>
        <p:spPr>
          <a:xfrm>
            <a:off x="3675436" y="1770732"/>
            <a:ext cx="1597500" cy="1597500"/>
          </a:xfrm>
          <a:prstGeom prst="ellipse">
            <a:avLst/>
          </a:prstGeom>
          <a:noFill/>
          <a:ln>
            <a:noFill/>
          </a:ln>
        </p:spPr>
      </p:pic>
      <p:pic>
        <p:nvPicPr>
          <p:cNvPr id="308" name="Google Shape;308;p15"/>
          <p:cNvPicPr preferRelativeResize="0"/>
          <p:nvPr/>
        </p:nvPicPr>
        <p:blipFill>
          <a:blip r:embed="rId8">
            <a:alphaModFix/>
          </a:blip>
          <a:stretch>
            <a:fillRect/>
          </a:stretch>
        </p:blipFill>
        <p:spPr>
          <a:xfrm>
            <a:off x="3512712" y="1549112"/>
            <a:ext cx="1904876" cy="1904876"/>
          </a:xfrm>
          <a:prstGeom prst="rect">
            <a:avLst/>
          </a:prstGeom>
          <a:noFill/>
          <a:ln>
            <a:noFill/>
          </a:ln>
        </p:spPr>
      </p:pic>
      <p:grpSp>
        <p:nvGrpSpPr>
          <p:cNvPr id="309" name="Google Shape;309;p15"/>
          <p:cNvGrpSpPr/>
          <p:nvPr/>
        </p:nvGrpSpPr>
        <p:grpSpPr>
          <a:xfrm>
            <a:off x="-1028700" y="441053"/>
            <a:ext cx="1543020" cy="1597504"/>
            <a:chOff x="0" y="-28575"/>
            <a:chExt cx="812800" cy="841500"/>
          </a:xfrm>
        </p:grpSpPr>
        <p:sp>
          <p:nvSpPr>
            <p:cNvPr id="310" name="Google Shape;310;p15"/>
            <p:cNvSpPr/>
            <p:nvPr/>
          </p:nvSpPr>
          <p:spPr>
            <a:xfrm>
              <a:off x="0" y="0"/>
              <a:ext cx="812800" cy="560292"/>
            </a:xfrm>
            <a:custGeom>
              <a:rect b="b" l="l" r="r" t="t"/>
              <a:pathLst>
                <a:path extrusionOk="0" h="560292" w="812800">
                  <a:moveTo>
                    <a:pt x="0" y="0"/>
                  </a:moveTo>
                  <a:lnTo>
                    <a:pt x="812800" y="0"/>
                  </a:lnTo>
                  <a:lnTo>
                    <a:pt x="812800" y="560292"/>
                  </a:lnTo>
                  <a:lnTo>
                    <a:pt x="0" y="560292"/>
                  </a:lnTo>
                  <a:close/>
                </a:path>
              </a:pathLst>
            </a:custGeom>
            <a:solidFill>
              <a:srgbClr val="B5916F"/>
            </a:solidFill>
            <a:ln>
              <a:noFill/>
            </a:ln>
          </p:spPr>
        </p:sp>
        <p:sp>
          <p:nvSpPr>
            <p:cNvPr id="311" name="Google Shape;311;p1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12" name="Google Shape;312;p15"/>
          <p:cNvGrpSpPr/>
          <p:nvPr/>
        </p:nvGrpSpPr>
        <p:grpSpPr>
          <a:xfrm>
            <a:off x="8629650" y="441053"/>
            <a:ext cx="1543020" cy="1597504"/>
            <a:chOff x="0" y="-28575"/>
            <a:chExt cx="812800" cy="841500"/>
          </a:xfrm>
        </p:grpSpPr>
        <p:sp>
          <p:nvSpPr>
            <p:cNvPr id="313" name="Google Shape;313;p15"/>
            <p:cNvSpPr/>
            <p:nvPr/>
          </p:nvSpPr>
          <p:spPr>
            <a:xfrm>
              <a:off x="0" y="0"/>
              <a:ext cx="812800" cy="560292"/>
            </a:xfrm>
            <a:custGeom>
              <a:rect b="b" l="l" r="r" t="t"/>
              <a:pathLst>
                <a:path extrusionOk="0" h="560292" w="812800">
                  <a:moveTo>
                    <a:pt x="0" y="0"/>
                  </a:moveTo>
                  <a:lnTo>
                    <a:pt x="812800" y="0"/>
                  </a:lnTo>
                  <a:lnTo>
                    <a:pt x="812800" y="560292"/>
                  </a:lnTo>
                  <a:lnTo>
                    <a:pt x="0" y="560292"/>
                  </a:lnTo>
                  <a:close/>
                </a:path>
              </a:pathLst>
            </a:custGeom>
            <a:solidFill>
              <a:srgbClr val="B5916F"/>
            </a:solidFill>
            <a:ln>
              <a:noFill/>
            </a:ln>
          </p:spPr>
        </p:sp>
        <p:sp>
          <p:nvSpPr>
            <p:cNvPr id="314" name="Google Shape;314;p1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315" name="Google Shape;315;p15"/>
          <p:cNvCxnSpPr/>
          <p:nvPr/>
        </p:nvCxnSpPr>
        <p:spPr>
          <a:xfrm>
            <a:off x="-161958" y="495300"/>
            <a:ext cx="9468000" cy="0"/>
          </a:xfrm>
          <a:prstGeom prst="straightConnector1">
            <a:avLst/>
          </a:prstGeom>
          <a:noFill/>
          <a:ln cap="flat" cmpd="sng" w="38100">
            <a:solidFill>
              <a:srgbClr val="191610"/>
            </a:solidFill>
            <a:prstDash val="solid"/>
            <a:round/>
            <a:headEnd len="sm" w="sm" type="none"/>
            <a:tailEnd len="sm" w="sm" type="none"/>
          </a:ln>
        </p:spPr>
      </p:cxnSp>
      <p:cxnSp>
        <p:nvCxnSpPr>
          <p:cNvPr id="316" name="Google Shape;316;p15"/>
          <p:cNvCxnSpPr/>
          <p:nvPr/>
        </p:nvCxnSpPr>
        <p:spPr>
          <a:xfrm>
            <a:off x="-161958" y="1558980"/>
            <a:ext cx="9468000" cy="0"/>
          </a:xfrm>
          <a:prstGeom prst="straightConnector1">
            <a:avLst/>
          </a:prstGeom>
          <a:noFill/>
          <a:ln cap="flat" cmpd="sng" w="38100">
            <a:solidFill>
              <a:srgbClr val="191610"/>
            </a:solidFill>
            <a:prstDash val="solid"/>
            <a:round/>
            <a:headEnd len="sm" w="sm" type="none"/>
            <a:tailEnd len="sm" w="sm" type="none"/>
          </a:ln>
        </p:spPr>
      </p:cxnSp>
      <p:grpSp>
        <p:nvGrpSpPr>
          <p:cNvPr id="317" name="Google Shape;317;p15"/>
          <p:cNvGrpSpPr/>
          <p:nvPr/>
        </p:nvGrpSpPr>
        <p:grpSpPr>
          <a:xfrm>
            <a:off x="504825" y="-761165"/>
            <a:ext cx="8134190" cy="1597504"/>
            <a:chOff x="0" y="-28575"/>
            <a:chExt cx="4284761" cy="841500"/>
          </a:xfrm>
        </p:grpSpPr>
        <p:sp>
          <p:nvSpPr>
            <p:cNvPr id="318" name="Google Shape;318;p15"/>
            <p:cNvSpPr/>
            <p:nvPr/>
          </p:nvSpPr>
          <p:spPr>
            <a:xfrm>
              <a:off x="0" y="0"/>
              <a:ext cx="4284761" cy="628250"/>
            </a:xfrm>
            <a:custGeom>
              <a:rect b="b" l="l" r="r" t="t"/>
              <a:pathLst>
                <a:path extrusionOk="0" h="628250" w="4284761">
                  <a:moveTo>
                    <a:pt x="0" y="0"/>
                  </a:moveTo>
                  <a:lnTo>
                    <a:pt x="4284761" y="0"/>
                  </a:lnTo>
                  <a:lnTo>
                    <a:pt x="4284761" y="628250"/>
                  </a:lnTo>
                  <a:lnTo>
                    <a:pt x="0" y="628250"/>
                  </a:lnTo>
                  <a:close/>
                </a:path>
              </a:pathLst>
            </a:custGeom>
            <a:solidFill>
              <a:srgbClr val="E6D2C3"/>
            </a:solidFill>
            <a:ln>
              <a:noFill/>
            </a:ln>
          </p:spPr>
        </p:sp>
        <p:sp>
          <p:nvSpPr>
            <p:cNvPr id="319" name="Google Shape;319;p1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20" name="Google Shape;320;p15"/>
          <p:cNvGrpSpPr/>
          <p:nvPr/>
        </p:nvGrpSpPr>
        <p:grpSpPr>
          <a:xfrm>
            <a:off x="-396905" y="74294"/>
            <a:ext cx="842063" cy="842063"/>
            <a:chOff x="0" y="0"/>
            <a:chExt cx="2245500" cy="2245500"/>
          </a:xfrm>
        </p:grpSpPr>
        <p:cxnSp>
          <p:nvCxnSpPr>
            <p:cNvPr id="321" name="Google Shape;321;p15"/>
            <p:cNvCxnSpPr/>
            <p:nvPr/>
          </p:nvCxnSpPr>
          <p:spPr>
            <a:xfrm>
              <a:off x="0" y="1122681"/>
              <a:ext cx="2245500" cy="0"/>
            </a:xfrm>
            <a:prstGeom prst="straightConnector1">
              <a:avLst/>
            </a:prstGeom>
            <a:noFill/>
            <a:ln cap="flat" cmpd="sng" w="50800">
              <a:solidFill>
                <a:srgbClr val="191610"/>
              </a:solidFill>
              <a:prstDash val="solid"/>
              <a:round/>
              <a:headEnd len="sm" w="sm" type="none"/>
              <a:tailEnd len="sm" w="sm" type="none"/>
            </a:ln>
          </p:spPr>
        </p:cxnSp>
        <p:cxnSp>
          <p:nvCxnSpPr>
            <p:cNvPr id="322" name="Google Shape;322;p15"/>
            <p:cNvCxnSpPr/>
            <p:nvPr/>
          </p:nvCxnSpPr>
          <p:spPr>
            <a:xfrm>
              <a:off x="1122681" y="0"/>
              <a:ext cx="0" cy="2245500"/>
            </a:xfrm>
            <a:prstGeom prst="straightConnector1">
              <a:avLst/>
            </a:prstGeom>
            <a:noFill/>
            <a:ln cap="flat" cmpd="sng" w="50800">
              <a:solidFill>
                <a:srgbClr val="191610"/>
              </a:solidFill>
              <a:prstDash val="solid"/>
              <a:round/>
              <a:headEnd len="sm" w="sm" type="none"/>
              <a:tailEnd len="sm" w="sm" type="none"/>
            </a:ln>
          </p:spPr>
        </p:cxnSp>
        <p:cxnSp>
          <p:nvCxnSpPr>
            <p:cNvPr id="323" name="Google Shape;323;p15"/>
            <p:cNvCxnSpPr/>
            <p:nvPr/>
          </p:nvCxnSpPr>
          <p:spPr>
            <a:xfrm>
              <a:off x="328826" y="328826"/>
              <a:ext cx="1587600" cy="1587600"/>
            </a:xfrm>
            <a:prstGeom prst="straightConnector1">
              <a:avLst/>
            </a:prstGeom>
            <a:noFill/>
            <a:ln cap="flat" cmpd="sng" w="50800">
              <a:solidFill>
                <a:srgbClr val="191610"/>
              </a:solidFill>
              <a:prstDash val="solid"/>
              <a:round/>
              <a:headEnd len="sm" w="sm" type="none"/>
              <a:tailEnd len="sm" w="sm" type="none"/>
            </a:ln>
          </p:spPr>
        </p:cxnSp>
        <p:cxnSp>
          <p:nvCxnSpPr>
            <p:cNvPr id="324" name="Google Shape;324;p15"/>
            <p:cNvCxnSpPr/>
            <p:nvPr/>
          </p:nvCxnSpPr>
          <p:spPr>
            <a:xfrm flipH="1">
              <a:off x="328936" y="328826"/>
              <a:ext cx="1587600" cy="1587600"/>
            </a:xfrm>
            <a:prstGeom prst="straightConnector1">
              <a:avLst/>
            </a:prstGeom>
            <a:noFill/>
            <a:ln cap="flat" cmpd="sng" w="50800">
              <a:solidFill>
                <a:srgbClr val="191610"/>
              </a:solidFill>
              <a:prstDash val="solid"/>
              <a:round/>
              <a:headEnd len="sm" w="sm" type="none"/>
              <a:tailEnd len="sm" w="sm" type="none"/>
            </a:ln>
          </p:spPr>
        </p:cxnSp>
      </p:grpSp>
      <p:grpSp>
        <p:nvGrpSpPr>
          <p:cNvPr id="325" name="Google Shape;325;p15"/>
          <p:cNvGrpSpPr/>
          <p:nvPr/>
        </p:nvGrpSpPr>
        <p:grpSpPr>
          <a:xfrm>
            <a:off x="8698745" y="74329"/>
            <a:ext cx="842034" cy="842034"/>
            <a:chOff x="0" y="0"/>
            <a:chExt cx="1503900" cy="1503900"/>
          </a:xfrm>
        </p:grpSpPr>
        <p:cxnSp>
          <p:nvCxnSpPr>
            <p:cNvPr id="326" name="Google Shape;326;p15"/>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327" name="Google Shape;327;p15"/>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328" name="Google Shape;328;p15"/>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329" name="Google Shape;329;p15"/>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
        <p:nvSpPr>
          <p:cNvPr id="330" name="Google Shape;330;p15"/>
          <p:cNvSpPr txBox="1"/>
          <p:nvPr/>
        </p:nvSpPr>
        <p:spPr>
          <a:xfrm>
            <a:off x="687084" y="3459466"/>
            <a:ext cx="1682400" cy="231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 sz="1500">
                <a:solidFill>
                  <a:srgbClr val="171616"/>
                </a:solidFill>
                <a:latin typeface="Gilda Display"/>
                <a:ea typeface="Gilda Display"/>
                <a:cs typeface="Gilda Display"/>
                <a:sym typeface="Gilda Display"/>
              </a:rPr>
              <a:t>BF</a:t>
            </a:r>
            <a:endParaRPr b="1" sz="700"/>
          </a:p>
        </p:txBody>
      </p:sp>
      <p:sp>
        <p:nvSpPr>
          <p:cNvPr id="331" name="Google Shape;331;p15"/>
          <p:cNvSpPr txBox="1"/>
          <p:nvPr/>
        </p:nvSpPr>
        <p:spPr>
          <a:xfrm>
            <a:off x="3623946" y="3459466"/>
            <a:ext cx="1682400" cy="231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 sz="1500">
                <a:solidFill>
                  <a:srgbClr val="171616"/>
                </a:solidFill>
                <a:latin typeface="Gilda Display"/>
                <a:ea typeface="Gilda Display"/>
                <a:cs typeface="Gilda Display"/>
                <a:sym typeface="Gilda Display"/>
              </a:rPr>
              <a:t>KC</a:t>
            </a:r>
            <a:endParaRPr b="1" sz="700"/>
          </a:p>
        </p:txBody>
      </p:sp>
      <p:sp>
        <p:nvSpPr>
          <p:cNvPr id="332" name="Google Shape;332;p15"/>
          <p:cNvSpPr txBox="1"/>
          <p:nvPr/>
        </p:nvSpPr>
        <p:spPr>
          <a:xfrm>
            <a:off x="6544172" y="3459466"/>
            <a:ext cx="1682400" cy="231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 sz="1500">
                <a:solidFill>
                  <a:srgbClr val="171616"/>
                </a:solidFill>
                <a:latin typeface="Gilda Display"/>
                <a:ea typeface="Gilda Display"/>
                <a:cs typeface="Gilda Display"/>
                <a:sym typeface="Gilda Display"/>
              </a:rPr>
              <a:t>TG</a:t>
            </a:r>
            <a:endParaRPr b="1" sz="700"/>
          </a:p>
        </p:txBody>
      </p:sp>
      <p:sp>
        <p:nvSpPr>
          <p:cNvPr id="333" name="Google Shape;333;p15"/>
          <p:cNvSpPr/>
          <p:nvPr/>
        </p:nvSpPr>
        <p:spPr>
          <a:xfrm>
            <a:off x="374325" y="3833750"/>
            <a:ext cx="2341200" cy="740700"/>
          </a:xfrm>
          <a:prstGeom prst="roundRect">
            <a:avLst>
              <a:gd fmla="val 16667" name="adj"/>
            </a:avLst>
          </a:prstGeom>
          <a:solidFill>
            <a:schemeClr val="lt1"/>
          </a:solidFill>
          <a:ln cap="flat" cmpd="sng" w="19050">
            <a:solidFill>
              <a:srgbClr val="B5916F"/>
            </a:solidFill>
            <a:prstDash val="dash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34" name="Google Shape;334;p15"/>
          <p:cNvSpPr txBox="1"/>
          <p:nvPr/>
        </p:nvSpPr>
        <p:spPr>
          <a:xfrm>
            <a:off x="472125" y="3951400"/>
            <a:ext cx="2112300" cy="518700"/>
          </a:xfrm>
          <a:prstGeom prst="rect">
            <a:avLst/>
          </a:prstGeom>
          <a:noFill/>
          <a:ln>
            <a:noFill/>
          </a:ln>
        </p:spPr>
        <p:txBody>
          <a:bodyPr anchorCtr="0" anchor="t" bIns="0" lIns="0" spcFirstLastPara="1" rIns="0" wrap="square" tIns="0">
            <a:noAutofit/>
          </a:bodyPr>
          <a:lstStyle/>
          <a:p>
            <a:pPr indent="0" lvl="1" marL="0" marR="0" rtl="0" algn="ctr">
              <a:lnSpc>
                <a:spcPct val="140020"/>
              </a:lnSpc>
              <a:spcBef>
                <a:spcPts val="0"/>
              </a:spcBef>
              <a:spcAft>
                <a:spcPts val="0"/>
              </a:spcAft>
              <a:buNone/>
            </a:pPr>
            <a:r>
              <a:rPr lang="en" sz="1200">
                <a:solidFill>
                  <a:srgbClr val="171616"/>
                </a:solidFill>
                <a:latin typeface="Nunito"/>
                <a:ea typeface="Nunito"/>
                <a:cs typeface="Nunito"/>
                <a:sym typeface="Nunito"/>
              </a:rPr>
              <a:t>P</a:t>
            </a:r>
            <a:r>
              <a:rPr lang="en" sz="1200">
                <a:solidFill>
                  <a:srgbClr val="171616"/>
                </a:solidFill>
                <a:latin typeface="Nunito"/>
                <a:ea typeface="Nunito"/>
                <a:cs typeface="Nunito"/>
                <a:sym typeface="Nunito"/>
              </a:rPr>
              <a:t>rofessional musician</a:t>
            </a:r>
            <a:r>
              <a:rPr lang="en" sz="1200">
                <a:solidFill>
                  <a:srgbClr val="171616"/>
                </a:solidFill>
                <a:latin typeface="Nunito"/>
                <a:ea typeface="Nunito"/>
                <a:cs typeface="Nunito"/>
                <a:sym typeface="Nunito"/>
              </a:rPr>
              <a:t>,</a:t>
            </a:r>
            <a:endParaRPr sz="1200">
              <a:solidFill>
                <a:srgbClr val="171616"/>
              </a:solidFill>
              <a:latin typeface="Nunito"/>
              <a:ea typeface="Nunito"/>
              <a:cs typeface="Nunito"/>
              <a:sym typeface="Nunito"/>
            </a:endParaRPr>
          </a:p>
          <a:p>
            <a:pPr indent="0" lvl="1" marL="0" rtl="0" algn="ctr">
              <a:lnSpc>
                <a:spcPct val="140020"/>
              </a:lnSpc>
              <a:spcBef>
                <a:spcPts val="0"/>
              </a:spcBef>
              <a:spcAft>
                <a:spcPts val="0"/>
              </a:spcAft>
              <a:buNone/>
            </a:pPr>
            <a:r>
              <a:rPr lang="en" sz="1200">
                <a:solidFill>
                  <a:srgbClr val="171616"/>
                </a:solidFill>
                <a:latin typeface="Nunito"/>
                <a:ea typeface="Nunito"/>
                <a:cs typeface="Nunito"/>
                <a:sym typeface="Nunito"/>
              </a:rPr>
              <a:t>t</a:t>
            </a:r>
            <a:r>
              <a:rPr lang="en" sz="1200">
                <a:solidFill>
                  <a:srgbClr val="171616"/>
                </a:solidFill>
                <a:latin typeface="Nunito"/>
                <a:ea typeface="Nunito"/>
                <a:cs typeface="Nunito"/>
                <a:sym typeface="Nunito"/>
              </a:rPr>
              <a:t>eacher at Julliard an</a:t>
            </a:r>
            <a:r>
              <a:rPr lang="en" sz="1200">
                <a:solidFill>
                  <a:srgbClr val="171616"/>
                </a:solidFill>
                <a:latin typeface="Nunito"/>
                <a:ea typeface="Nunito"/>
                <a:cs typeface="Nunito"/>
                <a:sym typeface="Nunito"/>
              </a:rPr>
              <a:t>d </a:t>
            </a:r>
            <a:r>
              <a:rPr lang="en" sz="1200">
                <a:solidFill>
                  <a:srgbClr val="171616"/>
                </a:solidFill>
                <a:latin typeface="Nunito"/>
                <a:ea typeface="Nunito"/>
                <a:cs typeface="Nunito"/>
                <a:sym typeface="Nunito"/>
              </a:rPr>
              <a:t>Rutgers</a:t>
            </a:r>
            <a:endParaRPr sz="1200">
              <a:solidFill>
                <a:srgbClr val="171616"/>
              </a:solidFill>
              <a:latin typeface="Nunito"/>
              <a:ea typeface="Nunito"/>
              <a:cs typeface="Nunito"/>
              <a:sym typeface="Nunito"/>
            </a:endParaRPr>
          </a:p>
          <a:p>
            <a:pPr indent="0" lvl="1" marL="0" marR="0" rtl="0" algn="ctr">
              <a:lnSpc>
                <a:spcPct val="140020"/>
              </a:lnSpc>
              <a:spcBef>
                <a:spcPts val="0"/>
              </a:spcBef>
              <a:spcAft>
                <a:spcPts val="0"/>
              </a:spcAft>
              <a:buNone/>
            </a:pPr>
            <a:r>
              <a:t/>
            </a:r>
            <a:endParaRPr sz="900">
              <a:latin typeface="Nunito"/>
              <a:ea typeface="Nunito"/>
              <a:cs typeface="Nunito"/>
              <a:sym typeface="Nunito"/>
            </a:endParaRPr>
          </a:p>
        </p:txBody>
      </p:sp>
      <p:sp>
        <p:nvSpPr>
          <p:cNvPr id="335" name="Google Shape;335;p15"/>
          <p:cNvSpPr/>
          <p:nvPr/>
        </p:nvSpPr>
        <p:spPr>
          <a:xfrm>
            <a:off x="3294550" y="3847000"/>
            <a:ext cx="2341200" cy="727500"/>
          </a:xfrm>
          <a:prstGeom prst="roundRect">
            <a:avLst>
              <a:gd fmla="val 16667" name="adj"/>
            </a:avLst>
          </a:prstGeom>
          <a:solidFill>
            <a:schemeClr val="lt1"/>
          </a:solidFill>
          <a:ln cap="flat" cmpd="sng" w="19050">
            <a:solidFill>
              <a:srgbClr val="B5916F"/>
            </a:solidFill>
            <a:prstDash val="dash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36" name="Google Shape;336;p15"/>
          <p:cNvSpPr txBox="1"/>
          <p:nvPr/>
        </p:nvSpPr>
        <p:spPr>
          <a:xfrm>
            <a:off x="3503944" y="3982399"/>
            <a:ext cx="1998600" cy="443400"/>
          </a:xfrm>
          <a:prstGeom prst="rect">
            <a:avLst/>
          </a:prstGeom>
          <a:noFill/>
          <a:ln>
            <a:noFill/>
          </a:ln>
        </p:spPr>
        <p:txBody>
          <a:bodyPr anchorCtr="0" anchor="t" bIns="0" lIns="0" spcFirstLastPara="1" rIns="0" wrap="square" tIns="0">
            <a:spAutoFit/>
          </a:bodyPr>
          <a:lstStyle/>
          <a:p>
            <a:pPr indent="0" lvl="0" marL="0" marR="0" rtl="0" algn="ctr">
              <a:lnSpc>
                <a:spcPct val="140020"/>
              </a:lnSpc>
              <a:spcBef>
                <a:spcPts val="0"/>
              </a:spcBef>
              <a:spcAft>
                <a:spcPts val="0"/>
              </a:spcAft>
              <a:buNone/>
            </a:pPr>
            <a:r>
              <a:rPr lang="en" sz="1200">
                <a:solidFill>
                  <a:srgbClr val="171616"/>
                </a:solidFill>
                <a:latin typeface="Nunito"/>
                <a:ea typeface="Nunito"/>
                <a:cs typeface="Nunito"/>
                <a:sym typeface="Nunito"/>
              </a:rPr>
              <a:t>CS coterm at Stanford ‘24</a:t>
            </a:r>
            <a:r>
              <a:rPr lang="en" sz="1200">
                <a:solidFill>
                  <a:srgbClr val="171616"/>
                </a:solidFill>
                <a:latin typeface="Nunito"/>
                <a:ea typeface="Nunito"/>
                <a:cs typeface="Nunito"/>
                <a:sym typeface="Nunito"/>
              </a:rPr>
              <a:t>, originally</a:t>
            </a:r>
            <a:r>
              <a:rPr lang="en" sz="1200">
                <a:solidFill>
                  <a:srgbClr val="171616"/>
                </a:solidFill>
                <a:latin typeface="Nunito"/>
                <a:ea typeface="Nunito"/>
                <a:cs typeface="Nunito"/>
                <a:sym typeface="Nunito"/>
              </a:rPr>
              <a:t> from Taipei</a:t>
            </a:r>
            <a:endParaRPr sz="900">
              <a:latin typeface="Nunito"/>
              <a:ea typeface="Nunito"/>
              <a:cs typeface="Nunito"/>
              <a:sym typeface="Nunito"/>
            </a:endParaRPr>
          </a:p>
        </p:txBody>
      </p:sp>
      <p:sp>
        <p:nvSpPr>
          <p:cNvPr id="337" name="Google Shape;337;p15"/>
          <p:cNvSpPr/>
          <p:nvPr/>
        </p:nvSpPr>
        <p:spPr>
          <a:xfrm>
            <a:off x="6290975" y="3833750"/>
            <a:ext cx="2341200" cy="727500"/>
          </a:xfrm>
          <a:prstGeom prst="roundRect">
            <a:avLst>
              <a:gd fmla="val 16667" name="adj"/>
            </a:avLst>
          </a:prstGeom>
          <a:solidFill>
            <a:schemeClr val="lt1"/>
          </a:solidFill>
          <a:ln cap="flat" cmpd="sng" w="19050">
            <a:solidFill>
              <a:srgbClr val="B5916F"/>
            </a:solidFill>
            <a:prstDash val="dash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Gilda Display"/>
                <a:ea typeface="Gilda Display"/>
                <a:cs typeface="Gilda Display"/>
                <a:sym typeface="Gilda Display"/>
              </a:rPr>
              <a:t>                                                                                                                                                                      </a:t>
            </a:r>
            <a:endParaRPr>
              <a:latin typeface="Gilda Display"/>
              <a:ea typeface="Gilda Display"/>
              <a:cs typeface="Gilda Display"/>
              <a:sym typeface="Gilda Display"/>
            </a:endParaRPr>
          </a:p>
        </p:txBody>
      </p:sp>
      <p:sp>
        <p:nvSpPr>
          <p:cNvPr id="338" name="Google Shape;338;p15"/>
          <p:cNvSpPr txBox="1"/>
          <p:nvPr/>
        </p:nvSpPr>
        <p:spPr>
          <a:xfrm>
            <a:off x="6462269" y="3975799"/>
            <a:ext cx="1998600" cy="443400"/>
          </a:xfrm>
          <a:prstGeom prst="rect">
            <a:avLst/>
          </a:prstGeom>
          <a:noFill/>
          <a:ln>
            <a:noFill/>
          </a:ln>
        </p:spPr>
        <p:txBody>
          <a:bodyPr anchorCtr="0" anchor="t" bIns="0" lIns="0" spcFirstLastPara="1" rIns="0" wrap="square" tIns="0">
            <a:spAutoFit/>
          </a:bodyPr>
          <a:lstStyle/>
          <a:p>
            <a:pPr indent="0" lvl="1" marL="0" marR="0" rtl="0" algn="ctr">
              <a:lnSpc>
                <a:spcPct val="140020"/>
              </a:lnSpc>
              <a:spcBef>
                <a:spcPts val="0"/>
              </a:spcBef>
              <a:spcAft>
                <a:spcPts val="0"/>
              </a:spcAft>
              <a:buNone/>
            </a:pPr>
            <a:r>
              <a:rPr lang="en" sz="1200">
                <a:solidFill>
                  <a:srgbClr val="171616"/>
                </a:solidFill>
                <a:latin typeface="Nunito"/>
                <a:ea typeface="Nunito"/>
                <a:cs typeface="Nunito"/>
                <a:sym typeface="Nunito"/>
              </a:rPr>
              <a:t>PGM Intern at Tesla,</a:t>
            </a:r>
            <a:endParaRPr sz="1200">
              <a:solidFill>
                <a:srgbClr val="171616"/>
              </a:solidFill>
              <a:latin typeface="Nunito"/>
              <a:ea typeface="Nunito"/>
              <a:cs typeface="Nunito"/>
              <a:sym typeface="Nunito"/>
            </a:endParaRPr>
          </a:p>
          <a:p>
            <a:pPr indent="0" lvl="1" marL="0" marR="0" rtl="0" algn="ctr">
              <a:lnSpc>
                <a:spcPct val="140020"/>
              </a:lnSpc>
              <a:spcBef>
                <a:spcPts val="0"/>
              </a:spcBef>
              <a:spcAft>
                <a:spcPts val="0"/>
              </a:spcAft>
              <a:buNone/>
            </a:pPr>
            <a:r>
              <a:rPr lang="en" sz="1200">
                <a:solidFill>
                  <a:srgbClr val="171616"/>
                </a:solidFill>
                <a:latin typeface="Nunito"/>
                <a:ea typeface="Nunito"/>
                <a:cs typeface="Nunito"/>
                <a:sym typeface="Nunito"/>
              </a:rPr>
              <a:t>M.S. Seattle University ‘24</a:t>
            </a:r>
            <a:endParaRPr sz="1200">
              <a:solidFill>
                <a:srgbClr val="171616"/>
              </a:solidFill>
              <a:latin typeface="Nunito"/>
              <a:ea typeface="Nunito"/>
              <a:cs typeface="Nunito"/>
              <a:sym typeface="Nunito"/>
            </a:endParaRPr>
          </a:p>
        </p:txBody>
      </p:sp>
      <p:sp>
        <p:nvSpPr>
          <p:cNvPr id="339" name="Google Shape;339;p15"/>
          <p:cNvSpPr txBox="1"/>
          <p:nvPr/>
        </p:nvSpPr>
        <p:spPr>
          <a:xfrm>
            <a:off x="445112" y="714402"/>
            <a:ext cx="8253900" cy="615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4000">
                <a:latin typeface="Gilda Display"/>
                <a:ea typeface="Gilda Display"/>
                <a:cs typeface="Gilda Display"/>
                <a:sym typeface="Gilda Display"/>
              </a:rPr>
              <a:t>Participants</a:t>
            </a:r>
            <a:endParaRPr sz="7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343" name="Shape 343"/>
        <p:cNvGrpSpPr/>
        <p:nvPr/>
      </p:nvGrpSpPr>
      <p:grpSpPr>
        <a:xfrm>
          <a:off x="0" y="0"/>
          <a:ext cx="0" cy="0"/>
          <a:chOff x="0" y="0"/>
          <a:chExt cx="0" cy="0"/>
        </a:xfrm>
      </p:grpSpPr>
      <p:grpSp>
        <p:nvGrpSpPr>
          <p:cNvPr id="344" name="Google Shape;344;p16"/>
          <p:cNvGrpSpPr/>
          <p:nvPr/>
        </p:nvGrpSpPr>
        <p:grpSpPr>
          <a:xfrm>
            <a:off x="-1028700" y="441053"/>
            <a:ext cx="1543020" cy="1597504"/>
            <a:chOff x="0" y="-28575"/>
            <a:chExt cx="812800" cy="841500"/>
          </a:xfrm>
        </p:grpSpPr>
        <p:sp>
          <p:nvSpPr>
            <p:cNvPr id="345" name="Google Shape;345;p16"/>
            <p:cNvSpPr/>
            <p:nvPr/>
          </p:nvSpPr>
          <p:spPr>
            <a:xfrm>
              <a:off x="0" y="0"/>
              <a:ext cx="812800" cy="560292"/>
            </a:xfrm>
            <a:custGeom>
              <a:rect b="b" l="l" r="r" t="t"/>
              <a:pathLst>
                <a:path extrusionOk="0" h="560292" w="812800">
                  <a:moveTo>
                    <a:pt x="0" y="0"/>
                  </a:moveTo>
                  <a:lnTo>
                    <a:pt x="812800" y="0"/>
                  </a:lnTo>
                  <a:lnTo>
                    <a:pt x="812800" y="560292"/>
                  </a:lnTo>
                  <a:lnTo>
                    <a:pt x="0" y="560292"/>
                  </a:lnTo>
                  <a:close/>
                </a:path>
              </a:pathLst>
            </a:custGeom>
            <a:solidFill>
              <a:srgbClr val="B5916F"/>
            </a:solidFill>
            <a:ln>
              <a:noFill/>
            </a:ln>
          </p:spPr>
        </p:sp>
        <p:sp>
          <p:nvSpPr>
            <p:cNvPr id="346" name="Google Shape;346;p16"/>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47" name="Google Shape;347;p16"/>
          <p:cNvGrpSpPr/>
          <p:nvPr/>
        </p:nvGrpSpPr>
        <p:grpSpPr>
          <a:xfrm>
            <a:off x="8629650" y="441053"/>
            <a:ext cx="1543020" cy="1597504"/>
            <a:chOff x="0" y="-28575"/>
            <a:chExt cx="812800" cy="841500"/>
          </a:xfrm>
        </p:grpSpPr>
        <p:sp>
          <p:nvSpPr>
            <p:cNvPr id="348" name="Google Shape;348;p16"/>
            <p:cNvSpPr/>
            <p:nvPr/>
          </p:nvSpPr>
          <p:spPr>
            <a:xfrm>
              <a:off x="0" y="0"/>
              <a:ext cx="812800" cy="560292"/>
            </a:xfrm>
            <a:custGeom>
              <a:rect b="b" l="l" r="r" t="t"/>
              <a:pathLst>
                <a:path extrusionOk="0" h="560292" w="812800">
                  <a:moveTo>
                    <a:pt x="0" y="0"/>
                  </a:moveTo>
                  <a:lnTo>
                    <a:pt x="812800" y="0"/>
                  </a:lnTo>
                  <a:lnTo>
                    <a:pt x="812800" y="560292"/>
                  </a:lnTo>
                  <a:lnTo>
                    <a:pt x="0" y="560292"/>
                  </a:lnTo>
                  <a:close/>
                </a:path>
              </a:pathLst>
            </a:custGeom>
            <a:solidFill>
              <a:srgbClr val="B5916F"/>
            </a:solidFill>
            <a:ln>
              <a:noFill/>
            </a:ln>
          </p:spPr>
        </p:sp>
        <p:sp>
          <p:nvSpPr>
            <p:cNvPr id="349" name="Google Shape;349;p16"/>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350" name="Google Shape;350;p16"/>
          <p:cNvCxnSpPr/>
          <p:nvPr/>
        </p:nvCxnSpPr>
        <p:spPr>
          <a:xfrm>
            <a:off x="-161958" y="495300"/>
            <a:ext cx="9468000" cy="0"/>
          </a:xfrm>
          <a:prstGeom prst="straightConnector1">
            <a:avLst/>
          </a:prstGeom>
          <a:noFill/>
          <a:ln cap="flat" cmpd="sng" w="38100">
            <a:solidFill>
              <a:srgbClr val="191610"/>
            </a:solidFill>
            <a:prstDash val="solid"/>
            <a:round/>
            <a:headEnd len="sm" w="sm" type="none"/>
            <a:tailEnd len="sm" w="sm" type="none"/>
          </a:ln>
        </p:spPr>
      </p:cxnSp>
      <p:cxnSp>
        <p:nvCxnSpPr>
          <p:cNvPr id="351" name="Google Shape;351;p16"/>
          <p:cNvCxnSpPr/>
          <p:nvPr/>
        </p:nvCxnSpPr>
        <p:spPr>
          <a:xfrm>
            <a:off x="-161958" y="1558980"/>
            <a:ext cx="9468000" cy="0"/>
          </a:xfrm>
          <a:prstGeom prst="straightConnector1">
            <a:avLst/>
          </a:prstGeom>
          <a:noFill/>
          <a:ln cap="flat" cmpd="sng" w="38100">
            <a:solidFill>
              <a:srgbClr val="191610"/>
            </a:solidFill>
            <a:prstDash val="solid"/>
            <a:round/>
            <a:headEnd len="sm" w="sm" type="none"/>
            <a:tailEnd len="sm" w="sm" type="none"/>
          </a:ln>
        </p:spPr>
      </p:cxnSp>
      <p:grpSp>
        <p:nvGrpSpPr>
          <p:cNvPr id="352" name="Google Shape;352;p16"/>
          <p:cNvGrpSpPr/>
          <p:nvPr/>
        </p:nvGrpSpPr>
        <p:grpSpPr>
          <a:xfrm>
            <a:off x="504825" y="-761165"/>
            <a:ext cx="8134190" cy="1597504"/>
            <a:chOff x="0" y="-28575"/>
            <a:chExt cx="4284761" cy="841500"/>
          </a:xfrm>
        </p:grpSpPr>
        <p:sp>
          <p:nvSpPr>
            <p:cNvPr id="353" name="Google Shape;353;p16"/>
            <p:cNvSpPr/>
            <p:nvPr/>
          </p:nvSpPr>
          <p:spPr>
            <a:xfrm>
              <a:off x="0" y="0"/>
              <a:ext cx="4284761" cy="628250"/>
            </a:xfrm>
            <a:custGeom>
              <a:rect b="b" l="l" r="r" t="t"/>
              <a:pathLst>
                <a:path extrusionOk="0" h="628250" w="4284761">
                  <a:moveTo>
                    <a:pt x="0" y="0"/>
                  </a:moveTo>
                  <a:lnTo>
                    <a:pt x="4284761" y="0"/>
                  </a:lnTo>
                  <a:lnTo>
                    <a:pt x="4284761" y="628250"/>
                  </a:lnTo>
                  <a:lnTo>
                    <a:pt x="0" y="628250"/>
                  </a:lnTo>
                  <a:close/>
                </a:path>
              </a:pathLst>
            </a:custGeom>
            <a:solidFill>
              <a:srgbClr val="E6D2C3"/>
            </a:solidFill>
            <a:ln>
              <a:noFill/>
            </a:ln>
          </p:spPr>
        </p:sp>
        <p:sp>
          <p:nvSpPr>
            <p:cNvPr id="354" name="Google Shape;354;p16"/>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55" name="Google Shape;355;p16"/>
          <p:cNvGrpSpPr/>
          <p:nvPr/>
        </p:nvGrpSpPr>
        <p:grpSpPr>
          <a:xfrm>
            <a:off x="-396905" y="74294"/>
            <a:ext cx="842063" cy="842063"/>
            <a:chOff x="0" y="0"/>
            <a:chExt cx="2245500" cy="2245500"/>
          </a:xfrm>
        </p:grpSpPr>
        <p:cxnSp>
          <p:nvCxnSpPr>
            <p:cNvPr id="356" name="Google Shape;356;p16"/>
            <p:cNvCxnSpPr/>
            <p:nvPr/>
          </p:nvCxnSpPr>
          <p:spPr>
            <a:xfrm>
              <a:off x="0" y="1122681"/>
              <a:ext cx="2245500" cy="0"/>
            </a:xfrm>
            <a:prstGeom prst="straightConnector1">
              <a:avLst/>
            </a:prstGeom>
            <a:noFill/>
            <a:ln cap="flat" cmpd="sng" w="50800">
              <a:solidFill>
                <a:srgbClr val="191610"/>
              </a:solidFill>
              <a:prstDash val="solid"/>
              <a:round/>
              <a:headEnd len="sm" w="sm" type="none"/>
              <a:tailEnd len="sm" w="sm" type="none"/>
            </a:ln>
          </p:spPr>
        </p:cxnSp>
        <p:cxnSp>
          <p:nvCxnSpPr>
            <p:cNvPr id="357" name="Google Shape;357;p16"/>
            <p:cNvCxnSpPr/>
            <p:nvPr/>
          </p:nvCxnSpPr>
          <p:spPr>
            <a:xfrm>
              <a:off x="1122681" y="0"/>
              <a:ext cx="0" cy="2245500"/>
            </a:xfrm>
            <a:prstGeom prst="straightConnector1">
              <a:avLst/>
            </a:prstGeom>
            <a:noFill/>
            <a:ln cap="flat" cmpd="sng" w="50800">
              <a:solidFill>
                <a:srgbClr val="191610"/>
              </a:solidFill>
              <a:prstDash val="solid"/>
              <a:round/>
              <a:headEnd len="sm" w="sm" type="none"/>
              <a:tailEnd len="sm" w="sm" type="none"/>
            </a:ln>
          </p:spPr>
        </p:cxnSp>
        <p:cxnSp>
          <p:nvCxnSpPr>
            <p:cNvPr id="358" name="Google Shape;358;p16"/>
            <p:cNvCxnSpPr/>
            <p:nvPr/>
          </p:nvCxnSpPr>
          <p:spPr>
            <a:xfrm>
              <a:off x="328826" y="328826"/>
              <a:ext cx="1587600" cy="1587600"/>
            </a:xfrm>
            <a:prstGeom prst="straightConnector1">
              <a:avLst/>
            </a:prstGeom>
            <a:noFill/>
            <a:ln cap="flat" cmpd="sng" w="50800">
              <a:solidFill>
                <a:srgbClr val="191610"/>
              </a:solidFill>
              <a:prstDash val="solid"/>
              <a:round/>
              <a:headEnd len="sm" w="sm" type="none"/>
              <a:tailEnd len="sm" w="sm" type="none"/>
            </a:ln>
          </p:spPr>
        </p:cxnSp>
        <p:cxnSp>
          <p:nvCxnSpPr>
            <p:cNvPr id="359" name="Google Shape;359;p16"/>
            <p:cNvCxnSpPr/>
            <p:nvPr/>
          </p:nvCxnSpPr>
          <p:spPr>
            <a:xfrm flipH="1">
              <a:off x="328936" y="328826"/>
              <a:ext cx="1587600" cy="1587600"/>
            </a:xfrm>
            <a:prstGeom prst="straightConnector1">
              <a:avLst/>
            </a:prstGeom>
            <a:noFill/>
            <a:ln cap="flat" cmpd="sng" w="50800">
              <a:solidFill>
                <a:srgbClr val="191610"/>
              </a:solidFill>
              <a:prstDash val="solid"/>
              <a:round/>
              <a:headEnd len="sm" w="sm" type="none"/>
              <a:tailEnd len="sm" w="sm" type="none"/>
            </a:ln>
          </p:spPr>
        </p:cxnSp>
      </p:grpSp>
      <p:grpSp>
        <p:nvGrpSpPr>
          <p:cNvPr id="360" name="Google Shape;360;p16"/>
          <p:cNvGrpSpPr/>
          <p:nvPr/>
        </p:nvGrpSpPr>
        <p:grpSpPr>
          <a:xfrm>
            <a:off x="8698745" y="74329"/>
            <a:ext cx="842034" cy="842034"/>
            <a:chOff x="0" y="0"/>
            <a:chExt cx="1503900" cy="1503900"/>
          </a:xfrm>
        </p:grpSpPr>
        <p:cxnSp>
          <p:nvCxnSpPr>
            <p:cNvPr id="361" name="Google Shape;361;p16"/>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362" name="Google Shape;362;p16"/>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363" name="Google Shape;363;p16"/>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364" name="Google Shape;364;p16"/>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
        <p:nvSpPr>
          <p:cNvPr id="365" name="Google Shape;365;p16"/>
          <p:cNvSpPr/>
          <p:nvPr/>
        </p:nvSpPr>
        <p:spPr>
          <a:xfrm>
            <a:off x="789976" y="1915813"/>
            <a:ext cx="3063600" cy="986400"/>
          </a:xfrm>
          <a:prstGeom prst="wedgeRoundRectCallout">
            <a:avLst>
              <a:gd fmla="val -47580" name="adj1"/>
              <a:gd fmla="val 97031" name="adj2"/>
              <a:gd fmla="val 0" name="adj3"/>
            </a:avLst>
          </a:prstGeom>
          <a:solidFill>
            <a:srgbClr val="B5916F"/>
          </a:solidFill>
          <a:ln>
            <a:noFill/>
          </a:ln>
          <a:effectLst>
            <a:outerShdw blurRad="57150" rotWithShape="0" algn="bl" dir="4200000" dist="19050">
              <a:srgbClr val="000000">
                <a:alpha val="4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66" name="Google Shape;366;p16"/>
          <p:cNvSpPr txBox="1"/>
          <p:nvPr/>
        </p:nvSpPr>
        <p:spPr>
          <a:xfrm>
            <a:off x="917925" y="2040928"/>
            <a:ext cx="2807700" cy="736200"/>
          </a:xfrm>
          <a:prstGeom prst="rect">
            <a:avLst/>
          </a:prstGeom>
          <a:noFill/>
          <a:ln>
            <a:noFill/>
          </a:ln>
        </p:spPr>
        <p:txBody>
          <a:bodyPr anchorCtr="0" anchor="t" bIns="0" lIns="0" spcFirstLastPara="1" rIns="0" wrap="square" tIns="0">
            <a:noAutofit/>
          </a:bodyPr>
          <a:lstStyle/>
          <a:p>
            <a:pPr indent="0" lvl="1" marL="0" marR="0" rtl="0" algn="l">
              <a:lnSpc>
                <a:spcPct val="140020"/>
              </a:lnSpc>
              <a:spcBef>
                <a:spcPts val="0"/>
              </a:spcBef>
              <a:spcAft>
                <a:spcPts val="0"/>
              </a:spcAft>
              <a:buNone/>
            </a:pPr>
            <a:r>
              <a:rPr lang="en" sz="1200">
                <a:solidFill>
                  <a:srgbClr val="FFEAD5"/>
                </a:solidFill>
                <a:latin typeface="Nunito"/>
                <a:ea typeface="Nunito"/>
                <a:cs typeface="Nunito"/>
                <a:sym typeface="Nunito"/>
              </a:rPr>
              <a:t>Could you walk me through a time you interacted with someone from a different generation?</a:t>
            </a:r>
            <a:endParaRPr sz="1200">
              <a:solidFill>
                <a:srgbClr val="FFEAD5"/>
              </a:solidFill>
              <a:latin typeface="Nunito"/>
              <a:ea typeface="Nunito"/>
              <a:cs typeface="Nunito"/>
              <a:sym typeface="Nunito"/>
            </a:endParaRPr>
          </a:p>
        </p:txBody>
      </p:sp>
      <p:sp>
        <p:nvSpPr>
          <p:cNvPr id="367" name="Google Shape;367;p16"/>
          <p:cNvSpPr/>
          <p:nvPr/>
        </p:nvSpPr>
        <p:spPr>
          <a:xfrm>
            <a:off x="2805650" y="2886200"/>
            <a:ext cx="3148800" cy="986400"/>
          </a:xfrm>
          <a:prstGeom prst="wedgeRoundRectCallout">
            <a:avLst>
              <a:gd fmla="val -2406" name="adj1"/>
              <a:gd fmla="val 75958" name="adj2"/>
              <a:gd fmla="val 0" name="adj3"/>
            </a:avLst>
          </a:prstGeom>
          <a:solidFill>
            <a:srgbClr val="6D5742"/>
          </a:solidFill>
          <a:ln>
            <a:noFill/>
          </a:ln>
          <a:effectLst>
            <a:outerShdw blurRad="57150" rotWithShape="0" algn="bl" dir="366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68" name="Google Shape;368;p16"/>
          <p:cNvSpPr txBox="1"/>
          <p:nvPr/>
        </p:nvSpPr>
        <p:spPr>
          <a:xfrm>
            <a:off x="2999525" y="3011288"/>
            <a:ext cx="2951700" cy="736200"/>
          </a:xfrm>
          <a:prstGeom prst="rect">
            <a:avLst/>
          </a:prstGeom>
          <a:noFill/>
          <a:ln>
            <a:noFill/>
          </a:ln>
        </p:spPr>
        <p:txBody>
          <a:bodyPr anchorCtr="0" anchor="t" bIns="0" lIns="0" spcFirstLastPara="1" rIns="0" wrap="square" tIns="0">
            <a:noAutofit/>
          </a:bodyPr>
          <a:lstStyle/>
          <a:p>
            <a:pPr indent="0" lvl="0" marL="0" marR="0" rtl="0" algn="l">
              <a:lnSpc>
                <a:spcPct val="140020"/>
              </a:lnSpc>
              <a:spcBef>
                <a:spcPts val="0"/>
              </a:spcBef>
              <a:spcAft>
                <a:spcPts val="0"/>
              </a:spcAft>
              <a:buSzPts val="1100"/>
              <a:buNone/>
            </a:pPr>
            <a:r>
              <a:rPr lang="en" sz="1200">
                <a:solidFill>
                  <a:srgbClr val="D6C1B0"/>
                </a:solidFill>
                <a:latin typeface="Nunito"/>
                <a:ea typeface="Nunito"/>
                <a:cs typeface="Nunito"/>
                <a:sym typeface="Nunito"/>
              </a:rPr>
              <a:t>Tell me about a time you felt a disconnect between you and a younger/older generation? </a:t>
            </a:r>
            <a:endParaRPr sz="1200">
              <a:solidFill>
                <a:srgbClr val="D6C1B0"/>
              </a:solidFill>
              <a:latin typeface="Nunito"/>
              <a:ea typeface="Nunito"/>
              <a:cs typeface="Nunito"/>
              <a:sym typeface="Nunito"/>
            </a:endParaRPr>
          </a:p>
        </p:txBody>
      </p:sp>
      <p:sp>
        <p:nvSpPr>
          <p:cNvPr id="369" name="Google Shape;369;p16"/>
          <p:cNvSpPr/>
          <p:nvPr/>
        </p:nvSpPr>
        <p:spPr>
          <a:xfrm>
            <a:off x="5145075" y="1949275"/>
            <a:ext cx="3379800" cy="986400"/>
          </a:xfrm>
          <a:prstGeom prst="wedgeRoundRectCallout">
            <a:avLst>
              <a:gd fmla="val 28048" name="adj1"/>
              <a:gd fmla="val 72569" name="adj2"/>
              <a:gd fmla="val 0" name="adj3"/>
            </a:avLst>
          </a:prstGeom>
          <a:solidFill>
            <a:schemeClr val="lt1"/>
          </a:solidFill>
          <a:ln>
            <a:noFill/>
          </a:ln>
          <a:effectLst>
            <a:outerShdw blurRad="57150" rotWithShape="0" algn="bl" dir="4200000" dist="19050">
              <a:srgbClr val="000000">
                <a:alpha val="4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70" name="Google Shape;370;p16"/>
          <p:cNvSpPr txBox="1"/>
          <p:nvPr/>
        </p:nvSpPr>
        <p:spPr>
          <a:xfrm>
            <a:off x="5303175" y="2068250"/>
            <a:ext cx="3063600" cy="736200"/>
          </a:xfrm>
          <a:prstGeom prst="rect">
            <a:avLst/>
          </a:prstGeom>
          <a:noFill/>
          <a:ln>
            <a:noFill/>
          </a:ln>
        </p:spPr>
        <p:txBody>
          <a:bodyPr anchorCtr="0" anchor="t" bIns="0" lIns="0" spcFirstLastPara="1" rIns="0" wrap="square" tIns="0">
            <a:noAutofit/>
          </a:bodyPr>
          <a:lstStyle/>
          <a:p>
            <a:pPr indent="0" lvl="0" marL="0" marR="0" rtl="0" algn="l">
              <a:lnSpc>
                <a:spcPct val="140020"/>
              </a:lnSpc>
              <a:spcBef>
                <a:spcPts val="0"/>
              </a:spcBef>
              <a:spcAft>
                <a:spcPts val="0"/>
              </a:spcAft>
              <a:buSzPts val="1100"/>
              <a:buNone/>
            </a:pPr>
            <a:r>
              <a:rPr lang="en" sz="1200">
                <a:solidFill>
                  <a:srgbClr val="171616"/>
                </a:solidFill>
                <a:latin typeface="Nunito"/>
                <a:ea typeface="Nunito"/>
                <a:cs typeface="Nunito"/>
                <a:sym typeface="Nunito"/>
              </a:rPr>
              <a:t>Tell me about a time you felt connected between you and someone from another generation or culture?</a:t>
            </a:r>
            <a:endParaRPr sz="1200">
              <a:solidFill>
                <a:srgbClr val="171616"/>
              </a:solidFill>
              <a:latin typeface="Nunito"/>
              <a:ea typeface="Nunito"/>
              <a:cs typeface="Nunito"/>
              <a:sym typeface="Nunito"/>
            </a:endParaRPr>
          </a:p>
        </p:txBody>
      </p:sp>
      <p:sp>
        <p:nvSpPr>
          <p:cNvPr id="371" name="Google Shape;371;p16"/>
          <p:cNvSpPr/>
          <p:nvPr/>
        </p:nvSpPr>
        <p:spPr>
          <a:xfrm>
            <a:off x="430900" y="3812500"/>
            <a:ext cx="2951700" cy="842100"/>
          </a:xfrm>
          <a:prstGeom prst="wedgeRoundRectCallout">
            <a:avLst>
              <a:gd fmla="val -39428" name="adj1"/>
              <a:gd fmla="val 75956" name="adj2"/>
              <a:gd fmla="val 0" name="adj3"/>
            </a:avLst>
          </a:prstGeom>
          <a:solidFill>
            <a:schemeClr val="lt1"/>
          </a:solidFill>
          <a:ln>
            <a:noFill/>
          </a:ln>
          <a:effectLst>
            <a:outerShdw blurRad="57150" rotWithShape="0" algn="bl" dir="4200000" dist="19050">
              <a:srgbClr val="000000">
                <a:alpha val="4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72" name="Google Shape;372;p16"/>
          <p:cNvSpPr txBox="1"/>
          <p:nvPr/>
        </p:nvSpPr>
        <p:spPr>
          <a:xfrm>
            <a:off x="584200" y="3981665"/>
            <a:ext cx="2645100" cy="503700"/>
          </a:xfrm>
          <a:prstGeom prst="rect">
            <a:avLst/>
          </a:prstGeom>
          <a:noFill/>
          <a:ln>
            <a:noFill/>
          </a:ln>
        </p:spPr>
        <p:txBody>
          <a:bodyPr anchorCtr="0" anchor="t" bIns="0" lIns="0" spcFirstLastPara="1" rIns="0" wrap="square" tIns="0">
            <a:noAutofit/>
          </a:bodyPr>
          <a:lstStyle/>
          <a:p>
            <a:pPr indent="0" lvl="0" marL="0" marR="0" rtl="0" algn="l">
              <a:lnSpc>
                <a:spcPct val="140020"/>
              </a:lnSpc>
              <a:spcBef>
                <a:spcPts val="0"/>
              </a:spcBef>
              <a:spcAft>
                <a:spcPts val="0"/>
              </a:spcAft>
              <a:buSzPts val="1100"/>
              <a:buNone/>
            </a:pPr>
            <a:r>
              <a:rPr lang="en" sz="1200">
                <a:solidFill>
                  <a:srgbClr val="171616"/>
                </a:solidFill>
                <a:latin typeface="Nunito"/>
                <a:ea typeface="Nunito"/>
                <a:cs typeface="Nunito"/>
                <a:sym typeface="Nunito"/>
              </a:rPr>
              <a:t>What aspects of your culture/heritage are you curious about?</a:t>
            </a:r>
            <a:endParaRPr sz="1200">
              <a:solidFill>
                <a:srgbClr val="171616"/>
              </a:solidFill>
              <a:latin typeface="Nunito"/>
              <a:ea typeface="Nunito"/>
              <a:cs typeface="Nunito"/>
              <a:sym typeface="Nunito"/>
            </a:endParaRPr>
          </a:p>
        </p:txBody>
      </p:sp>
      <p:sp>
        <p:nvSpPr>
          <p:cNvPr id="373" name="Google Shape;373;p16"/>
          <p:cNvSpPr/>
          <p:nvPr/>
        </p:nvSpPr>
        <p:spPr>
          <a:xfrm>
            <a:off x="5145075" y="3668188"/>
            <a:ext cx="3379800" cy="986400"/>
          </a:xfrm>
          <a:prstGeom prst="wedgeRoundRectCallout">
            <a:avLst>
              <a:gd fmla="val 44364" name="adj1"/>
              <a:gd fmla="val 80136" name="adj2"/>
              <a:gd fmla="val 0" name="adj3"/>
            </a:avLst>
          </a:prstGeom>
          <a:solidFill>
            <a:srgbClr val="B5916F"/>
          </a:solidFill>
          <a:ln>
            <a:noFill/>
          </a:ln>
          <a:effectLst>
            <a:outerShdw blurRad="57150" rotWithShape="0" algn="bl" dir="4200000" dist="19050">
              <a:srgbClr val="000000">
                <a:alpha val="4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374" name="Google Shape;374;p16"/>
          <p:cNvSpPr txBox="1"/>
          <p:nvPr/>
        </p:nvSpPr>
        <p:spPr>
          <a:xfrm>
            <a:off x="5303175" y="3823125"/>
            <a:ext cx="3148800" cy="736200"/>
          </a:xfrm>
          <a:prstGeom prst="rect">
            <a:avLst/>
          </a:prstGeom>
          <a:noFill/>
          <a:ln>
            <a:noFill/>
          </a:ln>
        </p:spPr>
        <p:txBody>
          <a:bodyPr anchorCtr="0" anchor="t" bIns="0" lIns="0" spcFirstLastPara="1" rIns="0" wrap="square" tIns="0">
            <a:noAutofit/>
          </a:bodyPr>
          <a:lstStyle/>
          <a:p>
            <a:pPr indent="0" lvl="0" marL="0" marR="0" rtl="0" algn="l">
              <a:lnSpc>
                <a:spcPct val="140020"/>
              </a:lnSpc>
              <a:spcBef>
                <a:spcPts val="0"/>
              </a:spcBef>
              <a:spcAft>
                <a:spcPts val="0"/>
              </a:spcAft>
              <a:buSzPts val="1100"/>
              <a:buNone/>
            </a:pPr>
            <a:r>
              <a:rPr lang="en" sz="1200">
                <a:solidFill>
                  <a:srgbClr val="FFEAD5"/>
                </a:solidFill>
                <a:latin typeface="Nunito"/>
                <a:ea typeface="Nunito"/>
                <a:cs typeface="Nunito"/>
                <a:sym typeface="Nunito"/>
              </a:rPr>
              <a:t>Tell me about a time when you felt that a person from a different generation could not understand where you were coming from.</a:t>
            </a:r>
            <a:endParaRPr sz="1200">
              <a:solidFill>
                <a:srgbClr val="FFEAD5"/>
              </a:solidFill>
              <a:latin typeface="Nunito"/>
              <a:ea typeface="Nunito"/>
              <a:cs typeface="Nunito"/>
              <a:sym typeface="Nunito"/>
            </a:endParaRPr>
          </a:p>
        </p:txBody>
      </p:sp>
      <p:sp>
        <p:nvSpPr>
          <p:cNvPr id="375" name="Google Shape;375;p16"/>
          <p:cNvSpPr txBox="1"/>
          <p:nvPr/>
        </p:nvSpPr>
        <p:spPr>
          <a:xfrm>
            <a:off x="445112" y="714402"/>
            <a:ext cx="8253900" cy="615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4000">
                <a:latin typeface="Gilda Display"/>
                <a:ea typeface="Gilda Display"/>
                <a:cs typeface="Gilda Display"/>
                <a:sym typeface="Gilda Display"/>
              </a:rPr>
              <a:t>What we asked</a:t>
            </a:r>
            <a:endParaRPr sz="7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379" name="Shape 379"/>
        <p:cNvGrpSpPr/>
        <p:nvPr/>
      </p:nvGrpSpPr>
      <p:grpSpPr>
        <a:xfrm>
          <a:off x="0" y="0"/>
          <a:ext cx="0" cy="0"/>
          <a:chOff x="0" y="0"/>
          <a:chExt cx="0" cy="0"/>
        </a:xfrm>
      </p:grpSpPr>
      <p:pic>
        <p:nvPicPr>
          <p:cNvPr id="380" name="Google Shape;380;p17"/>
          <p:cNvPicPr preferRelativeResize="0"/>
          <p:nvPr/>
        </p:nvPicPr>
        <p:blipFill>
          <a:blip r:embed="rId3">
            <a:alphaModFix/>
          </a:blip>
          <a:stretch>
            <a:fillRect/>
          </a:stretch>
        </p:blipFill>
        <p:spPr>
          <a:xfrm>
            <a:off x="5340775" y="1153499"/>
            <a:ext cx="2836500" cy="2836500"/>
          </a:xfrm>
          <a:prstGeom prst="ellipse">
            <a:avLst/>
          </a:prstGeom>
          <a:noFill/>
          <a:ln>
            <a:noFill/>
          </a:ln>
        </p:spPr>
      </p:pic>
      <p:grpSp>
        <p:nvGrpSpPr>
          <p:cNvPr id="381" name="Google Shape;381;p17"/>
          <p:cNvGrpSpPr/>
          <p:nvPr/>
        </p:nvGrpSpPr>
        <p:grpSpPr>
          <a:xfrm>
            <a:off x="495300" y="-373023"/>
            <a:ext cx="4393025" cy="1597504"/>
            <a:chOff x="0" y="-28575"/>
            <a:chExt cx="2314067" cy="841500"/>
          </a:xfrm>
        </p:grpSpPr>
        <p:sp>
          <p:nvSpPr>
            <p:cNvPr id="382" name="Google Shape;382;p17"/>
            <p:cNvSpPr/>
            <p:nvPr/>
          </p:nvSpPr>
          <p:spPr>
            <a:xfrm>
              <a:off x="0" y="0"/>
              <a:ext cx="2314067" cy="628250"/>
            </a:xfrm>
            <a:custGeom>
              <a:rect b="b" l="l" r="r" t="t"/>
              <a:pathLst>
                <a:path extrusionOk="0" h="628250" w="2314067">
                  <a:moveTo>
                    <a:pt x="0" y="0"/>
                  </a:moveTo>
                  <a:lnTo>
                    <a:pt x="2314067" y="0"/>
                  </a:lnTo>
                  <a:lnTo>
                    <a:pt x="2314067" y="628250"/>
                  </a:lnTo>
                  <a:lnTo>
                    <a:pt x="0" y="628250"/>
                  </a:lnTo>
                  <a:close/>
                </a:path>
              </a:pathLst>
            </a:custGeom>
            <a:solidFill>
              <a:srgbClr val="E6D2C3"/>
            </a:solidFill>
            <a:ln>
              <a:noFill/>
            </a:ln>
          </p:spPr>
        </p:sp>
        <p:sp>
          <p:nvSpPr>
            <p:cNvPr id="383" name="Google Shape;383;p17"/>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84" name="Google Shape;384;p17"/>
          <p:cNvGrpSpPr/>
          <p:nvPr/>
        </p:nvGrpSpPr>
        <p:grpSpPr>
          <a:xfrm>
            <a:off x="495300" y="4195803"/>
            <a:ext cx="4393025" cy="1597504"/>
            <a:chOff x="0" y="-28575"/>
            <a:chExt cx="2314067" cy="841500"/>
          </a:xfrm>
        </p:grpSpPr>
        <p:sp>
          <p:nvSpPr>
            <p:cNvPr id="385" name="Google Shape;385;p17"/>
            <p:cNvSpPr/>
            <p:nvPr/>
          </p:nvSpPr>
          <p:spPr>
            <a:xfrm>
              <a:off x="0" y="0"/>
              <a:ext cx="2314067" cy="628250"/>
            </a:xfrm>
            <a:custGeom>
              <a:rect b="b" l="l" r="r" t="t"/>
              <a:pathLst>
                <a:path extrusionOk="0" h="628250" w="2314067">
                  <a:moveTo>
                    <a:pt x="0" y="0"/>
                  </a:moveTo>
                  <a:lnTo>
                    <a:pt x="2314067" y="0"/>
                  </a:lnTo>
                  <a:lnTo>
                    <a:pt x="2314067" y="628250"/>
                  </a:lnTo>
                  <a:lnTo>
                    <a:pt x="0" y="628250"/>
                  </a:lnTo>
                  <a:close/>
                </a:path>
              </a:pathLst>
            </a:custGeom>
            <a:solidFill>
              <a:srgbClr val="E6D2C3"/>
            </a:solidFill>
            <a:ln>
              <a:noFill/>
            </a:ln>
          </p:spPr>
        </p:sp>
        <p:sp>
          <p:nvSpPr>
            <p:cNvPr id="386" name="Google Shape;386;p17"/>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387" name="Google Shape;387;p17"/>
          <p:cNvCxnSpPr/>
          <p:nvPr/>
        </p:nvCxnSpPr>
        <p:spPr>
          <a:xfrm>
            <a:off x="-161958" y="883442"/>
            <a:ext cx="9468000" cy="0"/>
          </a:xfrm>
          <a:prstGeom prst="straightConnector1">
            <a:avLst/>
          </a:prstGeom>
          <a:noFill/>
          <a:ln cap="flat" cmpd="sng" w="38100">
            <a:solidFill>
              <a:srgbClr val="191610"/>
            </a:solidFill>
            <a:prstDash val="solid"/>
            <a:round/>
            <a:headEnd len="sm" w="sm" type="none"/>
            <a:tailEnd len="sm" w="sm" type="none"/>
          </a:ln>
        </p:spPr>
      </p:cxnSp>
      <p:cxnSp>
        <p:nvCxnSpPr>
          <p:cNvPr id="388" name="Google Shape;388;p17"/>
          <p:cNvCxnSpPr/>
          <p:nvPr/>
        </p:nvCxnSpPr>
        <p:spPr>
          <a:xfrm>
            <a:off x="-161958" y="4260058"/>
            <a:ext cx="9468000" cy="0"/>
          </a:xfrm>
          <a:prstGeom prst="straightConnector1">
            <a:avLst/>
          </a:prstGeom>
          <a:noFill/>
          <a:ln cap="flat" cmpd="sng" w="38100">
            <a:solidFill>
              <a:srgbClr val="191610"/>
            </a:solidFill>
            <a:prstDash val="solid"/>
            <a:round/>
            <a:headEnd len="sm" w="sm" type="none"/>
            <a:tailEnd len="sm" w="sm" type="none"/>
          </a:ln>
        </p:spPr>
      </p:cxnSp>
      <p:grpSp>
        <p:nvGrpSpPr>
          <p:cNvPr id="389" name="Google Shape;389;p17"/>
          <p:cNvGrpSpPr/>
          <p:nvPr/>
        </p:nvGrpSpPr>
        <p:grpSpPr>
          <a:xfrm>
            <a:off x="-689089" y="-647968"/>
            <a:ext cx="1542830" cy="5910182"/>
            <a:chOff x="0" y="-28575"/>
            <a:chExt cx="812700" cy="3113244"/>
          </a:xfrm>
        </p:grpSpPr>
        <p:sp>
          <p:nvSpPr>
            <p:cNvPr id="390" name="Google Shape;390;p17"/>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391" name="Google Shape;391;p17"/>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92" name="Google Shape;392;p17"/>
          <p:cNvGrpSpPr/>
          <p:nvPr/>
        </p:nvGrpSpPr>
        <p:grpSpPr>
          <a:xfrm>
            <a:off x="8648700" y="-647968"/>
            <a:ext cx="1542830" cy="5910182"/>
            <a:chOff x="0" y="-28575"/>
            <a:chExt cx="812700" cy="3113244"/>
          </a:xfrm>
        </p:grpSpPr>
        <p:sp>
          <p:nvSpPr>
            <p:cNvPr id="393" name="Google Shape;393;p17"/>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394" name="Google Shape;394;p17"/>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395" name="Google Shape;395;p17"/>
          <p:cNvCxnSpPr/>
          <p:nvPr/>
        </p:nvCxnSpPr>
        <p:spPr>
          <a:xfrm>
            <a:off x="4878886"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396" name="Google Shape;396;p17"/>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397" name="Google Shape;397;p17"/>
          <p:cNvSpPr txBox="1"/>
          <p:nvPr/>
        </p:nvSpPr>
        <p:spPr>
          <a:xfrm>
            <a:off x="882963" y="1795944"/>
            <a:ext cx="3689100" cy="153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2500">
                <a:latin typeface="Gilda Display"/>
                <a:ea typeface="Gilda Display"/>
                <a:cs typeface="Gilda Display"/>
                <a:sym typeface="Gilda Display"/>
              </a:rPr>
              <a:t>“Wish younger students could spend time to understand past references.”</a:t>
            </a:r>
            <a:endParaRPr b="1" i="1" sz="2500">
              <a:latin typeface="Gilda Display"/>
              <a:ea typeface="Gilda Display"/>
              <a:cs typeface="Gilda Display"/>
              <a:sym typeface="Gilda Display"/>
            </a:endParaRPr>
          </a:p>
        </p:txBody>
      </p:sp>
      <p:cxnSp>
        <p:nvCxnSpPr>
          <p:cNvPr id="398" name="Google Shape;398;p17"/>
          <p:cNvCxnSpPr/>
          <p:nvPr/>
        </p:nvCxnSpPr>
        <p:spPr>
          <a:xfrm>
            <a:off x="8639175" y="-3345351"/>
            <a:ext cx="0" cy="9468000"/>
          </a:xfrm>
          <a:prstGeom prst="straightConnector1">
            <a:avLst/>
          </a:prstGeom>
          <a:noFill/>
          <a:ln cap="flat" cmpd="sng" w="38100">
            <a:solidFill>
              <a:srgbClr val="191610"/>
            </a:solidFill>
            <a:prstDash val="solid"/>
            <a:round/>
            <a:headEnd len="sm" w="sm" type="none"/>
            <a:tailEnd len="sm" w="sm" type="none"/>
          </a:ln>
        </p:spPr>
      </p:cxnSp>
      <p:grpSp>
        <p:nvGrpSpPr>
          <p:cNvPr id="399" name="Google Shape;399;p17"/>
          <p:cNvGrpSpPr/>
          <p:nvPr/>
        </p:nvGrpSpPr>
        <p:grpSpPr>
          <a:xfrm>
            <a:off x="222871" y="601488"/>
            <a:ext cx="563962" cy="563963"/>
            <a:chOff x="0" y="0"/>
            <a:chExt cx="1503900" cy="1503900"/>
          </a:xfrm>
        </p:grpSpPr>
        <p:cxnSp>
          <p:nvCxnSpPr>
            <p:cNvPr id="400" name="Google Shape;400;p17"/>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401" name="Google Shape;401;p17"/>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402" name="Google Shape;402;p17"/>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403" name="Google Shape;403;p17"/>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404" name="Google Shape;404;p17"/>
          <p:cNvGrpSpPr/>
          <p:nvPr/>
        </p:nvGrpSpPr>
        <p:grpSpPr>
          <a:xfrm>
            <a:off x="8357221" y="3978104"/>
            <a:ext cx="563963" cy="563963"/>
            <a:chOff x="0" y="0"/>
            <a:chExt cx="1503900" cy="1503900"/>
          </a:xfrm>
        </p:grpSpPr>
        <p:cxnSp>
          <p:nvCxnSpPr>
            <p:cNvPr id="405" name="Google Shape;405;p17"/>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406" name="Google Shape;406;p17"/>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407" name="Google Shape;407;p17"/>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408" name="Google Shape;408;p17"/>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
        <p:nvSpPr>
          <p:cNvPr id="409" name="Google Shape;409;p17"/>
          <p:cNvSpPr txBox="1"/>
          <p:nvPr/>
        </p:nvSpPr>
        <p:spPr>
          <a:xfrm>
            <a:off x="5124363" y="4311184"/>
            <a:ext cx="3288300" cy="754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2300">
                <a:latin typeface="Gilda Display"/>
                <a:ea typeface="Gilda Display"/>
                <a:cs typeface="Gilda Display"/>
                <a:sym typeface="Gilda Display"/>
              </a:rPr>
              <a:t>BF</a:t>
            </a:r>
            <a:endParaRPr b="1" sz="3300">
              <a:latin typeface="Gilda Display"/>
              <a:ea typeface="Gilda Display"/>
              <a:cs typeface="Gilda Display"/>
              <a:sym typeface="Gilda Display"/>
            </a:endParaRPr>
          </a:p>
          <a:p>
            <a:pPr indent="0" lvl="0" marL="0" marR="0" rtl="0" algn="l">
              <a:lnSpc>
                <a:spcPct val="100000"/>
              </a:lnSpc>
              <a:spcBef>
                <a:spcPts val="0"/>
              </a:spcBef>
              <a:spcAft>
                <a:spcPts val="0"/>
              </a:spcAft>
              <a:buNone/>
            </a:pPr>
            <a:r>
              <a:rPr i="1" lang="en" sz="1300">
                <a:latin typeface="Nunito"/>
                <a:ea typeface="Nunito"/>
                <a:cs typeface="Nunito"/>
                <a:sym typeface="Nunito"/>
              </a:rPr>
              <a:t>Zoom Interview by Eleanor Peng &amp;</a:t>
            </a:r>
            <a:endParaRPr i="1" sz="1300">
              <a:latin typeface="Nunito"/>
              <a:ea typeface="Nunito"/>
              <a:cs typeface="Nunito"/>
              <a:sym typeface="Nunito"/>
            </a:endParaRPr>
          </a:p>
          <a:p>
            <a:pPr indent="0" lvl="0" marL="0" marR="0" rtl="0" algn="l">
              <a:lnSpc>
                <a:spcPct val="100000"/>
              </a:lnSpc>
              <a:spcBef>
                <a:spcPts val="0"/>
              </a:spcBef>
              <a:spcAft>
                <a:spcPts val="0"/>
              </a:spcAft>
              <a:buNone/>
            </a:pPr>
            <a:r>
              <a:rPr i="1" lang="en" sz="1300">
                <a:latin typeface="Nunito"/>
                <a:ea typeface="Nunito"/>
                <a:cs typeface="Nunito"/>
                <a:sym typeface="Nunito"/>
              </a:rPr>
              <a:t>Emma Su</a:t>
            </a:r>
            <a:endParaRPr i="1" sz="1300">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18"/>
          <p:cNvPicPr preferRelativeResize="0"/>
          <p:nvPr/>
        </p:nvPicPr>
        <p:blipFill>
          <a:blip r:embed="rId3">
            <a:alphaModFix/>
          </a:blip>
          <a:stretch>
            <a:fillRect/>
          </a:stretch>
        </p:blipFill>
        <p:spPr>
          <a:xfrm>
            <a:off x="429163" y="152400"/>
            <a:ext cx="8285665" cy="48386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id="419" name="Google Shape;419;p19"/>
          <p:cNvPicPr preferRelativeResize="0"/>
          <p:nvPr/>
        </p:nvPicPr>
        <p:blipFill>
          <a:blip r:embed="rId3">
            <a:alphaModFix/>
          </a:blip>
          <a:stretch>
            <a:fillRect/>
          </a:stretch>
        </p:blipFill>
        <p:spPr>
          <a:xfrm>
            <a:off x="429163" y="152400"/>
            <a:ext cx="8285665" cy="48386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6C1B0"/>
        </a:solidFill>
      </p:bgPr>
    </p:bg>
    <p:spTree>
      <p:nvGrpSpPr>
        <p:cNvPr id="423" name="Shape 423"/>
        <p:cNvGrpSpPr/>
        <p:nvPr/>
      </p:nvGrpSpPr>
      <p:grpSpPr>
        <a:xfrm>
          <a:off x="0" y="0"/>
          <a:ext cx="0" cy="0"/>
          <a:chOff x="0" y="0"/>
          <a:chExt cx="0" cy="0"/>
        </a:xfrm>
      </p:grpSpPr>
      <p:sp>
        <p:nvSpPr>
          <p:cNvPr id="424" name="Google Shape;424;p20"/>
          <p:cNvSpPr txBox="1"/>
          <p:nvPr/>
        </p:nvSpPr>
        <p:spPr>
          <a:xfrm>
            <a:off x="1276350" y="1773900"/>
            <a:ext cx="16383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latin typeface="Gilda Display"/>
                <a:ea typeface="Gilda Display"/>
                <a:cs typeface="Gilda Display"/>
                <a:sym typeface="Gilda Display"/>
              </a:rPr>
              <a:t>INSIGHT</a:t>
            </a:r>
            <a:endParaRPr b="1" sz="2500">
              <a:latin typeface="Gilda Display"/>
              <a:ea typeface="Gilda Display"/>
              <a:cs typeface="Gilda Display"/>
              <a:sym typeface="Gilda Display"/>
            </a:endParaRPr>
          </a:p>
        </p:txBody>
      </p:sp>
      <p:sp>
        <p:nvSpPr>
          <p:cNvPr id="425" name="Google Shape;425;p20"/>
          <p:cNvSpPr txBox="1"/>
          <p:nvPr/>
        </p:nvSpPr>
        <p:spPr>
          <a:xfrm>
            <a:off x="7239000" y="2888900"/>
            <a:ext cx="1638300" cy="5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Gilda Display"/>
                <a:ea typeface="Gilda Display"/>
                <a:cs typeface="Gilda Display"/>
                <a:sym typeface="Gilda Display"/>
              </a:rPr>
              <a:t>NEED</a:t>
            </a:r>
            <a:endParaRPr b="1" sz="2500">
              <a:latin typeface="Gilda Display"/>
              <a:ea typeface="Gilda Display"/>
              <a:cs typeface="Gilda Display"/>
              <a:sym typeface="Gilda Display"/>
            </a:endParaRPr>
          </a:p>
        </p:txBody>
      </p:sp>
      <p:sp>
        <p:nvSpPr>
          <p:cNvPr id="426" name="Google Shape;426;p20"/>
          <p:cNvSpPr txBox="1"/>
          <p:nvPr/>
        </p:nvSpPr>
        <p:spPr>
          <a:xfrm>
            <a:off x="1276350" y="-400050"/>
            <a:ext cx="7543800" cy="108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Gilda Display"/>
              <a:ea typeface="Gilda Display"/>
              <a:cs typeface="Gilda Display"/>
              <a:sym typeface="Gilda Display"/>
            </a:endParaRPr>
          </a:p>
        </p:txBody>
      </p:sp>
      <p:grpSp>
        <p:nvGrpSpPr>
          <p:cNvPr id="427" name="Google Shape;427;p20"/>
          <p:cNvGrpSpPr/>
          <p:nvPr/>
        </p:nvGrpSpPr>
        <p:grpSpPr>
          <a:xfrm>
            <a:off x="187274" y="2341124"/>
            <a:ext cx="397782" cy="397782"/>
            <a:chOff x="0" y="0"/>
            <a:chExt cx="1503900" cy="1503900"/>
          </a:xfrm>
        </p:grpSpPr>
        <p:cxnSp>
          <p:nvCxnSpPr>
            <p:cNvPr id="428" name="Google Shape;428;p20"/>
            <p:cNvCxnSpPr/>
            <p:nvPr/>
          </p:nvCxnSpPr>
          <p:spPr>
            <a:xfrm>
              <a:off x="0" y="751878"/>
              <a:ext cx="1503900" cy="0"/>
            </a:xfrm>
            <a:prstGeom prst="straightConnector1">
              <a:avLst/>
            </a:prstGeom>
            <a:noFill/>
            <a:ln cap="flat" cmpd="sng" w="19050">
              <a:solidFill>
                <a:schemeClr val="dk1"/>
              </a:solidFill>
              <a:prstDash val="solid"/>
              <a:round/>
              <a:headEnd len="sm" w="sm" type="none"/>
              <a:tailEnd len="sm" w="sm" type="none"/>
            </a:ln>
          </p:spPr>
        </p:cxnSp>
        <p:cxnSp>
          <p:nvCxnSpPr>
            <p:cNvPr id="429" name="Google Shape;429;p20"/>
            <p:cNvCxnSpPr/>
            <p:nvPr/>
          </p:nvCxnSpPr>
          <p:spPr>
            <a:xfrm>
              <a:off x="751878" y="0"/>
              <a:ext cx="0" cy="1503900"/>
            </a:xfrm>
            <a:prstGeom prst="straightConnector1">
              <a:avLst/>
            </a:prstGeom>
            <a:noFill/>
            <a:ln cap="flat" cmpd="sng" w="19050">
              <a:solidFill>
                <a:schemeClr val="dk1"/>
              </a:solidFill>
              <a:prstDash val="solid"/>
              <a:round/>
              <a:headEnd len="sm" w="sm" type="none"/>
              <a:tailEnd len="sm" w="sm" type="none"/>
            </a:ln>
          </p:spPr>
        </p:cxnSp>
        <p:cxnSp>
          <p:nvCxnSpPr>
            <p:cNvPr id="430" name="Google Shape;430;p20"/>
            <p:cNvCxnSpPr/>
            <p:nvPr/>
          </p:nvCxnSpPr>
          <p:spPr>
            <a:xfrm>
              <a:off x="220220" y="220220"/>
              <a:ext cx="1063200" cy="1063200"/>
            </a:xfrm>
            <a:prstGeom prst="straightConnector1">
              <a:avLst/>
            </a:prstGeom>
            <a:noFill/>
            <a:ln cap="flat" cmpd="sng" w="19050">
              <a:solidFill>
                <a:schemeClr val="dk1"/>
              </a:solidFill>
              <a:prstDash val="solid"/>
              <a:round/>
              <a:headEnd len="sm" w="sm" type="none"/>
              <a:tailEnd len="sm" w="sm" type="none"/>
            </a:ln>
          </p:spPr>
        </p:cxnSp>
        <p:cxnSp>
          <p:nvCxnSpPr>
            <p:cNvPr id="431" name="Google Shape;431;p20"/>
            <p:cNvCxnSpPr/>
            <p:nvPr/>
          </p:nvCxnSpPr>
          <p:spPr>
            <a:xfrm flipH="1">
              <a:off x="220336" y="220220"/>
              <a:ext cx="1063200" cy="1063200"/>
            </a:xfrm>
            <a:prstGeom prst="straightConnector1">
              <a:avLst/>
            </a:prstGeom>
            <a:noFill/>
            <a:ln cap="flat" cmpd="sng" w="19050">
              <a:solidFill>
                <a:schemeClr val="dk1"/>
              </a:solidFill>
              <a:prstDash val="solid"/>
              <a:round/>
              <a:headEnd len="sm" w="sm" type="none"/>
              <a:tailEnd len="sm" w="sm" type="none"/>
            </a:ln>
          </p:spPr>
        </p:cxnSp>
      </p:grpSp>
      <p:sp>
        <p:nvSpPr>
          <p:cNvPr id="432" name="Google Shape;432;p20"/>
          <p:cNvSpPr/>
          <p:nvPr/>
        </p:nvSpPr>
        <p:spPr>
          <a:xfrm>
            <a:off x="-742950" y="-352425"/>
            <a:ext cx="10355140" cy="2099409"/>
          </a:xfrm>
          <a:custGeom>
            <a:rect b="b" l="l" r="r" t="t"/>
            <a:pathLst>
              <a:path extrusionOk="0" h="735989" w="4292286">
                <a:moveTo>
                  <a:pt x="0" y="0"/>
                </a:moveTo>
                <a:lnTo>
                  <a:pt x="4292286" y="0"/>
                </a:lnTo>
                <a:lnTo>
                  <a:pt x="4292286" y="735989"/>
                </a:lnTo>
                <a:lnTo>
                  <a:pt x="0" y="735989"/>
                </a:lnTo>
                <a:close/>
              </a:path>
            </a:pathLst>
          </a:custGeom>
          <a:solidFill>
            <a:srgbClr val="B5916F"/>
          </a:solidFill>
          <a:ln cap="flat" cmpd="sng" w="9525">
            <a:solidFill>
              <a:schemeClr val="lt1"/>
            </a:solidFill>
            <a:prstDash val="solid"/>
            <a:round/>
            <a:headEnd len="sm" w="sm" type="none"/>
            <a:tailEnd len="sm" w="sm" type="none"/>
          </a:ln>
        </p:spPr>
      </p:sp>
      <p:grpSp>
        <p:nvGrpSpPr>
          <p:cNvPr id="433" name="Google Shape;433;p20"/>
          <p:cNvGrpSpPr/>
          <p:nvPr/>
        </p:nvGrpSpPr>
        <p:grpSpPr>
          <a:xfrm>
            <a:off x="8751213" y="4150953"/>
            <a:ext cx="1542830" cy="1597504"/>
            <a:chOff x="0" y="-28575"/>
            <a:chExt cx="812700" cy="841500"/>
          </a:xfrm>
        </p:grpSpPr>
        <p:sp>
          <p:nvSpPr>
            <p:cNvPr id="434" name="Google Shape;434;p20"/>
            <p:cNvSpPr/>
            <p:nvPr/>
          </p:nvSpPr>
          <p:spPr>
            <a:xfrm>
              <a:off x="0" y="0"/>
              <a:ext cx="270933" cy="347745"/>
            </a:xfrm>
            <a:custGeom>
              <a:rect b="b" l="l" r="r" t="t"/>
              <a:pathLst>
                <a:path extrusionOk="0" h="347745" w="270933">
                  <a:moveTo>
                    <a:pt x="0" y="0"/>
                  </a:moveTo>
                  <a:lnTo>
                    <a:pt x="270933" y="0"/>
                  </a:lnTo>
                  <a:lnTo>
                    <a:pt x="270933" y="347745"/>
                  </a:lnTo>
                  <a:lnTo>
                    <a:pt x="0" y="347745"/>
                  </a:lnTo>
                  <a:close/>
                </a:path>
              </a:pathLst>
            </a:custGeom>
            <a:solidFill>
              <a:srgbClr val="E6D2C3"/>
            </a:solidFill>
            <a:ln>
              <a:noFill/>
            </a:ln>
          </p:spPr>
        </p:sp>
        <p:sp>
          <p:nvSpPr>
            <p:cNvPr id="435" name="Google Shape;435;p20"/>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36" name="Google Shape;436;p20"/>
          <p:cNvSpPr/>
          <p:nvPr/>
        </p:nvSpPr>
        <p:spPr>
          <a:xfrm>
            <a:off x="-676262" y="3478300"/>
            <a:ext cx="10632427" cy="2079449"/>
          </a:xfrm>
          <a:custGeom>
            <a:rect b="b" l="l" r="r" t="t"/>
            <a:pathLst>
              <a:path extrusionOk="0" h="337710" w="4287269">
                <a:moveTo>
                  <a:pt x="0" y="0"/>
                </a:moveTo>
                <a:lnTo>
                  <a:pt x="4287269" y="0"/>
                </a:lnTo>
                <a:lnTo>
                  <a:pt x="4287269" y="337710"/>
                </a:lnTo>
                <a:lnTo>
                  <a:pt x="0" y="337710"/>
                </a:lnTo>
                <a:close/>
              </a:path>
            </a:pathLst>
          </a:custGeom>
          <a:solidFill>
            <a:srgbClr val="B5916F"/>
          </a:solidFill>
          <a:ln cap="flat" cmpd="sng" w="9525">
            <a:solidFill>
              <a:srgbClr val="FFEAD5"/>
            </a:solidFill>
            <a:prstDash val="solid"/>
            <a:round/>
            <a:headEnd len="sm" w="sm" type="none"/>
            <a:tailEnd len="sm" w="sm" type="none"/>
          </a:ln>
        </p:spPr>
      </p:sp>
      <p:cxnSp>
        <p:nvCxnSpPr>
          <p:cNvPr id="437" name="Google Shape;437;p20"/>
          <p:cNvCxnSpPr/>
          <p:nvPr/>
        </p:nvCxnSpPr>
        <p:spPr>
          <a:xfrm>
            <a:off x="-299364" y="3478292"/>
            <a:ext cx="9468000" cy="0"/>
          </a:xfrm>
          <a:prstGeom prst="straightConnector1">
            <a:avLst/>
          </a:prstGeom>
          <a:noFill/>
          <a:ln cap="flat" cmpd="sng" w="19050">
            <a:solidFill>
              <a:srgbClr val="FFEAD5"/>
            </a:solidFill>
            <a:prstDash val="solid"/>
            <a:round/>
            <a:headEnd len="sm" w="sm" type="none"/>
            <a:tailEnd len="sm" w="sm" type="none"/>
          </a:ln>
        </p:spPr>
      </p:cxnSp>
      <p:sp>
        <p:nvSpPr>
          <p:cNvPr id="438" name="Google Shape;438;p20"/>
          <p:cNvSpPr txBox="1"/>
          <p:nvPr/>
        </p:nvSpPr>
        <p:spPr>
          <a:xfrm>
            <a:off x="1257300" y="538431"/>
            <a:ext cx="7543800" cy="108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rgbClr val="FFEAD5"/>
                </a:solidFill>
                <a:latin typeface="Gilda Display"/>
                <a:ea typeface="Gilda Display"/>
                <a:cs typeface="Gilda Display"/>
                <a:sym typeface="Gilda Display"/>
              </a:rPr>
              <a:t>Intergenerational learning is a </a:t>
            </a:r>
            <a:r>
              <a:rPr b="1" lang="en" sz="1800" u="sng">
                <a:solidFill>
                  <a:srgbClr val="FFEAD5"/>
                </a:solidFill>
                <a:latin typeface="Gilda Display"/>
                <a:ea typeface="Gilda Display"/>
                <a:cs typeface="Gilda Display"/>
                <a:sym typeface="Gilda Display"/>
              </a:rPr>
              <a:t>two-way street</a:t>
            </a:r>
            <a:r>
              <a:rPr b="1" lang="en" sz="1800">
                <a:solidFill>
                  <a:srgbClr val="FFEAD5"/>
                </a:solidFill>
                <a:latin typeface="Gilda Display"/>
                <a:ea typeface="Gilda Display"/>
                <a:cs typeface="Gilda Display"/>
                <a:sym typeface="Gilda Display"/>
              </a:rPr>
              <a:t> that stems from </a:t>
            </a:r>
            <a:r>
              <a:rPr b="1" lang="en" sz="1800" u="sng">
                <a:solidFill>
                  <a:srgbClr val="FFEAD5"/>
                </a:solidFill>
                <a:latin typeface="Gilda Display"/>
                <a:ea typeface="Gilda Display"/>
                <a:cs typeface="Gilda Display"/>
                <a:sym typeface="Gilda Display"/>
              </a:rPr>
              <a:t>authentic</a:t>
            </a:r>
            <a:r>
              <a:rPr b="1" lang="en" sz="1800">
                <a:solidFill>
                  <a:srgbClr val="FFEAD5"/>
                </a:solidFill>
                <a:latin typeface="Gilda Display"/>
                <a:ea typeface="Gilda Display"/>
                <a:cs typeface="Gilda Display"/>
                <a:sym typeface="Gilda Display"/>
              </a:rPr>
              <a:t> interest.</a:t>
            </a:r>
            <a:endParaRPr b="1" sz="1800">
              <a:solidFill>
                <a:srgbClr val="FFEAD5"/>
              </a:solidFill>
              <a:latin typeface="Gilda Display"/>
              <a:ea typeface="Gilda Display"/>
              <a:cs typeface="Gilda Display"/>
              <a:sym typeface="Gilda Display"/>
            </a:endParaRPr>
          </a:p>
        </p:txBody>
      </p:sp>
      <p:sp>
        <p:nvSpPr>
          <p:cNvPr id="439" name="Google Shape;439;p20"/>
          <p:cNvSpPr txBox="1"/>
          <p:nvPr/>
        </p:nvSpPr>
        <p:spPr>
          <a:xfrm>
            <a:off x="1532800" y="3968978"/>
            <a:ext cx="7065900" cy="6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800">
                <a:solidFill>
                  <a:srgbClr val="FFEAD5"/>
                </a:solidFill>
                <a:latin typeface="Gilda Display"/>
                <a:ea typeface="Gilda Display"/>
                <a:cs typeface="Gilda Display"/>
                <a:sym typeface="Gilda Display"/>
              </a:rPr>
              <a:t>People need </a:t>
            </a:r>
            <a:r>
              <a:rPr b="1" lang="en" sz="1800" u="sng">
                <a:solidFill>
                  <a:srgbClr val="FFEAD5"/>
                </a:solidFill>
                <a:latin typeface="Gilda Display"/>
                <a:ea typeface="Gilda Display"/>
                <a:cs typeface="Gilda Display"/>
                <a:sym typeface="Gilda Display"/>
              </a:rPr>
              <a:t>engaging</a:t>
            </a:r>
            <a:r>
              <a:rPr b="1" lang="en" sz="1800">
                <a:solidFill>
                  <a:srgbClr val="FFEAD5"/>
                </a:solidFill>
                <a:latin typeface="Gilda Display"/>
                <a:ea typeface="Gilda Display"/>
                <a:cs typeface="Gilda Display"/>
                <a:sym typeface="Gilda Display"/>
              </a:rPr>
              <a:t> methods to learn about the past and present.</a:t>
            </a:r>
            <a:endParaRPr b="1" sz="1800">
              <a:solidFill>
                <a:srgbClr val="FFEAD5"/>
              </a:solidFill>
              <a:latin typeface="Gilda Display"/>
              <a:ea typeface="Gilda Display"/>
              <a:cs typeface="Gilda Display"/>
              <a:sym typeface="Gilda Display"/>
            </a:endParaRPr>
          </a:p>
        </p:txBody>
      </p:sp>
      <p:cxnSp>
        <p:nvCxnSpPr>
          <p:cNvPr id="440" name="Google Shape;440;p20"/>
          <p:cNvCxnSpPr/>
          <p:nvPr/>
        </p:nvCxnSpPr>
        <p:spPr>
          <a:xfrm>
            <a:off x="-94051" y="1743842"/>
            <a:ext cx="9468000" cy="0"/>
          </a:xfrm>
          <a:prstGeom prst="straightConnector1">
            <a:avLst/>
          </a:prstGeom>
          <a:noFill/>
          <a:ln cap="flat" cmpd="sng" w="19050">
            <a:solidFill>
              <a:srgbClr val="FFEAD5"/>
            </a:solidFill>
            <a:prstDash val="solid"/>
            <a:round/>
            <a:headEnd len="sm" w="sm" type="none"/>
            <a:tailEnd len="sm" w="sm" type="none"/>
          </a:ln>
        </p:spPr>
      </p:cxnSp>
      <p:cxnSp>
        <p:nvCxnSpPr>
          <p:cNvPr id="441" name="Google Shape;441;p20"/>
          <p:cNvCxnSpPr/>
          <p:nvPr/>
        </p:nvCxnSpPr>
        <p:spPr>
          <a:xfrm>
            <a:off x="7277100" y="3478300"/>
            <a:ext cx="2171700" cy="0"/>
          </a:xfrm>
          <a:prstGeom prst="straightConnector1">
            <a:avLst/>
          </a:prstGeom>
          <a:noFill/>
          <a:ln cap="flat" cmpd="sng" w="19050">
            <a:solidFill>
              <a:schemeClr val="dk1"/>
            </a:solidFill>
            <a:prstDash val="solid"/>
            <a:round/>
            <a:headEnd len="sm" w="sm" type="none"/>
            <a:tailEnd len="sm" w="sm" type="none"/>
          </a:ln>
        </p:spPr>
      </p:cxnSp>
      <p:cxnSp>
        <p:nvCxnSpPr>
          <p:cNvPr id="442" name="Google Shape;442;p20"/>
          <p:cNvCxnSpPr/>
          <p:nvPr/>
        </p:nvCxnSpPr>
        <p:spPr>
          <a:xfrm>
            <a:off x="-162001" y="1743842"/>
            <a:ext cx="3171900" cy="0"/>
          </a:xfrm>
          <a:prstGeom prst="straightConnector1">
            <a:avLst/>
          </a:prstGeom>
          <a:noFill/>
          <a:ln cap="flat" cmpd="sng" w="19050">
            <a:solidFill>
              <a:schemeClr val="dk1"/>
            </a:solidFill>
            <a:prstDash val="solid"/>
            <a:round/>
            <a:headEnd len="sm" w="sm" type="none"/>
            <a:tailEnd len="sm" w="sm" type="none"/>
          </a:ln>
        </p:spPr>
      </p:cxnSp>
      <p:cxnSp>
        <p:nvCxnSpPr>
          <p:cNvPr id="443" name="Google Shape;443;p20"/>
          <p:cNvCxnSpPr/>
          <p:nvPr/>
        </p:nvCxnSpPr>
        <p:spPr>
          <a:xfrm>
            <a:off x="827250" y="1760325"/>
            <a:ext cx="0" cy="1705500"/>
          </a:xfrm>
          <a:prstGeom prst="straightConnector1">
            <a:avLst/>
          </a:prstGeom>
          <a:noFill/>
          <a:ln cap="flat" cmpd="sng" w="19050">
            <a:solidFill>
              <a:srgbClr val="D6C1B0"/>
            </a:solidFill>
            <a:prstDash val="solid"/>
            <a:round/>
            <a:headEnd len="sm" w="sm" type="none"/>
            <a:tailEnd len="sm" w="sm" type="none"/>
          </a:ln>
        </p:spPr>
      </p:cxnSp>
      <p:pic>
        <p:nvPicPr>
          <p:cNvPr id="444" name="Google Shape;444;p20"/>
          <p:cNvPicPr preferRelativeResize="0"/>
          <p:nvPr/>
        </p:nvPicPr>
        <p:blipFill>
          <a:blip r:embed="rId3">
            <a:alphaModFix/>
          </a:blip>
          <a:stretch>
            <a:fillRect/>
          </a:stretch>
        </p:blipFill>
        <p:spPr>
          <a:xfrm>
            <a:off x="3978150" y="1957511"/>
            <a:ext cx="1187700" cy="1187700"/>
          </a:xfrm>
          <a:prstGeom prst="ellipse">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448" name="Shape 448"/>
        <p:cNvGrpSpPr/>
        <p:nvPr/>
      </p:nvGrpSpPr>
      <p:grpSpPr>
        <a:xfrm>
          <a:off x="0" y="0"/>
          <a:ext cx="0" cy="0"/>
          <a:chOff x="0" y="0"/>
          <a:chExt cx="0" cy="0"/>
        </a:xfrm>
      </p:grpSpPr>
      <p:grpSp>
        <p:nvGrpSpPr>
          <p:cNvPr id="449" name="Google Shape;449;p21"/>
          <p:cNvGrpSpPr/>
          <p:nvPr/>
        </p:nvGrpSpPr>
        <p:grpSpPr>
          <a:xfrm>
            <a:off x="495300" y="-373023"/>
            <a:ext cx="4393025" cy="1597504"/>
            <a:chOff x="0" y="-28575"/>
            <a:chExt cx="2314067" cy="841500"/>
          </a:xfrm>
        </p:grpSpPr>
        <p:sp>
          <p:nvSpPr>
            <p:cNvPr id="450" name="Google Shape;450;p21"/>
            <p:cNvSpPr/>
            <p:nvPr/>
          </p:nvSpPr>
          <p:spPr>
            <a:xfrm>
              <a:off x="0" y="0"/>
              <a:ext cx="2314067" cy="628250"/>
            </a:xfrm>
            <a:custGeom>
              <a:rect b="b" l="l" r="r" t="t"/>
              <a:pathLst>
                <a:path extrusionOk="0" h="628250" w="2314067">
                  <a:moveTo>
                    <a:pt x="0" y="0"/>
                  </a:moveTo>
                  <a:lnTo>
                    <a:pt x="2314067" y="0"/>
                  </a:lnTo>
                  <a:lnTo>
                    <a:pt x="2314067" y="628250"/>
                  </a:lnTo>
                  <a:lnTo>
                    <a:pt x="0" y="628250"/>
                  </a:lnTo>
                  <a:close/>
                </a:path>
              </a:pathLst>
            </a:custGeom>
            <a:solidFill>
              <a:srgbClr val="E6D2C3"/>
            </a:solidFill>
            <a:ln>
              <a:noFill/>
            </a:ln>
          </p:spPr>
        </p:sp>
        <p:sp>
          <p:nvSpPr>
            <p:cNvPr id="451" name="Google Shape;451;p2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52" name="Google Shape;452;p21"/>
          <p:cNvGrpSpPr/>
          <p:nvPr/>
        </p:nvGrpSpPr>
        <p:grpSpPr>
          <a:xfrm>
            <a:off x="495300" y="4195803"/>
            <a:ext cx="4393025" cy="1597504"/>
            <a:chOff x="0" y="-28575"/>
            <a:chExt cx="2314067" cy="841500"/>
          </a:xfrm>
        </p:grpSpPr>
        <p:sp>
          <p:nvSpPr>
            <p:cNvPr id="453" name="Google Shape;453;p21"/>
            <p:cNvSpPr/>
            <p:nvPr/>
          </p:nvSpPr>
          <p:spPr>
            <a:xfrm>
              <a:off x="0" y="0"/>
              <a:ext cx="2314067" cy="628250"/>
            </a:xfrm>
            <a:custGeom>
              <a:rect b="b" l="l" r="r" t="t"/>
              <a:pathLst>
                <a:path extrusionOk="0" h="628250" w="2314067">
                  <a:moveTo>
                    <a:pt x="0" y="0"/>
                  </a:moveTo>
                  <a:lnTo>
                    <a:pt x="2314067" y="0"/>
                  </a:lnTo>
                  <a:lnTo>
                    <a:pt x="2314067" y="628250"/>
                  </a:lnTo>
                  <a:lnTo>
                    <a:pt x="0" y="628250"/>
                  </a:lnTo>
                  <a:close/>
                </a:path>
              </a:pathLst>
            </a:custGeom>
            <a:solidFill>
              <a:srgbClr val="E6D2C3"/>
            </a:solidFill>
            <a:ln>
              <a:noFill/>
            </a:ln>
          </p:spPr>
        </p:sp>
        <p:sp>
          <p:nvSpPr>
            <p:cNvPr id="454" name="Google Shape;454;p2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455" name="Google Shape;455;p21"/>
          <p:cNvCxnSpPr/>
          <p:nvPr/>
        </p:nvCxnSpPr>
        <p:spPr>
          <a:xfrm>
            <a:off x="-161958" y="883442"/>
            <a:ext cx="9468000" cy="0"/>
          </a:xfrm>
          <a:prstGeom prst="straightConnector1">
            <a:avLst/>
          </a:prstGeom>
          <a:noFill/>
          <a:ln cap="flat" cmpd="sng" w="38100">
            <a:solidFill>
              <a:srgbClr val="191610"/>
            </a:solidFill>
            <a:prstDash val="solid"/>
            <a:round/>
            <a:headEnd len="sm" w="sm" type="none"/>
            <a:tailEnd len="sm" w="sm" type="none"/>
          </a:ln>
        </p:spPr>
      </p:cxnSp>
      <p:cxnSp>
        <p:nvCxnSpPr>
          <p:cNvPr id="456" name="Google Shape;456;p21"/>
          <p:cNvCxnSpPr/>
          <p:nvPr/>
        </p:nvCxnSpPr>
        <p:spPr>
          <a:xfrm>
            <a:off x="-161958" y="4260058"/>
            <a:ext cx="9468000" cy="0"/>
          </a:xfrm>
          <a:prstGeom prst="straightConnector1">
            <a:avLst/>
          </a:prstGeom>
          <a:noFill/>
          <a:ln cap="flat" cmpd="sng" w="38100">
            <a:solidFill>
              <a:srgbClr val="191610"/>
            </a:solidFill>
            <a:prstDash val="solid"/>
            <a:round/>
            <a:headEnd len="sm" w="sm" type="none"/>
            <a:tailEnd len="sm" w="sm" type="none"/>
          </a:ln>
        </p:spPr>
      </p:cxnSp>
      <p:grpSp>
        <p:nvGrpSpPr>
          <p:cNvPr id="457" name="Google Shape;457;p21"/>
          <p:cNvGrpSpPr/>
          <p:nvPr/>
        </p:nvGrpSpPr>
        <p:grpSpPr>
          <a:xfrm>
            <a:off x="-689089" y="-647968"/>
            <a:ext cx="1542830" cy="5910182"/>
            <a:chOff x="0" y="-28575"/>
            <a:chExt cx="812700" cy="3113244"/>
          </a:xfrm>
        </p:grpSpPr>
        <p:sp>
          <p:nvSpPr>
            <p:cNvPr id="458" name="Google Shape;458;p21"/>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459" name="Google Shape;459;p2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60" name="Google Shape;460;p21"/>
          <p:cNvGrpSpPr/>
          <p:nvPr/>
        </p:nvGrpSpPr>
        <p:grpSpPr>
          <a:xfrm>
            <a:off x="8648700" y="-647968"/>
            <a:ext cx="1542830" cy="5910182"/>
            <a:chOff x="0" y="-28575"/>
            <a:chExt cx="812700" cy="3113244"/>
          </a:xfrm>
        </p:grpSpPr>
        <p:sp>
          <p:nvSpPr>
            <p:cNvPr id="461" name="Google Shape;461;p21"/>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462" name="Google Shape;462;p21"/>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463" name="Google Shape;463;p21"/>
          <p:cNvCxnSpPr/>
          <p:nvPr/>
        </p:nvCxnSpPr>
        <p:spPr>
          <a:xfrm>
            <a:off x="4878886"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464" name="Google Shape;464;p21"/>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sp>
        <p:nvSpPr>
          <p:cNvPr id="465" name="Google Shape;465;p21"/>
          <p:cNvSpPr txBox="1"/>
          <p:nvPr/>
        </p:nvSpPr>
        <p:spPr>
          <a:xfrm>
            <a:off x="5140376" y="4310182"/>
            <a:ext cx="3237300" cy="754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2300">
                <a:latin typeface="Gilda Display"/>
                <a:ea typeface="Gilda Display"/>
                <a:cs typeface="Gilda Display"/>
                <a:sym typeface="Gilda Display"/>
              </a:rPr>
              <a:t>KC</a:t>
            </a:r>
            <a:endParaRPr b="1" sz="2300">
              <a:latin typeface="Gilda Display"/>
              <a:ea typeface="Gilda Display"/>
              <a:cs typeface="Gilda Display"/>
              <a:sym typeface="Gilda Display"/>
            </a:endParaRPr>
          </a:p>
          <a:p>
            <a:pPr indent="0" lvl="0" marL="0" marR="0" rtl="0" algn="l">
              <a:lnSpc>
                <a:spcPct val="100000"/>
              </a:lnSpc>
              <a:spcBef>
                <a:spcPts val="0"/>
              </a:spcBef>
              <a:spcAft>
                <a:spcPts val="0"/>
              </a:spcAft>
              <a:buNone/>
            </a:pPr>
            <a:r>
              <a:rPr i="1" lang="en" sz="1300">
                <a:latin typeface="Nunito"/>
                <a:ea typeface="Nunito"/>
                <a:cs typeface="Nunito"/>
                <a:sym typeface="Nunito"/>
              </a:rPr>
              <a:t>In-person interview at Lathrop by Emma Su &amp; Aaron Cho</a:t>
            </a:r>
            <a:endParaRPr i="1" sz="1300">
              <a:latin typeface="Nunito"/>
              <a:ea typeface="Nunito"/>
              <a:cs typeface="Nunito"/>
              <a:sym typeface="Nunito"/>
            </a:endParaRPr>
          </a:p>
        </p:txBody>
      </p:sp>
      <p:cxnSp>
        <p:nvCxnSpPr>
          <p:cNvPr id="466" name="Google Shape;466;p21"/>
          <p:cNvCxnSpPr/>
          <p:nvPr/>
        </p:nvCxnSpPr>
        <p:spPr>
          <a:xfrm>
            <a:off x="8639175" y="-3345351"/>
            <a:ext cx="0" cy="9468000"/>
          </a:xfrm>
          <a:prstGeom prst="straightConnector1">
            <a:avLst/>
          </a:prstGeom>
          <a:noFill/>
          <a:ln cap="flat" cmpd="sng" w="38100">
            <a:solidFill>
              <a:srgbClr val="191610"/>
            </a:solidFill>
            <a:prstDash val="solid"/>
            <a:round/>
            <a:headEnd len="sm" w="sm" type="none"/>
            <a:tailEnd len="sm" w="sm" type="none"/>
          </a:ln>
        </p:spPr>
      </p:cxnSp>
      <p:grpSp>
        <p:nvGrpSpPr>
          <p:cNvPr id="467" name="Google Shape;467;p21"/>
          <p:cNvGrpSpPr/>
          <p:nvPr/>
        </p:nvGrpSpPr>
        <p:grpSpPr>
          <a:xfrm>
            <a:off x="222871" y="601488"/>
            <a:ext cx="563962" cy="563963"/>
            <a:chOff x="0" y="0"/>
            <a:chExt cx="1503900" cy="1503900"/>
          </a:xfrm>
        </p:grpSpPr>
        <p:cxnSp>
          <p:nvCxnSpPr>
            <p:cNvPr id="468" name="Google Shape;468;p21"/>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469" name="Google Shape;469;p21"/>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470" name="Google Shape;470;p21"/>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471" name="Google Shape;471;p21"/>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472" name="Google Shape;472;p21"/>
          <p:cNvGrpSpPr/>
          <p:nvPr/>
        </p:nvGrpSpPr>
        <p:grpSpPr>
          <a:xfrm>
            <a:off x="8357221" y="3978104"/>
            <a:ext cx="563963" cy="563963"/>
            <a:chOff x="0" y="0"/>
            <a:chExt cx="1503900" cy="1503900"/>
          </a:xfrm>
        </p:grpSpPr>
        <p:cxnSp>
          <p:nvCxnSpPr>
            <p:cNvPr id="473" name="Google Shape;473;p21"/>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474" name="Google Shape;474;p21"/>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475" name="Google Shape;475;p21"/>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476" name="Google Shape;476;p21"/>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
        <p:nvSpPr>
          <p:cNvPr id="477" name="Google Shape;477;p21"/>
          <p:cNvSpPr txBox="1"/>
          <p:nvPr/>
        </p:nvSpPr>
        <p:spPr>
          <a:xfrm>
            <a:off x="853750" y="1444350"/>
            <a:ext cx="3807000" cy="225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latin typeface="Gilda Display"/>
                <a:ea typeface="Gilda Display"/>
                <a:cs typeface="Gilda Display"/>
                <a:sym typeface="Gilda Display"/>
              </a:rPr>
              <a:t>“I wish I could </a:t>
            </a:r>
            <a:r>
              <a:rPr b="1" lang="en" sz="2500">
                <a:latin typeface="Gilda Display"/>
                <a:ea typeface="Gilda Display"/>
                <a:cs typeface="Gilda Display"/>
                <a:sym typeface="Gilda Display"/>
              </a:rPr>
              <a:t>understand</a:t>
            </a:r>
            <a:r>
              <a:rPr b="1" lang="en" sz="2500">
                <a:latin typeface="Gilda Display"/>
                <a:ea typeface="Gilda Display"/>
                <a:cs typeface="Gilda Display"/>
                <a:sym typeface="Gilda Display"/>
              </a:rPr>
              <a:t> more of what [my grandpa’s] environment was like when he was growing up.”</a:t>
            </a:r>
            <a:endParaRPr b="1" sz="2500">
              <a:latin typeface="Gilda Display"/>
              <a:ea typeface="Gilda Display"/>
              <a:cs typeface="Gilda Display"/>
              <a:sym typeface="Gilda Display"/>
            </a:endParaRPr>
          </a:p>
        </p:txBody>
      </p:sp>
      <p:pic>
        <p:nvPicPr>
          <p:cNvPr id="478" name="Google Shape;478;p21"/>
          <p:cNvPicPr preferRelativeResize="0"/>
          <p:nvPr/>
        </p:nvPicPr>
        <p:blipFill>
          <a:blip r:embed="rId3">
            <a:alphaModFix/>
          </a:blip>
          <a:stretch>
            <a:fillRect/>
          </a:stretch>
        </p:blipFill>
        <p:spPr>
          <a:xfrm>
            <a:off x="5421025" y="1233750"/>
            <a:ext cx="2676000" cy="2676000"/>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pic>
        <p:nvPicPr>
          <p:cNvPr id="483" name="Google Shape;483;p22"/>
          <p:cNvPicPr preferRelativeResize="0"/>
          <p:nvPr/>
        </p:nvPicPr>
        <p:blipFill>
          <a:blip r:embed="rId3">
            <a:alphaModFix/>
          </a:blip>
          <a:stretch>
            <a:fillRect/>
          </a:stretch>
        </p:blipFill>
        <p:spPr>
          <a:xfrm>
            <a:off x="411775" y="152400"/>
            <a:ext cx="8320451" cy="4838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pic>
        <p:nvPicPr>
          <p:cNvPr id="488" name="Google Shape;488;p23"/>
          <p:cNvPicPr preferRelativeResize="0"/>
          <p:nvPr/>
        </p:nvPicPr>
        <p:blipFill>
          <a:blip r:embed="rId3">
            <a:alphaModFix/>
          </a:blip>
          <a:stretch>
            <a:fillRect/>
          </a:stretch>
        </p:blipFill>
        <p:spPr>
          <a:xfrm>
            <a:off x="411775" y="152400"/>
            <a:ext cx="8320451" cy="4838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6C1B0"/>
        </a:solidFill>
      </p:bgPr>
    </p:bg>
    <p:spTree>
      <p:nvGrpSpPr>
        <p:cNvPr id="492" name="Shape 492"/>
        <p:cNvGrpSpPr/>
        <p:nvPr/>
      </p:nvGrpSpPr>
      <p:grpSpPr>
        <a:xfrm>
          <a:off x="0" y="0"/>
          <a:ext cx="0" cy="0"/>
          <a:chOff x="0" y="0"/>
          <a:chExt cx="0" cy="0"/>
        </a:xfrm>
      </p:grpSpPr>
      <p:pic>
        <p:nvPicPr>
          <p:cNvPr id="493" name="Google Shape;493;p24"/>
          <p:cNvPicPr preferRelativeResize="0"/>
          <p:nvPr/>
        </p:nvPicPr>
        <p:blipFill>
          <a:blip r:embed="rId3">
            <a:alphaModFix/>
          </a:blip>
          <a:stretch>
            <a:fillRect/>
          </a:stretch>
        </p:blipFill>
        <p:spPr>
          <a:xfrm>
            <a:off x="3927750" y="1968387"/>
            <a:ext cx="1288500" cy="1288500"/>
          </a:xfrm>
          <a:prstGeom prst="ellipse">
            <a:avLst/>
          </a:prstGeom>
          <a:noFill/>
          <a:ln>
            <a:noFill/>
          </a:ln>
        </p:spPr>
      </p:pic>
      <p:sp>
        <p:nvSpPr>
          <p:cNvPr id="494" name="Google Shape;494;p24"/>
          <p:cNvSpPr txBox="1"/>
          <p:nvPr/>
        </p:nvSpPr>
        <p:spPr>
          <a:xfrm>
            <a:off x="1276350" y="1773900"/>
            <a:ext cx="16383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latin typeface="Gilda Display"/>
                <a:ea typeface="Gilda Display"/>
                <a:cs typeface="Gilda Display"/>
                <a:sym typeface="Gilda Display"/>
              </a:rPr>
              <a:t>INSIGHT</a:t>
            </a:r>
            <a:endParaRPr b="1" sz="2500">
              <a:latin typeface="Gilda Display"/>
              <a:ea typeface="Gilda Display"/>
              <a:cs typeface="Gilda Display"/>
              <a:sym typeface="Gilda Display"/>
            </a:endParaRPr>
          </a:p>
        </p:txBody>
      </p:sp>
      <p:sp>
        <p:nvSpPr>
          <p:cNvPr id="495" name="Google Shape;495;p24"/>
          <p:cNvSpPr txBox="1"/>
          <p:nvPr/>
        </p:nvSpPr>
        <p:spPr>
          <a:xfrm>
            <a:off x="7239000" y="2888900"/>
            <a:ext cx="1638300" cy="5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Gilda Display"/>
                <a:ea typeface="Gilda Display"/>
                <a:cs typeface="Gilda Display"/>
                <a:sym typeface="Gilda Display"/>
              </a:rPr>
              <a:t>NEED</a:t>
            </a:r>
            <a:endParaRPr b="1" sz="2500">
              <a:latin typeface="Gilda Display"/>
              <a:ea typeface="Gilda Display"/>
              <a:cs typeface="Gilda Display"/>
              <a:sym typeface="Gilda Display"/>
            </a:endParaRPr>
          </a:p>
        </p:txBody>
      </p:sp>
      <p:sp>
        <p:nvSpPr>
          <p:cNvPr id="496" name="Google Shape;496;p24"/>
          <p:cNvSpPr txBox="1"/>
          <p:nvPr/>
        </p:nvSpPr>
        <p:spPr>
          <a:xfrm>
            <a:off x="1276350" y="-400050"/>
            <a:ext cx="7543800" cy="108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Gilda Display"/>
              <a:ea typeface="Gilda Display"/>
              <a:cs typeface="Gilda Display"/>
              <a:sym typeface="Gilda Display"/>
            </a:endParaRPr>
          </a:p>
        </p:txBody>
      </p:sp>
      <p:grpSp>
        <p:nvGrpSpPr>
          <p:cNvPr id="497" name="Google Shape;497;p24"/>
          <p:cNvGrpSpPr/>
          <p:nvPr/>
        </p:nvGrpSpPr>
        <p:grpSpPr>
          <a:xfrm>
            <a:off x="187274" y="2341124"/>
            <a:ext cx="397782" cy="397782"/>
            <a:chOff x="0" y="0"/>
            <a:chExt cx="1503900" cy="1503900"/>
          </a:xfrm>
        </p:grpSpPr>
        <p:cxnSp>
          <p:nvCxnSpPr>
            <p:cNvPr id="498" name="Google Shape;498;p24"/>
            <p:cNvCxnSpPr/>
            <p:nvPr/>
          </p:nvCxnSpPr>
          <p:spPr>
            <a:xfrm>
              <a:off x="0" y="751878"/>
              <a:ext cx="1503900" cy="0"/>
            </a:xfrm>
            <a:prstGeom prst="straightConnector1">
              <a:avLst/>
            </a:prstGeom>
            <a:noFill/>
            <a:ln cap="flat" cmpd="sng" w="19050">
              <a:solidFill>
                <a:schemeClr val="dk1"/>
              </a:solidFill>
              <a:prstDash val="solid"/>
              <a:round/>
              <a:headEnd len="sm" w="sm" type="none"/>
              <a:tailEnd len="sm" w="sm" type="none"/>
            </a:ln>
          </p:spPr>
        </p:cxnSp>
        <p:cxnSp>
          <p:nvCxnSpPr>
            <p:cNvPr id="499" name="Google Shape;499;p24"/>
            <p:cNvCxnSpPr/>
            <p:nvPr/>
          </p:nvCxnSpPr>
          <p:spPr>
            <a:xfrm>
              <a:off x="751878" y="0"/>
              <a:ext cx="0" cy="1503900"/>
            </a:xfrm>
            <a:prstGeom prst="straightConnector1">
              <a:avLst/>
            </a:prstGeom>
            <a:noFill/>
            <a:ln cap="flat" cmpd="sng" w="19050">
              <a:solidFill>
                <a:schemeClr val="dk1"/>
              </a:solidFill>
              <a:prstDash val="solid"/>
              <a:round/>
              <a:headEnd len="sm" w="sm" type="none"/>
              <a:tailEnd len="sm" w="sm" type="none"/>
            </a:ln>
          </p:spPr>
        </p:cxnSp>
        <p:cxnSp>
          <p:nvCxnSpPr>
            <p:cNvPr id="500" name="Google Shape;500;p24"/>
            <p:cNvCxnSpPr/>
            <p:nvPr/>
          </p:nvCxnSpPr>
          <p:spPr>
            <a:xfrm>
              <a:off x="220220" y="220220"/>
              <a:ext cx="1063200" cy="1063200"/>
            </a:xfrm>
            <a:prstGeom prst="straightConnector1">
              <a:avLst/>
            </a:prstGeom>
            <a:noFill/>
            <a:ln cap="flat" cmpd="sng" w="19050">
              <a:solidFill>
                <a:schemeClr val="dk1"/>
              </a:solidFill>
              <a:prstDash val="solid"/>
              <a:round/>
              <a:headEnd len="sm" w="sm" type="none"/>
              <a:tailEnd len="sm" w="sm" type="none"/>
            </a:ln>
          </p:spPr>
        </p:cxnSp>
        <p:cxnSp>
          <p:nvCxnSpPr>
            <p:cNvPr id="501" name="Google Shape;501;p24"/>
            <p:cNvCxnSpPr/>
            <p:nvPr/>
          </p:nvCxnSpPr>
          <p:spPr>
            <a:xfrm flipH="1">
              <a:off x="220336" y="220220"/>
              <a:ext cx="1063200" cy="1063200"/>
            </a:xfrm>
            <a:prstGeom prst="straightConnector1">
              <a:avLst/>
            </a:prstGeom>
            <a:noFill/>
            <a:ln cap="flat" cmpd="sng" w="19050">
              <a:solidFill>
                <a:schemeClr val="dk1"/>
              </a:solidFill>
              <a:prstDash val="solid"/>
              <a:round/>
              <a:headEnd len="sm" w="sm" type="none"/>
              <a:tailEnd len="sm" w="sm" type="none"/>
            </a:ln>
          </p:spPr>
        </p:cxnSp>
      </p:grpSp>
      <p:sp>
        <p:nvSpPr>
          <p:cNvPr id="502" name="Google Shape;502;p24"/>
          <p:cNvSpPr/>
          <p:nvPr/>
        </p:nvSpPr>
        <p:spPr>
          <a:xfrm>
            <a:off x="-742950" y="-352425"/>
            <a:ext cx="10355140" cy="2099409"/>
          </a:xfrm>
          <a:custGeom>
            <a:rect b="b" l="l" r="r" t="t"/>
            <a:pathLst>
              <a:path extrusionOk="0" h="735989" w="4292286">
                <a:moveTo>
                  <a:pt x="0" y="0"/>
                </a:moveTo>
                <a:lnTo>
                  <a:pt x="4292286" y="0"/>
                </a:lnTo>
                <a:lnTo>
                  <a:pt x="4292286" y="735989"/>
                </a:lnTo>
                <a:lnTo>
                  <a:pt x="0" y="735989"/>
                </a:lnTo>
                <a:close/>
              </a:path>
            </a:pathLst>
          </a:custGeom>
          <a:solidFill>
            <a:srgbClr val="B5916F"/>
          </a:solidFill>
          <a:ln cap="flat" cmpd="sng" w="9525">
            <a:solidFill>
              <a:schemeClr val="lt1"/>
            </a:solidFill>
            <a:prstDash val="solid"/>
            <a:round/>
            <a:headEnd len="sm" w="sm" type="none"/>
            <a:tailEnd len="sm" w="sm" type="none"/>
          </a:ln>
        </p:spPr>
      </p:sp>
      <p:grpSp>
        <p:nvGrpSpPr>
          <p:cNvPr id="503" name="Google Shape;503;p24"/>
          <p:cNvGrpSpPr/>
          <p:nvPr/>
        </p:nvGrpSpPr>
        <p:grpSpPr>
          <a:xfrm>
            <a:off x="8751213" y="4150953"/>
            <a:ext cx="1542830" cy="1597504"/>
            <a:chOff x="0" y="-28575"/>
            <a:chExt cx="812700" cy="841500"/>
          </a:xfrm>
        </p:grpSpPr>
        <p:sp>
          <p:nvSpPr>
            <p:cNvPr id="504" name="Google Shape;504;p24"/>
            <p:cNvSpPr/>
            <p:nvPr/>
          </p:nvSpPr>
          <p:spPr>
            <a:xfrm>
              <a:off x="0" y="0"/>
              <a:ext cx="270933" cy="347745"/>
            </a:xfrm>
            <a:custGeom>
              <a:rect b="b" l="l" r="r" t="t"/>
              <a:pathLst>
                <a:path extrusionOk="0" h="347745" w="270933">
                  <a:moveTo>
                    <a:pt x="0" y="0"/>
                  </a:moveTo>
                  <a:lnTo>
                    <a:pt x="270933" y="0"/>
                  </a:lnTo>
                  <a:lnTo>
                    <a:pt x="270933" y="347745"/>
                  </a:lnTo>
                  <a:lnTo>
                    <a:pt x="0" y="347745"/>
                  </a:lnTo>
                  <a:close/>
                </a:path>
              </a:pathLst>
            </a:custGeom>
            <a:solidFill>
              <a:srgbClr val="E6D2C3"/>
            </a:solidFill>
            <a:ln>
              <a:noFill/>
            </a:ln>
          </p:spPr>
        </p:sp>
        <p:sp>
          <p:nvSpPr>
            <p:cNvPr id="505" name="Google Shape;505;p24"/>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06" name="Google Shape;506;p24"/>
          <p:cNvSpPr/>
          <p:nvPr/>
        </p:nvSpPr>
        <p:spPr>
          <a:xfrm>
            <a:off x="-676262" y="3478300"/>
            <a:ext cx="10632427" cy="2079449"/>
          </a:xfrm>
          <a:custGeom>
            <a:rect b="b" l="l" r="r" t="t"/>
            <a:pathLst>
              <a:path extrusionOk="0" h="337710" w="4287269">
                <a:moveTo>
                  <a:pt x="0" y="0"/>
                </a:moveTo>
                <a:lnTo>
                  <a:pt x="4287269" y="0"/>
                </a:lnTo>
                <a:lnTo>
                  <a:pt x="4287269" y="337710"/>
                </a:lnTo>
                <a:lnTo>
                  <a:pt x="0" y="337710"/>
                </a:lnTo>
                <a:close/>
              </a:path>
            </a:pathLst>
          </a:custGeom>
          <a:solidFill>
            <a:srgbClr val="B5916F"/>
          </a:solidFill>
          <a:ln cap="flat" cmpd="sng" w="9525">
            <a:solidFill>
              <a:srgbClr val="FFEAD5"/>
            </a:solidFill>
            <a:prstDash val="solid"/>
            <a:round/>
            <a:headEnd len="sm" w="sm" type="none"/>
            <a:tailEnd len="sm" w="sm" type="none"/>
          </a:ln>
        </p:spPr>
      </p:sp>
      <p:cxnSp>
        <p:nvCxnSpPr>
          <p:cNvPr id="507" name="Google Shape;507;p24"/>
          <p:cNvCxnSpPr/>
          <p:nvPr/>
        </p:nvCxnSpPr>
        <p:spPr>
          <a:xfrm>
            <a:off x="-299364" y="3478292"/>
            <a:ext cx="9468000" cy="0"/>
          </a:xfrm>
          <a:prstGeom prst="straightConnector1">
            <a:avLst/>
          </a:prstGeom>
          <a:noFill/>
          <a:ln cap="flat" cmpd="sng" w="19050">
            <a:solidFill>
              <a:srgbClr val="FFEAD5"/>
            </a:solidFill>
            <a:prstDash val="solid"/>
            <a:round/>
            <a:headEnd len="sm" w="sm" type="none"/>
            <a:tailEnd len="sm" w="sm" type="none"/>
          </a:ln>
        </p:spPr>
      </p:cxnSp>
      <p:sp>
        <p:nvSpPr>
          <p:cNvPr id="508" name="Google Shape;508;p24"/>
          <p:cNvSpPr txBox="1"/>
          <p:nvPr/>
        </p:nvSpPr>
        <p:spPr>
          <a:xfrm>
            <a:off x="1276350" y="466500"/>
            <a:ext cx="7543800" cy="7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rgbClr val="FFEAD5"/>
                </a:solidFill>
                <a:latin typeface="Gilda Display"/>
                <a:ea typeface="Gilda Display"/>
                <a:cs typeface="Gilda Display"/>
                <a:sym typeface="Gilda Display"/>
              </a:rPr>
              <a:t>Generational disconnection arises from a </a:t>
            </a:r>
            <a:r>
              <a:rPr b="1" lang="en" sz="1800" u="sng">
                <a:solidFill>
                  <a:srgbClr val="FFEAD5"/>
                </a:solidFill>
                <a:latin typeface="Gilda Display"/>
                <a:ea typeface="Gilda Display"/>
                <a:cs typeface="Gilda Display"/>
                <a:sym typeface="Gilda Display"/>
              </a:rPr>
              <a:t>deficiency</a:t>
            </a:r>
            <a:r>
              <a:rPr b="1" lang="en" sz="1800">
                <a:solidFill>
                  <a:srgbClr val="FFEAD5"/>
                </a:solidFill>
                <a:latin typeface="Gilda Display"/>
                <a:ea typeface="Gilda Display"/>
                <a:cs typeface="Gilda Display"/>
                <a:sym typeface="Gilda Display"/>
              </a:rPr>
              <a:t> in historical awareness.</a:t>
            </a:r>
            <a:endParaRPr b="1" sz="1800">
              <a:solidFill>
                <a:srgbClr val="FFEAD5"/>
              </a:solidFill>
              <a:latin typeface="Gilda Display"/>
              <a:ea typeface="Gilda Display"/>
              <a:cs typeface="Gilda Display"/>
              <a:sym typeface="Gilda Display"/>
            </a:endParaRPr>
          </a:p>
          <a:p>
            <a:pPr indent="0" lvl="0" marL="0" rtl="0" algn="l">
              <a:spcBef>
                <a:spcPts val="0"/>
              </a:spcBef>
              <a:spcAft>
                <a:spcPts val="0"/>
              </a:spcAft>
              <a:buClr>
                <a:schemeClr val="dk1"/>
              </a:buClr>
              <a:buSzPts val="1100"/>
              <a:buFont typeface="Arial"/>
              <a:buNone/>
            </a:pPr>
            <a:r>
              <a:t/>
            </a:r>
            <a:endParaRPr sz="1800">
              <a:solidFill>
                <a:srgbClr val="FFFFFF"/>
              </a:solidFill>
              <a:latin typeface="Gilda Display"/>
              <a:ea typeface="Gilda Display"/>
              <a:cs typeface="Gilda Display"/>
              <a:sym typeface="Gilda Display"/>
            </a:endParaRPr>
          </a:p>
        </p:txBody>
      </p:sp>
      <p:sp>
        <p:nvSpPr>
          <p:cNvPr id="509" name="Google Shape;509;p24"/>
          <p:cNvSpPr txBox="1"/>
          <p:nvPr/>
        </p:nvSpPr>
        <p:spPr>
          <a:xfrm>
            <a:off x="1515300" y="3960175"/>
            <a:ext cx="7065900" cy="6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sz="1800">
                <a:solidFill>
                  <a:srgbClr val="FFEAD5"/>
                </a:solidFill>
                <a:latin typeface="Gilda Display"/>
                <a:ea typeface="Gilda Display"/>
                <a:cs typeface="Gilda Display"/>
                <a:sym typeface="Gilda Display"/>
              </a:rPr>
              <a:t> </a:t>
            </a:r>
            <a:r>
              <a:rPr b="1" lang="en" sz="1800">
                <a:solidFill>
                  <a:srgbClr val="FFEAD5"/>
                </a:solidFill>
                <a:latin typeface="Gilda Display"/>
                <a:ea typeface="Gilda Display"/>
                <a:cs typeface="Gilda Display"/>
                <a:sym typeface="Gilda Display"/>
              </a:rPr>
              <a:t> Individuals require a </a:t>
            </a:r>
            <a:r>
              <a:rPr b="1" lang="en" sz="1800" u="sng">
                <a:solidFill>
                  <a:srgbClr val="FFEAD5"/>
                </a:solidFill>
                <a:latin typeface="Gilda Display"/>
                <a:ea typeface="Gilda Display"/>
                <a:cs typeface="Gilda Display"/>
                <a:sym typeface="Gilda Display"/>
              </a:rPr>
              <a:t>deeper grasp</a:t>
            </a:r>
            <a:r>
              <a:rPr b="1" lang="en" sz="1800">
                <a:solidFill>
                  <a:srgbClr val="FFEAD5"/>
                </a:solidFill>
                <a:latin typeface="Gilda Display"/>
                <a:ea typeface="Gilda Display"/>
                <a:cs typeface="Gilda Display"/>
                <a:sym typeface="Gilda Display"/>
              </a:rPr>
              <a:t> of the historical and cultural background of their predecessors.</a:t>
            </a:r>
            <a:endParaRPr b="1" sz="1800">
              <a:solidFill>
                <a:srgbClr val="FFEAD5"/>
              </a:solidFill>
              <a:latin typeface="Gilda Display"/>
              <a:ea typeface="Gilda Display"/>
              <a:cs typeface="Gilda Display"/>
              <a:sym typeface="Gilda Display"/>
            </a:endParaRPr>
          </a:p>
          <a:p>
            <a:pPr indent="0" lvl="0" marL="0" rtl="0" algn="r">
              <a:spcBef>
                <a:spcPts val="0"/>
              </a:spcBef>
              <a:spcAft>
                <a:spcPts val="0"/>
              </a:spcAft>
              <a:buNone/>
            </a:pPr>
            <a:r>
              <a:t/>
            </a:r>
            <a:endParaRPr sz="1800">
              <a:solidFill>
                <a:srgbClr val="FFFFFF"/>
              </a:solidFill>
              <a:latin typeface="Gilda Display"/>
              <a:ea typeface="Gilda Display"/>
              <a:cs typeface="Gilda Display"/>
              <a:sym typeface="Gilda Display"/>
            </a:endParaRPr>
          </a:p>
        </p:txBody>
      </p:sp>
      <p:cxnSp>
        <p:nvCxnSpPr>
          <p:cNvPr id="510" name="Google Shape;510;p24"/>
          <p:cNvCxnSpPr/>
          <p:nvPr/>
        </p:nvCxnSpPr>
        <p:spPr>
          <a:xfrm>
            <a:off x="-94051" y="1743842"/>
            <a:ext cx="9468000" cy="0"/>
          </a:xfrm>
          <a:prstGeom prst="straightConnector1">
            <a:avLst/>
          </a:prstGeom>
          <a:noFill/>
          <a:ln cap="flat" cmpd="sng" w="19050">
            <a:solidFill>
              <a:srgbClr val="FFEAD5"/>
            </a:solidFill>
            <a:prstDash val="solid"/>
            <a:round/>
            <a:headEnd len="sm" w="sm" type="none"/>
            <a:tailEnd len="sm" w="sm" type="none"/>
          </a:ln>
        </p:spPr>
      </p:cxnSp>
      <p:cxnSp>
        <p:nvCxnSpPr>
          <p:cNvPr id="511" name="Google Shape;511;p24"/>
          <p:cNvCxnSpPr/>
          <p:nvPr/>
        </p:nvCxnSpPr>
        <p:spPr>
          <a:xfrm>
            <a:off x="7277100" y="3478300"/>
            <a:ext cx="2171700" cy="0"/>
          </a:xfrm>
          <a:prstGeom prst="straightConnector1">
            <a:avLst/>
          </a:prstGeom>
          <a:noFill/>
          <a:ln cap="flat" cmpd="sng" w="19050">
            <a:solidFill>
              <a:schemeClr val="dk1"/>
            </a:solidFill>
            <a:prstDash val="solid"/>
            <a:round/>
            <a:headEnd len="sm" w="sm" type="none"/>
            <a:tailEnd len="sm" w="sm" type="none"/>
          </a:ln>
        </p:spPr>
      </p:cxnSp>
      <p:cxnSp>
        <p:nvCxnSpPr>
          <p:cNvPr id="512" name="Google Shape;512;p24"/>
          <p:cNvCxnSpPr/>
          <p:nvPr/>
        </p:nvCxnSpPr>
        <p:spPr>
          <a:xfrm>
            <a:off x="-162001" y="1743842"/>
            <a:ext cx="3171900" cy="0"/>
          </a:xfrm>
          <a:prstGeom prst="straightConnector1">
            <a:avLst/>
          </a:prstGeom>
          <a:noFill/>
          <a:ln cap="flat" cmpd="sng" w="19050">
            <a:solidFill>
              <a:schemeClr val="dk1"/>
            </a:solidFill>
            <a:prstDash val="solid"/>
            <a:round/>
            <a:headEnd len="sm" w="sm" type="none"/>
            <a:tailEnd len="sm" w="sm" type="none"/>
          </a:ln>
        </p:spPr>
      </p:cxnSp>
      <p:cxnSp>
        <p:nvCxnSpPr>
          <p:cNvPr id="513" name="Google Shape;513;p24"/>
          <p:cNvCxnSpPr/>
          <p:nvPr/>
        </p:nvCxnSpPr>
        <p:spPr>
          <a:xfrm>
            <a:off x="827250" y="1760325"/>
            <a:ext cx="0" cy="1705500"/>
          </a:xfrm>
          <a:prstGeom prst="straightConnector1">
            <a:avLst/>
          </a:prstGeom>
          <a:noFill/>
          <a:ln cap="flat" cmpd="sng" w="19050">
            <a:solidFill>
              <a:srgbClr val="D6C1B0"/>
            </a:solidFill>
            <a:prstDash val="solid"/>
            <a:round/>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517" name="Shape 517"/>
        <p:cNvGrpSpPr/>
        <p:nvPr/>
      </p:nvGrpSpPr>
      <p:grpSpPr>
        <a:xfrm>
          <a:off x="0" y="0"/>
          <a:ext cx="0" cy="0"/>
          <a:chOff x="0" y="0"/>
          <a:chExt cx="0" cy="0"/>
        </a:xfrm>
      </p:grpSpPr>
      <p:pic>
        <p:nvPicPr>
          <p:cNvPr id="518" name="Google Shape;518;p25"/>
          <p:cNvPicPr preferRelativeResize="0"/>
          <p:nvPr/>
        </p:nvPicPr>
        <p:blipFill rotWithShape="1">
          <a:blip r:embed="rId3">
            <a:alphaModFix/>
          </a:blip>
          <a:srcRect b="2989" l="2989" r="2989" t="2989"/>
          <a:stretch/>
        </p:blipFill>
        <p:spPr>
          <a:xfrm>
            <a:off x="5350140" y="1139246"/>
            <a:ext cx="2827200" cy="2865000"/>
          </a:xfrm>
          <a:prstGeom prst="ellipse">
            <a:avLst/>
          </a:prstGeom>
          <a:noFill/>
          <a:ln>
            <a:noFill/>
          </a:ln>
        </p:spPr>
      </p:pic>
      <p:grpSp>
        <p:nvGrpSpPr>
          <p:cNvPr id="519" name="Google Shape;519;p25"/>
          <p:cNvGrpSpPr/>
          <p:nvPr/>
        </p:nvGrpSpPr>
        <p:grpSpPr>
          <a:xfrm>
            <a:off x="495300" y="-373023"/>
            <a:ext cx="4393025" cy="1597504"/>
            <a:chOff x="0" y="-28575"/>
            <a:chExt cx="2314067" cy="841500"/>
          </a:xfrm>
        </p:grpSpPr>
        <p:sp>
          <p:nvSpPr>
            <p:cNvPr id="520" name="Google Shape;520;p25"/>
            <p:cNvSpPr/>
            <p:nvPr/>
          </p:nvSpPr>
          <p:spPr>
            <a:xfrm>
              <a:off x="0" y="0"/>
              <a:ext cx="2314067" cy="628250"/>
            </a:xfrm>
            <a:custGeom>
              <a:rect b="b" l="l" r="r" t="t"/>
              <a:pathLst>
                <a:path extrusionOk="0" h="628250" w="2314067">
                  <a:moveTo>
                    <a:pt x="0" y="0"/>
                  </a:moveTo>
                  <a:lnTo>
                    <a:pt x="2314067" y="0"/>
                  </a:lnTo>
                  <a:lnTo>
                    <a:pt x="2314067" y="628250"/>
                  </a:lnTo>
                  <a:lnTo>
                    <a:pt x="0" y="628250"/>
                  </a:lnTo>
                  <a:close/>
                </a:path>
              </a:pathLst>
            </a:custGeom>
            <a:solidFill>
              <a:srgbClr val="E6D2C3"/>
            </a:solidFill>
            <a:ln>
              <a:noFill/>
            </a:ln>
          </p:spPr>
        </p:sp>
        <p:sp>
          <p:nvSpPr>
            <p:cNvPr id="521" name="Google Shape;521;p2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22" name="Google Shape;522;p25"/>
          <p:cNvGrpSpPr/>
          <p:nvPr/>
        </p:nvGrpSpPr>
        <p:grpSpPr>
          <a:xfrm>
            <a:off x="495300" y="4195803"/>
            <a:ext cx="4393025" cy="1597504"/>
            <a:chOff x="0" y="-28575"/>
            <a:chExt cx="2314067" cy="841500"/>
          </a:xfrm>
        </p:grpSpPr>
        <p:sp>
          <p:nvSpPr>
            <p:cNvPr id="523" name="Google Shape;523;p25"/>
            <p:cNvSpPr/>
            <p:nvPr/>
          </p:nvSpPr>
          <p:spPr>
            <a:xfrm>
              <a:off x="0" y="0"/>
              <a:ext cx="2314067" cy="628250"/>
            </a:xfrm>
            <a:custGeom>
              <a:rect b="b" l="l" r="r" t="t"/>
              <a:pathLst>
                <a:path extrusionOk="0" h="628250" w="2314067">
                  <a:moveTo>
                    <a:pt x="0" y="0"/>
                  </a:moveTo>
                  <a:lnTo>
                    <a:pt x="2314067" y="0"/>
                  </a:lnTo>
                  <a:lnTo>
                    <a:pt x="2314067" y="628250"/>
                  </a:lnTo>
                  <a:lnTo>
                    <a:pt x="0" y="628250"/>
                  </a:lnTo>
                  <a:close/>
                </a:path>
              </a:pathLst>
            </a:custGeom>
            <a:solidFill>
              <a:srgbClr val="E6D2C3"/>
            </a:solidFill>
            <a:ln>
              <a:noFill/>
            </a:ln>
          </p:spPr>
        </p:sp>
        <p:sp>
          <p:nvSpPr>
            <p:cNvPr id="524" name="Google Shape;524;p2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525" name="Google Shape;525;p25"/>
          <p:cNvCxnSpPr/>
          <p:nvPr/>
        </p:nvCxnSpPr>
        <p:spPr>
          <a:xfrm>
            <a:off x="-161958" y="883442"/>
            <a:ext cx="9468000" cy="0"/>
          </a:xfrm>
          <a:prstGeom prst="straightConnector1">
            <a:avLst/>
          </a:prstGeom>
          <a:noFill/>
          <a:ln cap="flat" cmpd="sng" w="38100">
            <a:solidFill>
              <a:srgbClr val="191610"/>
            </a:solidFill>
            <a:prstDash val="solid"/>
            <a:round/>
            <a:headEnd len="sm" w="sm" type="none"/>
            <a:tailEnd len="sm" w="sm" type="none"/>
          </a:ln>
        </p:spPr>
      </p:cxnSp>
      <p:cxnSp>
        <p:nvCxnSpPr>
          <p:cNvPr id="526" name="Google Shape;526;p25"/>
          <p:cNvCxnSpPr/>
          <p:nvPr/>
        </p:nvCxnSpPr>
        <p:spPr>
          <a:xfrm>
            <a:off x="-161958" y="4260058"/>
            <a:ext cx="9468000" cy="0"/>
          </a:xfrm>
          <a:prstGeom prst="straightConnector1">
            <a:avLst/>
          </a:prstGeom>
          <a:noFill/>
          <a:ln cap="flat" cmpd="sng" w="38100">
            <a:solidFill>
              <a:srgbClr val="191610"/>
            </a:solidFill>
            <a:prstDash val="solid"/>
            <a:round/>
            <a:headEnd len="sm" w="sm" type="none"/>
            <a:tailEnd len="sm" w="sm" type="none"/>
          </a:ln>
        </p:spPr>
      </p:cxnSp>
      <p:grpSp>
        <p:nvGrpSpPr>
          <p:cNvPr id="527" name="Google Shape;527;p25"/>
          <p:cNvGrpSpPr/>
          <p:nvPr/>
        </p:nvGrpSpPr>
        <p:grpSpPr>
          <a:xfrm>
            <a:off x="-689089" y="-647968"/>
            <a:ext cx="1542830" cy="5910182"/>
            <a:chOff x="0" y="-28575"/>
            <a:chExt cx="812700" cy="3113244"/>
          </a:xfrm>
        </p:grpSpPr>
        <p:sp>
          <p:nvSpPr>
            <p:cNvPr id="528" name="Google Shape;528;p25"/>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529" name="Google Shape;529;p2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30" name="Google Shape;530;p25"/>
          <p:cNvGrpSpPr/>
          <p:nvPr/>
        </p:nvGrpSpPr>
        <p:grpSpPr>
          <a:xfrm>
            <a:off x="8648700" y="-647968"/>
            <a:ext cx="1542830" cy="5910182"/>
            <a:chOff x="0" y="-28575"/>
            <a:chExt cx="812700" cy="3113244"/>
          </a:xfrm>
        </p:grpSpPr>
        <p:sp>
          <p:nvSpPr>
            <p:cNvPr id="531" name="Google Shape;531;p25"/>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532" name="Google Shape;532;p25"/>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533" name="Google Shape;533;p25"/>
          <p:cNvCxnSpPr/>
          <p:nvPr/>
        </p:nvCxnSpPr>
        <p:spPr>
          <a:xfrm>
            <a:off x="4878886"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534" name="Google Shape;534;p25"/>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535" name="Google Shape;535;p25"/>
          <p:cNvCxnSpPr/>
          <p:nvPr/>
        </p:nvCxnSpPr>
        <p:spPr>
          <a:xfrm>
            <a:off x="8639175" y="-3345351"/>
            <a:ext cx="0" cy="9468000"/>
          </a:xfrm>
          <a:prstGeom prst="straightConnector1">
            <a:avLst/>
          </a:prstGeom>
          <a:noFill/>
          <a:ln cap="flat" cmpd="sng" w="38100">
            <a:solidFill>
              <a:srgbClr val="191610"/>
            </a:solidFill>
            <a:prstDash val="solid"/>
            <a:round/>
            <a:headEnd len="sm" w="sm" type="none"/>
            <a:tailEnd len="sm" w="sm" type="none"/>
          </a:ln>
        </p:spPr>
      </p:cxnSp>
      <p:grpSp>
        <p:nvGrpSpPr>
          <p:cNvPr id="536" name="Google Shape;536;p25"/>
          <p:cNvGrpSpPr/>
          <p:nvPr/>
        </p:nvGrpSpPr>
        <p:grpSpPr>
          <a:xfrm>
            <a:off x="222871" y="601488"/>
            <a:ext cx="563962" cy="563963"/>
            <a:chOff x="0" y="0"/>
            <a:chExt cx="1503900" cy="1503900"/>
          </a:xfrm>
        </p:grpSpPr>
        <p:cxnSp>
          <p:nvCxnSpPr>
            <p:cNvPr id="537" name="Google Shape;537;p25"/>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538" name="Google Shape;538;p25"/>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539" name="Google Shape;539;p25"/>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540" name="Google Shape;540;p25"/>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541" name="Google Shape;541;p25"/>
          <p:cNvGrpSpPr/>
          <p:nvPr/>
        </p:nvGrpSpPr>
        <p:grpSpPr>
          <a:xfrm>
            <a:off x="8357221" y="3978104"/>
            <a:ext cx="563963" cy="563963"/>
            <a:chOff x="0" y="0"/>
            <a:chExt cx="1503900" cy="1503900"/>
          </a:xfrm>
        </p:grpSpPr>
        <p:cxnSp>
          <p:nvCxnSpPr>
            <p:cNvPr id="542" name="Google Shape;542;p25"/>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543" name="Google Shape;543;p25"/>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544" name="Google Shape;544;p25"/>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545" name="Google Shape;545;p25"/>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
        <p:nvSpPr>
          <p:cNvPr id="546" name="Google Shape;546;p25"/>
          <p:cNvSpPr txBox="1"/>
          <p:nvPr/>
        </p:nvSpPr>
        <p:spPr>
          <a:xfrm>
            <a:off x="5140376" y="4310182"/>
            <a:ext cx="3237300" cy="754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300">
                <a:latin typeface="Gilda Display"/>
                <a:ea typeface="Gilda Display"/>
                <a:cs typeface="Gilda Display"/>
                <a:sym typeface="Gilda Display"/>
              </a:rPr>
              <a:t>TG</a:t>
            </a:r>
            <a:endParaRPr sz="2300">
              <a:latin typeface="Gilda Display"/>
              <a:ea typeface="Gilda Display"/>
              <a:cs typeface="Gilda Display"/>
              <a:sym typeface="Gilda Display"/>
            </a:endParaRPr>
          </a:p>
          <a:p>
            <a:pPr indent="0" lvl="0" marL="0" marR="0" rtl="0" algn="l">
              <a:lnSpc>
                <a:spcPct val="100000"/>
              </a:lnSpc>
              <a:spcBef>
                <a:spcPts val="0"/>
              </a:spcBef>
              <a:spcAft>
                <a:spcPts val="0"/>
              </a:spcAft>
              <a:buSzPts val="1100"/>
              <a:buNone/>
            </a:pPr>
            <a:r>
              <a:rPr i="1" lang="en" sz="1300">
                <a:latin typeface="Nunito"/>
                <a:ea typeface="Nunito"/>
                <a:cs typeface="Nunito"/>
                <a:sym typeface="Nunito"/>
              </a:rPr>
              <a:t>In-person interview at Wilbur by Aaron Cho &amp; Katie Liu</a:t>
            </a:r>
            <a:endParaRPr i="1" sz="1300">
              <a:latin typeface="Nunito"/>
              <a:ea typeface="Nunito"/>
              <a:cs typeface="Nunito"/>
              <a:sym typeface="Nunito"/>
            </a:endParaRPr>
          </a:p>
        </p:txBody>
      </p:sp>
      <p:sp>
        <p:nvSpPr>
          <p:cNvPr id="547" name="Google Shape;547;p25"/>
          <p:cNvSpPr txBox="1"/>
          <p:nvPr/>
        </p:nvSpPr>
        <p:spPr>
          <a:xfrm>
            <a:off x="853750" y="1444350"/>
            <a:ext cx="3807000" cy="225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latin typeface="Gilda Display"/>
                <a:ea typeface="Gilda Display"/>
                <a:cs typeface="Gilda Display"/>
                <a:sym typeface="Gilda Display"/>
              </a:rPr>
              <a:t>“When [my grandma] became Christian, it became a lot easier to talk to her about things like Bible studies and fellowships.”</a:t>
            </a:r>
            <a:endParaRPr b="1" sz="2500">
              <a:latin typeface="Gilda Display"/>
              <a:ea typeface="Gilda Display"/>
              <a:cs typeface="Gilda Display"/>
              <a:sym typeface="Gilda Displa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pic>
        <p:nvPicPr>
          <p:cNvPr id="552" name="Google Shape;552;p26"/>
          <p:cNvPicPr preferRelativeResize="0"/>
          <p:nvPr/>
        </p:nvPicPr>
        <p:blipFill>
          <a:blip r:embed="rId3">
            <a:alphaModFix/>
          </a:blip>
          <a:stretch>
            <a:fillRect/>
          </a:stretch>
        </p:blipFill>
        <p:spPr>
          <a:xfrm>
            <a:off x="439538" y="152400"/>
            <a:ext cx="8264934" cy="48386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pic>
        <p:nvPicPr>
          <p:cNvPr id="557" name="Google Shape;557;p27"/>
          <p:cNvPicPr preferRelativeResize="0"/>
          <p:nvPr/>
        </p:nvPicPr>
        <p:blipFill>
          <a:blip r:embed="rId3">
            <a:alphaModFix/>
          </a:blip>
          <a:stretch>
            <a:fillRect/>
          </a:stretch>
        </p:blipFill>
        <p:spPr>
          <a:xfrm>
            <a:off x="500650" y="152400"/>
            <a:ext cx="8142694" cy="48387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6C1B0"/>
        </a:solidFill>
      </p:bgPr>
    </p:bg>
    <p:spTree>
      <p:nvGrpSpPr>
        <p:cNvPr id="561" name="Shape 561"/>
        <p:cNvGrpSpPr/>
        <p:nvPr/>
      </p:nvGrpSpPr>
      <p:grpSpPr>
        <a:xfrm>
          <a:off x="0" y="0"/>
          <a:ext cx="0" cy="0"/>
          <a:chOff x="0" y="0"/>
          <a:chExt cx="0" cy="0"/>
        </a:xfrm>
      </p:grpSpPr>
      <p:sp>
        <p:nvSpPr>
          <p:cNvPr id="562" name="Google Shape;562;p28"/>
          <p:cNvSpPr txBox="1"/>
          <p:nvPr/>
        </p:nvSpPr>
        <p:spPr>
          <a:xfrm>
            <a:off x="1276350" y="1773900"/>
            <a:ext cx="1638300" cy="5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latin typeface="Gilda Display"/>
                <a:ea typeface="Gilda Display"/>
                <a:cs typeface="Gilda Display"/>
                <a:sym typeface="Gilda Display"/>
              </a:rPr>
              <a:t>INSIGHT</a:t>
            </a:r>
            <a:endParaRPr b="1" sz="2500">
              <a:latin typeface="Gilda Display"/>
              <a:ea typeface="Gilda Display"/>
              <a:cs typeface="Gilda Display"/>
              <a:sym typeface="Gilda Display"/>
            </a:endParaRPr>
          </a:p>
        </p:txBody>
      </p:sp>
      <p:sp>
        <p:nvSpPr>
          <p:cNvPr id="563" name="Google Shape;563;p28"/>
          <p:cNvSpPr txBox="1"/>
          <p:nvPr/>
        </p:nvSpPr>
        <p:spPr>
          <a:xfrm>
            <a:off x="7239000" y="2888900"/>
            <a:ext cx="1638300" cy="51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Gilda Display"/>
                <a:ea typeface="Gilda Display"/>
                <a:cs typeface="Gilda Display"/>
                <a:sym typeface="Gilda Display"/>
              </a:rPr>
              <a:t>NEED</a:t>
            </a:r>
            <a:endParaRPr b="1" sz="2500">
              <a:latin typeface="Gilda Display"/>
              <a:ea typeface="Gilda Display"/>
              <a:cs typeface="Gilda Display"/>
              <a:sym typeface="Gilda Display"/>
            </a:endParaRPr>
          </a:p>
        </p:txBody>
      </p:sp>
      <p:sp>
        <p:nvSpPr>
          <p:cNvPr id="564" name="Google Shape;564;p28"/>
          <p:cNvSpPr txBox="1"/>
          <p:nvPr/>
        </p:nvSpPr>
        <p:spPr>
          <a:xfrm>
            <a:off x="1276350" y="-400050"/>
            <a:ext cx="7543800" cy="108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Gilda Display"/>
              <a:ea typeface="Gilda Display"/>
              <a:cs typeface="Gilda Display"/>
              <a:sym typeface="Gilda Display"/>
            </a:endParaRPr>
          </a:p>
        </p:txBody>
      </p:sp>
      <p:grpSp>
        <p:nvGrpSpPr>
          <p:cNvPr id="565" name="Google Shape;565;p28"/>
          <p:cNvGrpSpPr/>
          <p:nvPr/>
        </p:nvGrpSpPr>
        <p:grpSpPr>
          <a:xfrm>
            <a:off x="187274" y="2341124"/>
            <a:ext cx="397782" cy="397782"/>
            <a:chOff x="0" y="0"/>
            <a:chExt cx="1503900" cy="1503900"/>
          </a:xfrm>
        </p:grpSpPr>
        <p:cxnSp>
          <p:nvCxnSpPr>
            <p:cNvPr id="566" name="Google Shape;566;p28"/>
            <p:cNvCxnSpPr/>
            <p:nvPr/>
          </p:nvCxnSpPr>
          <p:spPr>
            <a:xfrm>
              <a:off x="0" y="751878"/>
              <a:ext cx="1503900" cy="0"/>
            </a:xfrm>
            <a:prstGeom prst="straightConnector1">
              <a:avLst/>
            </a:prstGeom>
            <a:noFill/>
            <a:ln cap="flat" cmpd="sng" w="19050">
              <a:solidFill>
                <a:schemeClr val="dk1"/>
              </a:solidFill>
              <a:prstDash val="solid"/>
              <a:round/>
              <a:headEnd len="sm" w="sm" type="none"/>
              <a:tailEnd len="sm" w="sm" type="none"/>
            </a:ln>
          </p:spPr>
        </p:cxnSp>
        <p:cxnSp>
          <p:nvCxnSpPr>
            <p:cNvPr id="567" name="Google Shape;567;p28"/>
            <p:cNvCxnSpPr/>
            <p:nvPr/>
          </p:nvCxnSpPr>
          <p:spPr>
            <a:xfrm>
              <a:off x="751878" y="0"/>
              <a:ext cx="0" cy="1503900"/>
            </a:xfrm>
            <a:prstGeom prst="straightConnector1">
              <a:avLst/>
            </a:prstGeom>
            <a:noFill/>
            <a:ln cap="flat" cmpd="sng" w="19050">
              <a:solidFill>
                <a:schemeClr val="dk1"/>
              </a:solidFill>
              <a:prstDash val="solid"/>
              <a:round/>
              <a:headEnd len="sm" w="sm" type="none"/>
              <a:tailEnd len="sm" w="sm" type="none"/>
            </a:ln>
          </p:spPr>
        </p:cxnSp>
        <p:cxnSp>
          <p:nvCxnSpPr>
            <p:cNvPr id="568" name="Google Shape;568;p28"/>
            <p:cNvCxnSpPr/>
            <p:nvPr/>
          </p:nvCxnSpPr>
          <p:spPr>
            <a:xfrm>
              <a:off x="220220" y="220220"/>
              <a:ext cx="1063200" cy="1063200"/>
            </a:xfrm>
            <a:prstGeom prst="straightConnector1">
              <a:avLst/>
            </a:prstGeom>
            <a:noFill/>
            <a:ln cap="flat" cmpd="sng" w="19050">
              <a:solidFill>
                <a:schemeClr val="dk1"/>
              </a:solidFill>
              <a:prstDash val="solid"/>
              <a:round/>
              <a:headEnd len="sm" w="sm" type="none"/>
              <a:tailEnd len="sm" w="sm" type="none"/>
            </a:ln>
          </p:spPr>
        </p:cxnSp>
        <p:cxnSp>
          <p:nvCxnSpPr>
            <p:cNvPr id="569" name="Google Shape;569;p28"/>
            <p:cNvCxnSpPr/>
            <p:nvPr/>
          </p:nvCxnSpPr>
          <p:spPr>
            <a:xfrm flipH="1">
              <a:off x="220336" y="220220"/>
              <a:ext cx="1063200" cy="1063200"/>
            </a:xfrm>
            <a:prstGeom prst="straightConnector1">
              <a:avLst/>
            </a:prstGeom>
            <a:noFill/>
            <a:ln cap="flat" cmpd="sng" w="19050">
              <a:solidFill>
                <a:schemeClr val="dk1"/>
              </a:solidFill>
              <a:prstDash val="solid"/>
              <a:round/>
              <a:headEnd len="sm" w="sm" type="none"/>
              <a:tailEnd len="sm" w="sm" type="none"/>
            </a:ln>
          </p:spPr>
        </p:cxnSp>
      </p:grpSp>
      <p:sp>
        <p:nvSpPr>
          <p:cNvPr id="570" name="Google Shape;570;p28"/>
          <p:cNvSpPr/>
          <p:nvPr/>
        </p:nvSpPr>
        <p:spPr>
          <a:xfrm>
            <a:off x="-742950" y="-352425"/>
            <a:ext cx="10355140" cy="2099409"/>
          </a:xfrm>
          <a:custGeom>
            <a:rect b="b" l="l" r="r" t="t"/>
            <a:pathLst>
              <a:path extrusionOk="0" h="735989" w="4292286">
                <a:moveTo>
                  <a:pt x="0" y="0"/>
                </a:moveTo>
                <a:lnTo>
                  <a:pt x="4292286" y="0"/>
                </a:lnTo>
                <a:lnTo>
                  <a:pt x="4292286" y="735989"/>
                </a:lnTo>
                <a:lnTo>
                  <a:pt x="0" y="735989"/>
                </a:lnTo>
                <a:close/>
              </a:path>
            </a:pathLst>
          </a:custGeom>
          <a:solidFill>
            <a:srgbClr val="B5916F"/>
          </a:solidFill>
          <a:ln cap="flat" cmpd="sng" w="9525">
            <a:solidFill>
              <a:schemeClr val="lt1"/>
            </a:solidFill>
            <a:prstDash val="solid"/>
            <a:round/>
            <a:headEnd len="sm" w="sm" type="none"/>
            <a:tailEnd len="sm" w="sm" type="none"/>
          </a:ln>
        </p:spPr>
      </p:sp>
      <p:grpSp>
        <p:nvGrpSpPr>
          <p:cNvPr id="571" name="Google Shape;571;p28"/>
          <p:cNvGrpSpPr/>
          <p:nvPr/>
        </p:nvGrpSpPr>
        <p:grpSpPr>
          <a:xfrm>
            <a:off x="8751213" y="4150953"/>
            <a:ext cx="1542830" cy="1597504"/>
            <a:chOff x="0" y="-28575"/>
            <a:chExt cx="812700" cy="841500"/>
          </a:xfrm>
        </p:grpSpPr>
        <p:sp>
          <p:nvSpPr>
            <p:cNvPr id="572" name="Google Shape;572;p28"/>
            <p:cNvSpPr/>
            <p:nvPr/>
          </p:nvSpPr>
          <p:spPr>
            <a:xfrm>
              <a:off x="0" y="0"/>
              <a:ext cx="270933" cy="347745"/>
            </a:xfrm>
            <a:custGeom>
              <a:rect b="b" l="l" r="r" t="t"/>
              <a:pathLst>
                <a:path extrusionOk="0" h="347745" w="270933">
                  <a:moveTo>
                    <a:pt x="0" y="0"/>
                  </a:moveTo>
                  <a:lnTo>
                    <a:pt x="270933" y="0"/>
                  </a:lnTo>
                  <a:lnTo>
                    <a:pt x="270933" y="347745"/>
                  </a:lnTo>
                  <a:lnTo>
                    <a:pt x="0" y="347745"/>
                  </a:lnTo>
                  <a:close/>
                </a:path>
              </a:pathLst>
            </a:custGeom>
            <a:solidFill>
              <a:srgbClr val="E6D2C3"/>
            </a:solidFill>
            <a:ln>
              <a:noFill/>
            </a:ln>
          </p:spPr>
        </p:sp>
        <p:sp>
          <p:nvSpPr>
            <p:cNvPr id="573" name="Google Shape;573;p28"/>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74" name="Google Shape;574;p28"/>
          <p:cNvSpPr/>
          <p:nvPr/>
        </p:nvSpPr>
        <p:spPr>
          <a:xfrm>
            <a:off x="-676262" y="3478300"/>
            <a:ext cx="10632427" cy="2079449"/>
          </a:xfrm>
          <a:custGeom>
            <a:rect b="b" l="l" r="r" t="t"/>
            <a:pathLst>
              <a:path extrusionOk="0" h="337710" w="4287269">
                <a:moveTo>
                  <a:pt x="0" y="0"/>
                </a:moveTo>
                <a:lnTo>
                  <a:pt x="4287269" y="0"/>
                </a:lnTo>
                <a:lnTo>
                  <a:pt x="4287269" y="337710"/>
                </a:lnTo>
                <a:lnTo>
                  <a:pt x="0" y="337710"/>
                </a:lnTo>
                <a:close/>
              </a:path>
            </a:pathLst>
          </a:custGeom>
          <a:solidFill>
            <a:srgbClr val="B5916F"/>
          </a:solidFill>
          <a:ln>
            <a:noFill/>
          </a:ln>
        </p:spPr>
      </p:sp>
      <p:cxnSp>
        <p:nvCxnSpPr>
          <p:cNvPr id="575" name="Google Shape;575;p28"/>
          <p:cNvCxnSpPr/>
          <p:nvPr/>
        </p:nvCxnSpPr>
        <p:spPr>
          <a:xfrm>
            <a:off x="-299364" y="3478292"/>
            <a:ext cx="9468000" cy="0"/>
          </a:xfrm>
          <a:prstGeom prst="straightConnector1">
            <a:avLst/>
          </a:prstGeom>
          <a:noFill/>
          <a:ln cap="flat" cmpd="sng" w="19050">
            <a:solidFill>
              <a:srgbClr val="FFEAD5"/>
            </a:solidFill>
            <a:prstDash val="solid"/>
            <a:round/>
            <a:headEnd len="sm" w="sm" type="none"/>
            <a:tailEnd len="sm" w="sm" type="none"/>
          </a:ln>
        </p:spPr>
      </p:cxnSp>
      <p:sp>
        <p:nvSpPr>
          <p:cNvPr id="576" name="Google Shape;576;p28"/>
          <p:cNvSpPr txBox="1"/>
          <p:nvPr/>
        </p:nvSpPr>
        <p:spPr>
          <a:xfrm>
            <a:off x="662725" y="493325"/>
            <a:ext cx="7543800" cy="108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rgbClr val="FFEAD5"/>
                </a:solidFill>
                <a:latin typeface="Gilda Display"/>
                <a:ea typeface="Gilda Display"/>
                <a:cs typeface="Gilda Display"/>
                <a:sym typeface="Gilda Display"/>
              </a:rPr>
              <a:t>Mutual understanding of </a:t>
            </a:r>
            <a:r>
              <a:rPr b="1" lang="en" sz="1800" u="sng">
                <a:solidFill>
                  <a:srgbClr val="FFEAD5"/>
                </a:solidFill>
                <a:latin typeface="Gilda Display"/>
                <a:ea typeface="Gilda Display"/>
                <a:cs typeface="Gilda Display"/>
                <a:sym typeface="Gilda Display"/>
              </a:rPr>
              <a:t>religion</a:t>
            </a:r>
            <a:r>
              <a:rPr b="1" lang="en" sz="1800">
                <a:solidFill>
                  <a:srgbClr val="FFEAD5"/>
                </a:solidFill>
                <a:latin typeface="Gilda Display"/>
                <a:ea typeface="Gilda Display"/>
                <a:cs typeface="Gilda Display"/>
                <a:sym typeface="Gilda Display"/>
              </a:rPr>
              <a:t>, </a:t>
            </a:r>
            <a:r>
              <a:rPr b="1" lang="en" sz="1800" u="sng">
                <a:solidFill>
                  <a:srgbClr val="FFEAD5"/>
                </a:solidFill>
                <a:latin typeface="Gilda Display"/>
                <a:ea typeface="Gilda Display"/>
                <a:cs typeface="Gilda Display"/>
                <a:sym typeface="Gilda Display"/>
              </a:rPr>
              <a:t>values</a:t>
            </a:r>
            <a:r>
              <a:rPr b="1" lang="en" sz="1800">
                <a:solidFill>
                  <a:srgbClr val="FFEAD5"/>
                </a:solidFill>
                <a:latin typeface="Gilda Display"/>
                <a:ea typeface="Gilda Display"/>
                <a:cs typeface="Gilda Display"/>
                <a:sym typeface="Gilda Display"/>
              </a:rPr>
              <a:t>, and/or </a:t>
            </a:r>
            <a:r>
              <a:rPr b="1" lang="en" sz="1800" u="sng">
                <a:solidFill>
                  <a:srgbClr val="FFEAD5"/>
                </a:solidFill>
                <a:latin typeface="Gilda Display"/>
                <a:ea typeface="Gilda Display"/>
                <a:cs typeface="Gilda Display"/>
                <a:sym typeface="Gilda Display"/>
              </a:rPr>
              <a:t>culture</a:t>
            </a:r>
            <a:r>
              <a:rPr b="1" lang="en" sz="1800">
                <a:solidFill>
                  <a:srgbClr val="FFEAD5"/>
                </a:solidFill>
                <a:latin typeface="Gilda Display"/>
                <a:ea typeface="Gilda Display"/>
                <a:cs typeface="Gilda Display"/>
                <a:sym typeface="Gilda Display"/>
              </a:rPr>
              <a:t> can strengthen intergenerational connection, despite age gaps.</a:t>
            </a:r>
            <a:endParaRPr b="1" sz="1800">
              <a:solidFill>
                <a:srgbClr val="FFEAD5"/>
              </a:solidFill>
              <a:latin typeface="Gilda Display"/>
              <a:ea typeface="Gilda Display"/>
              <a:cs typeface="Gilda Display"/>
              <a:sym typeface="Gilda Display"/>
            </a:endParaRPr>
          </a:p>
        </p:txBody>
      </p:sp>
      <p:sp>
        <p:nvSpPr>
          <p:cNvPr id="577" name="Google Shape;577;p28"/>
          <p:cNvSpPr txBox="1"/>
          <p:nvPr/>
        </p:nvSpPr>
        <p:spPr>
          <a:xfrm>
            <a:off x="1754250" y="3938425"/>
            <a:ext cx="7065900" cy="6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800">
                <a:solidFill>
                  <a:srgbClr val="FFEAD5"/>
                </a:solidFill>
                <a:latin typeface="Gilda Display"/>
                <a:ea typeface="Gilda Display"/>
                <a:cs typeface="Gilda Display"/>
                <a:sym typeface="Gilda Display"/>
              </a:rPr>
              <a:t>N/A. TG can be considered as a “non-user”.</a:t>
            </a:r>
            <a:endParaRPr b="1" sz="1800">
              <a:solidFill>
                <a:srgbClr val="FFEAD5"/>
              </a:solidFill>
              <a:latin typeface="Gilda Display"/>
              <a:ea typeface="Gilda Display"/>
              <a:cs typeface="Gilda Display"/>
              <a:sym typeface="Gilda Display"/>
            </a:endParaRPr>
          </a:p>
        </p:txBody>
      </p:sp>
      <p:cxnSp>
        <p:nvCxnSpPr>
          <p:cNvPr id="578" name="Google Shape;578;p28"/>
          <p:cNvCxnSpPr/>
          <p:nvPr/>
        </p:nvCxnSpPr>
        <p:spPr>
          <a:xfrm>
            <a:off x="-94051" y="1743842"/>
            <a:ext cx="9468000" cy="0"/>
          </a:xfrm>
          <a:prstGeom prst="straightConnector1">
            <a:avLst/>
          </a:prstGeom>
          <a:noFill/>
          <a:ln cap="flat" cmpd="sng" w="19050">
            <a:solidFill>
              <a:srgbClr val="FFEAD5"/>
            </a:solidFill>
            <a:prstDash val="solid"/>
            <a:round/>
            <a:headEnd len="sm" w="sm" type="none"/>
            <a:tailEnd len="sm" w="sm" type="none"/>
          </a:ln>
        </p:spPr>
      </p:cxnSp>
      <p:cxnSp>
        <p:nvCxnSpPr>
          <p:cNvPr id="579" name="Google Shape;579;p28"/>
          <p:cNvCxnSpPr/>
          <p:nvPr/>
        </p:nvCxnSpPr>
        <p:spPr>
          <a:xfrm>
            <a:off x="7277100" y="3478300"/>
            <a:ext cx="2171700" cy="0"/>
          </a:xfrm>
          <a:prstGeom prst="straightConnector1">
            <a:avLst/>
          </a:prstGeom>
          <a:noFill/>
          <a:ln cap="flat" cmpd="sng" w="19050">
            <a:solidFill>
              <a:schemeClr val="dk1"/>
            </a:solidFill>
            <a:prstDash val="solid"/>
            <a:round/>
            <a:headEnd len="sm" w="sm" type="none"/>
            <a:tailEnd len="sm" w="sm" type="none"/>
          </a:ln>
        </p:spPr>
      </p:cxnSp>
      <p:cxnSp>
        <p:nvCxnSpPr>
          <p:cNvPr id="580" name="Google Shape;580;p28"/>
          <p:cNvCxnSpPr/>
          <p:nvPr/>
        </p:nvCxnSpPr>
        <p:spPr>
          <a:xfrm>
            <a:off x="-162001" y="1743842"/>
            <a:ext cx="3171900" cy="0"/>
          </a:xfrm>
          <a:prstGeom prst="straightConnector1">
            <a:avLst/>
          </a:prstGeom>
          <a:noFill/>
          <a:ln cap="flat" cmpd="sng" w="19050">
            <a:solidFill>
              <a:schemeClr val="dk1"/>
            </a:solidFill>
            <a:prstDash val="solid"/>
            <a:round/>
            <a:headEnd len="sm" w="sm" type="none"/>
            <a:tailEnd len="sm" w="sm" type="none"/>
          </a:ln>
        </p:spPr>
      </p:cxnSp>
      <p:cxnSp>
        <p:nvCxnSpPr>
          <p:cNvPr id="581" name="Google Shape;581;p28"/>
          <p:cNvCxnSpPr/>
          <p:nvPr/>
        </p:nvCxnSpPr>
        <p:spPr>
          <a:xfrm>
            <a:off x="827250" y="1760325"/>
            <a:ext cx="0" cy="1705500"/>
          </a:xfrm>
          <a:prstGeom prst="straightConnector1">
            <a:avLst/>
          </a:prstGeom>
          <a:noFill/>
          <a:ln cap="flat" cmpd="sng" w="19050">
            <a:solidFill>
              <a:srgbClr val="D6C1B0"/>
            </a:solidFill>
            <a:prstDash val="solid"/>
            <a:round/>
            <a:headEnd len="sm" w="sm" type="none"/>
            <a:tailEnd len="sm" w="sm" type="none"/>
          </a:ln>
        </p:spPr>
      </p:cxnSp>
      <p:pic>
        <p:nvPicPr>
          <p:cNvPr id="582" name="Google Shape;582;p28"/>
          <p:cNvPicPr preferRelativeResize="0"/>
          <p:nvPr/>
        </p:nvPicPr>
        <p:blipFill rotWithShape="1">
          <a:blip r:embed="rId3">
            <a:alphaModFix/>
          </a:blip>
          <a:srcRect b="2989" l="2989" r="2989" t="2989"/>
          <a:stretch/>
        </p:blipFill>
        <p:spPr>
          <a:xfrm>
            <a:off x="4004262" y="1968536"/>
            <a:ext cx="1271400" cy="1288200"/>
          </a:xfrm>
          <a:prstGeom prst="ellipse">
            <a:avLst/>
          </a:prstGeom>
          <a:noFill/>
          <a:ln>
            <a:noFill/>
          </a:ln>
        </p:spPr>
      </p:pic>
    </p:spTree>
  </p:cSld>
  <p:clrMapOvr>
    <a:masterClrMapping/>
  </p:clrMapOvr>
</p:sld>
</file>

<file path=ppt/slides/slide20.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rgbClr val="6D5742"/>
        </a:solidFill>
      </p:bgPr>
    </p:bg>
    <p:spTree>
      <p:nvGrpSpPr>
        <p:cNvPr id="586" name="Shape 586"/>
        <p:cNvGrpSpPr/>
        <p:nvPr/>
      </p:nvGrpSpPr>
      <p:grpSpPr>
        <a:xfrm>
          <a:off x="0" y="0"/>
          <a:ext cx="0" cy="0"/>
          <a:chOff x="0" y="0"/>
          <a:chExt cx="0" cy="0"/>
        </a:xfrm>
      </p:grpSpPr>
      <p:grpSp>
        <p:nvGrpSpPr>
          <p:cNvPr id="587" name="Google Shape;587;p29"/>
          <p:cNvGrpSpPr/>
          <p:nvPr/>
        </p:nvGrpSpPr>
        <p:grpSpPr>
          <a:xfrm>
            <a:off x="8648700" y="-647968"/>
            <a:ext cx="1542830" cy="5910182"/>
            <a:chOff x="0" y="-28575"/>
            <a:chExt cx="812700" cy="3113244"/>
          </a:xfrm>
        </p:grpSpPr>
        <p:sp>
          <p:nvSpPr>
            <p:cNvPr id="588" name="Google Shape;588;p29"/>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589" name="Google Shape;589;p29"/>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590" name="Google Shape;590;p29"/>
          <p:cNvGrpSpPr/>
          <p:nvPr/>
        </p:nvGrpSpPr>
        <p:grpSpPr>
          <a:xfrm>
            <a:off x="-698614" y="-647968"/>
            <a:ext cx="1542830" cy="5910182"/>
            <a:chOff x="0" y="-28575"/>
            <a:chExt cx="812700" cy="3113244"/>
          </a:xfrm>
        </p:grpSpPr>
        <p:sp>
          <p:nvSpPr>
            <p:cNvPr id="591" name="Google Shape;591;p29"/>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592" name="Google Shape;592;p29"/>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593" name="Google Shape;593;p29"/>
          <p:cNvGrpSpPr/>
          <p:nvPr/>
        </p:nvGrpSpPr>
        <p:grpSpPr>
          <a:xfrm>
            <a:off x="3809875" y="-1932200"/>
            <a:ext cx="4838715" cy="2806057"/>
            <a:chOff x="0" y="-28575"/>
            <a:chExt cx="2528725" cy="1478117"/>
          </a:xfrm>
        </p:grpSpPr>
        <p:sp>
          <p:nvSpPr>
            <p:cNvPr id="594" name="Google Shape;594;p29"/>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595" name="Google Shape;595;p29"/>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596" name="Google Shape;596;p29"/>
          <p:cNvGrpSpPr/>
          <p:nvPr/>
        </p:nvGrpSpPr>
        <p:grpSpPr>
          <a:xfrm>
            <a:off x="3809900" y="4215350"/>
            <a:ext cx="4838715" cy="2806057"/>
            <a:chOff x="0" y="-28575"/>
            <a:chExt cx="2528725" cy="1478117"/>
          </a:xfrm>
        </p:grpSpPr>
        <p:sp>
          <p:nvSpPr>
            <p:cNvPr id="597" name="Google Shape;597;p29"/>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598" name="Google Shape;598;p29"/>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599" name="Google Shape;599;p29"/>
          <p:cNvGrpSpPr/>
          <p:nvPr/>
        </p:nvGrpSpPr>
        <p:grpSpPr>
          <a:xfrm>
            <a:off x="514350" y="-647968"/>
            <a:ext cx="3295558" cy="5910182"/>
            <a:chOff x="0" y="-28575"/>
            <a:chExt cx="1735966" cy="3113244"/>
          </a:xfrm>
        </p:grpSpPr>
        <p:sp>
          <p:nvSpPr>
            <p:cNvPr id="600" name="Google Shape;600;p29"/>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601" name="Google Shape;601;p29"/>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cxnSp>
        <p:nvCxnSpPr>
          <p:cNvPr id="602" name="Google Shape;602;p29"/>
          <p:cNvCxnSpPr/>
          <p:nvPr/>
        </p:nvCxnSpPr>
        <p:spPr>
          <a:xfrm>
            <a:off x="504825" y="-3345351"/>
            <a:ext cx="0" cy="9468000"/>
          </a:xfrm>
          <a:prstGeom prst="straightConnector1">
            <a:avLst/>
          </a:prstGeom>
          <a:noFill/>
          <a:ln cap="flat" cmpd="sng" w="38100">
            <a:solidFill>
              <a:srgbClr val="191610"/>
            </a:solidFill>
            <a:prstDash val="solid"/>
            <a:round/>
            <a:headEnd len="sm" type="none" w="sm"/>
            <a:tailEnd len="sm" type="none" w="sm"/>
          </a:ln>
        </p:spPr>
      </p:cxnSp>
      <p:cxnSp>
        <p:nvCxnSpPr>
          <p:cNvPr id="603" name="Google Shape;603;p29"/>
          <p:cNvCxnSpPr/>
          <p:nvPr/>
        </p:nvCxnSpPr>
        <p:spPr>
          <a:xfrm>
            <a:off x="8653463" y="-3345351"/>
            <a:ext cx="0" cy="9468000"/>
          </a:xfrm>
          <a:prstGeom prst="straightConnector1">
            <a:avLst/>
          </a:prstGeom>
          <a:noFill/>
          <a:ln cap="flat" cmpd="sng" w="38100">
            <a:solidFill>
              <a:srgbClr val="191610"/>
            </a:solidFill>
            <a:prstDash val="solid"/>
            <a:round/>
            <a:headEnd len="sm" type="none" w="sm"/>
            <a:tailEnd len="sm" type="none" w="sm"/>
          </a:ln>
        </p:spPr>
      </p:cxnSp>
      <p:cxnSp>
        <p:nvCxnSpPr>
          <p:cNvPr id="604" name="Google Shape;604;p29"/>
          <p:cNvCxnSpPr/>
          <p:nvPr/>
        </p:nvCxnSpPr>
        <p:spPr>
          <a:xfrm>
            <a:off x="-108189" y="883442"/>
            <a:ext cx="9468000" cy="0"/>
          </a:xfrm>
          <a:prstGeom prst="straightConnector1">
            <a:avLst/>
          </a:prstGeom>
          <a:noFill/>
          <a:ln cap="flat" cmpd="sng" w="38100">
            <a:solidFill>
              <a:srgbClr val="191610"/>
            </a:solidFill>
            <a:prstDash val="solid"/>
            <a:round/>
            <a:headEnd len="sm" type="none" w="sm"/>
            <a:tailEnd len="sm" type="none" w="sm"/>
          </a:ln>
        </p:spPr>
      </p:cxnSp>
      <p:cxnSp>
        <p:nvCxnSpPr>
          <p:cNvPr id="605" name="Google Shape;605;p29"/>
          <p:cNvCxnSpPr/>
          <p:nvPr/>
        </p:nvCxnSpPr>
        <p:spPr>
          <a:xfrm>
            <a:off x="-108189" y="4264821"/>
            <a:ext cx="9468000" cy="0"/>
          </a:xfrm>
          <a:prstGeom prst="straightConnector1">
            <a:avLst/>
          </a:prstGeom>
          <a:noFill/>
          <a:ln cap="flat" cmpd="sng" w="38100">
            <a:solidFill>
              <a:srgbClr val="191610"/>
            </a:solidFill>
            <a:prstDash val="solid"/>
            <a:round/>
            <a:headEnd len="sm" type="none" w="sm"/>
            <a:tailEnd len="sm" type="none" w="sm"/>
          </a:ln>
        </p:spPr>
      </p:cxnSp>
      <p:cxnSp>
        <p:nvCxnSpPr>
          <p:cNvPr id="606" name="Google Shape;606;p29"/>
          <p:cNvCxnSpPr/>
          <p:nvPr/>
        </p:nvCxnSpPr>
        <p:spPr>
          <a:xfrm>
            <a:off x="3819499" y="-3345351"/>
            <a:ext cx="0" cy="9468000"/>
          </a:xfrm>
          <a:prstGeom prst="straightConnector1">
            <a:avLst/>
          </a:prstGeom>
          <a:noFill/>
          <a:ln cap="flat" cmpd="sng" w="38100">
            <a:solidFill>
              <a:srgbClr val="191610"/>
            </a:solidFill>
            <a:prstDash val="solid"/>
            <a:round/>
            <a:headEnd len="sm" type="none" w="sm"/>
            <a:tailEnd len="sm" type="none" w="sm"/>
          </a:ln>
        </p:spPr>
      </p:cxnSp>
      <p:sp>
        <p:nvSpPr>
          <p:cNvPr id="607" name="Google Shape;607;p29"/>
          <p:cNvSpPr txBox="1"/>
          <p:nvPr/>
        </p:nvSpPr>
        <p:spPr>
          <a:xfrm>
            <a:off x="960270" y="2110581"/>
            <a:ext cx="1536300" cy="1231500"/>
          </a:xfrm>
          <a:prstGeom prst="rect">
            <a:avLst/>
          </a:prstGeom>
          <a:noFill/>
          <a:ln>
            <a:noFill/>
          </a:ln>
        </p:spPr>
        <p:txBody>
          <a:bodyPr anchor="t" anchorCtr="0" bIns="0" lIns="0" rIns="0" spcFirstLastPara="1" tIns="0" wrap="square">
            <a:spAutoFit/>
          </a:bodyPr>
          <a:lstStyle/>
          <a:p>
            <a:pPr algn="l" indent="0" lvl="0" marL="0" marR="0" rtl="0">
              <a:lnSpc>
                <a:spcPct val="100000"/>
              </a:lnSpc>
              <a:spcBef>
                <a:spcPts val="0"/>
              </a:spcBef>
              <a:spcAft>
                <a:spcPts val="0"/>
              </a:spcAft>
              <a:buNone/>
            </a:pPr>
            <a:r>
              <a:rPr b="0" cap="none" i="0" lang="en" strike="noStrike" sz="8000" u="none">
                <a:solidFill>
                  <a:srgbClr val="6D5742"/>
                </a:solidFill>
                <a:latin typeface="Gilda Display"/>
                <a:ea typeface="Gilda Display"/>
                <a:cs typeface="Gilda Display"/>
                <a:sym typeface="Gilda Display"/>
              </a:rPr>
              <a:t>0</a:t>
            </a:r>
            <a:r>
              <a:rPr lang="en" sz="8000">
                <a:solidFill>
                  <a:srgbClr val="6D5742"/>
                </a:solidFill>
                <a:latin typeface="Gilda Display"/>
                <a:ea typeface="Gilda Display"/>
                <a:cs typeface="Gilda Display"/>
                <a:sym typeface="Gilda Display"/>
              </a:rPr>
              <a:t>3</a:t>
            </a:r>
            <a:r>
              <a:rPr b="0" cap="none" i="0" lang="en" strike="noStrike" sz="8000" u="none">
                <a:solidFill>
                  <a:srgbClr val="6D5742"/>
                </a:solidFill>
                <a:latin typeface="Gilda Display"/>
                <a:ea typeface="Gilda Display"/>
                <a:cs typeface="Gilda Display"/>
                <a:sym typeface="Gilda Display"/>
              </a:rPr>
              <a:t>.</a:t>
            </a:r>
            <a:endParaRPr sz="700"/>
          </a:p>
        </p:txBody>
      </p:sp>
      <p:grpSp>
        <p:nvGrpSpPr>
          <p:cNvPr id="608" name="Google Shape;608;p29"/>
          <p:cNvGrpSpPr/>
          <p:nvPr/>
        </p:nvGrpSpPr>
        <p:grpSpPr>
          <a:xfrm>
            <a:off x="4908324" y="2343933"/>
            <a:ext cx="3072831" cy="795690"/>
            <a:chOff x="-1195683" y="2317957"/>
            <a:chExt cx="8194216" cy="3461028"/>
          </a:xfrm>
        </p:grpSpPr>
        <p:sp>
          <p:nvSpPr>
            <p:cNvPr id="609" name="Google Shape;609;p29"/>
            <p:cNvSpPr txBox="1"/>
            <p:nvPr/>
          </p:nvSpPr>
          <p:spPr>
            <a:xfrm>
              <a:off x="-1195683" y="2317957"/>
              <a:ext cx="8194200" cy="2678100"/>
            </a:xfrm>
            <a:prstGeom prst="rect">
              <a:avLst/>
            </a:prstGeom>
            <a:noFill/>
            <a:ln>
              <a:noFill/>
            </a:ln>
          </p:spPr>
          <p:txBody>
            <a:bodyPr anchor="t" anchorCtr="0" bIns="0" lIns="0" rIns="0" spcFirstLastPara="1" tIns="0" wrap="square">
              <a:spAutoFit/>
            </a:bodyPr>
            <a:lstStyle/>
            <a:p>
              <a:pPr algn="l" indent="0" lvl="0" marL="0" marR="0" rtl="0">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Summary</a:t>
              </a:r>
              <a:endParaRPr sz="700"/>
            </a:p>
          </p:txBody>
        </p:sp>
        <p:sp>
          <p:nvSpPr>
            <p:cNvPr id="610" name="Google Shape;610;p29"/>
            <p:cNvSpPr txBox="1"/>
            <p:nvPr/>
          </p:nvSpPr>
          <p:spPr>
            <a:xfrm>
              <a:off x="-1195667" y="5310385"/>
              <a:ext cx="8194200" cy="468600"/>
            </a:xfrm>
            <a:prstGeom prst="rect">
              <a:avLst/>
            </a:prstGeom>
            <a:noFill/>
            <a:ln>
              <a:noFill/>
            </a:ln>
          </p:spPr>
          <p:txBody>
            <a:bodyPr anchor="t" anchorCtr="0" bIns="0" lIns="0" rIns="0" spcFirstLastPara="1" tIns="0" wrap="square">
              <a:spAutoFit/>
            </a:bodyPr>
            <a:lstStyle/>
            <a:p>
              <a:pPr algn="l" indent="0" lvl="0" marL="0" marR="0" rtl="0">
                <a:lnSpc>
                  <a:spcPct val="140000"/>
                </a:lnSpc>
                <a:spcBef>
                  <a:spcPts val="0"/>
                </a:spcBef>
                <a:spcAft>
                  <a:spcPts val="0"/>
                </a:spcAft>
                <a:buNone/>
              </a:pPr>
              <a:r>
                <a:t/>
              </a:r>
              <a:endParaRPr sz="700"/>
            </a:p>
          </p:txBody>
        </p:sp>
      </p:grpSp>
      <p:grpSp>
        <p:nvGrpSpPr>
          <p:cNvPr id="611" name="Google Shape;611;p29"/>
          <p:cNvGrpSpPr/>
          <p:nvPr/>
        </p:nvGrpSpPr>
        <p:grpSpPr>
          <a:xfrm>
            <a:off x="2333751" y="601488"/>
            <a:ext cx="563963" cy="563963"/>
            <a:chOff x="0" y="0"/>
            <a:chExt cx="1503900" cy="1503900"/>
          </a:xfrm>
        </p:grpSpPr>
        <p:cxnSp>
          <p:nvCxnSpPr>
            <p:cNvPr id="612" name="Google Shape;612;p29"/>
            <p:cNvCxnSpPr/>
            <p:nvPr/>
          </p:nvCxnSpPr>
          <p:spPr>
            <a:xfrm>
              <a:off x="0" y="751878"/>
              <a:ext cx="1503900" cy="0"/>
            </a:xfrm>
            <a:prstGeom prst="straightConnector1">
              <a:avLst/>
            </a:prstGeom>
            <a:noFill/>
            <a:ln cap="flat" cmpd="sng" w="50800">
              <a:solidFill>
                <a:srgbClr val="191610"/>
              </a:solidFill>
              <a:prstDash val="solid"/>
              <a:round/>
              <a:headEnd len="sm" type="none" w="sm"/>
              <a:tailEnd len="sm" type="none" w="sm"/>
            </a:ln>
          </p:spPr>
        </p:cxnSp>
        <p:cxnSp>
          <p:nvCxnSpPr>
            <p:cNvPr id="613" name="Google Shape;613;p29"/>
            <p:cNvCxnSpPr/>
            <p:nvPr/>
          </p:nvCxnSpPr>
          <p:spPr>
            <a:xfrm>
              <a:off x="751878" y="0"/>
              <a:ext cx="0" cy="1503900"/>
            </a:xfrm>
            <a:prstGeom prst="straightConnector1">
              <a:avLst/>
            </a:prstGeom>
            <a:noFill/>
            <a:ln cap="flat" cmpd="sng" w="50800">
              <a:solidFill>
                <a:srgbClr val="191610"/>
              </a:solidFill>
              <a:prstDash val="solid"/>
              <a:round/>
              <a:headEnd len="sm" type="none" w="sm"/>
              <a:tailEnd len="sm" type="none" w="sm"/>
            </a:ln>
          </p:spPr>
        </p:cxnSp>
        <p:cxnSp>
          <p:nvCxnSpPr>
            <p:cNvPr id="614" name="Google Shape;614;p29"/>
            <p:cNvCxnSpPr/>
            <p:nvPr/>
          </p:nvCxnSpPr>
          <p:spPr>
            <a:xfrm>
              <a:off x="220220" y="220220"/>
              <a:ext cx="1063200" cy="1063200"/>
            </a:xfrm>
            <a:prstGeom prst="straightConnector1">
              <a:avLst/>
            </a:prstGeom>
            <a:noFill/>
            <a:ln cap="flat" cmpd="sng" w="50800">
              <a:solidFill>
                <a:srgbClr val="191610"/>
              </a:solidFill>
              <a:prstDash val="solid"/>
              <a:round/>
              <a:headEnd len="sm" type="none" w="sm"/>
              <a:tailEnd len="sm" type="none" w="sm"/>
            </a:ln>
          </p:spPr>
        </p:cxnSp>
        <p:cxnSp>
          <p:nvCxnSpPr>
            <p:cNvPr id="615" name="Google Shape;615;p29"/>
            <p:cNvCxnSpPr/>
            <p:nvPr/>
          </p:nvCxnSpPr>
          <p:spPr>
            <a:xfrm flipH="1">
              <a:off x="220336" y="220220"/>
              <a:ext cx="1063200" cy="1063200"/>
            </a:xfrm>
            <a:prstGeom prst="straightConnector1">
              <a:avLst/>
            </a:prstGeom>
            <a:noFill/>
            <a:ln cap="flat" cmpd="sng" w="50800">
              <a:solidFill>
                <a:srgbClr val="191610"/>
              </a:solidFill>
              <a:prstDash val="solid"/>
              <a:round/>
              <a:headEnd len="sm" type="none" w="sm"/>
              <a:tailEnd len="sm" type="none" w="sm"/>
            </a:ln>
          </p:spPr>
        </p:cxnSp>
      </p:grpSp>
      <p:grpSp>
        <p:nvGrpSpPr>
          <p:cNvPr id="616" name="Google Shape;616;p29"/>
          <p:cNvGrpSpPr/>
          <p:nvPr/>
        </p:nvGrpSpPr>
        <p:grpSpPr>
          <a:xfrm>
            <a:off x="8108604" y="3719963"/>
            <a:ext cx="1089675" cy="1089675"/>
            <a:chOff x="0" y="0"/>
            <a:chExt cx="2905800" cy="2905800"/>
          </a:xfrm>
        </p:grpSpPr>
        <p:cxnSp>
          <p:nvCxnSpPr>
            <p:cNvPr id="617" name="Google Shape;617;p29"/>
            <p:cNvCxnSpPr/>
            <p:nvPr/>
          </p:nvCxnSpPr>
          <p:spPr>
            <a:xfrm>
              <a:off x="0" y="1452956"/>
              <a:ext cx="2905800" cy="0"/>
            </a:xfrm>
            <a:prstGeom prst="straightConnector1">
              <a:avLst/>
            </a:prstGeom>
            <a:noFill/>
            <a:ln cap="flat" cmpd="sng" w="50800">
              <a:solidFill>
                <a:srgbClr val="191610"/>
              </a:solidFill>
              <a:prstDash val="solid"/>
              <a:round/>
              <a:headEnd len="sm" type="none" w="sm"/>
              <a:tailEnd len="sm" type="none" w="sm"/>
            </a:ln>
          </p:spPr>
        </p:cxnSp>
        <p:cxnSp>
          <p:nvCxnSpPr>
            <p:cNvPr id="618" name="Google Shape;618;p29"/>
            <p:cNvCxnSpPr/>
            <p:nvPr/>
          </p:nvCxnSpPr>
          <p:spPr>
            <a:xfrm>
              <a:off x="1452956" y="0"/>
              <a:ext cx="0" cy="2905800"/>
            </a:xfrm>
            <a:prstGeom prst="straightConnector1">
              <a:avLst/>
            </a:prstGeom>
            <a:noFill/>
            <a:ln cap="flat" cmpd="sng" w="50800">
              <a:solidFill>
                <a:srgbClr val="191610"/>
              </a:solidFill>
              <a:prstDash val="solid"/>
              <a:round/>
              <a:headEnd len="sm" type="none" w="sm"/>
              <a:tailEnd len="sm" type="none" w="sm"/>
            </a:ln>
          </p:spPr>
        </p:cxnSp>
        <p:cxnSp>
          <p:nvCxnSpPr>
            <p:cNvPr id="619" name="Google Shape;619;p29"/>
            <p:cNvCxnSpPr/>
            <p:nvPr/>
          </p:nvCxnSpPr>
          <p:spPr>
            <a:xfrm>
              <a:off x="425561" y="425561"/>
              <a:ext cx="2054700" cy="2054700"/>
            </a:xfrm>
            <a:prstGeom prst="straightConnector1">
              <a:avLst/>
            </a:prstGeom>
            <a:noFill/>
            <a:ln cap="flat" cmpd="sng" w="50800">
              <a:solidFill>
                <a:srgbClr val="191610"/>
              </a:solidFill>
              <a:prstDash val="solid"/>
              <a:round/>
              <a:headEnd len="sm" type="none" w="sm"/>
              <a:tailEnd len="sm" type="none" w="sm"/>
            </a:ln>
          </p:spPr>
        </p:cxnSp>
        <p:cxnSp>
          <p:nvCxnSpPr>
            <p:cNvPr id="620" name="Google Shape;620;p29"/>
            <p:cNvCxnSpPr/>
            <p:nvPr/>
          </p:nvCxnSpPr>
          <p:spPr>
            <a:xfrm flipH="1">
              <a:off x="425651" y="425561"/>
              <a:ext cx="2054700" cy="2054700"/>
            </a:xfrm>
            <a:prstGeom prst="straightConnector1">
              <a:avLst/>
            </a:prstGeom>
            <a:noFill/>
            <a:ln cap="flat" cmpd="sng" w="50800">
              <a:solidFill>
                <a:srgbClr val="191610"/>
              </a:solidFill>
              <a:prstDash val="solid"/>
              <a:round/>
              <a:headEnd len="sm" type="none" w="sm"/>
              <a:tailEnd len="sm" type="none" w="sm"/>
            </a:ln>
          </p:spPr>
        </p:cxnSp>
      </p:grpSp>
      <p:pic>
        <p:nvPicPr>
          <p:cNvPr id="621" name="Google Shape;621;p29"/>
          <p:cNvPicPr preferRelativeResize="0"/>
          <p:nvPr/>
        </p:nvPicPr>
        <p:blipFill rotWithShape="1">
          <a:blip r:embed="rId3">
            <a:alphaModFix/>
          </a:blip>
          <a:srcRect l="104" r="44"/>
          <a:stretch/>
        </p:blipFill>
        <p:spPr>
          <a:xfrm>
            <a:off x="7510825" y="-1092125"/>
            <a:ext cx="1687500" cy="3006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625" name="Shape 625"/>
        <p:cNvGrpSpPr/>
        <p:nvPr/>
      </p:nvGrpSpPr>
      <p:grpSpPr>
        <a:xfrm>
          <a:off x="0" y="0"/>
          <a:ext cx="0" cy="0"/>
          <a:chOff x="0" y="0"/>
          <a:chExt cx="0" cy="0"/>
        </a:xfrm>
      </p:grpSpPr>
      <p:grpSp>
        <p:nvGrpSpPr>
          <p:cNvPr id="626" name="Google Shape;626;p30"/>
          <p:cNvGrpSpPr/>
          <p:nvPr/>
        </p:nvGrpSpPr>
        <p:grpSpPr>
          <a:xfrm>
            <a:off x="514350" y="281250"/>
            <a:ext cx="8124778" cy="783767"/>
            <a:chOff x="0" y="-28575"/>
            <a:chExt cx="1483490" cy="2196042"/>
          </a:xfrm>
        </p:grpSpPr>
        <p:sp>
          <p:nvSpPr>
            <p:cNvPr id="627" name="Google Shape;627;p30"/>
            <p:cNvSpPr/>
            <p:nvPr/>
          </p:nvSpPr>
          <p:spPr>
            <a:xfrm>
              <a:off x="0" y="0"/>
              <a:ext cx="1483490" cy="2167467"/>
            </a:xfrm>
            <a:custGeom>
              <a:rect b="b" l="l" r="r" t="t"/>
              <a:pathLst>
                <a:path extrusionOk="0" h="2167467" w="1483490">
                  <a:moveTo>
                    <a:pt x="0" y="0"/>
                  </a:moveTo>
                  <a:lnTo>
                    <a:pt x="1483490" y="0"/>
                  </a:lnTo>
                  <a:lnTo>
                    <a:pt x="1483490" y="2167467"/>
                  </a:lnTo>
                  <a:lnTo>
                    <a:pt x="0" y="2167467"/>
                  </a:lnTo>
                  <a:close/>
                </a:path>
              </a:pathLst>
            </a:custGeom>
            <a:solidFill>
              <a:srgbClr val="E6D2C3"/>
            </a:solidFill>
            <a:ln>
              <a:noFill/>
            </a:ln>
          </p:spPr>
        </p:sp>
        <p:sp>
          <p:nvSpPr>
            <p:cNvPr id="628" name="Google Shape;628;p30"/>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29" name="Google Shape;629;p30"/>
          <p:cNvGrpSpPr/>
          <p:nvPr/>
        </p:nvGrpSpPr>
        <p:grpSpPr>
          <a:xfrm>
            <a:off x="-689089" y="-647968"/>
            <a:ext cx="1542830" cy="5910182"/>
            <a:chOff x="0" y="-28575"/>
            <a:chExt cx="812700" cy="3113244"/>
          </a:xfrm>
        </p:grpSpPr>
        <p:sp>
          <p:nvSpPr>
            <p:cNvPr id="630" name="Google Shape;630;p30"/>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631" name="Google Shape;631;p30"/>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32" name="Google Shape;632;p30"/>
          <p:cNvGrpSpPr/>
          <p:nvPr/>
        </p:nvGrpSpPr>
        <p:grpSpPr>
          <a:xfrm>
            <a:off x="8648700" y="-647968"/>
            <a:ext cx="1542830" cy="5910182"/>
            <a:chOff x="0" y="-28575"/>
            <a:chExt cx="812700" cy="3113244"/>
          </a:xfrm>
        </p:grpSpPr>
        <p:sp>
          <p:nvSpPr>
            <p:cNvPr id="633" name="Google Shape;633;p30"/>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634" name="Google Shape;634;p30"/>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35" name="Google Shape;635;p30"/>
          <p:cNvGrpSpPr/>
          <p:nvPr/>
        </p:nvGrpSpPr>
        <p:grpSpPr>
          <a:xfrm>
            <a:off x="514350" y="-54250"/>
            <a:ext cx="8124812" cy="5197645"/>
            <a:chOff x="0" y="-28575"/>
            <a:chExt cx="1765304" cy="2737908"/>
          </a:xfrm>
        </p:grpSpPr>
        <p:sp>
          <p:nvSpPr>
            <p:cNvPr id="636" name="Google Shape;636;p30"/>
            <p:cNvSpPr/>
            <p:nvPr/>
          </p:nvSpPr>
          <p:spPr>
            <a:xfrm>
              <a:off x="0" y="0"/>
              <a:ext cx="1765304" cy="2709333"/>
            </a:xfrm>
            <a:custGeom>
              <a:rect b="b" l="l" r="r" t="t"/>
              <a:pathLst>
                <a:path extrusionOk="0" h="2709333" w="1765304">
                  <a:moveTo>
                    <a:pt x="0" y="0"/>
                  </a:moveTo>
                  <a:lnTo>
                    <a:pt x="1765304" y="0"/>
                  </a:lnTo>
                  <a:lnTo>
                    <a:pt x="1765304" y="2709333"/>
                  </a:lnTo>
                  <a:lnTo>
                    <a:pt x="0" y="2709333"/>
                  </a:lnTo>
                  <a:close/>
                </a:path>
              </a:pathLst>
            </a:custGeom>
            <a:solidFill>
              <a:srgbClr val="B5916F"/>
            </a:solidFill>
            <a:ln>
              <a:noFill/>
            </a:ln>
          </p:spPr>
        </p:sp>
        <p:sp>
          <p:nvSpPr>
            <p:cNvPr id="637" name="Google Shape;637;p30"/>
            <p:cNvSpPr txBox="1"/>
            <p:nvPr/>
          </p:nvSpPr>
          <p:spPr>
            <a:xfrm>
              <a:off x="0" y="-28575"/>
              <a:ext cx="812700" cy="841500"/>
            </a:xfrm>
            <a:prstGeom prst="rect">
              <a:avLst/>
            </a:prstGeom>
            <a:solidFill>
              <a:srgbClr val="B5916F"/>
            </a:solid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638" name="Google Shape;638;p30"/>
          <p:cNvSpPr txBox="1"/>
          <p:nvPr/>
        </p:nvSpPr>
        <p:spPr>
          <a:xfrm>
            <a:off x="1086002" y="465388"/>
            <a:ext cx="57540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700">
                <a:solidFill>
                  <a:srgbClr val="191610"/>
                </a:solidFill>
                <a:latin typeface="Gilda Display"/>
                <a:ea typeface="Gilda Display"/>
                <a:cs typeface="Gilda Display"/>
                <a:sym typeface="Gilda Display"/>
              </a:rPr>
              <a:t>Key Learnings</a:t>
            </a:r>
            <a:endParaRPr sz="100">
              <a:solidFill>
                <a:srgbClr val="191610"/>
              </a:solidFill>
            </a:endParaRPr>
          </a:p>
        </p:txBody>
      </p:sp>
      <p:cxnSp>
        <p:nvCxnSpPr>
          <p:cNvPr id="639" name="Google Shape;639;p30"/>
          <p:cNvCxnSpPr/>
          <p:nvPr/>
        </p:nvCxnSpPr>
        <p:spPr>
          <a:xfrm>
            <a:off x="504825"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640" name="Google Shape;640;p30"/>
          <p:cNvCxnSpPr/>
          <p:nvPr/>
        </p:nvCxnSpPr>
        <p:spPr>
          <a:xfrm>
            <a:off x="8639175" y="-3345351"/>
            <a:ext cx="0" cy="9468000"/>
          </a:xfrm>
          <a:prstGeom prst="straightConnector1">
            <a:avLst/>
          </a:prstGeom>
          <a:noFill/>
          <a:ln cap="flat" cmpd="sng" w="38100">
            <a:solidFill>
              <a:srgbClr val="191610"/>
            </a:solidFill>
            <a:prstDash val="solid"/>
            <a:round/>
            <a:headEnd len="sm" w="sm" type="none"/>
            <a:tailEnd len="sm" w="sm" type="none"/>
          </a:ln>
        </p:spPr>
      </p:cxnSp>
      <p:grpSp>
        <p:nvGrpSpPr>
          <p:cNvPr id="641" name="Google Shape;641;p30"/>
          <p:cNvGrpSpPr/>
          <p:nvPr/>
        </p:nvGrpSpPr>
        <p:grpSpPr>
          <a:xfrm>
            <a:off x="222871" y="391938"/>
            <a:ext cx="563962" cy="563963"/>
            <a:chOff x="0" y="0"/>
            <a:chExt cx="1503900" cy="1503900"/>
          </a:xfrm>
        </p:grpSpPr>
        <p:cxnSp>
          <p:nvCxnSpPr>
            <p:cNvPr id="642" name="Google Shape;642;p30"/>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643" name="Google Shape;643;p30"/>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644" name="Google Shape;644;p30"/>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645" name="Google Shape;645;p30"/>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grpSp>
        <p:nvGrpSpPr>
          <p:cNvPr id="646" name="Google Shape;646;p30"/>
          <p:cNvGrpSpPr/>
          <p:nvPr/>
        </p:nvGrpSpPr>
        <p:grpSpPr>
          <a:xfrm>
            <a:off x="8357221" y="3978104"/>
            <a:ext cx="563963" cy="563963"/>
            <a:chOff x="0" y="0"/>
            <a:chExt cx="1503900" cy="1503900"/>
          </a:xfrm>
        </p:grpSpPr>
        <p:cxnSp>
          <p:nvCxnSpPr>
            <p:cNvPr id="647" name="Google Shape;647;p30"/>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648" name="Google Shape;648;p30"/>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649" name="Google Shape;649;p30"/>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650" name="Google Shape;650;p30"/>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sp>
        <p:nvSpPr>
          <p:cNvPr id="651" name="Google Shape;651;p30"/>
          <p:cNvSpPr/>
          <p:nvPr/>
        </p:nvSpPr>
        <p:spPr>
          <a:xfrm>
            <a:off x="922950" y="1434125"/>
            <a:ext cx="2220900" cy="2220900"/>
          </a:xfrm>
          <a:prstGeom prst="foldedCorner">
            <a:avLst>
              <a:gd fmla="val 16667" name="adj"/>
            </a:avLst>
          </a:prstGeom>
          <a:solidFill>
            <a:srgbClr val="D6C1B0"/>
          </a:solidFill>
          <a:ln>
            <a:noFill/>
          </a:ln>
          <a:effectLst>
            <a:outerShdw blurRad="57150" rotWithShape="0" algn="bl" dir="342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652" name="Google Shape;652;p30"/>
          <p:cNvSpPr/>
          <p:nvPr/>
        </p:nvSpPr>
        <p:spPr>
          <a:xfrm>
            <a:off x="3636013" y="2571750"/>
            <a:ext cx="2220900" cy="2220900"/>
          </a:xfrm>
          <a:prstGeom prst="foldedCorner">
            <a:avLst>
              <a:gd fmla="val 16667" name="adj"/>
            </a:avLst>
          </a:prstGeom>
          <a:solidFill>
            <a:srgbClr val="E6D2C3"/>
          </a:solidFill>
          <a:ln>
            <a:noFill/>
          </a:ln>
          <a:effectLst>
            <a:outerShdw blurRad="57150" rotWithShape="0" algn="bl" dir="342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653" name="Google Shape;653;p30"/>
          <p:cNvSpPr/>
          <p:nvPr/>
        </p:nvSpPr>
        <p:spPr>
          <a:xfrm>
            <a:off x="6240525" y="1267450"/>
            <a:ext cx="2220900" cy="2220900"/>
          </a:xfrm>
          <a:prstGeom prst="foldedCorner">
            <a:avLst>
              <a:gd fmla="val 16667" name="adj"/>
            </a:avLst>
          </a:prstGeom>
          <a:solidFill>
            <a:srgbClr val="D7BDA8"/>
          </a:solidFill>
          <a:ln>
            <a:noFill/>
          </a:ln>
          <a:effectLst>
            <a:outerShdw blurRad="57150" rotWithShape="0" algn="bl" dir="342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ilda Display"/>
              <a:ea typeface="Gilda Display"/>
              <a:cs typeface="Gilda Display"/>
              <a:sym typeface="Gilda Display"/>
            </a:endParaRPr>
          </a:p>
        </p:txBody>
      </p:sp>
      <p:sp>
        <p:nvSpPr>
          <p:cNvPr id="654" name="Google Shape;654;p30"/>
          <p:cNvSpPr txBox="1"/>
          <p:nvPr/>
        </p:nvSpPr>
        <p:spPr>
          <a:xfrm>
            <a:off x="1086000" y="1631650"/>
            <a:ext cx="1894800" cy="1618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lang="en" sz="1600">
                <a:latin typeface="Nunito"/>
                <a:ea typeface="Nunito"/>
                <a:cs typeface="Nunito"/>
                <a:sym typeface="Nunito"/>
              </a:rPr>
              <a:t>Storytelling through </a:t>
            </a:r>
            <a:r>
              <a:rPr b="1" lang="en" sz="1600">
                <a:latin typeface="Nunito"/>
                <a:ea typeface="Nunito"/>
                <a:cs typeface="Nunito"/>
                <a:sym typeface="Nunito"/>
              </a:rPr>
              <a:t>visual mediums</a:t>
            </a:r>
            <a:r>
              <a:rPr lang="en" sz="1600">
                <a:latin typeface="Nunito"/>
                <a:ea typeface="Nunito"/>
                <a:cs typeface="Nunito"/>
                <a:sym typeface="Nunito"/>
              </a:rPr>
              <a:t> feel more meaningful than oral/written storytelling.</a:t>
            </a:r>
            <a:endParaRPr sz="1600">
              <a:latin typeface="Nunito"/>
              <a:ea typeface="Nunito"/>
              <a:cs typeface="Nunito"/>
              <a:sym typeface="Nunito"/>
            </a:endParaRPr>
          </a:p>
        </p:txBody>
      </p:sp>
      <p:sp>
        <p:nvSpPr>
          <p:cNvPr id="655" name="Google Shape;655;p30"/>
          <p:cNvSpPr txBox="1"/>
          <p:nvPr/>
        </p:nvSpPr>
        <p:spPr>
          <a:xfrm>
            <a:off x="3799050" y="2797025"/>
            <a:ext cx="1894800" cy="1618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lang="en" sz="1600">
                <a:latin typeface="Nunito"/>
                <a:ea typeface="Nunito"/>
                <a:cs typeface="Nunito"/>
                <a:sym typeface="Nunito"/>
              </a:rPr>
              <a:t>A shared </a:t>
            </a:r>
            <a:r>
              <a:rPr b="1" lang="en" sz="1600">
                <a:latin typeface="Nunito"/>
                <a:ea typeface="Nunito"/>
                <a:cs typeface="Nunito"/>
                <a:sym typeface="Nunito"/>
              </a:rPr>
              <a:t>spark</a:t>
            </a:r>
            <a:r>
              <a:rPr lang="en" sz="1600">
                <a:latin typeface="Nunito"/>
                <a:ea typeface="Nunito"/>
                <a:cs typeface="Nunito"/>
                <a:sym typeface="Nunito"/>
              </a:rPr>
              <a:t> (i.e. music, </a:t>
            </a:r>
            <a:r>
              <a:rPr lang="en" sz="1600">
                <a:latin typeface="Nunito"/>
                <a:ea typeface="Nunito"/>
                <a:cs typeface="Nunito"/>
                <a:sym typeface="Nunito"/>
              </a:rPr>
              <a:t>religion</a:t>
            </a:r>
            <a:r>
              <a:rPr lang="en" sz="1600">
                <a:latin typeface="Nunito"/>
                <a:ea typeface="Nunito"/>
                <a:cs typeface="Nunito"/>
                <a:sym typeface="Nunito"/>
              </a:rPr>
              <a:t>, etc) fuels genuine </a:t>
            </a:r>
            <a:r>
              <a:rPr lang="en" sz="1600">
                <a:latin typeface="Nunito"/>
                <a:ea typeface="Nunito"/>
                <a:cs typeface="Nunito"/>
                <a:sym typeface="Nunito"/>
              </a:rPr>
              <a:t>curiosity</a:t>
            </a:r>
            <a:r>
              <a:rPr lang="en" sz="1600">
                <a:latin typeface="Nunito"/>
                <a:ea typeface="Nunito"/>
                <a:cs typeface="Nunito"/>
                <a:sym typeface="Nunito"/>
              </a:rPr>
              <a:t> and desire for mutual learning. </a:t>
            </a:r>
            <a:endParaRPr sz="1600">
              <a:latin typeface="Nunito"/>
              <a:ea typeface="Nunito"/>
              <a:cs typeface="Nunito"/>
              <a:sym typeface="Nunito"/>
            </a:endParaRPr>
          </a:p>
        </p:txBody>
      </p:sp>
      <p:sp>
        <p:nvSpPr>
          <p:cNvPr id="656" name="Google Shape;656;p30"/>
          <p:cNvSpPr txBox="1"/>
          <p:nvPr/>
        </p:nvSpPr>
        <p:spPr>
          <a:xfrm>
            <a:off x="6403563" y="1464000"/>
            <a:ext cx="1894800" cy="1618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Font typeface="Arial"/>
              <a:buNone/>
            </a:pPr>
            <a:r>
              <a:rPr b="1" lang="en" sz="1700">
                <a:solidFill>
                  <a:schemeClr val="dk1"/>
                </a:solidFill>
                <a:latin typeface="Nunito"/>
                <a:ea typeface="Nunito"/>
                <a:cs typeface="Nunito"/>
                <a:sym typeface="Nunito"/>
              </a:rPr>
              <a:t>Immersive </a:t>
            </a:r>
            <a:r>
              <a:rPr lang="en" sz="1700">
                <a:solidFill>
                  <a:schemeClr val="dk1"/>
                </a:solidFill>
                <a:latin typeface="Nunito"/>
                <a:ea typeface="Nunito"/>
                <a:cs typeface="Nunito"/>
                <a:sym typeface="Nunito"/>
              </a:rPr>
              <a:t>learning experiences (i.e. ‘day in the life’) has the potential to bridge generations.</a:t>
            </a:r>
            <a:endParaRPr sz="1700">
              <a:latin typeface="Nunito"/>
              <a:ea typeface="Nunito"/>
              <a:cs typeface="Nunito"/>
              <a:sym typeface="Nunito"/>
            </a:endParaRPr>
          </a:p>
        </p:txBody>
      </p:sp>
      <p:cxnSp>
        <p:nvCxnSpPr>
          <p:cNvPr id="657" name="Google Shape;657;p30"/>
          <p:cNvCxnSpPr/>
          <p:nvPr/>
        </p:nvCxnSpPr>
        <p:spPr>
          <a:xfrm>
            <a:off x="294442" y="281255"/>
            <a:ext cx="9468000" cy="0"/>
          </a:xfrm>
          <a:prstGeom prst="straightConnector1">
            <a:avLst/>
          </a:prstGeom>
          <a:noFill/>
          <a:ln cap="flat" cmpd="sng" w="38100">
            <a:solidFill>
              <a:srgbClr val="191610"/>
            </a:solidFill>
            <a:prstDash val="solid"/>
            <a:round/>
            <a:headEnd len="sm" w="sm" type="none"/>
            <a:tailEnd len="sm" w="sm" type="none"/>
          </a:ln>
        </p:spPr>
      </p:cxnSp>
      <p:cxnSp>
        <p:nvCxnSpPr>
          <p:cNvPr id="658" name="Google Shape;658;p30"/>
          <p:cNvCxnSpPr/>
          <p:nvPr/>
        </p:nvCxnSpPr>
        <p:spPr>
          <a:xfrm>
            <a:off x="357542" y="1065030"/>
            <a:ext cx="9468000" cy="0"/>
          </a:xfrm>
          <a:prstGeom prst="straightConnector1">
            <a:avLst/>
          </a:prstGeom>
          <a:noFill/>
          <a:ln cap="flat" cmpd="sng" w="38100">
            <a:solidFill>
              <a:srgbClr val="19161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31"/>
          <p:cNvSpPr txBox="1"/>
          <p:nvPr>
            <p:ph type="title"/>
          </p:nvPr>
        </p:nvSpPr>
        <p:spPr>
          <a:xfrm>
            <a:off x="581925"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Next Steps</a:t>
            </a:r>
            <a:endParaRPr/>
          </a:p>
        </p:txBody>
      </p:sp>
      <p:sp>
        <p:nvSpPr>
          <p:cNvPr id="664" name="Google Shape;664;p31"/>
          <p:cNvSpPr/>
          <p:nvPr/>
        </p:nvSpPr>
        <p:spPr>
          <a:xfrm>
            <a:off x="706575" y="1537450"/>
            <a:ext cx="1966200" cy="1062300"/>
          </a:xfrm>
          <a:prstGeom prst="homePlate">
            <a:avLst>
              <a:gd fmla="val 50000" name="adj"/>
            </a:avLst>
          </a:prstGeom>
          <a:solidFill>
            <a:srgbClr val="D6C1B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Expand interviewee demographics</a:t>
            </a:r>
            <a:endParaRPr>
              <a:latin typeface="Nunito"/>
              <a:ea typeface="Nunito"/>
              <a:cs typeface="Nunito"/>
              <a:sym typeface="Nunito"/>
            </a:endParaRPr>
          </a:p>
        </p:txBody>
      </p:sp>
      <p:sp>
        <p:nvSpPr>
          <p:cNvPr id="665" name="Google Shape;665;p31"/>
          <p:cNvSpPr/>
          <p:nvPr/>
        </p:nvSpPr>
        <p:spPr>
          <a:xfrm>
            <a:off x="3574675" y="1537450"/>
            <a:ext cx="1966200" cy="1062300"/>
          </a:xfrm>
          <a:prstGeom prst="homePlate">
            <a:avLst>
              <a:gd fmla="val 50000" name="adj"/>
            </a:avLst>
          </a:prstGeom>
          <a:solidFill>
            <a:srgbClr val="D6C1B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Continue to narrow problem domain</a:t>
            </a:r>
            <a:endParaRPr>
              <a:latin typeface="Nunito"/>
              <a:ea typeface="Nunito"/>
              <a:cs typeface="Nunito"/>
              <a:sym typeface="Nunito"/>
            </a:endParaRPr>
          </a:p>
        </p:txBody>
      </p:sp>
      <p:sp>
        <p:nvSpPr>
          <p:cNvPr id="666" name="Google Shape;666;p31"/>
          <p:cNvSpPr/>
          <p:nvPr/>
        </p:nvSpPr>
        <p:spPr>
          <a:xfrm>
            <a:off x="6442775" y="1537450"/>
            <a:ext cx="1966200" cy="1062300"/>
          </a:xfrm>
          <a:prstGeom prst="homePlate">
            <a:avLst>
              <a:gd fmla="val 50000" name="adj"/>
            </a:avLst>
          </a:prstGeom>
          <a:solidFill>
            <a:srgbClr val="D6C1B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Craft POVs and HMWs</a:t>
            </a:r>
            <a:endParaRPr>
              <a:latin typeface="Nunito"/>
              <a:ea typeface="Nunito"/>
              <a:cs typeface="Nunito"/>
              <a:sym typeface="Nunito"/>
            </a:endParaRPr>
          </a:p>
        </p:txBody>
      </p:sp>
      <p:sp>
        <p:nvSpPr>
          <p:cNvPr id="667" name="Google Shape;667;p31"/>
          <p:cNvSpPr/>
          <p:nvPr/>
        </p:nvSpPr>
        <p:spPr>
          <a:xfrm>
            <a:off x="2050550" y="2879875"/>
            <a:ext cx="1966200" cy="1062300"/>
          </a:xfrm>
          <a:prstGeom prst="homePlate">
            <a:avLst>
              <a:gd fmla="val 50000" name="adj"/>
            </a:avLst>
          </a:prstGeom>
          <a:solidFill>
            <a:srgbClr val="D7BDA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Brainstorm preliminary solutions</a:t>
            </a:r>
            <a:endParaRPr>
              <a:latin typeface="Nunito"/>
              <a:ea typeface="Nunito"/>
              <a:cs typeface="Nunito"/>
              <a:sym typeface="Nunito"/>
            </a:endParaRPr>
          </a:p>
        </p:txBody>
      </p:sp>
      <p:sp>
        <p:nvSpPr>
          <p:cNvPr id="668" name="Google Shape;668;p31"/>
          <p:cNvSpPr/>
          <p:nvPr/>
        </p:nvSpPr>
        <p:spPr>
          <a:xfrm>
            <a:off x="4961425" y="2879875"/>
            <a:ext cx="1966200" cy="1062300"/>
          </a:xfrm>
          <a:prstGeom prst="homePlate">
            <a:avLst>
              <a:gd fmla="val 50000" name="adj"/>
            </a:avLst>
          </a:prstGeom>
          <a:solidFill>
            <a:srgbClr val="D7BDA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unito"/>
                <a:ea typeface="Nunito"/>
                <a:cs typeface="Nunito"/>
                <a:sym typeface="Nunito"/>
              </a:rPr>
              <a:t>Experience prototyping</a:t>
            </a:r>
            <a:endParaRPr>
              <a:latin typeface="Nunito"/>
              <a:ea typeface="Nunito"/>
              <a:cs typeface="Nunito"/>
              <a:sym typeface="Nuni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7BDA8"/>
        </a:solidFill>
      </p:bgPr>
    </p:bg>
    <p:spTree>
      <p:nvGrpSpPr>
        <p:cNvPr id="672" name="Shape 672"/>
        <p:cNvGrpSpPr/>
        <p:nvPr/>
      </p:nvGrpSpPr>
      <p:grpSpPr>
        <a:xfrm>
          <a:off x="0" y="0"/>
          <a:ext cx="0" cy="0"/>
          <a:chOff x="0" y="0"/>
          <a:chExt cx="0" cy="0"/>
        </a:xfrm>
      </p:grpSpPr>
      <p:grpSp>
        <p:nvGrpSpPr>
          <p:cNvPr id="673" name="Google Shape;673;p32"/>
          <p:cNvGrpSpPr/>
          <p:nvPr/>
        </p:nvGrpSpPr>
        <p:grpSpPr>
          <a:xfrm>
            <a:off x="2706238" y="-1500920"/>
            <a:ext cx="3731449" cy="2384508"/>
            <a:chOff x="0" y="-28575"/>
            <a:chExt cx="1965576" cy="1256062"/>
          </a:xfrm>
        </p:grpSpPr>
        <p:sp>
          <p:nvSpPr>
            <p:cNvPr id="674" name="Google Shape;674;p32"/>
            <p:cNvSpPr/>
            <p:nvPr/>
          </p:nvSpPr>
          <p:spPr>
            <a:xfrm>
              <a:off x="0" y="0"/>
              <a:ext cx="1965576" cy="1227487"/>
            </a:xfrm>
            <a:custGeom>
              <a:rect b="b" l="l" r="r" t="t"/>
              <a:pathLst>
                <a:path extrusionOk="0" h="1227487" w="1965576">
                  <a:moveTo>
                    <a:pt x="0" y="0"/>
                  </a:moveTo>
                  <a:lnTo>
                    <a:pt x="1965576" y="0"/>
                  </a:lnTo>
                  <a:lnTo>
                    <a:pt x="1965576" y="1227487"/>
                  </a:lnTo>
                  <a:lnTo>
                    <a:pt x="0" y="1227487"/>
                  </a:lnTo>
                  <a:close/>
                </a:path>
              </a:pathLst>
            </a:custGeom>
            <a:solidFill>
              <a:srgbClr val="B5916F"/>
            </a:solidFill>
            <a:ln>
              <a:noFill/>
            </a:ln>
          </p:spPr>
        </p:sp>
        <p:sp>
          <p:nvSpPr>
            <p:cNvPr id="675" name="Google Shape;675;p32"/>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76" name="Google Shape;676;p32"/>
          <p:cNvGrpSpPr/>
          <p:nvPr/>
        </p:nvGrpSpPr>
        <p:grpSpPr>
          <a:xfrm>
            <a:off x="2706238" y="4205811"/>
            <a:ext cx="3750498" cy="2870421"/>
            <a:chOff x="0" y="-28575"/>
            <a:chExt cx="1975610" cy="1512021"/>
          </a:xfrm>
        </p:grpSpPr>
        <p:sp>
          <p:nvSpPr>
            <p:cNvPr id="677" name="Google Shape;677;p32"/>
            <p:cNvSpPr/>
            <p:nvPr/>
          </p:nvSpPr>
          <p:spPr>
            <a:xfrm>
              <a:off x="0" y="0"/>
              <a:ext cx="1975610" cy="1483446"/>
            </a:xfrm>
            <a:custGeom>
              <a:rect b="b" l="l" r="r" t="t"/>
              <a:pathLst>
                <a:path extrusionOk="0" h="1483446" w="1975610">
                  <a:moveTo>
                    <a:pt x="0" y="0"/>
                  </a:moveTo>
                  <a:lnTo>
                    <a:pt x="1975610" y="0"/>
                  </a:lnTo>
                  <a:lnTo>
                    <a:pt x="1975610" y="1483446"/>
                  </a:lnTo>
                  <a:lnTo>
                    <a:pt x="0" y="1483446"/>
                  </a:lnTo>
                  <a:close/>
                </a:path>
              </a:pathLst>
            </a:custGeom>
            <a:solidFill>
              <a:srgbClr val="B5916F"/>
            </a:solidFill>
            <a:ln>
              <a:noFill/>
            </a:ln>
          </p:spPr>
        </p:sp>
        <p:sp>
          <p:nvSpPr>
            <p:cNvPr id="678" name="Google Shape;678;p32"/>
            <p:cNvSpPr txBox="1"/>
            <p:nvPr/>
          </p:nvSpPr>
          <p:spPr>
            <a:xfrm>
              <a:off x="0" y="-28575"/>
              <a:ext cx="812700" cy="841500"/>
            </a:xfrm>
            <a:prstGeom prst="rect">
              <a:avLst/>
            </a:prstGeom>
            <a:noFill/>
            <a:ln>
              <a:noFill/>
            </a:ln>
          </p:spPr>
          <p:txBody>
            <a:bodyPr anchorCtr="0" anchor="ctr" bIns="25400" lIns="25400" spcFirstLastPara="1" rIns="25400" wrap="square" tIns="25400">
              <a:noAutofit/>
            </a:bodyPr>
            <a:lstStyle/>
            <a:p>
              <a:pPr indent="0" lvl="0" marL="0" marR="0" rtl="0" algn="ctr">
                <a:lnSpc>
                  <a:spcPct val="1555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679" name="Google Shape;679;p32"/>
          <p:cNvCxnSpPr/>
          <p:nvPr/>
        </p:nvCxnSpPr>
        <p:spPr>
          <a:xfrm>
            <a:off x="-108189" y="883634"/>
            <a:ext cx="9468000" cy="0"/>
          </a:xfrm>
          <a:prstGeom prst="straightConnector1">
            <a:avLst/>
          </a:prstGeom>
          <a:noFill/>
          <a:ln cap="flat" cmpd="sng" w="38100">
            <a:solidFill>
              <a:srgbClr val="191610"/>
            </a:solidFill>
            <a:prstDash val="solid"/>
            <a:round/>
            <a:headEnd len="sm" w="sm" type="none"/>
            <a:tailEnd len="sm" w="sm" type="none"/>
          </a:ln>
        </p:spPr>
      </p:cxnSp>
      <p:cxnSp>
        <p:nvCxnSpPr>
          <p:cNvPr id="680" name="Google Shape;680;p32"/>
          <p:cNvCxnSpPr/>
          <p:nvPr/>
        </p:nvCxnSpPr>
        <p:spPr>
          <a:xfrm>
            <a:off x="-108189" y="4264821"/>
            <a:ext cx="9468000" cy="0"/>
          </a:xfrm>
          <a:prstGeom prst="straightConnector1">
            <a:avLst/>
          </a:prstGeom>
          <a:noFill/>
          <a:ln cap="flat" cmpd="sng" w="38100">
            <a:solidFill>
              <a:srgbClr val="191610"/>
            </a:solidFill>
            <a:prstDash val="solid"/>
            <a:round/>
            <a:headEnd len="sm" w="sm" type="none"/>
            <a:tailEnd len="sm" w="sm" type="none"/>
          </a:ln>
        </p:spPr>
      </p:cxnSp>
      <p:cxnSp>
        <p:nvCxnSpPr>
          <p:cNvPr id="681" name="Google Shape;681;p32"/>
          <p:cNvCxnSpPr/>
          <p:nvPr/>
        </p:nvCxnSpPr>
        <p:spPr>
          <a:xfrm>
            <a:off x="2696714" y="-3345351"/>
            <a:ext cx="0" cy="9468000"/>
          </a:xfrm>
          <a:prstGeom prst="straightConnector1">
            <a:avLst/>
          </a:prstGeom>
          <a:noFill/>
          <a:ln cap="flat" cmpd="sng" w="38100">
            <a:solidFill>
              <a:srgbClr val="191610"/>
            </a:solidFill>
            <a:prstDash val="solid"/>
            <a:round/>
            <a:headEnd len="sm" w="sm" type="none"/>
            <a:tailEnd len="sm" w="sm" type="none"/>
          </a:ln>
        </p:spPr>
      </p:cxnSp>
      <p:cxnSp>
        <p:nvCxnSpPr>
          <p:cNvPr id="682" name="Google Shape;682;p32"/>
          <p:cNvCxnSpPr/>
          <p:nvPr/>
        </p:nvCxnSpPr>
        <p:spPr>
          <a:xfrm>
            <a:off x="6447287" y="-3345351"/>
            <a:ext cx="0" cy="9468000"/>
          </a:xfrm>
          <a:prstGeom prst="straightConnector1">
            <a:avLst/>
          </a:prstGeom>
          <a:noFill/>
          <a:ln cap="flat" cmpd="sng" w="38100">
            <a:solidFill>
              <a:srgbClr val="191610"/>
            </a:solidFill>
            <a:prstDash val="solid"/>
            <a:round/>
            <a:headEnd len="sm" w="sm" type="none"/>
            <a:tailEnd len="sm" w="sm" type="none"/>
          </a:ln>
        </p:spPr>
      </p:cxnSp>
      <p:grpSp>
        <p:nvGrpSpPr>
          <p:cNvPr id="683" name="Google Shape;683;p32"/>
          <p:cNvGrpSpPr/>
          <p:nvPr/>
        </p:nvGrpSpPr>
        <p:grpSpPr>
          <a:xfrm>
            <a:off x="2793266" y="1554560"/>
            <a:ext cx="3557475" cy="2605886"/>
            <a:chOff x="0" y="133350"/>
            <a:chExt cx="9486600" cy="6949028"/>
          </a:xfrm>
        </p:grpSpPr>
        <p:sp>
          <p:nvSpPr>
            <p:cNvPr id="684" name="Google Shape;684;p32"/>
            <p:cNvSpPr txBox="1"/>
            <p:nvPr/>
          </p:nvSpPr>
          <p:spPr>
            <a:xfrm>
              <a:off x="0" y="133350"/>
              <a:ext cx="9486600" cy="3283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4000">
                  <a:latin typeface="Gilda Display"/>
                  <a:ea typeface="Gilda Display"/>
                  <a:cs typeface="Gilda Display"/>
                  <a:sym typeface="Gilda Display"/>
                </a:rPr>
                <a:t>THANK </a:t>
              </a:r>
              <a:endParaRPr sz="4000">
                <a:latin typeface="Gilda Display"/>
                <a:ea typeface="Gilda Display"/>
                <a:cs typeface="Gilda Display"/>
                <a:sym typeface="Gilda Display"/>
              </a:endParaRPr>
            </a:p>
            <a:p>
              <a:pPr indent="0" lvl="0" marL="0" marR="0" rtl="0" algn="ctr">
                <a:lnSpc>
                  <a:spcPct val="100000"/>
                </a:lnSpc>
                <a:spcBef>
                  <a:spcPts val="0"/>
                </a:spcBef>
                <a:spcAft>
                  <a:spcPts val="0"/>
                </a:spcAft>
                <a:buNone/>
              </a:pPr>
              <a:r>
                <a:rPr lang="en" sz="4000">
                  <a:latin typeface="Gilda Display"/>
                  <a:ea typeface="Gilda Display"/>
                  <a:cs typeface="Gilda Display"/>
                  <a:sym typeface="Gilda Display"/>
                </a:rPr>
                <a:t>YOU!</a:t>
              </a:r>
              <a:endParaRPr sz="700"/>
            </a:p>
          </p:txBody>
        </p:sp>
        <p:sp>
          <p:nvSpPr>
            <p:cNvPr id="685" name="Google Shape;685;p32"/>
            <p:cNvSpPr txBox="1"/>
            <p:nvPr/>
          </p:nvSpPr>
          <p:spPr>
            <a:xfrm>
              <a:off x="0" y="2328334"/>
              <a:ext cx="9486600" cy="3201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sz="1500">
                <a:latin typeface="Gilda Display"/>
                <a:ea typeface="Gilda Display"/>
                <a:cs typeface="Gilda Display"/>
                <a:sym typeface="Gilda Display"/>
              </a:endParaRPr>
            </a:p>
            <a:p>
              <a:pPr indent="0" lvl="0" marL="0" marR="0" rtl="0" algn="ctr">
                <a:lnSpc>
                  <a:spcPct val="140000"/>
                </a:lnSpc>
                <a:spcBef>
                  <a:spcPts val="0"/>
                </a:spcBef>
                <a:spcAft>
                  <a:spcPts val="0"/>
                </a:spcAft>
                <a:buNone/>
              </a:pPr>
              <a:r>
                <a:t/>
              </a:r>
              <a:endParaRPr sz="1500">
                <a:latin typeface="Gilda Display"/>
                <a:ea typeface="Gilda Display"/>
                <a:cs typeface="Gilda Display"/>
                <a:sym typeface="Gilda Display"/>
              </a:endParaRPr>
            </a:p>
            <a:p>
              <a:pPr indent="0" lvl="0" marL="0" marR="0" rtl="0" algn="ctr">
                <a:lnSpc>
                  <a:spcPct val="140000"/>
                </a:lnSpc>
                <a:spcBef>
                  <a:spcPts val="0"/>
                </a:spcBef>
                <a:spcAft>
                  <a:spcPts val="0"/>
                </a:spcAft>
                <a:buNone/>
              </a:pPr>
              <a:r>
                <a:rPr lang="en" sz="1500">
                  <a:latin typeface="Gilda Display"/>
                  <a:ea typeface="Gilda Display"/>
                  <a:cs typeface="Gilda Display"/>
                  <a:sym typeface="Gilda Display"/>
                </a:rPr>
                <a:t>We hope you </a:t>
              </a:r>
              <a:endParaRPr sz="1500">
                <a:latin typeface="Gilda Display"/>
                <a:ea typeface="Gilda Display"/>
                <a:cs typeface="Gilda Display"/>
                <a:sym typeface="Gilda Display"/>
              </a:endParaRPr>
            </a:p>
            <a:p>
              <a:pPr indent="0" lvl="0" marL="0" marR="0" rtl="0" algn="ctr">
                <a:lnSpc>
                  <a:spcPct val="140000"/>
                </a:lnSpc>
                <a:spcBef>
                  <a:spcPts val="0"/>
                </a:spcBef>
                <a:spcAft>
                  <a:spcPts val="0"/>
                </a:spcAft>
                <a:buNone/>
              </a:pPr>
              <a:r>
                <a:rPr lang="en" sz="1500">
                  <a:latin typeface="Gilda Display"/>
                  <a:ea typeface="Gilda Display"/>
                  <a:cs typeface="Gilda Display"/>
                  <a:sym typeface="Gilda Display"/>
                </a:rPr>
                <a:t>enjoyed our presentation! </a:t>
              </a:r>
              <a:endParaRPr sz="700"/>
            </a:p>
          </p:txBody>
        </p:sp>
        <p:sp>
          <p:nvSpPr>
            <p:cNvPr id="686" name="Google Shape;686;p32"/>
            <p:cNvSpPr txBox="1"/>
            <p:nvPr/>
          </p:nvSpPr>
          <p:spPr>
            <a:xfrm>
              <a:off x="0" y="6794978"/>
              <a:ext cx="9486600" cy="287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sz="700"/>
            </a:p>
          </p:txBody>
        </p:sp>
      </p:grpSp>
      <p:grpSp>
        <p:nvGrpSpPr>
          <p:cNvPr id="687" name="Google Shape;687;p32"/>
          <p:cNvGrpSpPr/>
          <p:nvPr/>
        </p:nvGrpSpPr>
        <p:grpSpPr>
          <a:xfrm>
            <a:off x="4290046" y="601680"/>
            <a:ext cx="563963" cy="563962"/>
            <a:chOff x="0" y="0"/>
            <a:chExt cx="1503900" cy="1503900"/>
          </a:xfrm>
        </p:grpSpPr>
        <p:cxnSp>
          <p:nvCxnSpPr>
            <p:cNvPr id="688" name="Google Shape;688;p32"/>
            <p:cNvCxnSpPr/>
            <p:nvPr/>
          </p:nvCxnSpPr>
          <p:spPr>
            <a:xfrm>
              <a:off x="0" y="751878"/>
              <a:ext cx="1503900" cy="0"/>
            </a:xfrm>
            <a:prstGeom prst="straightConnector1">
              <a:avLst/>
            </a:prstGeom>
            <a:noFill/>
            <a:ln cap="flat" cmpd="sng" w="50800">
              <a:solidFill>
                <a:srgbClr val="191610"/>
              </a:solidFill>
              <a:prstDash val="solid"/>
              <a:round/>
              <a:headEnd len="sm" w="sm" type="none"/>
              <a:tailEnd len="sm" w="sm" type="none"/>
            </a:ln>
          </p:spPr>
        </p:cxnSp>
        <p:cxnSp>
          <p:nvCxnSpPr>
            <p:cNvPr id="689" name="Google Shape;689;p32"/>
            <p:cNvCxnSpPr/>
            <p:nvPr/>
          </p:nvCxnSpPr>
          <p:spPr>
            <a:xfrm>
              <a:off x="751878" y="0"/>
              <a:ext cx="0" cy="1503900"/>
            </a:xfrm>
            <a:prstGeom prst="straightConnector1">
              <a:avLst/>
            </a:prstGeom>
            <a:noFill/>
            <a:ln cap="flat" cmpd="sng" w="50800">
              <a:solidFill>
                <a:srgbClr val="191610"/>
              </a:solidFill>
              <a:prstDash val="solid"/>
              <a:round/>
              <a:headEnd len="sm" w="sm" type="none"/>
              <a:tailEnd len="sm" w="sm" type="none"/>
            </a:ln>
          </p:spPr>
        </p:cxnSp>
        <p:cxnSp>
          <p:nvCxnSpPr>
            <p:cNvPr id="690" name="Google Shape;690;p32"/>
            <p:cNvCxnSpPr/>
            <p:nvPr/>
          </p:nvCxnSpPr>
          <p:spPr>
            <a:xfrm>
              <a:off x="220220" y="220220"/>
              <a:ext cx="1063200" cy="1063200"/>
            </a:xfrm>
            <a:prstGeom prst="straightConnector1">
              <a:avLst/>
            </a:prstGeom>
            <a:noFill/>
            <a:ln cap="flat" cmpd="sng" w="50800">
              <a:solidFill>
                <a:srgbClr val="191610"/>
              </a:solidFill>
              <a:prstDash val="solid"/>
              <a:round/>
              <a:headEnd len="sm" w="sm" type="none"/>
              <a:tailEnd len="sm" w="sm" type="none"/>
            </a:ln>
          </p:spPr>
        </p:cxnSp>
        <p:cxnSp>
          <p:nvCxnSpPr>
            <p:cNvPr id="691" name="Google Shape;691;p32"/>
            <p:cNvCxnSpPr/>
            <p:nvPr/>
          </p:nvCxnSpPr>
          <p:spPr>
            <a:xfrm flipH="1">
              <a:off x="220336" y="220220"/>
              <a:ext cx="1063200" cy="1063200"/>
            </a:xfrm>
            <a:prstGeom prst="straightConnector1">
              <a:avLst/>
            </a:prstGeom>
            <a:noFill/>
            <a:ln cap="flat" cmpd="sng" w="50800">
              <a:solidFill>
                <a:srgbClr val="191610"/>
              </a:solidFill>
              <a:prstDash val="solid"/>
              <a:round/>
              <a:headEnd len="sm" w="sm" type="none"/>
              <a:tailEnd len="sm" w="sm" type="none"/>
            </a:ln>
          </p:spPr>
        </p:cxnSp>
      </p:grpSp>
      <p:pic>
        <p:nvPicPr>
          <p:cNvPr id="692" name="Google Shape;692;p32"/>
          <p:cNvPicPr preferRelativeResize="0"/>
          <p:nvPr/>
        </p:nvPicPr>
        <p:blipFill>
          <a:blip r:embed="rId3">
            <a:alphaModFix/>
          </a:blip>
          <a:stretch>
            <a:fillRect/>
          </a:stretch>
        </p:blipFill>
        <p:spPr>
          <a:xfrm>
            <a:off x="-235100" y="676513"/>
            <a:ext cx="2912799" cy="3790474"/>
          </a:xfrm>
          <a:prstGeom prst="rect">
            <a:avLst/>
          </a:prstGeom>
          <a:noFill/>
          <a:ln>
            <a:noFill/>
          </a:ln>
        </p:spPr>
      </p:pic>
      <p:pic>
        <p:nvPicPr>
          <p:cNvPr id="693" name="Google Shape;693;p32"/>
          <p:cNvPicPr preferRelativeResize="0"/>
          <p:nvPr/>
        </p:nvPicPr>
        <p:blipFill>
          <a:blip r:embed="rId3">
            <a:alphaModFix/>
          </a:blip>
          <a:stretch>
            <a:fillRect/>
          </a:stretch>
        </p:blipFill>
        <p:spPr>
          <a:xfrm>
            <a:off x="6466250" y="676513"/>
            <a:ext cx="2912799" cy="3790474"/>
          </a:xfrm>
          <a:prstGeom prst="rect">
            <a:avLst/>
          </a:prstGeom>
          <a:noFill/>
          <a:ln>
            <a:noFill/>
          </a:ln>
        </p:spPr>
      </p:pic>
    </p:spTree>
  </p:cSld>
  <p:clrMapOvr>
    <a:masterClrMapping/>
  </p:clrMapOvr>
</p:sld>
</file>

<file path=ppt/slides/slide24.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rgbClr val="6D5742"/>
        </a:solidFill>
      </p:bgPr>
    </p:bg>
    <p:spTree>
      <p:nvGrpSpPr>
        <p:cNvPr id="697" name="Shape 697"/>
        <p:cNvGrpSpPr/>
        <p:nvPr/>
      </p:nvGrpSpPr>
      <p:grpSpPr>
        <a:xfrm>
          <a:off x="0" y="0"/>
          <a:ext cx="0" cy="0"/>
          <a:chOff x="0" y="0"/>
          <a:chExt cx="0" cy="0"/>
        </a:xfrm>
      </p:grpSpPr>
      <p:grpSp>
        <p:nvGrpSpPr>
          <p:cNvPr id="698" name="Google Shape;698;p33"/>
          <p:cNvGrpSpPr/>
          <p:nvPr/>
        </p:nvGrpSpPr>
        <p:grpSpPr>
          <a:xfrm>
            <a:off x="8648700" y="-647968"/>
            <a:ext cx="1542830" cy="5910182"/>
            <a:chOff x="0" y="-28575"/>
            <a:chExt cx="812700" cy="3113244"/>
          </a:xfrm>
        </p:grpSpPr>
        <p:sp>
          <p:nvSpPr>
            <p:cNvPr id="699" name="Google Shape;699;p33"/>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E6D2C3"/>
            </a:solidFill>
            <a:ln>
              <a:noFill/>
            </a:ln>
          </p:spPr>
        </p:sp>
        <p:sp>
          <p:nvSpPr>
            <p:cNvPr id="700" name="Google Shape;700;p33"/>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701" name="Google Shape;701;p33"/>
          <p:cNvGrpSpPr/>
          <p:nvPr/>
        </p:nvGrpSpPr>
        <p:grpSpPr>
          <a:xfrm>
            <a:off x="-698614" y="-647968"/>
            <a:ext cx="1542830" cy="5910182"/>
            <a:chOff x="0" y="-28575"/>
            <a:chExt cx="812700" cy="3113244"/>
          </a:xfrm>
        </p:grpSpPr>
        <p:sp>
          <p:nvSpPr>
            <p:cNvPr id="702" name="Google Shape;702;p33"/>
            <p:cNvSpPr/>
            <p:nvPr/>
          </p:nvSpPr>
          <p:spPr>
            <a:xfrm>
              <a:off x="0" y="0"/>
              <a:ext cx="628893" cy="3084669"/>
            </a:xfrm>
            <a:custGeom>
              <a:rect b="b" l="l" r="r" t="t"/>
              <a:pathLst>
                <a:path extrusionOk="0" h="3084669" w="628893">
                  <a:moveTo>
                    <a:pt x="0" y="0"/>
                  </a:moveTo>
                  <a:lnTo>
                    <a:pt x="628893" y="0"/>
                  </a:lnTo>
                  <a:lnTo>
                    <a:pt x="628893" y="3084669"/>
                  </a:lnTo>
                  <a:lnTo>
                    <a:pt x="0" y="3084669"/>
                  </a:lnTo>
                  <a:close/>
                </a:path>
              </a:pathLst>
            </a:custGeom>
            <a:solidFill>
              <a:srgbClr val="B5916F"/>
            </a:solidFill>
            <a:ln>
              <a:noFill/>
            </a:ln>
          </p:spPr>
        </p:sp>
        <p:sp>
          <p:nvSpPr>
            <p:cNvPr id="703" name="Google Shape;703;p33"/>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704" name="Google Shape;704;p33"/>
          <p:cNvGrpSpPr/>
          <p:nvPr/>
        </p:nvGrpSpPr>
        <p:grpSpPr>
          <a:xfrm>
            <a:off x="3809875" y="-1932200"/>
            <a:ext cx="4838715" cy="2806057"/>
            <a:chOff x="0" y="-28575"/>
            <a:chExt cx="2528725" cy="1478117"/>
          </a:xfrm>
        </p:grpSpPr>
        <p:sp>
          <p:nvSpPr>
            <p:cNvPr id="705" name="Google Shape;705;p33"/>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706" name="Google Shape;706;p33"/>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707" name="Google Shape;707;p33"/>
          <p:cNvGrpSpPr/>
          <p:nvPr/>
        </p:nvGrpSpPr>
        <p:grpSpPr>
          <a:xfrm>
            <a:off x="3809900" y="4215350"/>
            <a:ext cx="4838715" cy="2806057"/>
            <a:chOff x="0" y="-28575"/>
            <a:chExt cx="2528725" cy="1478117"/>
          </a:xfrm>
        </p:grpSpPr>
        <p:sp>
          <p:nvSpPr>
            <p:cNvPr id="708" name="Google Shape;708;p33"/>
            <p:cNvSpPr/>
            <p:nvPr/>
          </p:nvSpPr>
          <p:spPr>
            <a:xfrm>
              <a:off x="0" y="0"/>
              <a:ext cx="2528725" cy="1449542"/>
            </a:xfrm>
            <a:custGeom>
              <a:rect b="b" l="l" r="r" t="t"/>
              <a:pathLst>
                <a:path extrusionOk="0" h="1449542" w="2528725">
                  <a:moveTo>
                    <a:pt x="0" y="0"/>
                  </a:moveTo>
                  <a:lnTo>
                    <a:pt x="2528725" y="0"/>
                  </a:lnTo>
                  <a:lnTo>
                    <a:pt x="2528725" y="1449542"/>
                  </a:lnTo>
                  <a:lnTo>
                    <a:pt x="0" y="1449542"/>
                  </a:lnTo>
                  <a:close/>
                </a:path>
              </a:pathLst>
            </a:custGeom>
            <a:solidFill>
              <a:srgbClr val="B5916F"/>
            </a:solidFill>
            <a:ln>
              <a:noFill/>
            </a:ln>
          </p:spPr>
        </p:sp>
        <p:sp>
          <p:nvSpPr>
            <p:cNvPr id="709" name="Google Shape;709;p33"/>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grpSp>
        <p:nvGrpSpPr>
          <p:cNvPr id="710" name="Google Shape;710;p33"/>
          <p:cNvGrpSpPr/>
          <p:nvPr/>
        </p:nvGrpSpPr>
        <p:grpSpPr>
          <a:xfrm>
            <a:off x="514350" y="-647968"/>
            <a:ext cx="3295558" cy="5910182"/>
            <a:chOff x="0" y="-28575"/>
            <a:chExt cx="1735966" cy="3113244"/>
          </a:xfrm>
        </p:grpSpPr>
        <p:sp>
          <p:nvSpPr>
            <p:cNvPr id="711" name="Google Shape;711;p33"/>
            <p:cNvSpPr/>
            <p:nvPr/>
          </p:nvSpPr>
          <p:spPr>
            <a:xfrm>
              <a:off x="0" y="0"/>
              <a:ext cx="1735966" cy="3084669"/>
            </a:xfrm>
            <a:custGeom>
              <a:rect b="b" l="l" r="r" t="t"/>
              <a:pathLst>
                <a:path extrusionOk="0" h="3084669" w="1735966">
                  <a:moveTo>
                    <a:pt x="0" y="0"/>
                  </a:moveTo>
                  <a:lnTo>
                    <a:pt x="1735966" y="0"/>
                  </a:lnTo>
                  <a:lnTo>
                    <a:pt x="1735966" y="3084669"/>
                  </a:lnTo>
                  <a:lnTo>
                    <a:pt x="0" y="3084669"/>
                  </a:lnTo>
                  <a:close/>
                </a:path>
              </a:pathLst>
            </a:custGeom>
            <a:solidFill>
              <a:srgbClr val="E6D2C3"/>
            </a:solidFill>
            <a:ln>
              <a:noFill/>
            </a:ln>
          </p:spPr>
        </p:sp>
        <p:sp>
          <p:nvSpPr>
            <p:cNvPr id="712" name="Google Shape;712;p33"/>
            <p:cNvSpPr txBox="1"/>
            <p:nvPr/>
          </p:nvSpPr>
          <p:spPr>
            <a:xfrm>
              <a:off x="0" y="-28575"/>
              <a:ext cx="812700" cy="841500"/>
            </a:xfrm>
            <a:prstGeom prst="rect">
              <a:avLst/>
            </a:prstGeom>
            <a:noFill/>
            <a:ln>
              <a:noFill/>
            </a:ln>
          </p:spPr>
          <p:txBody>
            <a:bodyPr anchor="ctr" anchorCtr="0" bIns="25400" lIns="25400" rIns="25400" spcFirstLastPara="1" tIns="25400" wrap="square">
              <a:noAutofit/>
            </a:bodyPr>
            <a:lstStyle/>
            <a:p>
              <a:pPr algn="ctr" indent="0" lvl="0" marL="0" marR="0" rtl="0">
                <a:lnSpc>
                  <a:spcPct val="155500"/>
                </a:lnSpc>
                <a:spcBef>
                  <a:spcPts val="0"/>
                </a:spcBef>
                <a:spcAft>
                  <a:spcPts val="0"/>
                </a:spcAft>
                <a:buNone/>
              </a:pPr>
              <a:r>
                <a:t/>
              </a:r>
              <a:endParaRPr b="0" cap="none" i="0" strike="noStrike" sz="900" u="none">
                <a:solidFill>
                  <a:schemeClr val="dk1"/>
                </a:solidFill>
                <a:latin typeface="Calibri"/>
                <a:ea typeface="Calibri"/>
                <a:cs typeface="Calibri"/>
                <a:sym typeface="Calibri"/>
              </a:endParaRPr>
            </a:p>
          </p:txBody>
        </p:sp>
      </p:grpSp>
      <p:cxnSp>
        <p:nvCxnSpPr>
          <p:cNvPr id="713" name="Google Shape;713;p33"/>
          <p:cNvCxnSpPr/>
          <p:nvPr/>
        </p:nvCxnSpPr>
        <p:spPr>
          <a:xfrm>
            <a:off x="504825" y="-3345351"/>
            <a:ext cx="0" cy="9468000"/>
          </a:xfrm>
          <a:prstGeom prst="straightConnector1">
            <a:avLst/>
          </a:prstGeom>
          <a:noFill/>
          <a:ln cap="flat" cmpd="sng" w="38100">
            <a:solidFill>
              <a:srgbClr val="191610"/>
            </a:solidFill>
            <a:prstDash val="solid"/>
            <a:round/>
            <a:headEnd len="sm" type="none" w="sm"/>
            <a:tailEnd len="sm" type="none" w="sm"/>
          </a:ln>
        </p:spPr>
      </p:cxnSp>
      <p:cxnSp>
        <p:nvCxnSpPr>
          <p:cNvPr id="714" name="Google Shape;714;p33"/>
          <p:cNvCxnSpPr/>
          <p:nvPr/>
        </p:nvCxnSpPr>
        <p:spPr>
          <a:xfrm>
            <a:off x="8653463" y="-3345351"/>
            <a:ext cx="0" cy="9468000"/>
          </a:xfrm>
          <a:prstGeom prst="straightConnector1">
            <a:avLst/>
          </a:prstGeom>
          <a:noFill/>
          <a:ln cap="flat" cmpd="sng" w="38100">
            <a:solidFill>
              <a:srgbClr val="191610"/>
            </a:solidFill>
            <a:prstDash val="solid"/>
            <a:round/>
            <a:headEnd len="sm" type="none" w="sm"/>
            <a:tailEnd len="sm" type="none" w="sm"/>
          </a:ln>
        </p:spPr>
      </p:cxnSp>
      <p:cxnSp>
        <p:nvCxnSpPr>
          <p:cNvPr id="715" name="Google Shape;715;p33"/>
          <p:cNvCxnSpPr/>
          <p:nvPr/>
        </p:nvCxnSpPr>
        <p:spPr>
          <a:xfrm>
            <a:off x="-108189" y="883442"/>
            <a:ext cx="9468000" cy="0"/>
          </a:xfrm>
          <a:prstGeom prst="straightConnector1">
            <a:avLst/>
          </a:prstGeom>
          <a:noFill/>
          <a:ln cap="flat" cmpd="sng" w="38100">
            <a:solidFill>
              <a:srgbClr val="191610"/>
            </a:solidFill>
            <a:prstDash val="solid"/>
            <a:round/>
            <a:headEnd len="sm" type="none" w="sm"/>
            <a:tailEnd len="sm" type="none" w="sm"/>
          </a:ln>
        </p:spPr>
      </p:cxnSp>
      <p:cxnSp>
        <p:nvCxnSpPr>
          <p:cNvPr id="716" name="Google Shape;716;p33"/>
          <p:cNvCxnSpPr/>
          <p:nvPr/>
        </p:nvCxnSpPr>
        <p:spPr>
          <a:xfrm>
            <a:off x="-108189" y="4264821"/>
            <a:ext cx="9468000" cy="0"/>
          </a:xfrm>
          <a:prstGeom prst="straightConnector1">
            <a:avLst/>
          </a:prstGeom>
          <a:noFill/>
          <a:ln cap="flat" cmpd="sng" w="38100">
            <a:solidFill>
              <a:srgbClr val="191610"/>
            </a:solidFill>
            <a:prstDash val="solid"/>
            <a:round/>
            <a:headEnd len="sm" type="none" w="sm"/>
            <a:tailEnd len="sm" type="none" w="sm"/>
          </a:ln>
        </p:spPr>
      </p:cxnSp>
      <p:cxnSp>
        <p:nvCxnSpPr>
          <p:cNvPr id="717" name="Google Shape;717;p33"/>
          <p:cNvCxnSpPr/>
          <p:nvPr/>
        </p:nvCxnSpPr>
        <p:spPr>
          <a:xfrm>
            <a:off x="3819499" y="-3345351"/>
            <a:ext cx="0" cy="9468000"/>
          </a:xfrm>
          <a:prstGeom prst="straightConnector1">
            <a:avLst/>
          </a:prstGeom>
          <a:noFill/>
          <a:ln cap="flat" cmpd="sng" w="38100">
            <a:solidFill>
              <a:srgbClr val="191610"/>
            </a:solidFill>
            <a:prstDash val="solid"/>
            <a:round/>
            <a:headEnd len="sm" type="none" w="sm"/>
            <a:tailEnd len="sm" type="none" w="sm"/>
          </a:ln>
        </p:spPr>
      </p:cxnSp>
      <p:grpSp>
        <p:nvGrpSpPr>
          <p:cNvPr id="718" name="Google Shape;718;p33"/>
          <p:cNvGrpSpPr/>
          <p:nvPr/>
        </p:nvGrpSpPr>
        <p:grpSpPr>
          <a:xfrm>
            <a:off x="4908324" y="2313033"/>
            <a:ext cx="3072831" cy="1029040"/>
            <a:chOff x="-1195683" y="1302951"/>
            <a:chExt cx="8194216" cy="4476034"/>
          </a:xfrm>
        </p:grpSpPr>
        <p:sp>
          <p:nvSpPr>
            <p:cNvPr id="719" name="Google Shape;719;p33"/>
            <p:cNvSpPr txBox="1"/>
            <p:nvPr/>
          </p:nvSpPr>
          <p:spPr>
            <a:xfrm>
              <a:off x="-1195683" y="1302951"/>
              <a:ext cx="8194200" cy="2678100"/>
            </a:xfrm>
            <a:prstGeom prst="rect">
              <a:avLst/>
            </a:prstGeom>
            <a:noFill/>
            <a:ln>
              <a:noFill/>
            </a:ln>
          </p:spPr>
          <p:txBody>
            <a:bodyPr anchor="t" anchorCtr="0" bIns="0" lIns="0" rIns="0" spcFirstLastPara="1" tIns="0" wrap="square">
              <a:spAutoFit/>
            </a:bodyPr>
            <a:lstStyle/>
            <a:p>
              <a:pPr algn="l" indent="0" lvl="0" marL="0" marR="0" rtl="0">
                <a:lnSpc>
                  <a:spcPct val="100000"/>
                </a:lnSpc>
                <a:spcBef>
                  <a:spcPts val="0"/>
                </a:spcBef>
                <a:spcAft>
                  <a:spcPts val="0"/>
                </a:spcAft>
                <a:buNone/>
              </a:pPr>
              <a:r>
                <a:rPr lang="en" sz="4000">
                  <a:solidFill>
                    <a:srgbClr val="E6D2C3"/>
                  </a:solidFill>
                  <a:latin typeface="Gilda Display"/>
                  <a:ea typeface="Gilda Display"/>
                  <a:cs typeface="Gilda Display"/>
                  <a:sym typeface="Gilda Display"/>
                </a:rPr>
                <a:t>Appendix</a:t>
              </a:r>
              <a:endParaRPr sz="700"/>
            </a:p>
          </p:txBody>
        </p:sp>
        <p:sp>
          <p:nvSpPr>
            <p:cNvPr id="720" name="Google Shape;720;p33"/>
            <p:cNvSpPr txBox="1"/>
            <p:nvPr/>
          </p:nvSpPr>
          <p:spPr>
            <a:xfrm>
              <a:off x="-1195667" y="5310385"/>
              <a:ext cx="8194200" cy="468600"/>
            </a:xfrm>
            <a:prstGeom prst="rect">
              <a:avLst/>
            </a:prstGeom>
            <a:noFill/>
            <a:ln>
              <a:noFill/>
            </a:ln>
          </p:spPr>
          <p:txBody>
            <a:bodyPr anchor="t" anchorCtr="0" bIns="0" lIns="0" rIns="0" spcFirstLastPara="1" tIns="0" wrap="square">
              <a:spAutoFit/>
            </a:bodyPr>
            <a:lstStyle/>
            <a:p>
              <a:pPr algn="l" indent="0" lvl="0" marL="0" marR="0" rtl="0">
                <a:lnSpc>
                  <a:spcPct val="140000"/>
                </a:lnSpc>
                <a:spcBef>
                  <a:spcPts val="0"/>
                </a:spcBef>
                <a:spcAft>
                  <a:spcPts val="0"/>
                </a:spcAft>
                <a:buNone/>
              </a:pPr>
              <a:r>
                <a:t/>
              </a:r>
              <a:endParaRPr sz="700"/>
            </a:p>
          </p:txBody>
        </p:sp>
      </p:grpSp>
      <p:grpSp>
        <p:nvGrpSpPr>
          <p:cNvPr id="721" name="Google Shape;721;p33"/>
          <p:cNvGrpSpPr/>
          <p:nvPr/>
        </p:nvGrpSpPr>
        <p:grpSpPr>
          <a:xfrm>
            <a:off x="2333751" y="601488"/>
            <a:ext cx="563963" cy="563963"/>
            <a:chOff x="0" y="0"/>
            <a:chExt cx="1503900" cy="1503900"/>
          </a:xfrm>
        </p:grpSpPr>
        <p:cxnSp>
          <p:nvCxnSpPr>
            <p:cNvPr id="722" name="Google Shape;722;p33"/>
            <p:cNvCxnSpPr/>
            <p:nvPr/>
          </p:nvCxnSpPr>
          <p:spPr>
            <a:xfrm>
              <a:off x="0" y="751878"/>
              <a:ext cx="1503900" cy="0"/>
            </a:xfrm>
            <a:prstGeom prst="straightConnector1">
              <a:avLst/>
            </a:prstGeom>
            <a:noFill/>
            <a:ln cap="flat" cmpd="sng" w="50800">
              <a:solidFill>
                <a:srgbClr val="191610"/>
              </a:solidFill>
              <a:prstDash val="solid"/>
              <a:round/>
              <a:headEnd len="sm" type="none" w="sm"/>
              <a:tailEnd len="sm" type="none" w="sm"/>
            </a:ln>
          </p:spPr>
        </p:cxnSp>
        <p:cxnSp>
          <p:nvCxnSpPr>
            <p:cNvPr id="723" name="Google Shape;723;p33"/>
            <p:cNvCxnSpPr/>
            <p:nvPr/>
          </p:nvCxnSpPr>
          <p:spPr>
            <a:xfrm>
              <a:off x="751878" y="0"/>
              <a:ext cx="0" cy="1503900"/>
            </a:xfrm>
            <a:prstGeom prst="straightConnector1">
              <a:avLst/>
            </a:prstGeom>
            <a:noFill/>
            <a:ln cap="flat" cmpd="sng" w="50800">
              <a:solidFill>
                <a:srgbClr val="191610"/>
              </a:solidFill>
              <a:prstDash val="solid"/>
              <a:round/>
              <a:headEnd len="sm" type="none" w="sm"/>
              <a:tailEnd len="sm" type="none" w="sm"/>
            </a:ln>
          </p:spPr>
        </p:cxnSp>
        <p:cxnSp>
          <p:nvCxnSpPr>
            <p:cNvPr id="724" name="Google Shape;724;p33"/>
            <p:cNvCxnSpPr/>
            <p:nvPr/>
          </p:nvCxnSpPr>
          <p:spPr>
            <a:xfrm>
              <a:off x="220220" y="220220"/>
              <a:ext cx="1063200" cy="1063200"/>
            </a:xfrm>
            <a:prstGeom prst="straightConnector1">
              <a:avLst/>
            </a:prstGeom>
            <a:noFill/>
            <a:ln cap="flat" cmpd="sng" w="50800">
              <a:solidFill>
                <a:srgbClr val="191610"/>
              </a:solidFill>
              <a:prstDash val="solid"/>
              <a:round/>
              <a:headEnd len="sm" type="none" w="sm"/>
              <a:tailEnd len="sm" type="none" w="sm"/>
            </a:ln>
          </p:spPr>
        </p:cxnSp>
        <p:cxnSp>
          <p:nvCxnSpPr>
            <p:cNvPr id="725" name="Google Shape;725;p33"/>
            <p:cNvCxnSpPr/>
            <p:nvPr/>
          </p:nvCxnSpPr>
          <p:spPr>
            <a:xfrm flipH="1">
              <a:off x="220336" y="220220"/>
              <a:ext cx="1063200" cy="1063200"/>
            </a:xfrm>
            <a:prstGeom prst="straightConnector1">
              <a:avLst/>
            </a:prstGeom>
            <a:noFill/>
            <a:ln cap="flat" cmpd="sng" w="50800">
              <a:solidFill>
                <a:srgbClr val="191610"/>
              </a:solidFill>
              <a:prstDash val="solid"/>
              <a:round/>
              <a:headEnd len="sm" type="none" w="sm"/>
              <a:tailEnd len="sm" type="none" w="sm"/>
            </a:ln>
          </p:spPr>
        </p:cxnSp>
      </p:grpSp>
      <p:grpSp>
        <p:nvGrpSpPr>
          <p:cNvPr id="726" name="Google Shape;726;p33"/>
          <p:cNvGrpSpPr/>
          <p:nvPr/>
        </p:nvGrpSpPr>
        <p:grpSpPr>
          <a:xfrm>
            <a:off x="8108604" y="3719963"/>
            <a:ext cx="1089675" cy="1089675"/>
            <a:chOff x="0" y="0"/>
            <a:chExt cx="2905800" cy="2905800"/>
          </a:xfrm>
        </p:grpSpPr>
        <p:cxnSp>
          <p:nvCxnSpPr>
            <p:cNvPr id="727" name="Google Shape;727;p33"/>
            <p:cNvCxnSpPr/>
            <p:nvPr/>
          </p:nvCxnSpPr>
          <p:spPr>
            <a:xfrm>
              <a:off x="0" y="1452956"/>
              <a:ext cx="2905800" cy="0"/>
            </a:xfrm>
            <a:prstGeom prst="straightConnector1">
              <a:avLst/>
            </a:prstGeom>
            <a:noFill/>
            <a:ln cap="flat" cmpd="sng" w="50800">
              <a:solidFill>
                <a:srgbClr val="191610"/>
              </a:solidFill>
              <a:prstDash val="solid"/>
              <a:round/>
              <a:headEnd len="sm" type="none" w="sm"/>
              <a:tailEnd len="sm" type="none" w="sm"/>
            </a:ln>
          </p:spPr>
        </p:cxnSp>
        <p:cxnSp>
          <p:nvCxnSpPr>
            <p:cNvPr id="728" name="Google Shape;728;p33"/>
            <p:cNvCxnSpPr/>
            <p:nvPr/>
          </p:nvCxnSpPr>
          <p:spPr>
            <a:xfrm>
              <a:off x="1452956" y="0"/>
              <a:ext cx="0" cy="2905800"/>
            </a:xfrm>
            <a:prstGeom prst="straightConnector1">
              <a:avLst/>
            </a:prstGeom>
            <a:noFill/>
            <a:ln cap="flat" cmpd="sng" w="50800">
              <a:solidFill>
                <a:srgbClr val="191610"/>
              </a:solidFill>
              <a:prstDash val="solid"/>
              <a:round/>
              <a:headEnd len="sm" type="none" w="sm"/>
              <a:tailEnd len="sm" type="none" w="sm"/>
            </a:ln>
          </p:spPr>
        </p:cxnSp>
        <p:cxnSp>
          <p:nvCxnSpPr>
            <p:cNvPr id="729" name="Google Shape;729;p33"/>
            <p:cNvCxnSpPr/>
            <p:nvPr/>
          </p:nvCxnSpPr>
          <p:spPr>
            <a:xfrm>
              <a:off x="425561" y="425561"/>
              <a:ext cx="2054700" cy="2054700"/>
            </a:xfrm>
            <a:prstGeom prst="straightConnector1">
              <a:avLst/>
            </a:prstGeom>
            <a:noFill/>
            <a:ln cap="flat" cmpd="sng" w="50800">
              <a:solidFill>
                <a:srgbClr val="191610"/>
              </a:solidFill>
              <a:prstDash val="solid"/>
              <a:round/>
              <a:headEnd len="sm" type="none" w="sm"/>
              <a:tailEnd len="sm" type="none" w="sm"/>
            </a:ln>
          </p:spPr>
        </p:cxnSp>
        <p:cxnSp>
          <p:nvCxnSpPr>
            <p:cNvPr id="730" name="Google Shape;730;p33"/>
            <p:cNvCxnSpPr/>
            <p:nvPr/>
          </p:nvCxnSpPr>
          <p:spPr>
            <a:xfrm flipH="1">
              <a:off x="425651" y="425561"/>
              <a:ext cx="2054700" cy="2054700"/>
            </a:xfrm>
            <a:prstGeom prst="straightConnector1">
              <a:avLst/>
            </a:prstGeom>
            <a:noFill/>
            <a:ln cap="flat" cmpd="sng" w="50800">
              <a:solidFill>
                <a:srgbClr val="191610"/>
              </a:solidFill>
              <a:prstDash val="solid"/>
              <a:round/>
              <a:headEnd len="sm" type="none" w="sm"/>
              <a:tailEnd len="sm" type="none" w="sm"/>
            </a:ln>
          </p:spPr>
        </p:cxnSp>
      </p:grpSp>
      <p:pic>
        <p:nvPicPr>
          <p:cNvPr id="731" name="Google Shape;731;p33"/>
          <p:cNvPicPr preferRelativeResize="0"/>
          <p:nvPr/>
        </p:nvPicPr>
        <p:blipFill rotWithShape="1">
          <a:blip r:embed="rId3">
            <a:alphaModFix/>
          </a:blip>
          <a:srcRect l="104" r="44"/>
          <a:stretch/>
        </p:blipFill>
        <p:spPr>
          <a:xfrm>
            <a:off x="7510825" y="-1092125"/>
            <a:ext cx="1687500" cy="3006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p34"/>
          <p:cNvPicPr preferRelativeResize="0"/>
          <p:nvPr/>
        </p:nvPicPr>
        <p:blipFill rotWithShape="1">
          <a:blip r:embed="rId3">
            <a:alphaModFix/>
          </a:blip>
          <a:srcRect b="0" l="0" r="0" t="0"/>
          <a:stretch/>
        </p:blipFill>
        <p:spPr>
          <a:xfrm>
            <a:off x="6122550" y="2539101"/>
            <a:ext cx="2519552" cy="1428303"/>
          </a:xfrm>
          <a:prstGeom prst="rect">
            <a:avLst/>
          </a:prstGeom>
          <a:noFill/>
          <a:ln>
            <a:noFill/>
          </a:ln>
        </p:spPr>
      </p:pic>
      <p:pic>
        <p:nvPicPr>
          <p:cNvPr id="737" name="Google Shape;737;p34"/>
          <p:cNvPicPr preferRelativeResize="0"/>
          <p:nvPr/>
        </p:nvPicPr>
        <p:blipFill>
          <a:blip r:embed="rId4">
            <a:alphaModFix/>
          </a:blip>
          <a:stretch>
            <a:fillRect/>
          </a:stretch>
        </p:blipFill>
        <p:spPr>
          <a:xfrm>
            <a:off x="6122550" y="938900"/>
            <a:ext cx="2519547" cy="1428300"/>
          </a:xfrm>
          <a:prstGeom prst="rect">
            <a:avLst/>
          </a:prstGeom>
          <a:noFill/>
          <a:ln>
            <a:noFill/>
          </a:ln>
        </p:spPr>
      </p:pic>
      <p:sp>
        <p:nvSpPr>
          <p:cNvPr id="738" name="Google Shape;738;p34"/>
          <p:cNvSpPr txBox="1"/>
          <p:nvPr/>
        </p:nvSpPr>
        <p:spPr>
          <a:xfrm>
            <a:off x="425050" y="338275"/>
            <a:ext cx="5407500" cy="39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Gilda Display"/>
                <a:ea typeface="Gilda Display"/>
                <a:cs typeface="Gilda Display"/>
                <a:sym typeface="Gilda Display"/>
              </a:rPr>
              <a:t>Interviewing with BF </a:t>
            </a:r>
            <a:r>
              <a:rPr lang="en" sz="1500">
                <a:solidFill>
                  <a:schemeClr val="dk1"/>
                </a:solidFill>
                <a:latin typeface="Gilda Display"/>
                <a:ea typeface="Gilda Display"/>
                <a:cs typeface="Gilda Display"/>
                <a:sym typeface="Gilda Display"/>
              </a:rPr>
              <a:t>feat. Emma and Eleanor</a:t>
            </a:r>
            <a:endParaRPr sz="1500">
              <a:solidFill>
                <a:schemeClr val="dk1"/>
              </a:solidFill>
              <a:latin typeface="Gilda Display"/>
              <a:ea typeface="Gilda Display"/>
              <a:cs typeface="Gilda Display"/>
              <a:sym typeface="Gilda Display"/>
            </a:endParaRPr>
          </a:p>
        </p:txBody>
      </p:sp>
      <p:pic>
        <p:nvPicPr>
          <p:cNvPr id="739" name="Google Shape;739;p34"/>
          <p:cNvPicPr preferRelativeResize="0"/>
          <p:nvPr/>
        </p:nvPicPr>
        <p:blipFill>
          <a:blip r:embed="rId5">
            <a:alphaModFix/>
          </a:blip>
          <a:stretch>
            <a:fillRect/>
          </a:stretch>
        </p:blipFill>
        <p:spPr>
          <a:xfrm>
            <a:off x="425050" y="975397"/>
            <a:ext cx="5612626" cy="319271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pic>
        <p:nvPicPr>
          <p:cNvPr id="744" name="Google Shape;744;p35"/>
          <p:cNvPicPr preferRelativeResize="0"/>
          <p:nvPr/>
        </p:nvPicPr>
        <p:blipFill>
          <a:blip r:embed="rId3">
            <a:alphaModFix/>
          </a:blip>
          <a:stretch>
            <a:fillRect/>
          </a:stretch>
        </p:blipFill>
        <p:spPr>
          <a:xfrm>
            <a:off x="886963" y="1147425"/>
            <a:ext cx="3798200" cy="2848650"/>
          </a:xfrm>
          <a:prstGeom prst="rect">
            <a:avLst/>
          </a:prstGeom>
          <a:noFill/>
          <a:ln>
            <a:noFill/>
          </a:ln>
        </p:spPr>
      </p:pic>
      <p:pic>
        <p:nvPicPr>
          <p:cNvPr id="745" name="Google Shape;745;p35"/>
          <p:cNvPicPr preferRelativeResize="0"/>
          <p:nvPr/>
        </p:nvPicPr>
        <p:blipFill>
          <a:blip r:embed="rId4">
            <a:alphaModFix/>
          </a:blip>
          <a:stretch>
            <a:fillRect/>
          </a:stretch>
        </p:blipFill>
        <p:spPr>
          <a:xfrm>
            <a:off x="531125" y="1024977"/>
            <a:ext cx="4509875" cy="3186749"/>
          </a:xfrm>
          <a:prstGeom prst="rect">
            <a:avLst/>
          </a:prstGeom>
          <a:noFill/>
          <a:ln>
            <a:noFill/>
          </a:ln>
          <a:effectLst>
            <a:outerShdw blurRad="57150" rotWithShape="0" algn="bl" dir="5400000" dist="19050">
              <a:srgbClr val="000000">
                <a:alpha val="50000"/>
              </a:srgbClr>
            </a:outerShdw>
          </a:effectLst>
        </p:spPr>
      </p:pic>
      <p:sp>
        <p:nvSpPr>
          <p:cNvPr id="746" name="Google Shape;746;p35"/>
          <p:cNvSpPr txBox="1"/>
          <p:nvPr/>
        </p:nvSpPr>
        <p:spPr>
          <a:xfrm>
            <a:off x="6609050" y="838600"/>
            <a:ext cx="4718700" cy="39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Gilda Display"/>
                <a:ea typeface="Gilda Display"/>
                <a:cs typeface="Gilda Display"/>
                <a:sym typeface="Gilda Display"/>
              </a:rPr>
              <a:t>Interviewing </a:t>
            </a:r>
            <a:endParaRPr b="1"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rPr b="1" lang="en" sz="1700">
                <a:solidFill>
                  <a:schemeClr val="dk1"/>
                </a:solidFill>
                <a:latin typeface="Gilda Display"/>
                <a:ea typeface="Gilda Display"/>
                <a:cs typeface="Gilda Display"/>
                <a:sym typeface="Gilda Display"/>
              </a:rPr>
              <a:t>with KC</a:t>
            </a:r>
            <a:endParaRPr b="1"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rPr lang="en" sz="1700">
                <a:solidFill>
                  <a:schemeClr val="dk1"/>
                </a:solidFill>
                <a:latin typeface="Gilda Display"/>
                <a:ea typeface="Gilda Display"/>
                <a:cs typeface="Gilda Display"/>
                <a:sym typeface="Gilda Display"/>
              </a:rPr>
              <a:t>feat. Emma and Aaron</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t/>
            </a:r>
            <a:endParaRPr sz="1700">
              <a:solidFill>
                <a:schemeClr val="dk1"/>
              </a:solidFill>
              <a:latin typeface="Gilda Display"/>
              <a:ea typeface="Gilda Display"/>
              <a:cs typeface="Gilda Display"/>
              <a:sym typeface="Gilda Display"/>
            </a:endParaRPr>
          </a:p>
          <a:p>
            <a:pPr indent="0" lvl="0" marL="0" rtl="0" algn="l">
              <a:spcBef>
                <a:spcPts val="0"/>
              </a:spcBef>
              <a:spcAft>
                <a:spcPts val="0"/>
              </a:spcAft>
              <a:buNone/>
            </a:pPr>
            <a:r>
              <a:rPr lang="en" sz="1700">
                <a:solidFill>
                  <a:schemeClr val="dk1"/>
                </a:solidFill>
                <a:latin typeface="Gilda Display"/>
                <a:ea typeface="Gilda Display"/>
                <a:cs typeface="Gilda Display"/>
                <a:sym typeface="Gilda Display"/>
              </a:rPr>
              <a:t>…THE END!!</a:t>
            </a:r>
            <a:endParaRPr sz="1700">
              <a:solidFill>
                <a:schemeClr val="dk1"/>
              </a:solidFill>
              <a:latin typeface="Gilda Display"/>
              <a:ea typeface="Gilda Display"/>
              <a:cs typeface="Gilda Display"/>
              <a:sym typeface="Gilda Display"/>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36"/>
          <p:cNvSpPr txBox="1"/>
          <p:nvPr>
            <p:ph idx="4294967295" type="ctrTitle"/>
          </p:nvPr>
        </p:nvSpPr>
        <p:spPr>
          <a:xfrm>
            <a:off x="906300" y="402313"/>
            <a:ext cx="7331400" cy="6168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2800"/>
              <a:buFont typeface="Arial"/>
              <a:buNone/>
            </a:pPr>
            <a:r>
              <a:rPr b="1" i="0" lang="en" sz="2800" u="none" cap="none" strike="noStrike">
                <a:solidFill>
                  <a:schemeClr val="dk1"/>
                </a:solidFill>
                <a:latin typeface="Raleway"/>
                <a:ea typeface="Raleway"/>
                <a:cs typeface="Raleway"/>
                <a:sym typeface="Raleway"/>
              </a:rPr>
              <a:t>POV Template</a:t>
            </a:r>
            <a:endParaRPr b="1" i="0" sz="2800" u="none" cap="none" strike="noStrike">
              <a:solidFill>
                <a:schemeClr val="dk1"/>
              </a:solidFill>
              <a:latin typeface="Raleway"/>
              <a:ea typeface="Raleway"/>
              <a:cs typeface="Raleway"/>
              <a:sym typeface="Raleway"/>
            </a:endParaRPr>
          </a:p>
        </p:txBody>
      </p:sp>
      <p:sp>
        <p:nvSpPr>
          <p:cNvPr id="752" name="Google Shape;752;p36"/>
          <p:cNvSpPr/>
          <p:nvPr/>
        </p:nvSpPr>
        <p:spPr>
          <a:xfrm>
            <a:off x="256313" y="1280025"/>
            <a:ext cx="2012100" cy="3323400"/>
          </a:xfrm>
          <a:prstGeom prst="roundRect">
            <a:avLst>
              <a:gd fmla="val 7584" name="adj"/>
            </a:avLst>
          </a:prstGeom>
          <a:solidFill>
            <a:srgbClr val="F3F3F3"/>
          </a:solidFill>
          <a:ln>
            <a:noFill/>
          </a:ln>
        </p:spPr>
        <p:txBody>
          <a:bodyPr anchorCtr="0" anchor="t" bIns="182875" lIns="182875" spcFirstLastPara="1" rIns="182875" wrap="square" tIns="182875">
            <a:noAutofit/>
          </a:bodyPr>
          <a:lstStyle/>
          <a:p>
            <a:pPr indent="0" lvl="0" marL="0" marR="0" rtl="0" algn="l">
              <a:lnSpc>
                <a:spcPct val="100000"/>
              </a:lnSpc>
              <a:spcBef>
                <a:spcPts val="0"/>
              </a:spcBef>
              <a:spcAft>
                <a:spcPts val="0"/>
              </a:spcAft>
              <a:buClr>
                <a:srgbClr val="000000"/>
              </a:buClr>
              <a:buSzPts val="1800"/>
              <a:buFont typeface="Arial"/>
              <a:buNone/>
            </a:pPr>
            <a:r>
              <a:rPr b="0" i="1" lang="en" sz="1800" u="none" cap="none" strike="noStrike">
                <a:solidFill>
                  <a:srgbClr val="000000"/>
                </a:solidFill>
                <a:latin typeface="Barlow"/>
                <a:ea typeface="Barlow"/>
                <a:cs typeface="Barlow"/>
                <a:sym typeface="Barlow"/>
              </a:rPr>
              <a:t>We met…</a:t>
            </a:r>
            <a:endParaRPr b="0" i="1" sz="1800" u="none" cap="none" strike="noStrike">
              <a:solidFill>
                <a:srgbClr val="000000"/>
              </a:solidFill>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8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rPr lang="en">
                <a:latin typeface="Barlow"/>
                <a:ea typeface="Barlow"/>
                <a:cs typeface="Barlow"/>
                <a:sym typeface="Barlow"/>
              </a:rPr>
              <a:t>BF, who is a 60-year-old teacher who interacts with multiple generations regularly.</a:t>
            </a:r>
            <a:endParaRPr b="0" i="0" sz="1800" u="none" cap="none" strike="noStrike">
              <a:solidFill>
                <a:srgbClr val="999999"/>
              </a:solidFill>
              <a:latin typeface="Barlow"/>
              <a:ea typeface="Barlow"/>
              <a:cs typeface="Barlow"/>
              <a:sym typeface="Barlow"/>
            </a:endParaRPr>
          </a:p>
        </p:txBody>
      </p:sp>
      <p:sp>
        <p:nvSpPr>
          <p:cNvPr id="753" name="Google Shape;753;p36"/>
          <p:cNvSpPr/>
          <p:nvPr/>
        </p:nvSpPr>
        <p:spPr>
          <a:xfrm>
            <a:off x="2462738" y="1280025"/>
            <a:ext cx="2012100" cy="3323400"/>
          </a:xfrm>
          <a:prstGeom prst="roundRect">
            <a:avLst>
              <a:gd fmla="val 7584" name="adj"/>
            </a:avLst>
          </a:prstGeom>
          <a:solidFill>
            <a:srgbClr val="F3F3F3"/>
          </a:solidFill>
          <a:ln>
            <a:noFill/>
          </a:ln>
        </p:spPr>
        <p:txBody>
          <a:bodyPr anchorCtr="0" anchor="t" bIns="182875" lIns="182875" spcFirstLastPara="1" rIns="182875" wrap="square" tIns="182875">
            <a:noAutofit/>
          </a:bodyPr>
          <a:lstStyle/>
          <a:p>
            <a:pPr indent="0" lvl="0" marL="0" marR="0" rtl="0" algn="l">
              <a:lnSpc>
                <a:spcPct val="100000"/>
              </a:lnSpc>
              <a:spcBef>
                <a:spcPts val="0"/>
              </a:spcBef>
              <a:spcAft>
                <a:spcPts val="0"/>
              </a:spcAft>
              <a:buClr>
                <a:srgbClr val="000000"/>
              </a:buClr>
              <a:buSzPts val="1800"/>
              <a:buFont typeface="Arial"/>
              <a:buNone/>
            </a:pPr>
            <a:r>
              <a:rPr b="0" i="1" lang="en" sz="1800" u="none" cap="none" strike="noStrike">
                <a:solidFill>
                  <a:srgbClr val="000000"/>
                </a:solidFill>
                <a:latin typeface="Barlow"/>
                <a:ea typeface="Barlow"/>
                <a:cs typeface="Barlow"/>
                <a:sym typeface="Barlow"/>
              </a:rPr>
              <a:t>We were surprised to realize…</a:t>
            </a:r>
            <a:endParaRPr b="0" i="1" sz="1800" u="none" cap="none" strike="noStrike">
              <a:solidFill>
                <a:srgbClr val="000000"/>
              </a:solidFill>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8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rPr lang="en">
                <a:solidFill>
                  <a:schemeClr val="dk1"/>
                </a:solidFill>
                <a:latin typeface="Barlow"/>
                <a:ea typeface="Barlow"/>
                <a:cs typeface="Barlow"/>
                <a:sym typeface="Barlow"/>
              </a:rPr>
              <a:t>He continues to make time-based references even when his students don’t understand them.</a:t>
            </a:r>
            <a:endParaRPr b="0" u="none" cap="none" strike="noStrike">
              <a:solidFill>
                <a:schemeClr val="dk1"/>
              </a:solidFill>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Barlow"/>
              <a:ea typeface="Barlow"/>
              <a:cs typeface="Barlow"/>
              <a:sym typeface="Barlow"/>
            </a:endParaRPr>
          </a:p>
        </p:txBody>
      </p:sp>
      <p:sp>
        <p:nvSpPr>
          <p:cNvPr id="754" name="Google Shape;754;p36"/>
          <p:cNvSpPr/>
          <p:nvPr/>
        </p:nvSpPr>
        <p:spPr>
          <a:xfrm>
            <a:off x="4669163" y="1280025"/>
            <a:ext cx="2012100" cy="3323400"/>
          </a:xfrm>
          <a:prstGeom prst="roundRect">
            <a:avLst>
              <a:gd fmla="val 7584" name="adj"/>
            </a:avLst>
          </a:prstGeom>
          <a:solidFill>
            <a:srgbClr val="F3F3F3"/>
          </a:solidFill>
          <a:ln>
            <a:noFill/>
          </a:ln>
        </p:spPr>
        <p:txBody>
          <a:bodyPr anchorCtr="0" anchor="t" bIns="182875" lIns="182875" spcFirstLastPara="1" rIns="182875" wrap="square" tIns="182875">
            <a:noAutofit/>
          </a:bodyPr>
          <a:lstStyle/>
          <a:p>
            <a:pPr indent="0" lvl="0" marL="0" marR="0" rtl="0" algn="l">
              <a:lnSpc>
                <a:spcPct val="100000"/>
              </a:lnSpc>
              <a:spcBef>
                <a:spcPts val="0"/>
              </a:spcBef>
              <a:spcAft>
                <a:spcPts val="0"/>
              </a:spcAft>
              <a:buClr>
                <a:srgbClr val="000000"/>
              </a:buClr>
              <a:buSzPts val="1800"/>
              <a:buFont typeface="Arial"/>
              <a:buNone/>
            </a:pPr>
            <a:r>
              <a:rPr b="0" i="1" lang="en" sz="1800" u="none" cap="none" strike="noStrike">
                <a:solidFill>
                  <a:srgbClr val="000000"/>
                </a:solidFill>
                <a:latin typeface="Barlow"/>
                <a:ea typeface="Barlow"/>
                <a:cs typeface="Barlow"/>
                <a:sym typeface="Barlow"/>
              </a:rPr>
              <a:t>We wonder if this means…</a:t>
            </a:r>
            <a:endParaRPr b="0" i="1" sz="1800" u="none" cap="none" strike="noStrike">
              <a:solidFill>
                <a:srgbClr val="000000"/>
              </a:solidFill>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sz="9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rPr lang="en">
                <a:latin typeface="Barlow"/>
                <a:ea typeface="Barlow"/>
                <a:cs typeface="Barlow"/>
                <a:sym typeface="Barlow"/>
              </a:rPr>
              <a:t>He thinks time-based references can help with sparking curiosity to learn more about the past and interact with meaningful elements of earlier generations.</a:t>
            </a:r>
            <a:endParaRPr b="0" i="0" sz="1800" u="none" cap="none" strike="noStrike">
              <a:solidFill>
                <a:srgbClr val="999999"/>
              </a:solidFill>
              <a:latin typeface="Barlow"/>
              <a:ea typeface="Barlow"/>
              <a:cs typeface="Barlow"/>
              <a:sym typeface="Barlow"/>
            </a:endParaRPr>
          </a:p>
        </p:txBody>
      </p:sp>
      <p:sp>
        <p:nvSpPr>
          <p:cNvPr id="755" name="Google Shape;755;p36"/>
          <p:cNvSpPr/>
          <p:nvPr/>
        </p:nvSpPr>
        <p:spPr>
          <a:xfrm>
            <a:off x="6875588" y="1280025"/>
            <a:ext cx="2012100" cy="3323400"/>
          </a:xfrm>
          <a:prstGeom prst="roundRect">
            <a:avLst>
              <a:gd fmla="val 7584" name="adj"/>
            </a:avLst>
          </a:prstGeom>
          <a:solidFill>
            <a:srgbClr val="F3F3F3"/>
          </a:solidFill>
          <a:ln>
            <a:noFill/>
          </a:ln>
        </p:spPr>
        <p:txBody>
          <a:bodyPr anchorCtr="0" anchor="t" bIns="182875" lIns="182875" spcFirstLastPara="1" rIns="182875" wrap="square" tIns="182875">
            <a:noAutofit/>
          </a:bodyPr>
          <a:lstStyle/>
          <a:p>
            <a:pPr indent="0" lvl="0" marL="0" marR="0" rtl="0" algn="l">
              <a:lnSpc>
                <a:spcPct val="100000"/>
              </a:lnSpc>
              <a:spcBef>
                <a:spcPts val="0"/>
              </a:spcBef>
              <a:spcAft>
                <a:spcPts val="0"/>
              </a:spcAft>
              <a:buClr>
                <a:srgbClr val="000000"/>
              </a:buClr>
              <a:buSzPts val="1800"/>
              <a:buFont typeface="Arial"/>
              <a:buNone/>
            </a:pPr>
            <a:r>
              <a:rPr b="0" i="1" lang="en" sz="1800" u="none" cap="none" strike="noStrike">
                <a:solidFill>
                  <a:srgbClr val="000000"/>
                </a:solidFill>
                <a:latin typeface="Barlow"/>
                <a:ea typeface="Barlow"/>
                <a:cs typeface="Barlow"/>
                <a:sym typeface="Barlow"/>
              </a:rPr>
              <a:t>It would be game-changing to…</a:t>
            </a:r>
            <a:endParaRPr b="0" i="1" sz="1800" u="none" cap="none" strike="noStrike">
              <a:solidFill>
                <a:srgbClr val="000000"/>
              </a:solidFill>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t/>
            </a:r>
            <a:endParaRPr i="1" sz="1800">
              <a:latin typeface="Barlow"/>
              <a:ea typeface="Barlow"/>
              <a:cs typeface="Barlow"/>
              <a:sym typeface="Barlow"/>
            </a:endParaRPr>
          </a:p>
          <a:p>
            <a:pPr indent="0" lvl="0" marL="0" marR="0" rtl="0" algn="l">
              <a:lnSpc>
                <a:spcPct val="100000"/>
              </a:lnSpc>
              <a:spcBef>
                <a:spcPts val="0"/>
              </a:spcBef>
              <a:spcAft>
                <a:spcPts val="0"/>
              </a:spcAft>
              <a:buClr>
                <a:srgbClr val="000000"/>
              </a:buClr>
              <a:buSzPts val="1800"/>
              <a:buFont typeface="Arial"/>
              <a:buNone/>
            </a:pPr>
            <a:r>
              <a:rPr lang="en">
                <a:solidFill>
                  <a:schemeClr val="dk1"/>
                </a:solidFill>
                <a:latin typeface="Barlow"/>
                <a:ea typeface="Barlow"/>
                <a:cs typeface="Barlow"/>
                <a:sym typeface="Barlow"/>
              </a:rPr>
              <a:t>Have immersive ways to make learning/story-telling about the past more interesting, accessible, and dynamic.</a:t>
            </a:r>
            <a:endParaRPr b="0" u="none" cap="none" strike="noStrike">
              <a:solidFill>
                <a:schemeClr val="dk1"/>
              </a:solidFill>
              <a:latin typeface="Barlow"/>
              <a:ea typeface="Barlow"/>
              <a:cs typeface="Barlow"/>
              <a:sym typeface="Barlow"/>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E6D2C3"/>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6210687</vt:lpwstr>
  </property>
  <property fmtid="{D5CDD505-2E9C-101B-9397-08002B2CF9AE}" name="NXPowerLiteSettings" pid="3">
    <vt:lpwstr>F7000400038000</vt:lpwstr>
  </property>
  <property fmtid="{D5CDD505-2E9C-101B-9397-08002B2CF9AE}" name="NXPowerLiteVersion" pid="4">
    <vt:lpwstr>S10.0.0</vt:lpwstr>
  </property>
</Properties>
</file>