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Inter"/>
      <p:regular r:id="rId7"/>
      <p:bold r:id="rId8"/>
    </p:embeddedFont>
    <p:embeddedFont>
      <p:font typeface="Urbanis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Urbanist-italic.fntdata"/><Relationship Id="rId10" Type="http://schemas.openxmlformats.org/officeDocument/2006/relationships/font" Target="fonts/Urbanist-bold.fntdata"/><Relationship Id="rId12" Type="http://schemas.openxmlformats.org/officeDocument/2006/relationships/font" Target="fonts/Urbanist-boldItalic.fntdata"/><Relationship Id="rId9" Type="http://schemas.openxmlformats.org/officeDocument/2006/relationships/font" Target="fonts/Urbanis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ter-regular.fntdata"/><Relationship Id="rId8" Type="http://schemas.openxmlformats.org/officeDocument/2006/relationships/font" Target="fonts/Inter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62cb9dba19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62cb9dba19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Eleanor’s Idea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750" y="-1678150"/>
            <a:ext cx="5736101" cy="58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1036574" y="1293250"/>
            <a:ext cx="4237500" cy="103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7840">
                <a:solidFill>
                  <a:srgbClr val="D37462"/>
                </a:solidFill>
                <a:latin typeface="Urbanist"/>
                <a:ea typeface="Urbanist"/>
                <a:cs typeface="Urbanist"/>
                <a:sym typeface="Urbanist"/>
              </a:rPr>
              <a:t>DiarWe</a:t>
            </a:r>
            <a:endParaRPr b="1" sz="7840">
              <a:solidFill>
                <a:srgbClr val="D37462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1483176" y="2020400"/>
            <a:ext cx="41718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bridging generations through interactive journaling</a:t>
            </a:r>
            <a:endParaRPr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602" y="1293250"/>
            <a:ext cx="727150" cy="7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0" l="0" r="0" t="6402"/>
          <a:stretch/>
        </p:blipFill>
        <p:spPr>
          <a:xfrm>
            <a:off x="6575525" y="568651"/>
            <a:ext cx="1945225" cy="390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