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10287000" cx="18288000"/>
  <p:notesSz cx="6858000" cy="9144000"/>
  <p:embeddedFontLst>
    <p:embeddedFont>
      <p:font typeface="Montserrat SemiBold"/>
      <p:regular r:id="rId38"/>
      <p:bold r:id="rId39"/>
      <p:italic r:id="rId40"/>
      <p:boldItalic r:id="rId41"/>
    </p:embeddedFont>
    <p:embeddedFont>
      <p:font typeface="Montserrat Black"/>
      <p:bold r:id="rId42"/>
      <p:boldItalic r:id="rId43"/>
    </p:embeddedFont>
    <p:embeddedFont>
      <p:font typeface="Montserrat"/>
      <p:regular r:id="rId44"/>
      <p:bold r:id="rId45"/>
      <p:italic r:id="rId46"/>
      <p:boldItalic r:id="rId47"/>
    </p:embeddedFont>
    <p:embeddedFont>
      <p:font typeface="Montserrat ExtraBold"/>
      <p:bold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SemiBold-italic.fntdata"/><Relationship Id="rId42" Type="http://schemas.openxmlformats.org/officeDocument/2006/relationships/font" Target="fonts/MontserratBlack-bold.fntdata"/><Relationship Id="rId41" Type="http://schemas.openxmlformats.org/officeDocument/2006/relationships/font" Target="fonts/MontserratSemiBold-boldItalic.fntdata"/><Relationship Id="rId44" Type="http://schemas.openxmlformats.org/officeDocument/2006/relationships/font" Target="fonts/Montserrat-regular.fntdata"/><Relationship Id="rId43" Type="http://schemas.openxmlformats.org/officeDocument/2006/relationships/font" Target="fonts/MontserratBlack-boldItalic.fntdata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ExtraBold-bold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MontserratExtra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MontserratSemiBold-bold.fntdata"/><Relationship Id="rId38" Type="http://schemas.openxmlformats.org/officeDocument/2006/relationships/font" Target="fonts/MontserratSemiBold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88badfcaac_2_2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288badfcaac_2_25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88badfcaac_2_2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g288badfcaac_2_27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288badfcaac_2_3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g288badfcaac_2_32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288badfcaac_2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g288badfcaac_2_1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2929c06387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2929c0638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288badfcaac_2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g288badfcaac_2_3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g288badfcaac_2_1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g288badfcaac_2_1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288badfcaac_2_1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g288badfcaac_2_17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288badfcaac_2_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288badfcaac_2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288badfcaac_2_1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g288badfcaac_2_19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288badfcaac_2_25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288badfcaac_2_2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288badfcaac_2_1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8" name="Google Shape;1778;g288badfcaac_2_19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g288badfcaac_2_1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g288badfcaac_2_17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g2929c063872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6" name="Google Shape;2036;g2929c06387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7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288badfcaac_2_2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9" name="Google Shape;2049;g288badfcaac_2_2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9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288badfcaac_2_2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g288badfcaac_2_2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g2929c063872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7" name="Google Shape;2307;g2929c06387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4" name="Shape 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Google Shape;2315;g288badfcaac_2_2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6" name="Google Shape;2316;g288badfcaac_2_2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g24b0f5a142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8" name="Google Shape;2328;g24b0f5a142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288badfcaac_2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6" name="Google Shape;2336;g288badfcaac_2_4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9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Google Shape;24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1" name="Google Shape;245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5" name="Shape 2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g288badfcaac_2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7" name="Google Shape;2677;g288badfcaac_2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1" name="Shape 2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2" name="Google Shape;2792;g288badfcaac_2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3" name="Google Shape;2793;g288badfcaac_2_5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6" name="Shape 2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" name="Google Shape;29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8" name="Google Shape;29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0" name="Shape 3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1" name="Google Shape;315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2" name="Google Shape;315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8" name="Shape 3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" name="Google Shape;3379;g288badfcaac_2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0" name="Google Shape;3380;g288badfcaac_2_9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000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jp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docs.google.com/document/d/1ZxVyWy81WssbDLW9cF6E5EPSvYvPjEq-iguZaMKym3I/edit?usp=sharing" TargetMode="External"/><Relationship Id="rId4" Type="http://schemas.openxmlformats.org/officeDocument/2006/relationships/hyperlink" Target="https://docs.google.com/document/d/1Klho8eDEpWJQ_QgvxYpANeEqHDat2KdACWKP81ot0do/edit?usp=sharing" TargetMode="External"/><Relationship Id="rId5" Type="http://schemas.openxmlformats.org/officeDocument/2006/relationships/hyperlink" Target="https://miro.com/app/board/uXjVNeYUrIw=/?share_link_id=721583013289" TargetMode="External"/><Relationship Id="rId6" Type="http://schemas.openxmlformats.org/officeDocument/2006/relationships/hyperlink" Target="https://miro.com/app/board/uXjVNdxWl8c=/?share_link_id=588931375520" TargetMode="External"/><Relationship Id="rId7" Type="http://schemas.openxmlformats.org/officeDocument/2006/relationships/hyperlink" Target="https://miro.com/app/board/uXjVNdws2rU=/?share_link_id=4063377572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0" y="-2857500"/>
            <a:ext cx="20483191" cy="16051373"/>
          </a:xfrm>
          <a:custGeom>
            <a:rect b="b" l="l" r="r" t="t"/>
            <a:pathLst>
              <a:path extrusionOk="0" h="15036415" w="19188001">
                <a:moveTo>
                  <a:pt x="0" y="0"/>
                </a:moveTo>
                <a:lnTo>
                  <a:pt x="19188001" y="0"/>
                </a:lnTo>
                <a:lnTo>
                  <a:pt x="19188001" y="15036415"/>
                </a:lnTo>
                <a:lnTo>
                  <a:pt x="0" y="1503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4"/>
          <p:cNvGrpSpPr/>
          <p:nvPr/>
        </p:nvGrpSpPr>
        <p:grpSpPr>
          <a:xfrm>
            <a:off x="2988697" y="-956144"/>
            <a:ext cx="12310606" cy="12310606"/>
            <a:chOff x="0" y="0"/>
            <a:chExt cx="812800" cy="812800"/>
          </a:xfrm>
        </p:grpSpPr>
        <p:sp>
          <p:nvSpPr>
            <p:cNvPr id="87" name="Google Shape;87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8227E8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7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14"/>
          <p:cNvGrpSpPr/>
          <p:nvPr/>
        </p:nvGrpSpPr>
        <p:grpSpPr>
          <a:xfrm>
            <a:off x="4056160" y="111319"/>
            <a:ext cx="10175681" cy="10175681"/>
            <a:chOff x="0" y="0"/>
            <a:chExt cx="812800" cy="812800"/>
          </a:xfrm>
        </p:grpSpPr>
        <p:sp>
          <p:nvSpPr>
            <p:cNvPr id="90" name="Google Shape;90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8227E8">
                <a:alpha val="6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7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4"/>
          <p:cNvGrpSpPr/>
          <p:nvPr/>
        </p:nvGrpSpPr>
        <p:grpSpPr>
          <a:xfrm>
            <a:off x="5064971" y="1100242"/>
            <a:ext cx="8158058" cy="8158058"/>
            <a:chOff x="0" y="0"/>
            <a:chExt cx="812800" cy="812800"/>
          </a:xfrm>
        </p:grpSpPr>
        <p:sp>
          <p:nvSpPr>
            <p:cNvPr id="93" name="Google Shape;93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8227E8">
                <a:alpha val="8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7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4"/>
          <p:cNvGrpSpPr/>
          <p:nvPr/>
        </p:nvGrpSpPr>
        <p:grpSpPr>
          <a:xfrm>
            <a:off x="13223029" y="3474341"/>
            <a:ext cx="1704930" cy="1704930"/>
            <a:chOff x="0" y="0"/>
            <a:chExt cx="812800" cy="812800"/>
          </a:xfrm>
        </p:grpSpPr>
        <p:sp>
          <p:nvSpPr>
            <p:cNvPr id="96" name="Google Shape;96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4"/>
          <p:cNvGrpSpPr/>
          <p:nvPr/>
        </p:nvGrpSpPr>
        <p:grpSpPr>
          <a:xfrm>
            <a:off x="4894215" y="7600589"/>
            <a:ext cx="825479" cy="825479"/>
            <a:chOff x="0" y="0"/>
            <a:chExt cx="812800" cy="812800"/>
          </a:xfrm>
        </p:grpSpPr>
        <p:sp>
          <p:nvSpPr>
            <p:cNvPr id="99" name="Google Shape;99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4"/>
          <p:cNvGrpSpPr/>
          <p:nvPr/>
        </p:nvGrpSpPr>
        <p:grpSpPr>
          <a:xfrm>
            <a:off x="3196655" y="1499601"/>
            <a:ext cx="1784526" cy="1784526"/>
            <a:chOff x="0" y="0"/>
            <a:chExt cx="812800" cy="812800"/>
          </a:xfrm>
        </p:grpSpPr>
        <p:sp>
          <p:nvSpPr>
            <p:cNvPr id="102" name="Google Shape;102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14"/>
          <p:cNvGrpSpPr/>
          <p:nvPr/>
        </p:nvGrpSpPr>
        <p:grpSpPr>
          <a:xfrm>
            <a:off x="12689298" y="8426069"/>
            <a:ext cx="832231" cy="832231"/>
            <a:chOff x="0" y="0"/>
            <a:chExt cx="812800" cy="812800"/>
          </a:xfrm>
        </p:grpSpPr>
        <p:sp>
          <p:nvSpPr>
            <p:cNvPr id="105" name="Google Shape;105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4"/>
          <p:cNvGrpSpPr/>
          <p:nvPr/>
        </p:nvGrpSpPr>
        <p:grpSpPr>
          <a:xfrm>
            <a:off x="8631785" y="711249"/>
            <a:ext cx="1024431" cy="1024431"/>
            <a:chOff x="0" y="0"/>
            <a:chExt cx="812800" cy="812800"/>
          </a:xfrm>
        </p:grpSpPr>
        <p:sp>
          <p:nvSpPr>
            <p:cNvPr id="108" name="Google Shape;108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14"/>
          <p:cNvGrpSpPr/>
          <p:nvPr/>
        </p:nvGrpSpPr>
        <p:grpSpPr>
          <a:xfrm>
            <a:off x="811135" y="1735679"/>
            <a:ext cx="435130" cy="435130"/>
            <a:chOff x="0" y="0"/>
            <a:chExt cx="812800" cy="812800"/>
          </a:xfrm>
        </p:grpSpPr>
        <p:sp>
          <p:nvSpPr>
            <p:cNvPr id="111" name="Google Shape;111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14"/>
          <p:cNvGrpSpPr/>
          <p:nvPr/>
        </p:nvGrpSpPr>
        <p:grpSpPr>
          <a:xfrm>
            <a:off x="16824170" y="2391864"/>
            <a:ext cx="435130" cy="435130"/>
            <a:chOff x="0" y="0"/>
            <a:chExt cx="812800" cy="812800"/>
          </a:xfrm>
        </p:grpSpPr>
        <p:sp>
          <p:nvSpPr>
            <p:cNvPr id="114" name="Google Shape;114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14"/>
          <p:cNvSpPr txBox="1"/>
          <p:nvPr/>
        </p:nvSpPr>
        <p:spPr>
          <a:xfrm>
            <a:off x="5277285" y="3321091"/>
            <a:ext cx="7733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 147</a:t>
            </a:r>
            <a:endParaRPr sz="8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Assignment 1</a:t>
            </a:r>
            <a:endParaRPr sz="8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Needfinding 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117" name="Google Shape;117;p14"/>
          <p:cNvGrpSpPr/>
          <p:nvPr/>
        </p:nvGrpSpPr>
        <p:grpSpPr>
          <a:xfrm>
            <a:off x="8431168" y="9258300"/>
            <a:ext cx="1425663" cy="1425663"/>
            <a:chOff x="0" y="0"/>
            <a:chExt cx="812800" cy="812800"/>
          </a:xfrm>
        </p:grpSpPr>
        <p:sp>
          <p:nvSpPr>
            <p:cNvPr id="118" name="Google Shape;118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0125" lIns="70125" spcFirstLastPara="1" rIns="70125" wrap="square" tIns="70125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 rot="-913508">
            <a:off x="-843167" y="-1252995"/>
            <a:ext cx="27541056" cy="13753464"/>
          </a:xfrm>
          <a:custGeom>
            <a:rect b="b" l="l" r="r" t="t"/>
            <a:pathLst>
              <a:path extrusionOk="0" h="13070522" w="21917034">
                <a:moveTo>
                  <a:pt x="0" y="0"/>
                </a:moveTo>
                <a:lnTo>
                  <a:pt x="21917034" y="0"/>
                </a:lnTo>
                <a:lnTo>
                  <a:pt x="21917034" y="13070522"/>
                </a:lnTo>
                <a:lnTo>
                  <a:pt x="0" y="130705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25" name="Google Shape;125;p15"/>
          <p:cNvCxnSpPr/>
          <p:nvPr/>
        </p:nvCxnSpPr>
        <p:spPr>
          <a:xfrm>
            <a:off x="8186153" y="3353730"/>
            <a:ext cx="5534512" cy="0"/>
          </a:xfrm>
          <a:prstGeom prst="straightConnector1">
            <a:avLst/>
          </a:prstGeom>
          <a:noFill/>
          <a:ln cap="flat" cmpd="sng" w="38100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15"/>
          <p:cNvCxnSpPr/>
          <p:nvPr/>
        </p:nvCxnSpPr>
        <p:spPr>
          <a:xfrm>
            <a:off x="8186153" y="4727353"/>
            <a:ext cx="5534512" cy="0"/>
          </a:xfrm>
          <a:prstGeom prst="straightConnector1">
            <a:avLst/>
          </a:prstGeom>
          <a:noFill/>
          <a:ln cap="flat" cmpd="sng" w="38100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15"/>
          <p:cNvCxnSpPr/>
          <p:nvPr/>
        </p:nvCxnSpPr>
        <p:spPr>
          <a:xfrm>
            <a:off x="8186153" y="6100975"/>
            <a:ext cx="5534512" cy="0"/>
          </a:xfrm>
          <a:prstGeom prst="straightConnector1">
            <a:avLst/>
          </a:prstGeom>
          <a:noFill/>
          <a:ln cap="flat" cmpd="sng" w="38100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15"/>
          <p:cNvCxnSpPr/>
          <p:nvPr/>
        </p:nvCxnSpPr>
        <p:spPr>
          <a:xfrm>
            <a:off x="8186153" y="7474598"/>
            <a:ext cx="5534512" cy="0"/>
          </a:xfrm>
          <a:prstGeom prst="straightConnector1">
            <a:avLst/>
          </a:prstGeom>
          <a:noFill/>
          <a:ln cap="flat" cmpd="sng" w="38100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15"/>
          <p:cNvSpPr txBox="1"/>
          <p:nvPr/>
        </p:nvSpPr>
        <p:spPr>
          <a:xfrm>
            <a:off x="1028700" y="2209719"/>
            <a:ext cx="442625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Contents</a:t>
            </a:r>
            <a:endParaRPr/>
          </a:p>
        </p:txBody>
      </p:sp>
      <p:cxnSp>
        <p:nvCxnSpPr>
          <p:cNvPr id="130" name="Google Shape;130;p15"/>
          <p:cNvCxnSpPr/>
          <p:nvPr/>
        </p:nvCxnSpPr>
        <p:spPr>
          <a:xfrm>
            <a:off x="4627300" y="5075571"/>
            <a:ext cx="1126553" cy="0"/>
          </a:xfrm>
          <a:prstGeom prst="straightConnector1">
            <a:avLst/>
          </a:prstGeom>
          <a:noFill/>
          <a:ln cap="flat" cmpd="sng" w="76200">
            <a:solidFill>
              <a:srgbClr val="14082B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131" name="Google Shape;131;p15"/>
          <p:cNvGrpSpPr/>
          <p:nvPr/>
        </p:nvGrpSpPr>
        <p:grpSpPr>
          <a:xfrm>
            <a:off x="8224088" y="2209719"/>
            <a:ext cx="5458693" cy="914400"/>
            <a:chOff x="0" y="0"/>
            <a:chExt cx="7278258" cy="1219200"/>
          </a:xfrm>
        </p:grpSpPr>
        <p:sp>
          <p:nvSpPr>
            <p:cNvPr id="132" name="Google Shape;132;p15"/>
            <p:cNvSpPr txBox="1"/>
            <p:nvPr/>
          </p:nvSpPr>
          <p:spPr>
            <a:xfrm>
              <a:off x="0" y="0"/>
              <a:ext cx="179425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000" u="none" cap="none" strike="noStrike">
                  <a:solidFill>
                    <a:srgbClr val="6CE5E8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01</a:t>
              </a:r>
              <a:endParaRPr/>
            </a:p>
          </p:txBody>
        </p:sp>
        <p:sp>
          <p:nvSpPr>
            <p:cNvPr id="133" name="Google Shape;133;p15"/>
            <p:cNvSpPr txBox="1"/>
            <p:nvPr/>
          </p:nvSpPr>
          <p:spPr>
            <a:xfrm>
              <a:off x="1794258" y="318638"/>
              <a:ext cx="5484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Introduction</a:t>
              </a:r>
              <a:endParaRPr/>
            </a:p>
          </p:txBody>
        </p:sp>
      </p:grpSp>
      <p:grpSp>
        <p:nvGrpSpPr>
          <p:cNvPr id="134" name="Google Shape;134;p15"/>
          <p:cNvGrpSpPr/>
          <p:nvPr/>
        </p:nvGrpSpPr>
        <p:grpSpPr>
          <a:xfrm>
            <a:off x="8224088" y="3583342"/>
            <a:ext cx="6601235" cy="914400"/>
            <a:chOff x="0" y="0"/>
            <a:chExt cx="8801647" cy="1219200"/>
          </a:xfrm>
        </p:grpSpPr>
        <p:sp>
          <p:nvSpPr>
            <p:cNvPr id="135" name="Google Shape;135;p15"/>
            <p:cNvSpPr txBox="1"/>
            <p:nvPr/>
          </p:nvSpPr>
          <p:spPr>
            <a:xfrm>
              <a:off x="0" y="0"/>
              <a:ext cx="179425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000" u="none" cap="none" strike="noStrike">
                  <a:solidFill>
                    <a:srgbClr val="6CE5E8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02</a:t>
              </a:r>
              <a:endParaRPr/>
            </a:p>
          </p:txBody>
        </p:sp>
        <p:sp>
          <p:nvSpPr>
            <p:cNvPr id="136" name="Google Shape;136;p15"/>
            <p:cNvSpPr txBox="1"/>
            <p:nvPr/>
          </p:nvSpPr>
          <p:spPr>
            <a:xfrm>
              <a:off x="1794247" y="318644"/>
              <a:ext cx="70074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Needfinding methodology</a:t>
              </a:r>
              <a:endParaRPr/>
            </a:p>
          </p:txBody>
        </p:sp>
      </p:grpSp>
      <p:grpSp>
        <p:nvGrpSpPr>
          <p:cNvPr id="137" name="Google Shape;137;p15"/>
          <p:cNvGrpSpPr/>
          <p:nvPr/>
        </p:nvGrpSpPr>
        <p:grpSpPr>
          <a:xfrm>
            <a:off x="8224088" y="4956964"/>
            <a:ext cx="5458693" cy="914400"/>
            <a:chOff x="0" y="0"/>
            <a:chExt cx="7278258" cy="1219200"/>
          </a:xfrm>
        </p:grpSpPr>
        <p:sp>
          <p:nvSpPr>
            <p:cNvPr id="138" name="Google Shape;138;p15"/>
            <p:cNvSpPr txBox="1"/>
            <p:nvPr/>
          </p:nvSpPr>
          <p:spPr>
            <a:xfrm>
              <a:off x="0" y="0"/>
              <a:ext cx="179425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000" u="none" cap="none" strike="noStrike">
                  <a:solidFill>
                    <a:srgbClr val="6CE5E8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03</a:t>
              </a:r>
              <a:endParaRPr/>
            </a:p>
          </p:txBody>
        </p:sp>
        <p:sp>
          <p:nvSpPr>
            <p:cNvPr id="139" name="Google Shape;139;p15"/>
            <p:cNvSpPr txBox="1"/>
            <p:nvPr/>
          </p:nvSpPr>
          <p:spPr>
            <a:xfrm>
              <a:off x="1794258" y="318638"/>
              <a:ext cx="5484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Interview results</a:t>
              </a:r>
              <a:endParaRPr/>
            </a:p>
          </p:txBody>
        </p:sp>
      </p:grpSp>
      <p:grpSp>
        <p:nvGrpSpPr>
          <p:cNvPr id="140" name="Google Shape;140;p15"/>
          <p:cNvGrpSpPr/>
          <p:nvPr/>
        </p:nvGrpSpPr>
        <p:grpSpPr>
          <a:xfrm>
            <a:off x="8224088" y="6330587"/>
            <a:ext cx="5458693" cy="914400"/>
            <a:chOff x="0" y="0"/>
            <a:chExt cx="7278258" cy="1219200"/>
          </a:xfrm>
        </p:grpSpPr>
        <p:sp>
          <p:nvSpPr>
            <p:cNvPr id="141" name="Google Shape;141;p15"/>
            <p:cNvSpPr txBox="1"/>
            <p:nvPr/>
          </p:nvSpPr>
          <p:spPr>
            <a:xfrm>
              <a:off x="0" y="0"/>
              <a:ext cx="179425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000" u="none" cap="none" strike="noStrike">
                  <a:solidFill>
                    <a:srgbClr val="6CE5E8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04</a:t>
              </a:r>
              <a:endParaRPr/>
            </a:p>
          </p:txBody>
        </p:sp>
        <p:sp>
          <p:nvSpPr>
            <p:cNvPr id="142" name="Google Shape;142;p15"/>
            <p:cNvSpPr txBox="1"/>
            <p:nvPr/>
          </p:nvSpPr>
          <p:spPr>
            <a:xfrm>
              <a:off x="1794258" y="318638"/>
              <a:ext cx="5484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Analysis</a:t>
              </a:r>
              <a:endParaRPr/>
            </a:p>
          </p:txBody>
        </p:sp>
      </p:grpSp>
      <p:grpSp>
        <p:nvGrpSpPr>
          <p:cNvPr id="143" name="Google Shape;143;p15"/>
          <p:cNvGrpSpPr/>
          <p:nvPr/>
        </p:nvGrpSpPr>
        <p:grpSpPr>
          <a:xfrm>
            <a:off x="8224088" y="7704209"/>
            <a:ext cx="5458693" cy="914400"/>
            <a:chOff x="0" y="0"/>
            <a:chExt cx="7278258" cy="1219200"/>
          </a:xfrm>
        </p:grpSpPr>
        <p:sp>
          <p:nvSpPr>
            <p:cNvPr id="144" name="Google Shape;144;p15"/>
            <p:cNvSpPr txBox="1"/>
            <p:nvPr/>
          </p:nvSpPr>
          <p:spPr>
            <a:xfrm>
              <a:off x="0" y="0"/>
              <a:ext cx="179425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000" u="none" cap="none" strike="noStrike">
                  <a:solidFill>
                    <a:srgbClr val="6CE5E8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05</a:t>
              </a:r>
              <a:endParaRPr/>
            </a:p>
          </p:txBody>
        </p:sp>
        <p:sp>
          <p:nvSpPr>
            <p:cNvPr id="145" name="Google Shape;145;p15"/>
            <p:cNvSpPr txBox="1"/>
            <p:nvPr/>
          </p:nvSpPr>
          <p:spPr>
            <a:xfrm>
              <a:off x="1794258" y="318638"/>
              <a:ext cx="5484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Summary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/>
          <p:cNvSpPr txBox="1"/>
          <p:nvPr/>
        </p:nvSpPr>
        <p:spPr>
          <a:xfrm>
            <a:off x="915475" y="25338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Our Team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915475" y="3642500"/>
            <a:ext cx="14554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Saniya Vashist, Anavi Baddepudi, Sara Bukair, Shardul Sapkota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 rot="-5400000">
            <a:off x="14553518" y="7082223"/>
            <a:ext cx="3563926" cy="3786479"/>
            <a:chOff x="0" y="0"/>
            <a:chExt cx="4751902" cy="5048638"/>
          </a:xfrm>
        </p:grpSpPr>
        <p:grpSp>
          <p:nvGrpSpPr>
            <p:cNvPr id="153" name="Google Shape;153;p16"/>
            <p:cNvGrpSpPr/>
            <p:nvPr/>
          </p:nvGrpSpPr>
          <p:grpSpPr>
            <a:xfrm>
              <a:off x="1685857" y="0"/>
              <a:ext cx="509498" cy="509498"/>
              <a:chOff x="0" y="0"/>
              <a:chExt cx="812800" cy="812800"/>
            </a:xfrm>
          </p:grpSpPr>
          <p:sp>
            <p:nvSpPr>
              <p:cNvPr id="154" name="Google Shape;154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" name="Google Shape;156;p16"/>
            <p:cNvGrpSpPr/>
            <p:nvPr/>
          </p:nvGrpSpPr>
          <p:grpSpPr>
            <a:xfrm>
              <a:off x="2546817" y="0"/>
              <a:ext cx="509498" cy="509498"/>
              <a:chOff x="0" y="0"/>
              <a:chExt cx="812800" cy="812800"/>
            </a:xfrm>
          </p:grpSpPr>
          <p:sp>
            <p:nvSpPr>
              <p:cNvPr id="157" name="Google Shape;157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" name="Google Shape;159;p16"/>
            <p:cNvGrpSpPr/>
            <p:nvPr/>
          </p:nvGrpSpPr>
          <p:grpSpPr>
            <a:xfrm>
              <a:off x="3410720" y="0"/>
              <a:ext cx="509498" cy="509498"/>
              <a:chOff x="0" y="0"/>
              <a:chExt cx="812800" cy="812800"/>
            </a:xfrm>
          </p:grpSpPr>
          <p:sp>
            <p:nvSpPr>
              <p:cNvPr id="160" name="Google Shape;16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" name="Google Shape;162;p16"/>
            <p:cNvGrpSpPr/>
            <p:nvPr/>
          </p:nvGrpSpPr>
          <p:grpSpPr>
            <a:xfrm>
              <a:off x="848939" y="0"/>
              <a:ext cx="509498" cy="509498"/>
              <a:chOff x="0" y="0"/>
              <a:chExt cx="812800" cy="812800"/>
            </a:xfrm>
          </p:grpSpPr>
          <p:sp>
            <p:nvSpPr>
              <p:cNvPr id="163" name="Google Shape;163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" name="Google Shape;165;p16"/>
            <p:cNvGrpSpPr/>
            <p:nvPr/>
          </p:nvGrpSpPr>
          <p:grpSpPr>
            <a:xfrm>
              <a:off x="0" y="0"/>
              <a:ext cx="509498" cy="509498"/>
              <a:chOff x="0" y="0"/>
              <a:chExt cx="812800" cy="812800"/>
            </a:xfrm>
          </p:grpSpPr>
          <p:sp>
            <p:nvSpPr>
              <p:cNvPr id="166" name="Google Shape;166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" name="Google Shape;168;p16"/>
            <p:cNvGrpSpPr/>
            <p:nvPr/>
          </p:nvGrpSpPr>
          <p:grpSpPr>
            <a:xfrm>
              <a:off x="4242404" y="0"/>
              <a:ext cx="509498" cy="509498"/>
              <a:chOff x="0" y="0"/>
              <a:chExt cx="812800" cy="812800"/>
            </a:xfrm>
          </p:grpSpPr>
          <p:sp>
            <p:nvSpPr>
              <p:cNvPr id="169" name="Google Shape;169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" name="Google Shape;171;p16"/>
            <p:cNvGrpSpPr/>
            <p:nvPr/>
          </p:nvGrpSpPr>
          <p:grpSpPr>
            <a:xfrm>
              <a:off x="1685857" y="902762"/>
              <a:ext cx="509498" cy="509498"/>
              <a:chOff x="0" y="0"/>
              <a:chExt cx="812800" cy="812800"/>
            </a:xfrm>
          </p:grpSpPr>
          <p:sp>
            <p:nvSpPr>
              <p:cNvPr id="172" name="Google Shape;172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" name="Google Shape;174;p16"/>
            <p:cNvGrpSpPr/>
            <p:nvPr/>
          </p:nvGrpSpPr>
          <p:grpSpPr>
            <a:xfrm>
              <a:off x="2546817" y="902762"/>
              <a:ext cx="509498" cy="509498"/>
              <a:chOff x="0" y="0"/>
              <a:chExt cx="812800" cy="812800"/>
            </a:xfrm>
          </p:grpSpPr>
          <p:sp>
            <p:nvSpPr>
              <p:cNvPr id="175" name="Google Shape;175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7" name="Google Shape;177;p16"/>
            <p:cNvGrpSpPr/>
            <p:nvPr/>
          </p:nvGrpSpPr>
          <p:grpSpPr>
            <a:xfrm>
              <a:off x="3410720" y="902762"/>
              <a:ext cx="509498" cy="509498"/>
              <a:chOff x="0" y="0"/>
              <a:chExt cx="812800" cy="812800"/>
            </a:xfrm>
          </p:grpSpPr>
          <p:sp>
            <p:nvSpPr>
              <p:cNvPr id="178" name="Google Shape;178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" name="Google Shape;180;p16"/>
            <p:cNvGrpSpPr/>
            <p:nvPr/>
          </p:nvGrpSpPr>
          <p:grpSpPr>
            <a:xfrm>
              <a:off x="848939" y="902762"/>
              <a:ext cx="509498" cy="509498"/>
              <a:chOff x="0" y="0"/>
              <a:chExt cx="812800" cy="812800"/>
            </a:xfrm>
          </p:grpSpPr>
          <p:sp>
            <p:nvSpPr>
              <p:cNvPr id="181" name="Google Shape;181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16"/>
            <p:cNvGrpSpPr/>
            <p:nvPr/>
          </p:nvGrpSpPr>
          <p:grpSpPr>
            <a:xfrm>
              <a:off x="0" y="902762"/>
              <a:ext cx="509498" cy="509498"/>
              <a:chOff x="0" y="0"/>
              <a:chExt cx="812800" cy="812800"/>
            </a:xfrm>
          </p:grpSpPr>
          <p:sp>
            <p:nvSpPr>
              <p:cNvPr id="184" name="Google Shape;184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16"/>
            <p:cNvGrpSpPr/>
            <p:nvPr/>
          </p:nvGrpSpPr>
          <p:grpSpPr>
            <a:xfrm>
              <a:off x="4242404" y="902762"/>
              <a:ext cx="509498" cy="509498"/>
              <a:chOff x="0" y="0"/>
              <a:chExt cx="812800" cy="812800"/>
            </a:xfrm>
          </p:grpSpPr>
          <p:sp>
            <p:nvSpPr>
              <p:cNvPr id="187" name="Google Shape;187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" name="Google Shape;189;p16"/>
            <p:cNvGrpSpPr/>
            <p:nvPr/>
          </p:nvGrpSpPr>
          <p:grpSpPr>
            <a:xfrm>
              <a:off x="1685857" y="1807630"/>
              <a:ext cx="509498" cy="509498"/>
              <a:chOff x="0" y="0"/>
              <a:chExt cx="812800" cy="812800"/>
            </a:xfrm>
          </p:grpSpPr>
          <p:sp>
            <p:nvSpPr>
              <p:cNvPr id="190" name="Google Shape;19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" name="Google Shape;192;p16"/>
            <p:cNvGrpSpPr/>
            <p:nvPr/>
          </p:nvGrpSpPr>
          <p:grpSpPr>
            <a:xfrm>
              <a:off x="2546817" y="1807630"/>
              <a:ext cx="509498" cy="509498"/>
              <a:chOff x="0" y="0"/>
              <a:chExt cx="812800" cy="812800"/>
            </a:xfrm>
          </p:grpSpPr>
          <p:sp>
            <p:nvSpPr>
              <p:cNvPr id="193" name="Google Shape;193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" name="Google Shape;195;p16"/>
            <p:cNvGrpSpPr/>
            <p:nvPr/>
          </p:nvGrpSpPr>
          <p:grpSpPr>
            <a:xfrm>
              <a:off x="3410720" y="1807630"/>
              <a:ext cx="509498" cy="509498"/>
              <a:chOff x="0" y="0"/>
              <a:chExt cx="812800" cy="812800"/>
            </a:xfrm>
          </p:grpSpPr>
          <p:sp>
            <p:nvSpPr>
              <p:cNvPr id="196" name="Google Shape;196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" name="Google Shape;198;p16"/>
            <p:cNvGrpSpPr/>
            <p:nvPr/>
          </p:nvGrpSpPr>
          <p:grpSpPr>
            <a:xfrm>
              <a:off x="848939" y="1807630"/>
              <a:ext cx="509498" cy="509498"/>
              <a:chOff x="0" y="0"/>
              <a:chExt cx="812800" cy="812800"/>
            </a:xfrm>
          </p:grpSpPr>
          <p:sp>
            <p:nvSpPr>
              <p:cNvPr id="199" name="Google Shape;199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" name="Google Shape;201;p16"/>
            <p:cNvGrpSpPr/>
            <p:nvPr/>
          </p:nvGrpSpPr>
          <p:grpSpPr>
            <a:xfrm>
              <a:off x="0" y="1807630"/>
              <a:ext cx="509498" cy="509498"/>
              <a:chOff x="0" y="0"/>
              <a:chExt cx="812800" cy="812800"/>
            </a:xfrm>
          </p:grpSpPr>
          <p:sp>
            <p:nvSpPr>
              <p:cNvPr id="202" name="Google Shape;202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" name="Google Shape;204;p16"/>
            <p:cNvGrpSpPr/>
            <p:nvPr/>
          </p:nvGrpSpPr>
          <p:grpSpPr>
            <a:xfrm>
              <a:off x="4242404" y="1807630"/>
              <a:ext cx="509498" cy="509498"/>
              <a:chOff x="0" y="0"/>
              <a:chExt cx="812800" cy="812800"/>
            </a:xfrm>
          </p:grpSpPr>
          <p:sp>
            <p:nvSpPr>
              <p:cNvPr id="205" name="Google Shape;205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7" name="Google Shape;207;p16"/>
            <p:cNvGrpSpPr/>
            <p:nvPr/>
          </p:nvGrpSpPr>
          <p:grpSpPr>
            <a:xfrm>
              <a:off x="1685857" y="2712498"/>
              <a:ext cx="509498" cy="509498"/>
              <a:chOff x="0" y="0"/>
              <a:chExt cx="812800" cy="812800"/>
            </a:xfrm>
          </p:grpSpPr>
          <p:sp>
            <p:nvSpPr>
              <p:cNvPr id="208" name="Google Shape;208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" name="Google Shape;210;p16"/>
            <p:cNvGrpSpPr/>
            <p:nvPr/>
          </p:nvGrpSpPr>
          <p:grpSpPr>
            <a:xfrm>
              <a:off x="2546817" y="2712498"/>
              <a:ext cx="509498" cy="509498"/>
              <a:chOff x="0" y="0"/>
              <a:chExt cx="812800" cy="812800"/>
            </a:xfrm>
          </p:grpSpPr>
          <p:sp>
            <p:nvSpPr>
              <p:cNvPr id="211" name="Google Shape;211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3" name="Google Shape;213;p16"/>
            <p:cNvGrpSpPr/>
            <p:nvPr/>
          </p:nvGrpSpPr>
          <p:grpSpPr>
            <a:xfrm>
              <a:off x="3410720" y="2712498"/>
              <a:ext cx="509498" cy="509498"/>
              <a:chOff x="0" y="0"/>
              <a:chExt cx="812800" cy="812800"/>
            </a:xfrm>
          </p:grpSpPr>
          <p:sp>
            <p:nvSpPr>
              <p:cNvPr id="214" name="Google Shape;214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" name="Google Shape;216;p16"/>
            <p:cNvGrpSpPr/>
            <p:nvPr/>
          </p:nvGrpSpPr>
          <p:grpSpPr>
            <a:xfrm>
              <a:off x="848939" y="2712498"/>
              <a:ext cx="509498" cy="509498"/>
              <a:chOff x="0" y="0"/>
              <a:chExt cx="812800" cy="812800"/>
            </a:xfrm>
          </p:grpSpPr>
          <p:sp>
            <p:nvSpPr>
              <p:cNvPr id="217" name="Google Shape;217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" name="Google Shape;219;p16"/>
            <p:cNvGrpSpPr/>
            <p:nvPr/>
          </p:nvGrpSpPr>
          <p:grpSpPr>
            <a:xfrm>
              <a:off x="0" y="2712498"/>
              <a:ext cx="509498" cy="509498"/>
              <a:chOff x="0" y="0"/>
              <a:chExt cx="812800" cy="812800"/>
            </a:xfrm>
          </p:grpSpPr>
          <p:sp>
            <p:nvSpPr>
              <p:cNvPr id="220" name="Google Shape;22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" name="Google Shape;222;p16"/>
            <p:cNvGrpSpPr/>
            <p:nvPr/>
          </p:nvGrpSpPr>
          <p:grpSpPr>
            <a:xfrm>
              <a:off x="4242404" y="2712498"/>
              <a:ext cx="509498" cy="509498"/>
              <a:chOff x="0" y="0"/>
              <a:chExt cx="812800" cy="812800"/>
            </a:xfrm>
          </p:grpSpPr>
          <p:sp>
            <p:nvSpPr>
              <p:cNvPr id="223" name="Google Shape;223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" name="Google Shape;225;p16"/>
            <p:cNvGrpSpPr/>
            <p:nvPr/>
          </p:nvGrpSpPr>
          <p:grpSpPr>
            <a:xfrm>
              <a:off x="1685857" y="3625819"/>
              <a:ext cx="509498" cy="509498"/>
              <a:chOff x="0" y="0"/>
              <a:chExt cx="812800" cy="812800"/>
            </a:xfrm>
          </p:grpSpPr>
          <p:sp>
            <p:nvSpPr>
              <p:cNvPr id="226" name="Google Shape;226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" name="Google Shape;228;p16"/>
            <p:cNvGrpSpPr/>
            <p:nvPr/>
          </p:nvGrpSpPr>
          <p:grpSpPr>
            <a:xfrm>
              <a:off x="2546817" y="3625819"/>
              <a:ext cx="509498" cy="509498"/>
              <a:chOff x="0" y="0"/>
              <a:chExt cx="812800" cy="812800"/>
            </a:xfrm>
          </p:grpSpPr>
          <p:sp>
            <p:nvSpPr>
              <p:cNvPr id="229" name="Google Shape;229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1" name="Google Shape;231;p16"/>
            <p:cNvGrpSpPr/>
            <p:nvPr/>
          </p:nvGrpSpPr>
          <p:grpSpPr>
            <a:xfrm>
              <a:off x="3410720" y="3625819"/>
              <a:ext cx="509498" cy="509498"/>
              <a:chOff x="0" y="0"/>
              <a:chExt cx="812800" cy="812800"/>
            </a:xfrm>
          </p:grpSpPr>
          <p:sp>
            <p:nvSpPr>
              <p:cNvPr id="232" name="Google Shape;232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4" name="Google Shape;234;p16"/>
            <p:cNvGrpSpPr/>
            <p:nvPr/>
          </p:nvGrpSpPr>
          <p:grpSpPr>
            <a:xfrm>
              <a:off x="848939" y="3625819"/>
              <a:ext cx="509498" cy="509498"/>
              <a:chOff x="0" y="0"/>
              <a:chExt cx="812800" cy="812800"/>
            </a:xfrm>
          </p:grpSpPr>
          <p:sp>
            <p:nvSpPr>
              <p:cNvPr id="235" name="Google Shape;235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" name="Google Shape;237;p16"/>
            <p:cNvGrpSpPr/>
            <p:nvPr/>
          </p:nvGrpSpPr>
          <p:grpSpPr>
            <a:xfrm>
              <a:off x="0" y="3625819"/>
              <a:ext cx="509498" cy="509498"/>
              <a:chOff x="0" y="0"/>
              <a:chExt cx="812800" cy="812800"/>
            </a:xfrm>
          </p:grpSpPr>
          <p:sp>
            <p:nvSpPr>
              <p:cNvPr id="238" name="Google Shape;238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" name="Google Shape;240;p16"/>
            <p:cNvGrpSpPr/>
            <p:nvPr/>
          </p:nvGrpSpPr>
          <p:grpSpPr>
            <a:xfrm>
              <a:off x="4242404" y="3625819"/>
              <a:ext cx="509498" cy="509498"/>
              <a:chOff x="0" y="0"/>
              <a:chExt cx="812800" cy="812800"/>
            </a:xfrm>
          </p:grpSpPr>
          <p:sp>
            <p:nvSpPr>
              <p:cNvPr id="241" name="Google Shape;241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" name="Google Shape;243;p16"/>
            <p:cNvGrpSpPr/>
            <p:nvPr/>
          </p:nvGrpSpPr>
          <p:grpSpPr>
            <a:xfrm>
              <a:off x="1685857" y="4539140"/>
              <a:ext cx="509498" cy="509498"/>
              <a:chOff x="0" y="0"/>
              <a:chExt cx="812800" cy="812800"/>
            </a:xfrm>
          </p:grpSpPr>
          <p:sp>
            <p:nvSpPr>
              <p:cNvPr id="244" name="Google Shape;244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" name="Google Shape;246;p16"/>
            <p:cNvGrpSpPr/>
            <p:nvPr/>
          </p:nvGrpSpPr>
          <p:grpSpPr>
            <a:xfrm>
              <a:off x="2546817" y="4539140"/>
              <a:ext cx="509498" cy="509498"/>
              <a:chOff x="0" y="0"/>
              <a:chExt cx="812800" cy="812800"/>
            </a:xfrm>
          </p:grpSpPr>
          <p:sp>
            <p:nvSpPr>
              <p:cNvPr id="247" name="Google Shape;247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" name="Google Shape;249;p16"/>
            <p:cNvGrpSpPr/>
            <p:nvPr/>
          </p:nvGrpSpPr>
          <p:grpSpPr>
            <a:xfrm>
              <a:off x="3410720" y="4539140"/>
              <a:ext cx="509498" cy="509498"/>
              <a:chOff x="0" y="0"/>
              <a:chExt cx="812800" cy="812800"/>
            </a:xfrm>
          </p:grpSpPr>
          <p:sp>
            <p:nvSpPr>
              <p:cNvPr id="250" name="Google Shape;25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" name="Google Shape;252;p16"/>
            <p:cNvGrpSpPr/>
            <p:nvPr/>
          </p:nvGrpSpPr>
          <p:grpSpPr>
            <a:xfrm>
              <a:off x="848939" y="4539140"/>
              <a:ext cx="509498" cy="509498"/>
              <a:chOff x="0" y="0"/>
              <a:chExt cx="812800" cy="812800"/>
            </a:xfrm>
          </p:grpSpPr>
          <p:sp>
            <p:nvSpPr>
              <p:cNvPr id="253" name="Google Shape;253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5" name="Google Shape;255;p16"/>
            <p:cNvGrpSpPr/>
            <p:nvPr/>
          </p:nvGrpSpPr>
          <p:grpSpPr>
            <a:xfrm>
              <a:off x="0" y="4539140"/>
              <a:ext cx="509498" cy="509498"/>
              <a:chOff x="0" y="0"/>
              <a:chExt cx="812800" cy="812800"/>
            </a:xfrm>
          </p:grpSpPr>
          <p:sp>
            <p:nvSpPr>
              <p:cNvPr id="256" name="Google Shape;256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8" name="Google Shape;258;p16"/>
            <p:cNvGrpSpPr/>
            <p:nvPr/>
          </p:nvGrpSpPr>
          <p:grpSpPr>
            <a:xfrm>
              <a:off x="4242404" y="4539140"/>
              <a:ext cx="509498" cy="509498"/>
              <a:chOff x="0" y="0"/>
              <a:chExt cx="812800" cy="812800"/>
            </a:xfrm>
          </p:grpSpPr>
          <p:sp>
            <p:nvSpPr>
              <p:cNvPr id="259" name="Google Shape;259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1" name="Google Shape;261;p16"/>
          <p:cNvSpPr txBox="1"/>
          <p:nvPr/>
        </p:nvSpPr>
        <p:spPr>
          <a:xfrm>
            <a:off x="915475" y="51065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Problem Domain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2" name="Google Shape;262;p16"/>
          <p:cNvSpPr txBox="1"/>
          <p:nvPr/>
        </p:nvSpPr>
        <p:spPr>
          <a:xfrm>
            <a:off x="915475" y="6124025"/>
            <a:ext cx="1263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Young professionals learning about social impact opportunities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7" name="Google Shape;267;p17"/>
          <p:cNvCxnSpPr/>
          <p:nvPr/>
        </p:nvCxnSpPr>
        <p:spPr>
          <a:xfrm rot="10800000">
            <a:off x="8703567" y="87635"/>
            <a:ext cx="0" cy="10790400"/>
          </a:xfrm>
          <a:prstGeom prst="straightConnector1">
            <a:avLst/>
          </a:prstGeom>
          <a:noFill/>
          <a:ln cap="flat" cmpd="sng" w="76200">
            <a:solidFill>
              <a:srgbClr val="5CE1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17"/>
          <p:cNvSpPr txBox="1"/>
          <p:nvPr/>
        </p:nvSpPr>
        <p:spPr>
          <a:xfrm>
            <a:off x="0" y="4411500"/>
            <a:ext cx="87036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3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Money</a:t>
            </a:r>
            <a:endParaRPr sz="8300"/>
          </a:p>
        </p:txBody>
      </p:sp>
      <p:sp>
        <p:nvSpPr>
          <p:cNvPr id="269" name="Google Shape;269;p17"/>
          <p:cNvSpPr txBox="1"/>
          <p:nvPr/>
        </p:nvSpPr>
        <p:spPr>
          <a:xfrm>
            <a:off x="8703600" y="4411500"/>
            <a:ext cx="95844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3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Social Impact</a:t>
            </a:r>
            <a:endParaRPr sz="8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"/>
          <p:cNvSpPr/>
          <p:nvPr/>
        </p:nvSpPr>
        <p:spPr>
          <a:xfrm>
            <a:off x="-834076" y="-1703280"/>
            <a:ext cx="21588148" cy="12246368"/>
          </a:xfrm>
          <a:custGeom>
            <a:rect b="b" l="l" r="r" t="t"/>
            <a:pathLst>
              <a:path extrusionOk="0" h="12246368" w="21588148">
                <a:moveTo>
                  <a:pt x="0" y="0"/>
                </a:moveTo>
                <a:lnTo>
                  <a:pt x="21588149" y="0"/>
                </a:lnTo>
                <a:lnTo>
                  <a:pt x="21588149" y="12246368"/>
                </a:lnTo>
                <a:lnTo>
                  <a:pt x="0" y="12246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18"/>
          <p:cNvSpPr txBox="1"/>
          <p:nvPr/>
        </p:nvSpPr>
        <p:spPr>
          <a:xfrm>
            <a:off x="2604440" y="3547154"/>
            <a:ext cx="13191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Sell out </a:t>
            </a:r>
            <a:endParaRPr sz="12000"/>
          </a:p>
        </p:txBody>
      </p:sp>
      <p:grpSp>
        <p:nvGrpSpPr>
          <p:cNvPr id="276" name="Google Shape;276;p18"/>
          <p:cNvGrpSpPr/>
          <p:nvPr/>
        </p:nvGrpSpPr>
        <p:grpSpPr>
          <a:xfrm>
            <a:off x="-739997" y="-2477455"/>
            <a:ext cx="3040193" cy="3230041"/>
            <a:chOff x="0" y="0"/>
            <a:chExt cx="4053590" cy="4306721"/>
          </a:xfrm>
        </p:grpSpPr>
        <p:grpSp>
          <p:nvGrpSpPr>
            <p:cNvPr id="277" name="Google Shape;277;p18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278" name="Google Shape;27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" name="Google Shape;280;p18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281" name="Google Shape;28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" name="Google Shape;283;p18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284" name="Google Shape;28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" name="Google Shape;286;p18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287" name="Google Shape;28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9" name="Google Shape;289;p18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290" name="Google Shape;29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" name="Google Shape;292;p18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293" name="Google Shape;29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18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296" name="Google Shape;29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" name="Google Shape;298;p18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299" name="Google Shape;29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" name="Google Shape;301;p18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302" name="Google Shape;30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4" name="Google Shape;304;p18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305" name="Google Shape;30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" name="Google Shape;307;p18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308" name="Google Shape;30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" name="Google Shape;310;p18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311" name="Google Shape;31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" name="Google Shape;313;p18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314" name="Google Shape;31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" name="Google Shape;316;p18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317" name="Google Shape;31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" name="Google Shape;319;p18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320" name="Google Shape;32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" name="Google Shape;322;p18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323" name="Google Shape;32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5" name="Google Shape;325;p18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326" name="Google Shape;32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" name="Google Shape;328;p18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329" name="Google Shape;32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" name="Google Shape;331;p18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332" name="Google Shape;33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4" name="Google Shape;334;p18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335" name="Google Shape;33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7" name="Google Shape;337;p18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338" name="Google Shape;33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" name="Google Shape;340;p18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341" name="Google Shape;34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" name="Google Shape;343;p18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344" name="Google Shape;34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" name="Google Shape;346;p18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347" name="Google Shape;34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18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350" name="Google Shape;35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18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353" name="Google Shape;35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18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356" name="Google Shape;35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18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359" name="Google Shape;35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18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362" name="Google Shape;36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18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365" name="Google Shape;36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7" name="Google Shape;367;p18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18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371" name="Google Shape;37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18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374" name="Google Shape;37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6" name="Google Shape;376;p18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377" name="Google Shape;37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9" name="Google Shape;379;p18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380" name="Google Shape;38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2" name="Google Shape;382;p18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383" name="Google Shape;38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5" name="Google Shape;385;p18"/>
          <p:cNvGrpSpPr/>
          <p:nvPr/>
        </p:nvGrpSpPr>
        <p:grpSpPr>
          <a:xfrm>
            <a:off x="15414550" y="8023459"/>
            <a:ext cx="3040193" cy="3230041"/>
            <a:chOff x="0" y="0"/>
            <a:chExt cx="4053590" cy="4306721"/>
          </a:xfrm>
        </p:grpSpPr>
        <p:grpSp>
          <p:nvGrpSpPr>
            <p:cNvPr id="386" name="Google Shape;386;p18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387" name="Google Shape;38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9" name="Google Shape;389;p18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2" name="Google Shape;392;p18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393" name="Google Shape;39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5" name="Google Shape;395;p18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396" name="Google Shape;39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8" name="Google Shape;398;p18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399" name="Google Shape;39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1" name="Google Shape;401;p18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402" name="Google Shape;40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4" name="Google Shape;404;p18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405" name="Google Shape;40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7" name="Google Shape;407;p18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408" name="Google Shape;40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410;p18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411" name="Google Shape;41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413;p18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414" name="Google Shape;41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6" name="Google Shape;416;p18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417" name="Google Shape;41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" name="Google Shape;419;p18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420" name="Google Shape;42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2" name="Google Shape;422;p18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423" name="Google Shape;42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5" name="Google Shape;425;p18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426" name="Google Shape;42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8" name="Google Shape;428;p18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429" name="Google Shape;42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1" name="Google Shape;431;p18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432" name="Google Shape;43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" name="Google Shape;434;p18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435" name="Google Shape;43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7" name="Google Shape;437;p18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438" name="Google Shape;43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0" name="Google Shape;440;p18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441" name="Google Shape;44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" name="Google Shape;443;p18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444" name="Google Shape;44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6" name="Google Shape;446;p18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447" name="Google Shape;44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9" name="Google Shape;449;p18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450" name="Google Shape;45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2" name="Google Shape;452;p18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453" name="Google Shape;45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5" name="Google Shape;455;p18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456" name="Google Shape;45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8" name="Google Shape;458;p18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459" name="Google Shape;45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1" name="Google Shape;461;p18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462" name="Google Shape;46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4" name="Google Shape;464;p18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465" name="Google Shape;46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7" name="Google Shape;467;p18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468" name="Google Shape;468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0" name="Google Shape;470;p18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471" name="Google Shape;471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3" name="Google Shape;473;p18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474" name="Google Shape;47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6" name="Google Shape;476;p18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477" name="Google Shape;477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9" name="Google Shape;479;p18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480" name="Google Shape;480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2" name="Google Shape;482;p18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483" name="Google Shape;48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5" name="Google Shape;485;p18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486" name="Google Shape;486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8" name="Google Shape;488;p18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489" name="Google Shape;489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1" name="Google Shape;491;p18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492" name="Google Shape;49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18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9"/>
          <p:cNvSpPr/>
          <p:nvPr/>
        </p:nvSpPr>
        <p:spPr>
          <a:xfrm>
            <a:off x="-834076" y="-1703280"/>
            <a:ext cx="21588148" cy="12246368"/>
          </a:xfrm>
          <a:custGeom>
            <a:rect b="b" l="l" r="r" t="t"/>
            <a:pathLst>
              <a:path extrusionOk="0" h="12246368" w="21588148">
                <a:moveTo>
                  <a:pt x="0" y="0"/>
                </a:moveTo>
                <a:lnTo>
                  <a:pt x="21588149" y="0"/>
                </a:lnTo>
                <a:lnTo>
                  <a:pt x="21588149" y="12246368"/>
                </a:lnTo>
                <a:lnTo>
                  <a:pt x="0" y="12246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9" name="Google Shape;499;p19"/>
          <p:cNvSpPr txBox="1"/>
          <p:nvPr/>
        </p:nvSpPr>
        <p:spPr>
          <a:xfrm>
            <a:off x="2604440" y="3547154"/>
            <a:ext cx="13191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0" strike="sng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Sell out </a:t>
            </a:r>
            <a:endParaRPr sz="12000" strike="sngStrike"/>
          </a:p>
        </p:txBody>
      </p:sp>
      <p:grpSp>
        <p:nvGrpSpPr>
          <p:cNvPr id="500" name="Google Shape;500;p19"/>
          <p:cNvGrpSpPr/>
          <p:nvPr/>
        </p:nvGrpSpPr>
        <p:grpSpPr>
          <a:xfrm>
            <a:off x="-739997" y="-2477455"/>
            <a:ext cx="3040193" cy="3230041"/>
            <a:chOff x="0" y="0"/>
            <a:chExt cx="4053590" cy="4306721"/>
          </a:xfrm>
        </p:grpSpPr>
        <p:grpSp>
          <p:nvGrpSpPr>
            <p:cNvPr id="501" name="Google Shape;501;p19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502" name="Google Shape;50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4" name="Google Shape;504;p19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505" name="Google Shape;50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7" name="Google Shape;507;p19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508" name="Google Shape;50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0" name="Google Shape;510;p19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511" name="Google Shape;51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3" name="Google Shape;513;p19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514" name="Google Shape;51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6" name="Google Shape;516;p19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517" name="Google Shape;51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9" name="Google Shape;519;p19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520" name="Google Shape;52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2" name="Google Shape;522;p19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523" name="Google Shape;52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5" name="Google Shape;525;p19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526" name="Google Shape;52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8" name="Google Shape;528;p19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529" name="Google Shape;52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1" name="Google Shape;531;p19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532" name="Google Shape;53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4" name="Google Shape;534;p19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535" name="Google Shape;53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7" name="Google Shape;537;p19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538" name="Google Shape;53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0" name="Google Shape;540;p19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541" name="Google Shape;54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3" name="Google Shape;543;p19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544" name="Google Shape;54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6" name="Google Shape;546;p19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547" name="Google Shape;54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9" name="Google Shape;549;p19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550" name="Google Shape;55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2" name="Google Shape;552;p19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553" name="Google Shape;55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5" name="Google Shape;555;p19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556" name="Google Shape;55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8" name="Google Shape;558;p19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559" name="Google Shape;55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1" name="Google Shape;561;p19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562" name="Google Shape;56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4" name="Google Shape;564;p19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565" name="Google Shape;56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7" name="Google Shape;567;p19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568" name="Google Shape;56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0" name="Google Shape;570;p19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571" name="Google Shape;57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3" name="Google Shape;573;p19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574" name="Google Shape;57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6" name="Google Shape;576;p19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577" name="Google Shape;57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9" name="Google Shape;579;p19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580" name="Google Shape;58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2" name="Google Shape;582;p19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583" name="Google Shape;58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5" name="Google Shape;585;p19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586" name="Google Shape;58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8" name="Google Shape;588;p19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589" name="Google Shape;58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1" name="Google Shape;591;p19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592" name="Google Shape;59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4" name="Google Shape;594;p19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595" name="Google Shape;59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7" name="Google Shape;597;p19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598" name="Google Shape;59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0" name="Google Shape;600;p19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601" name="Google Shape;60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3" name="Google Shape;603;p19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604" name="Google Shape;60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6" name="Google Shape;606;p19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607" name="Google Shape;60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09" name="Google Shape;609;p19"/>
          <p:cNvGrpSpPr/>
          <p:nvPr/>
        </p:nvGrpSpPr>
        <p:grpSpPr>
          <a:xfrm>
            <a:off x="15414550" y="8023459"/>
            <a:ext cx="3040193" cy="3230041"/>
            <a:chOff x="0" y="0"/>
            <a:chExt cx="4053590" cy="4306721"/>
          </a:xfrm>
        </p:grpSpPr>
        <p:grpSp>
          <p:nvGrpSpPr>
            <p:cNvPr id="610" name="Google Shape;610;p19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611" name="Google Shape;61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3" name="Google Shape;613;p19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614" name="Google Shape;61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6" name="Google Shape;616;p19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617" name="Google Shape;61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9" name="Google Shape;619;p19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620" name="Google Shape;62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2" name="Google Shape;622;p19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623" name="Google Shape;62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5" name="Google Shape;625;p19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626" name="Google Shape;62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8" name="Google Shape;628;p19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629" name="Google Shape;62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1" name="Google Shape;631;p19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632" name="Google Shape;63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4" name="Google Shape;634;p19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635" name="Google Shape;63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7" name="Google Shape;637;p19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638" name="Google Shape;63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0" name="Google Shape;640;p19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641" name="Google Shape;64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3" name="Google Shape;643;p19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644" name="Google Shape;64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6" name="Google Shape;646;p19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647" name="Google Shape;64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9" name="Google Shape;649;p19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650" name="Google Shape;65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2" name="Google Shape;652;p19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653" name="Google Shape;65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5" name="Google Shape;655;p19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656" name="Google Shape;65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8" name="Google Shape;658;p19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659" name="Google Shape;65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1" name="Google Shape;661;p19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662" name="Google Shape;66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4" name="Google Shape;664;p19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665" name="Google Shape;66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7" name="Google Shape;667;p19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668" name="Google Shape;66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0" name="Google Shape;670;p19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671" name="Google Shape;67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3" name="Google Shape;673;p19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674" name="Google Shape;67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6" name="Google Shape;676;p19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677" name="Google Shape;67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9" name="Google Shape;679;p19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680" name="Google Shape;68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2" name="Google Shape;682;p19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683" name="Google Shape;68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5" name="Google Shape;685;p19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686" name="Google Shape;68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8" name="Google Shape;688;p19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689" name="Google Shape;689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1" name="Google Shape;691;p19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692" name="Google Shape;692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4" name="Google Shape;694;p19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695" name="Google Shape;695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7" name="Google Shape;697;p19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698" name="Google Shape;698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0" name="Google Shape;700;p19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701" name="Google Shape;701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3" name="Google Shape;703;p19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704" name="Google Shape;704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6" name="Google Shape;706;p19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707" name="Google Shape;707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9" name="Google Shape;709;p19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710" name="Google Shape;710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12" name="Google Shape;712;p19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713" name="Google Shape;713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15" name="Google Shape;715;p19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716" name="Google Shape;716;p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1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0"/>
          <p:cNvSpPr/>
          <p:nvPr/>
        </p:nvSpPr>
        <p:spPr>
          <a:xfrm>
            <a:off x="-834076" y="-1703280"/>
            <a:ext cx="21588148" cy="12246368"/>
          </a:xfrm>
          <a:custGeom>
            <a:rect b="b" l="l" r="r" t="t"/>
            <a:pathLst>
              <a:path extrusionOk="0" h="12246368" w="21588148">
                <a:moveTo>
                  <a:pt x="0" y="0"/>
                </a:moveTo>
                <a:lnTo>
                  <a:pt x="21588149" y="0"/>
                </a:lnTo>
                <a:lnTo>
                  <a:pt x="21588149" y="12246368"/>
                </a:lnTo>
                <a:lnTo>
                  <a:pt x="0" y="12246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3" name="Google Shape;723;p20"/>
          <p:cNvSpPr txBox="1"/>
          <p:nvPr/>
        </p:nvSpPr>
        <p:spPr>
          <a:xfrm>
            <a:off x="2604440" y="3547154"/>
            <a:ext cx="13191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0" strike="sng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Sell out </a:t>
            </a:r>
            <a:br>
              <a:rPr b="1" lang="en-US" sz="12000" strike="sng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b="1" lang="en-US" sz="12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Sell in</a:t>
            </a:r>
            <a:endParaRPr sz="12000"/>
          </a:p>
        </p:txBody>
      </p:sp>
      <p:grpSp>
        <p:nvGrpSpPr>
          <p:cNvPr id="724" name="Google Shape;724;p20"/>
          <p:cNvGrpSpPr/>
          <p:nvPr/>
        </p:nvGrpSpPr>
        <p:grpSpPr>
          <a:xfrm>
            <a:off x="-739997" y="-2477455"/>
            <a:ext cx="3040193" cy="3230041"/>
            <a:chOff x="0" y="0"/>
            <a:chExt cx="4053590" cy="4306721"/>
          </a:xfrm>
        </p:grpSpPr>
        <p:grpSp>
          <p:nvGrpSpPr>
            <p:cNvPr id="725" name="Google Shape;725;p20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726" name="Google Shape;72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8" name="Google Shape;728;p20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729" name="Google Shape;72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1" name="Google Shape;731;p20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732" name="Google Shape;73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4" name="Google Shape;734;p20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735" name="Google Shape;73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7" name="Google Shape;737;p20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738" name="Google Shape;73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0" name="Google Shape;740;p20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741" name="Google Shape;74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3" name="Google Shape;743;p20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744" name="Google Shape;74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6" name="Google Shape;746;p20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747" name="Google Shape;74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9" name="Google Shape;749;p20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750" name="Google Shape;75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20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753" name="Google Shape;75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20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756" name="Google Shape;75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20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759" name="Google Shape;75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1" name="Google Shape;761;p20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762" name="Google Shape;76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4" name="Google Shape;764;p20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765" name="Google Shape;76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7" name="Google Shape;767;p20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768" name="Google Shape;76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0" name="Google Shape;770;p20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771" name="Google Shape;77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3" name="Google Shape;773;p20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774" name="Google Shape;77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6" name="Google Shape;776;p20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777" name="Google Shape;77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9" name="Google Shape;779;p20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780" name="Google Shape;78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2" name="Google Shape;782;p20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783" name="Google Shape;78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5" name="Google Shape;785;p20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786" name="Google Shape;78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8" name="Google Shape;788;p20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789" name="Google Shape;78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1" name="Google Shape;791;p20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792" name="Google Shape;79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4" name="Google Shape;794;p20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795" name="Google Shape;79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7" name="Google Shape;797;p20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798" name="Google Shape;79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0" name="Google Shape;800;p20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801" name="Google Shape;80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3" name="Google Shape;803;p20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804" name="Google Shape;80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6" name="Google Shape;806;p20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807" name="Google Shape;80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20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810" name="Google Shape;81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2" name="Google Shape;812;p20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813" name="Google Shape;81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5" name="Google Shape;815;p20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816" name="Google Shape;81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8" name="Google Shape;818;p20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819" name="Google Shape;81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1" name="Google Shape;821;p20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822" name="Google Shape;82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4" name="Google Shape;824;p20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825" name="Google Shape;82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7" name="Google Shape;827;p20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828" name="Google Shape;82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0" name="Google Shape;830;p20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831" name="Google Shape;83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33" name="Google Shape;833;p20"/>
          <p:cNvGrpSpPr/>
          <p:nvPr/>
        </p:nvGrpSpPr>
        <p:grpSpPr>
          <a:xfrm>
            <a:off x="15414550" y="8023459"/>
            <a:ext cx="3040193" cy="3230041"/>
            <a:chOff x="0" y="0"/>
            <a:chExt cx="4053590" cy="4306721"/>
          </a:xfrm>
        </p:grpSpPr>
        <p:grpSp>
          <p:nvGrpSpPr>
            <p:cNvPr id="834" name="Google Shape;834;p20"/>
            <p:cNvGrpSpPr/>
            <p:nvPr/>
          </p:nvGrpSpPr>
          <p:grpSpPr>
            <a:xfrm>
              <a:off x="1438122" y="0"/>
              <a:ext cx="434604" cy="434604"/>
              <a:chOff x="0" y="0"/>
              <a:chExt cx="812800" cy="812800"/>
            </a:xfrm>
          </p:grpSpPr>
          <p:sp>
            <p:nvSpPr>
              <p:cNvPr id="835" name="Google Shape;83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7" name="Google Shape;837;p20"/>
            <p:cNvGrpSpPr/>
            <p:nvPr/>
          </p:nvGrpSpPr>
          <p:grpSpPr>
            <a:xfrm>
              <a:off x="2172564" y="0"/>
              <a:ext cx="434604" cy="434604"/>
              <a:chOff x="0" y="0"/>
              <a:chExt cx="812800" cy="812800"/>
            </a:xfrm>
          </p:grpSpPr>
          <p:sp>
            <p:nvSpPr>
              <p:cNvPr id="838" name="Google Shape;83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0" name="Google Shape;840;p20"/>
            <p:cNvGrpSpPr/>
            <p:nvPr/>
          </p:nvGrpSpPr>
          <p:grpSpPr>
            <a:xfrm>
              <a:off x="2909517" y="0"/>
              <a:ext cx="434604" cy="434604"/>
              <a:chOff x="0" y="0"/>
              <a:chExt cx="812800" cy="812800"/>
            </a:xfrm>
          </p:grpSpPr>
          <p:sp>
            <p:nvSpPr>
              <p:cNvPr id="841" name="Google Shape;84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3" name="Google Shape;843;p20"/>
            <p:cNvGrpSpPr/>
            <p:nvPr/>
          </p:nvGrpSpPr>
          <p:grpSpPr>
            <a:xfrm>
              <a:off x="724188" y="0"/>
              <a:ext cx="434604" cy="434604"/>
              <a:chOff x="0" y="0"/>
              <a:chExt cx="812800" cy="812800"/>
            </a:xfrm>
          </p:grpSpPr>
          <p:sp>
            <p:nvSpPr>
              <p:cNvPr id="844" name="Google Shape;84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6" name="Google Shape;846;p20"/>
            <p:cNvGrpSpPr/>
            <p:nvPr/>
          </p:nvGrpSpPr>
          <p:grpSpPr>
            <a:xfrm>
              <a:off x="0" y="0"/>
              <a:ext cx="434604" cy="434604"/>
              <a:chOff x="0" y="0"/>
              <a:chExt cx="812800" cy="812800"/>
            </a:xfrm>
          </p:grpSpPr>
          <p:sp>
            <p:nvSpPr>
              <p:cNvPr id="847" name="Google Shape;84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9" name="Google Shape;849;p20"/>
            <p:cNvGrpSpPr/>
            <p:nvPr/>
          </p:nvGrpSpPr>
          <p:grpSpPr>
            <a:xfrm>
              <a:off x="3618986" y="0"/>
              <a:ext cx="434604" cy="434604"/>
              <a:chOff x="0" y="0"/>
              <a:chExt cx="812800" cy="812800"/>
            </a:xfrm>
          </p:grpSpPr>
          <p:sp>
            <p:nvSpPr>
              <p:cNvPr id="850" name="Google Shape;85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2" name="Google Shape;852;p20"/>
            <p:cNvGrpSpPr/>
            <p:nvPr/>
          </p:nvGrpSpPr>
          <p:grpSpPr>
            <a:xfrm>
              <a:off x="1438122" y="770102"/>
              <a:ext cx="434604" cy="434604"/>
              <a:chOff x="0" y="0"/>
              <a:chExt cx="812800" cy="812800"/>
            </a:xfrm>
          </p:grpSpPr>
          <p:sp>
            <p:nvSpPr>
              <p:cNvPr id="853" name="Google Shape;85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5" name="Google Shape;855;p20"/>
            <p:cNvGrpSpPr/>
            <p:nvPr/>
          </p:nvGrpSpPr>
          <p:grpSpPr>
            <a:xfrm>
              <a:off x="2172564" y="770102"/>
              <a:ext cx="434604" cy="434604"/>
              <a:chOff x="0" y="0"/>
              <a:chExt cx="812800" cy="812800"/>
            </a:xfrm>
          </p:grpSpPr>
          <p:sp>
            <p:nvSpPr>
              <p:cNvPr id="856" name="Google Shape;85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20"/>
            <p:cNvGrpSpPr/>
            <p:nvPr/>
          </p:nvGrpSpPr>
          <p:grpSpPr>
            <a:xfrm>
              <a:off x="2909517" y="770102"/>
              <a:ext cx="434604" cy="434604"/>
              <a:chOff x="0" y="0"/>
              <a:chExt cx="812800" cy="812800"/>
            </a:xfrm>
          </p:grpSpPr>
          <p:sp>
            <p:nvSpPr>
              <p:cNvPr id="859" name="Google Shape;85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1" name="Google Shape;861;p20"/>
            <p:cNvGrpSpPr/>
            <p:nvPr/>
          </p:nvGrpSpPr>
          <p:grpSpPr>
            <a:xfrm>
              <a:off x="724188" y="770102"/>
              <a:ext cx="434604" cy="434604"/>
              <a:chOff x="0" y="0"/>
              <a:chExt cx="812800" cy="812800"/>
            </a:xfrm>
          </p:grpSpPr>
          <p:sp>
            <p:nvSpPr>
              <p:cNvPr id="862" name="Google Shape;86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4" name="Google Shape;864;p20"/>
            <p:cNvGrpSpPr/>
            <p:nvPr/>
          </p:nvGrpSpPr>
          <p:grpSpPr>
            <a:xfrm>
              <a:off x="0" y="770102"/>
              <a:ext cx="434604" cy="434604"/>
              <a:chOff x="0" y="0"/>
              <a:chExt cx="812800" cy="812800"/>
            </a:xfrm>
          </p:grpSpPr>
          <p:sp>
            <p:nvSpPr>
              <p:cNvPr id="865" name="Google Shape;86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7" name="Google Shape;867;p20"/>
            <p:cNvGrpSpPr/>
            <p:nvPr/>
          </p:nvGrpSpPr>
          <p:grpSpPr>
            <a:xfrm>
              <a:off x="3618986" y="770102"/>
              <a:ext cx="434604" cy="434604"/>
              <a:chOff x="0" y="0"/>
              <a:chExt cx="812800" cy="812800"/>
            </a:xfrm>
          </p:grpSpPr>
          <p:sp>
            <p:nvSpPr>
              <p:cNvPr id="868" name="Google Shape;86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0" name="Google Shape;870;p20"/>
            <p:cNvGrpSpPr/>
            <p:nvPr/>
          </p:nvGrpSpPr>
          <p:grpSpPr>
            <a:xfrm>
              <a:off x="1438122" y="1542000"/>
              <a:ext cx="434604" cy="434604"/>
              <a:chOff x="0" y="0"/>
              <a:chExt cx="812800" cy="812800"/>
            </a:xfrm>
          </p:grpSpPr>
          <p:sp>
            <p:nvSpPr>
              <p:cNvPr id="871" name="Google Shape;87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3" name="Google Shape;873;p20"/>
            <p:cNvGrpSpPr/>
            <p:nvPr/>
          </p:nvGrpSpPr>
          <p:grpSpPr>
            <a:xfrm>
              <a:off x="2172564" y="1542000"/>
              <a:ext cx="434604" cy="434604"/>
              <a:chOff x="0" y="0"/>
              <a:chExt cx="812800" cy="812800"/>
            </a:xfrm>
          </p:grpSpPr>
          <p:sp>
            <p:nvSpPr>
              <p:cNvPr id="874" name="Google Shape;87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6" name="Google Shape;876;p20"/>
            <p:cNvGrpSpPr/>
            <p:nvPr/>
          </p:nvGrpSpPr>
          <p:grpSpPr>
            <a:xfrm>
              <a:off x="2909517" y="1542000"/>
              <a:ext cx="434604" cy="434604"/>
              <a:chOff x="0" y="0"/>
              <a:chExt cx="812800" cy="812800"/>
            </a:xfrm>
          </p:grpSpPr>
          <p:sp>
            <p:nvSpPr>
              <p:cNvPr id="877" name="Google Shape;87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9" name="Google Shape;879;p20"/>
            <p:cNvGrpSpPr/>
            <p:nvPr/>
          </p:nvGrpSpPr>
          <p:grpSpPr>
            <a:xfrm>
              <a:off x="724188" y="1542000"/>
              <a:ext cx="434604" cy="434604"/>
              <a:chOff x="0" y="0"/>
              <a:chExt cx="812800" cy="812800"/>
            </a:xfrm>
          </p:grpSpPr>
          <p:sp>
            <p:nvSpPr>
              <p:cNvPr id="880" name="Google Shape;88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2" name="Google Shape;882;p20"/>
            <p:cNvGrpSpPr/>
            <p:nvPr/>
          </p:nvGrpSpPr>
          <p:grpSpPr>
            <a:xfrm>
              <a:off x="0" y="1542000"/>
              <a:ext cx="434604" cy="434604"/>
              <a:chOff x="0" y="0"/>
              <a:chExt cx="812800" cy="812800"/>
            </a:xfrm>
          </p:grpSpPr>
          <p:sp>
            <p:nvSpPr>
              <p:cNvPr id="883" name="Google Shape;88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5" name="Google Shape;885;p20"/>
            <p:cNvGrpSpPr/>
            <p:nvPr/>
          </p:nvGrpSpPr>
          <p:grpSpPr>
            <a:xfrm>
              <a:off x="3618986" y="1542000"/>
              <a:ext cx="434604" cy="434604"/>
              <a:chOff x="0" y="0"/>
              <a:chExt cx="812800" cy="812800"/>
            </a:xfrm>
          </p:grpSpPr>
          <p:sp>
            <p:nvSpPr>
              <p:cNvPr id="886" name="Google Shape;88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8" name="Google Shape;888;p20"/>
            <p:cNvGrpSpPr/>
            <p:nvPr/>
          </p:nvGrpSpPr>
          <p:grpSpPr>
            <a:xfrm>
              <a:off x="1438122" y="2313898"/>
              <a:ext cx="434604" cy="434604"/>
              <a:chOff x="0" y="0"/>
              <a:chExt cx="812800" cy="812800"/>
            </a:xfrm>
          </p:grpSpPr>
          <p:sp>
            <p:nvSpPr>
              <p:cNvPr id="889" name="Google Shape;88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1" name="Google Shape;891;p20"/>
            <p:cNvGrpSpPr/>
            <p:nvPr/>
          </p:nvGrpSpPr>
          <p:grpSpPr>
            <a:xfrm>
              <a:off x="2172564" y="2313898"/>
              <a:ext cx="434604" cy="434604"/>
              <a:chOff x="0" y="0"/>
              <a:chExt cx="812800" cy="812800"/>
            </a:xfrm>
          </p:grpSpPr>
          <p:sp>
            <p:nvSpPr>
              <p:cNvPr id="892" name="Google Shape;89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4" name="Google Shape;894;p20"/>
            <p:cNvGrpSpPr/>
            <p:nvPr/>
          </p:nvGrpSpPr>
          <p:grpSpPr>
            <a:xfrm>
              <a:off x="2909517" y="2313898"/>
              <a:ext cx="434604" cy="434604"/>
              <a:chOff x="0" y="0"/>
              <a:chExt cx="812800" cy="812800"/>
            </a:xfrm>
          </p:grpSpPr>
          <p:sp>
            <p:nvSpPr>
              <p:cNvPr id="895" name="Google Shape;89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7" name="Google Shape;897;p20"/>
            <p:cNvGrpSpPr/>
            <p:nvPr/>
          </p:nvGrpSpPr>
          <p:grpSpPr>
            <a:xfrm>
              <a:off x="724188" y="2313898"/>
              <a:ext cx="434604" cy="434604"/>
              <a:chOff x="0" y="0"/>
              <a:chExt cx="812800" cy="812800"/>
            </a:xfrm>
          </p:grpSpPr>
          <p:sp>
            <p:nvSpPr>
              <p:cNvPr id="898" name="Google Shape;89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0" name="Google Shape;900;p20"/>
            <p:cNvGrpSpPr/>
            <p:nvPr/>
          </p:nvGrpSpPr>
          <p:grpSpPr>
            <a:xfrm>
              <a:off x="0" y="2313898"/>
              <a:ext cx="434604" cy="434604"/>
              <a:chOff x="0" y="0"/>
              <a:chExt cx="812800" cy="812800"/>
            </a:xfrm>
          </p:grpSpPr>
          <p:sp>
            <p:nvSpPr>
              <p:cNvPr id="901" name="Google Shape;90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3" name="Google Shape;903;p20"/>
            <p:cNvGrpSpPr/>
            <p:nvPr/>
          </p:nvGrpSpPr>
          <p:grpSpPr>
            <a:xfrm>
              <a:off x="3618986" y="2313898"/>
              <a:ext cx="434604" cy="434604"/>
              <a:chOff x="0" y="0"/>
              <a:chExt cx="812800" cy="812800"/>
            </a:xfrm>
          </p:grpSpPr>
          <p:sp>
            <p:nvSpPr>
              <p:cNvPr id="904" name="Google Shape;90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6" name="Google Shape;906;p20"/>
            <p:cNvGrpSpPr/>
            <p:nvPr/>
          </p:nvGrpSpPr>
          <p:grpSpPr>
            <a:xfrm>
              <a:off x="1438122" y="3093008"/>
              <a:ext cx="434604" cy="434604"/>
              <a:chOff x="0" y="0"/>
              <a:chExt cx="812800" cy="812800"/>
            </a:xfrm>
          </p:grpSpPr>
          <p:sp>
            <p:nvSpPr>
              <p:cNvPr id="907" name="Google Shape;90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9" name="Google Shape;909;p20"/>
            <p:cNvGrpSpPr/>
            <p:nvPr/>
          </p:nvGrpSpPr>
          <p:grpSpPr>
            <a:xfrm>
              <a:off x="2172564" y="3093008"/>
              <a:ext cx="434604" cy="434604"/>
              <a:chOff x="0" y="0"/>
              <a:chExt cx="812800" cy="812800"/>
            </a:xfrm>
          </p:grpSpPr>
          <p:sp>
            <p:nvSpPr>
              <p:cNvPr id="910" name="Google Shape;91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2" name="Google Shape;912;p20"/>
            <p:cNvGrpSpPr/>
            <p:nvPr/>
          </p:nvGrpSpPr>
          <p:grpSpPr>
            <a:xfrm>
              <a:off x="2909517" y="3093008"/>
              <a:ext cx="434604" cy="434604"/>
              <a:chOff x="0" y="0"/>
              <a:chExt cx="812800" cy="812800"/>
            </a:xfrm>
          </p:grpSpPr>
          <p:sp>
            <p:nvSpPr>
              <p:cNvPr id="913" name="Google Shape;913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5" name="Google Shape;915;p20"/>
            <p:cNvGrpSpPr/>
            <p:nvPr/>
          </p:nvGrpSpPr>
          <p:grpSpPr>
            <a:xfrm>
              <a:off x="724188" y="3093008"/>
              <a:ext cx="434604" cy="434604"/>
              <a:chOff x="0" y="0"/>
              <a:chExt cx="812800" cy="812800"/>
            </a:xfrm>
          </p:grpSpPr>
          <p:sp>
            <p:nvSpPr>
              <p:cNvPr id="916" name="Google Shape;916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8" name="Google Shape;918;p20"/>
            <p:cNvGrpSpPr/>
            <p:nvPr/>
          </p:nvGrpSpPr>
          <p:grpSpPr>
            <a:xfrm>
              <a:off x="0" y="3093008"/>
              <a:ext cx="434604" cy="434604"/>
              <a:chOff x="0" y="0"/>
              <a:chExt cx="812800" cy="812800"/>
            </a:xfrm>
          </p:grpSpPr>
          <p:sp>
            <p:nvSpPr>
              <p:cNvPr id="919" name="Google Shape;919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1" name="Google Shape;921;p20"/>
            <p:cNvGrpSpPr/>
            <p:nvPr/>
          </p:nvGrpSpPr>
          <p:grpSpPr>
            <a:xfrm>
              <a:off x="3618986" y="3093008"/>
              <a:ext cx="434604" cy="434604"/>
              <a:chOff x="0" y="0"/>
              <a:chExt cx="812800" cy="812800"/>
            </a:xfrm>
          </p:grpSpPr>
          <p:sp>
            <p:nvSpPr>
              <p:cNvPr id="922" name="Google Shape;922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4" name="Google Shape;924;p20"/>
            <p:cNvGrpSpPr/>
            <p:nvPr/>
          </p:nvGrpSpPr>
          <p:grpSpPr>
            <a:xfrm>
              <a:off x="1438122" y="3872117"/>
              <a:ext cx="434604" cy="434604"/>
              <a:chOff x="0" y="0"/>
              <a:chExt cx="812800" cy="812800"/>
            </a:xfrm>
          </p:grpSpPr>
          <p:sp>
            <p:nvSpPr>
              <p:cNvPr id="925" name="Google Shape;925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7" name="Google Shape;927;p20"/>
            <p:cNvGrpSpPr/>
            <p:nvPr/>
          </p:nvGrpSpPr>
          <p:grpSpPr>
            <a:xfrm>
              <a:off x="2172564" y="3872117"/>
              <a:ext cx="434604" cy="434604"/>
              <a:chOff x="0" y="0"/>
              <a:chExt cx="812800" cy="812800"/>
            </a:xfrm>
          </p:grpSpPr>
          <p:sp>
            <p:nvSpPr>
              <p:cNvPr id="928" name="Google Shape;928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0" name="Google Shape;930;p20"/>
            <p:cNvGrpSpPr/>
            <p:nvPr/>
          </p:nvGrpSpPr>
          <p:grpSpPr>
            <a:xfrm>
              <a:off x="2909517" y="3872117"/>
              <a:ext cx="434604" cy="434604"/>
              <a:chOff x="0" y="0"/>
              <a:chExt cx="812800" cy="812800"/>
            </a:xfrm>
          </p:grpSpPr>
          <p:sp>
            <p:nvSpPr>
              <p:cNvPr id="931" name="Google Shape;931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3" name="Google Shape;933;p20"/>
            <p:cNvGrpSpPr/>
            <p:nvPr/>
          </p:nvGrpSpPr>
          <p:grpSpPr>
            <a:xfrm>
              <a:off x="724188" y="3872117"/>
              <a:ext cx="434604" cy="434604"/>
              <a:chOff x="0" y="0"/>
              <a:chExt cx="812800" cy="812800"/>
            </a:xfrm>
          </p:grpSpPr>
          <p:sp>
            <p:nvSpPr>
              <p:cNvPr id="934" name="Google Shape;934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6" name="Google Shape;936;p20"/>
            <p:cNvGrpSpPr/>
            <p:nvPr/>
          </p:nvGrpSpPr>
          <p:grpSpPr>
            <a:xfrm>
              <a:off x="0" y="3872117"/>
              <a:ext cx="434604" cy="434604"/>
              <a:chOff x="0" y="0"/>
              <a:chExt cx="812800" cy="812800"/>
            </a:xfrm>
          </p:grpSpPr>
          <p:sp>
            <p:nvSpPr>
              <p:cNvPr id="937" name="Google Shape;937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9" name="Google Shape;939;p20"/>
            <p:cNvGrpSpPr/>
            <p:nvPr/>
          </p:nvGrpSpPr>
          <p:grpSpPr>
            <a:xfrm>
              <a:off x="3618986" y="3872117"/>
              <a:ext cx="434604" cy="434604"/>
              <a:chOff x="0" y="0"/>
              <a:chExt cx="812800" cy="812800"/>
            </a:xfrm>
          </p:grpSpPr>
          <p:sp>
            <p:nvSpPr>
              <p:cNvPr id="940" name="Google Shape;940;p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20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21"/>
          <p:cNvSpPr/>
          <p:nvPr/>
        </p:nvSpPr>
        <p:spPr>
          <a:xfrm>
            <a:off x="0" y="-1485900"/>
            <a:ext cx="27066329" cy="15339535"/>
          </a:xfrm>
          <a:custGeom>
            <a:rect b="b" l="l" r="r" t="t"/>
            <a:pathLst>
              <a:path extrusionOk="0" h="13945032" w="23383438">
                <a:moveTo>
                  <a:pt x="0" y="0"/>
                </a:moveTo>
                <a:lnTo>
                  <a:pt x="23383437" y="0"/>
                </a:lnTo>
                <a:lnTo>
                  <a:pt x="23383437" y="13945032"/>
                </a:lnTo>
                <a:lnTo>
                  <a:pt x="0" y="13945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47" name="Google Shape;947;p21"/>
          <p:cNvPicPr preferRelativeResize="0"/>
          <p:nvPr/>
        </p:nvPicPr>
        <p:blipFill rotWithShape="1">
          <a:blip r:embed="rId4">
            <a:alphaModFix/>
          </a:blip>
          <a:srcRect b="5638" l="3935" r="6395" t="17098"/>
          <a:stretch/>
        </p:blipFill>
        <p:spPr>
          <a:xfrm>
            <a:off x="1753062" y="4852434"/>
            <a:ext cx="7670064" cy="4405866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21"/>
          <p:cNvSpPr txBox="1"/>
          <p:nvPr/>
        </p:nvSpPr>
        <p:spPr>
          <a:xfrm>
            <a:off x="2802501" y="2126733"/>
            <a:ext cx="6620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Needfinding Methodology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49" name="Google Shape;949;p21"/>
          <p:cNvSpPr txBox="1"/>
          <p:nvPr/>
        </p:nvSpPr>
        <p:spPr>
          <a:xfrm>
            <a:off x="10127977" y="6783475"/>
            <a:ext cx="723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Interviewer recruitment process</a:t>
            </a:r>
            <a:endParaRPr b="1" sz="3000"/>
          </a:p>
        </p:txBody>
      </p:sp>
      <p:pic>
        <p:nvPicPr>
          <p:cNvPr id="950" name="Google Shape;950;p21"/>
          <p:cNvPicPr preferRelativeResize="0"/>
          <p:nvPr/>
        </p:nvPicPr>
        <p:blipFill rotWithShape="1">
          <a:blip r:embed="rId5">
            <a:alphaModFix/>
          </a:blip>
          <a:srcRect b="6918" l="0" r="0" t="6918"/>
          <a:stretch/>
        </p:blipFill>
        <p:spPr>
          <a:xfrm>
            <a:off x="8864874" y="1028700"/>
            <a:ext cx="7670064" cy="4405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22"/>
          <p:cNvSpPr/>
          <p:nvPr/>
        </p:nvSpPr>
        <p:spPr>
          <a:xfrm>
            <a:off x="-1000000" y="-756200"/>
            <a:ext cx="24483100" cy="14848828"/>
          </a:xfrm>
          <a:custGeom>
            <a:rect b="b" l="l" r="r" t="t"/>
            <a:pathLst>
              <a:path extrusionOk="0" h="12399856" w="20792442">
                <a:moveTo>
                  <a:pt x="0" y="0"/>
                </a:moveTo>
                <a:lnTo>
                  <a:pt x="20792442" y="0"/>
                </a:lnTo>
                <a:lnTo>
                  <a:pt x="20792442" y="12399856"/>
                </a:lnTo>
                <a:lnTo>
                  <a:pt x="0" y="123998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56" name="Google Shape;956;p22"/>
          <p:cNvGrpSpPr/>
          <p:nvPr/>
        </p:nvGrpSpPr>
        <p:grpSpPr>
          <a:xfrm rot="10800000">
            <a:off x="-999992" y="557203"/>
            <a:ext cx="4399686" cy="3362455"/>
            <a:chOff x="0" y="-47625"/>
            <a:chExt cx="812800" cy="860425"/>
          </a:xfrm>
        </p:grpSpPr>
        <p:sp>
          <p:nvSpPr>
            <p:cNvPr id="957" name="Google Shape;957;p22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9" name="Google Shape;959;p22"/>
          <p:cNvSpPr txBox="1"/>
          <p:nvPr/>
        </p:nvSpPr>
        <p:spPr>
          <a:xfrm>
            <a:off x="514350" y="1682029"/>
            <a:ext cx="8115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Participants</a:t>
            </a:r>
            <a:endParaRPr/>
          </a:p>
        </p:txBody>
      </p:sp>
      <p:sp>
        <p:nvSpPr>
          <p:cNvPr id="960" name="Google Shape;960;p22"/>
          <p:cNvSpPr txBox="1"/>
          <p:nvPr/>
        </p:nvSpPr>
        <p:spPr>
          <a:xfrm>
            <a:off x="3914992" y="4104286"/>
            <a:ext cx="500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Veenaa</a:t>
            </a:r>
            <a:endParaRPr sz="3000"/>
          </a:p>
        </p:txBody>
      </p:sp>
      <p:sp>
        <p:nvSpPr>
          <p:cNvPr id="961" name="Google Shape;961;p22"/>
          <p:cNvSpPr txBox="1"/>
          <p:nvPr/>
        </p:nvSpPr>
        <p:spPr>
          <a:xfrm>
            <a:off x="3870242" y="4952785"/>
            <a:ext cx="3023700" cy="3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CSRE major from Ghana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Education reform and policy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Extreme user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62" name="Google Shape;962;p22"/>
          <p:cNvGrpSpPr/>
          <p:nvPr/>
        </p:nvGrpSpPr>
        <p:grpSpPr>
          <a:xfrm rot="10800000">
            <a:off x="2644969" y="512514"/>
            <a:ext cx="4399686" cy="3362455"/>
            <a:chOff x="0" y="-47625"/>
            <a:chExt cx="812800" cy="860425"/>
          </a:xfrm>
        </p:grpSpPr>
        <p:sp>
          <p:nvSpPr>
            <p:cNvPr id="963" name="Google Shape;963;p22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5" name="Google Shape;965;p22"/>
          <p:cNvSpPr txBox="1"/>
          <p:nvPr/>
        </p:nvSpPr>
        <p:spPr>
          <a:xfrm>
            <a:off x="7639762" y="4104283"/>
            <a:ext cx="511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Samuel</a:t>
            </a:r>
            <a:endParaRPr sz="3000"/>
          </a:p>
        </p:txBody>
      </p:sp>
      <p:sp>
        <p:nvSpPr>
          <p:cNvPr id="966" name="Google Shape;966;p22"/>
          <p:cNvSpPr txBox="1"/>
          <p:nvPr/>
        </p:nvSpPr>
        <p:spPr>
          <a:xfrm>
            <a:off x="7693579" y="4914752"/>
            <a:ext cx="3023700" cy="3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Stanford Professor (Twi)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Board certified and interfaith Chaplain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Non-user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67" name="Google Shape;967;p22"/>
          <p:cNvGrpSpPr/>
          <p:nvPr/>
        </p:nvGrpSpPr>
        <p:grpSpPr>
          <a:xfrm rot="10800000">
            <a:off x="6405276" y="462496"/>
            <a:ext cx="4399686" cy="3362455"/>
            <a:chOff x="0" y="-47625"/>
            <a:chExt cx="812800" cy="860425"/>
          </a:xfrm>
        </p:grpSpPr>
        <p:sp>
          <p:nvSpPr>
            <p:cNvPr id="968" name="Google Shape;968;p22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0" name="Google Shape;970;p22"/>
          <p:cNvSpPr txBox="1"/>
          <p:nvPr/>
        </p:nvSpPr>
        <p:spPr>
          <a:xfrm>
            <a:off x="177928" y="4104286"/>
            <a:ext cx="42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Arpan</a:t>
            </a:r>
            <a:endParaRPr sz="3000"/>
          </a:p>
        </p:txBody>
      </p:sp>
      <p:sp>
        <p:nvSpPr>
          <p:cNvPr id="971" name="Google Shape;971;p22"/>
          <p:cNvSpPr txBox="1"/>
          <p:nvPr/>
        </p:nvSpPr>
        <p:spPr>
          <a:xfrm>
            <a:off x="177935" y="4978716"/>
            <a:ext cx="30237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SWE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Coding for social good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Average user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72" name="Google Shape;972;p22"/>
          <p:cNvGrpSpPr/>
          <p:nvPr/>
        </p:nvGrpSpPr>
        <p:grpSpPr>
          <a:xfrm rot="10800000">
            <a:off x="10130668" y="433493"/>
            <a:ext cx="4399145" cy="3362357"/>
            <a:chOff x="0" y="-47625"/>
            <a:chExt cx="812700" cy="860400"/>
          </a:xfrm>
        </p:grpSpPr>
        <p:sp>
          <p:nvSpPr>
            <p:cNvPr id="973" name="Google Shape;973;p22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5" name="Google Shape;975;p22"/>
          <p:cNvSpPr txBox="1"/>
          <p:nvPr/>
        </p:nvSpPr>
        <p:spPr>
          <a:xfrm>
            <a:off x="14498285" y="463455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6" name="Google Shape;976;p22"/>
          <p:cNvSpPr txBox="1"/>
          <p:nvPr/>
        </p:nvSpPr>
        <p:spPr>
          <a:xfrm>
            <a:off x="11506128" y="4071386"/>
            <a:ext cx="42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Lalitha</a:t>
            </a:r>
            <a:endParaRPr sz="3000"/>
          </a:p>
        </p:txBody>
      </p:sp>
      <p:sp>
        <p:nvSpPr>
          <p:cNvPr id="977" name="Google Shape;977;p22"/>
          <p:cNvSpPr txBox="1"/>
          <p:nvPr/>
        </p:nvSpPr>
        <p:spPr>
          <a:xfrm>
            <a:off x="11506123" y="4434452"/>
            <a:ext cx="30237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VP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Oversees innovation hubs across Asia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Non-user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8" name="Google Shape;978;p22"/>
          <p:cNvSpPr txBox="1"/>
          <p:nvPr/>
        </p:nvSpPr>
        <p:spPr>
          <a:xfrm>
            <a:off x="15068128" y="3998886"/>
            <a:ext cx="42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Sana</a:t>
            </a:r>
            <a:endParaRPr sz="3000"/>
          </a:p>
        </p:txBody>
      </p:sp>
      <p:sp>
        <p:nvSpPr>
          <p:cNvPr id="979" name="Google Shape;979;p22"/>
          <p:cNvSpPr txBox="1"/>
          <p:nvPr/>
        </p:nvSpPr>
        <p:spPr>
          <a:xfrm>
            <a:off x="15068125" y="4796610"/>
            <a:ext cx="31434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Founder of a social impact org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Corporate social responsibility expert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Non-user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80" name="Google Shape;980;p22"/>
          <p:cNvGrpSpPr/>
          <p:nvPr/>
        </p:nvGrpSpPr>
        <p:grpSpPr>
          <a:xfrm rot="10800000">
            <a:off x="13810543" y="462543"/>
            <a:ext cx="4399145" cy="3362357"/>
            <a:chOff x="0" y="-47625"/>
            <a:chExt cx="812700" cy="860400"/>
          </a:xfrm>
        </p:grpSpPr>
        <p:sp>
          <p:nvSpPr>
            <p:cNvPr id="981" name="Google Shape;981;p22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2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23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8" name="Google Shape;988;p23"/>
          <p:cNvSpPr txBox="1"/>
          <p:nvPr/>
        </p:nvSpPr>
        <p:spPr>
          <a:xfrm>
            <a:off x="1028700" y="2371744"/>
            <a:ext cx="5425800" cy="75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Arpan</a:t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SWE</a:t>
            </a:r>
            <a:endParaRPr i="1"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In-Person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Shardul - Interviewer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Saniya - Notetaker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Compensation: Meal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989" name="Google Shape;989;p23"/>
          <p:cNvGrpSpPr/>
          <p:nvPr/>
        </p:nvGrpSpPr>
        <p:grpSpPr>
          <a:xfrm rot="-5400000">
            <a:off x="7402393" y="2065490"/>
            <a:ext cx="3085741" cy="3266853"/>
            <a:chOff x="0" y="-47625"/>
            <a:chExt cx="812700" cy="860400"/>
          </a:xfrm>
        </p:grpSpPr>
        <p:sp>
          <p:nvSpPr>
            <p:cNvPr id="990" name="Google Shape;990;p2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2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2" name="Google Shape;992;p23"/>
          <p:cNvSpPr txBox="1"/>
          <p:nvPr/>
        </p:nvSpPr>
        <p:spPr>
          <a:xfrm>
            <a:off x="8083725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993" name="Google Shape;993;p23"/>
          <p:cNvSpPr txBox="1"/>
          <p:nvPr/>
        </p:nvSpPr>
        <p:spPr>
          <a:xfrm>
            <a:off x="8083725" y="3530600"/>
            <a:ext cx="36501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Factors affected decision for corporate work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94" name="Google Shape;994;p23"/>
          <p:cNvGrpSpPr/>
          <p:nvPr/>
        </p:nvGrpSpPr>
        <p:grpSpPr>
          <a:xfrm rot="-5400000">
            <a:off x="12678139" y="2065490"/>
            <a:ext cx="3085741" cy="3266853"/>
            <a:chOff x="0" y="-47625"/>
            <a:chExt cx="812700" cy="860400"/>
          </a:xfrm>
        </p:grpSpPr>
        <p:sp>
          <p:nvSpPr>
            <p:cNvPr id="995" name="Google Shape;995;p2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7" name="Google Shape;997;p23"/>
          <p:cNvSpPr txBox="1"/>
          <p:nvPr/>
        </p:nvSpPr>
        <p:spPr>
          <a:xfrm>
            <a:off x="13359471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998" name="Google Shape;998;p23"/>
          <p:cNvSpPr txBox="1"/>
          <p:nvPr/>
        </p:nvSpPr>
        <p:spPr>
          <a:xfrm>
            <a:off x="13359471" y="3530600"/>
            <a:ext cx="36501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Engaging with community while working at Google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99" name="Google Shape;999;p23"/>
          <p:cNvGrpSpPr/>
          <p:nvPr/>
        </p:nvGrpSpPr>
        <p:grpSpPr>
          <a:xfrm rot="-5400000">
            <a:off x="7402393" y="5849934"/>
            <a:ext cx="3085741" cy="3266853"/>
            <a:chOff x="0" y="-47625"/>
            <a:chExt cx="812700" cy="860400"/>
          </a:xfrm>
        </p:grpSpPr>
        <p:sp>
          <p:nvSpPr>
            <p:cNvPr id="1000" name="Google Shape;1000;p2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2" name="Google Shape;1002;p23"/>
          <p:cNvSpPr txBox="1"/>
          <p:nvPr/>
        </p:nvSpPr>
        <p:spPr>
          <a:xfrm>
            <a:off x="8083725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1003" name="Google Shape;1003;p23"/>
          <p:cNvSpPr txBox="1"/>
          <p:nvPr/>
        </p:nvSpPr>
        <p:spPr>
          <a:xfrm>
            <a:off x="8083725" y="7315043"/>
            <a:ext cx="36501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Making an impact 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outside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of work while working a tech job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04" name="Google Shape;1004;p23"/>
          <p:cNvGrpSpPr/>
          <p:nvPr/>
        </p:nvGrpSpPr>
        <p:grpSpPr>
          <a:xfrm rot="-5400000">
            <a:off x="12678139" y="5849934"/>
            <a:ext cx="3085741" cy="3266853"/>
            <a:chOff x="0" y="-47625"/>
            <a:chExt cx="812700" cy="860400"/>
          </a:xfrm>
        </p:grpSpPr>
        <p:sp>
          <p:nvSpPr>
            <p:cNvPr id="1005" name="Google Shape;1005;p2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3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7" name="Google Shape;1007;p23"/>
          <p:cNvSpPr txBox="1"/>
          <p:nvPr/>
        </p:nvSpPr>
        <p:spPr>
          <a:xfrm>
            <a:off x="13359471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1008" name="Google Shape;1008;p23"/>
          <p:cNvSpPr txBox="1"/>
          <p:nvPr/>
        </p:nvSpPr>
        <p:spPr>
          <a:xfrm>
            <a:off x="13359471" y="7315043"/>
            <a:ext cx="3650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Future goals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09" name="Google Shape;1009;p23"/>
          <p:cNvGrpSpPr/>
          <p:nvPr/>
        </p:nvGrpSpPr>
        <p:grpSpPr>
          <a:xfrm>
            <a:off x="0" y="8030690"/>
            <a:ext cx="2123679" cy="2256294"/>
            <a:chOff x="0" y="0"/>
            <a:chExt cx="2831572" cy="3008392"/>
          </a:xfrm>
        </p:grpSpPr>
        <p:grpSp>
          <p:nvGrpSpPr>
            <p:cNvPr id="1010" name="Google Shape;1010;p23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011" name="Google Shape;101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2" name="Google Shape;101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3" name="Google Shape;1013;p23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014" name="Google Shape;101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6" name="Google Shape;1016;p23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017" name="Google Shape;101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9" name="Google Shape;1019;p23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020" name="Google Shape;102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1" name="Google Shape;102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2" name="Google Shape;1022;p23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023" name="Google Shape;102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4" name="Google Shape;102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5" name="Google Shape;1025;p23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026" name="Google Shape;102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8" name="Google Shape;1028;p23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029" name="Google Shape;102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31" name="Google Shape;1031;p23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032" name="Google Shape;103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34" name="Google Shape;1034;p23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035" name="Google Shape;103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6" name="Google Shape;103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37" name="Google Shape;1037;p23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038" name="Google Shape;103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9" name="Google Shape;103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0" name="Google Shape;1040;p23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041" name="Google Shape;104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3" name="Google Shape;1043;p23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044" name="Google Shape;104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6" name="Google Shape;1046;p23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047" name="Google Shape;104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9" name="Google Shape;1049;p23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050" name="Google Shape;105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2" name="Google Shape;1052;p23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053" name="Google Shape;105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5" name="Google Shape;1055;p23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056" name="Google Shape;105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8" name="Google Shape;1058;p23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059" name="Google Shape;105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1" name="Google Shape;1061;p23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062" name="Google Shape;106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4" name="Google Shape;1064;p23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065" name="Google Shape;106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7" name="Google Shape;1067;p23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068" name="Google Shape;106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0" name="Google Shape;1070;p23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071" name="Google Shape;107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3" name="Google Shape;1073;p23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074" name="Google Shape;107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6" name="Google Shape;1076;p23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077" name="Google Shape;107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9" name="Google Shape;1079;p23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080" name="Google Shape;108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2" name="Google Shape;1082;p23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083" name="Google Shape;108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5" name="Google Shape;1085;p23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086" name="Google Shape;108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8" name="Google Shape;1088;p23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089" name="Google Shape;108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1" name="Google Shape;1091;p23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092" name="Google Shape;109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4" name="Google Shape;1094;p23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095" name="Google Shape;109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7" name="Google Shape;1097;p23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098" name="Google Shape;109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0" name="Google Shape;1100;p23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101" name="Google Shape;110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3" name="Google Shape;1103;p23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104" name="Google Shape;110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6" name="Google Shape;1106;p23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107" name="Google Shape;110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9" name="Google Shape;1109;p23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110" name="Google Shape;111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2" name="Google Shape;1112;p23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113" name="Google Shape;111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5" name="Google Shape;1115;p23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116" name="Google Shape;111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8" name="Google Shape;1118;p23"/>
          <p:cNvGrpSpPr/>
          <p:nvPr/>
        </p:nvGrpSpPr>
        <p:grpSpPr>
          <a:xfrm>
            <a:off x="2275229" y="8030690"/>
            <a:ext cx="2123679" cy="2256294"/>
            <a:chOff x="0" y="0"/>
            <a:chExt cx="2831572" cy="3008392"/>
          </a:xfrm>
        </p:grpSpPr>
        <p:grpSp>
          <p:nvGrpSpPr>
            <p:cNvPr id="1119" name="Google Shape;1119;p23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120" name="Google Shape;112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2" name="Google Shape;1122;p23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123" name="Google Shape;112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5" name="Google Shape;1125;p23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126" name="Google Shape;112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8" name="Google Shape;1128;p23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129" name="Google Shape;112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1" name="Google Shape;1131;p23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132" name="Google Shape;113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4" name="Google Shape;1134;p23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135" name="Google Shape;113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7" name="Google Shape;1137;p23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138" name="Google Shape;113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0" name="Google Shape;1140;p23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141" name="Google Shape;114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3" name="Google Shape;1143;p23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144" name="Google Shape;114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6" name="Google Shape;1146;p23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147" name="Google Shape;114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9" name="Google Shape;1149;p23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150" name="Google Shape;115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2" name="Google Shape;1152;p23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153" name="Google Shape;115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5" name="Google Shape;1155;p23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156" name="Google Shape;115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8" name="Google Shape;1158;p23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159" name="Google Shape;115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1" name="Google Shape;1161;p23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162" name="Google Shape;116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4" name="Google Shape;1164;p23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165" name="Google Shape;116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7" name="Google Shape;1167;p23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168" name="Google Shape;116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0" name="Google Shape;1170;p23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171" name="Google Shape;117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3" name="Google Shape;1173;p23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174" name="Google Shape;117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6" name="Google Shape;1176;p23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177" name="Google Shape;117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9" name="Google Shape;1179;p23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180" name="Google Shape;118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2" name="Google Shape;1182;p23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183" name="Google Shape;118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5" name="Google Shape;1185;p23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186" name="Google Shape;118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8" name="Google Shape;1188;p23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189" name="Google Shape;118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1" name="Google Shape;1191;p23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192" name="Google Shape;119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4" name="Google Shape;1194;p23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195" name="Google Shape;119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7" name="Google Shape;1197;p23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198" name="Google Shape;119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0" name="Google Shape;1200;p23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201" name="Google Shape;120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3" name="Google Shape;1203;p23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204" name="Google Shape;1204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6" name="Google Shape;1206;p23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207" name="Google Shape;1207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9" name="Google Shape;1209;p23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210" name="Google Shape;1210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2" name="Google Shape;1212;p23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213" name="Google Shape;1213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5" name="Google Shape;1215;p23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216" name="Google Shape;1216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8" name="Google Shape;1218;p23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219" name="Google Shape;1219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1" name="Google Shape;1221;p23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222" name="Google Shape;1222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4" name="Google Shape;1224;p23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225" name="Google Shape;122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27" name="Google Shape;1227;p23"/>
          <p:cNvSpPr txBox="1"/>
          <p:nvPr/>
        </p:nvSpPr>
        <p:spPr>
          <a:xfrm>
            <a:off x="8556025" y="2986550"/>
            <a:ext cx="974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23"/>
          <p:cNvSpPr txBox="1"/>
          <p:nvPr/>
        </p:nvSpPr>
        <p:spPr>
          <a:xfrm>
            <a:off x="7563775" y="963500"/>
            <a:ext cx="10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sz="4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24"/>
          <p:cNvSpPr/>
          <p:nvPr/>
        </p:nvSpPr>
        <p:spPr>
          <a:xfrm>
            <a:off x="5428400" y="55671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24"/>
          <p:cNvSpPr/>
          <p:nvPr/>
        </p:nvSpPr>
        <p:spPr>
          <a:xfrm>
            <a:off x="623575" y="342900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24"/>
          <p:cNvSpPr/>
          <p:nvPr/>
        </p:nvSpPr>
        <p:spPr>
          <a:xfrm>
            <a:off x="9729450" y="1832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24"/>
          <p:cNvSpPr/>
          <p:nvPr/>
        </p:nvSpPr>
        <p:spPr>
          <a:xfrm>
            <a:off x="11890775" y="5240475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7" name="Google Shape;12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24"/>
          <p:cNvSpPr/>
          <p:nvPr/>
        </p:nvSpPr>
        <p:spPr>
          <a:xfrm>
            <a:off x="5428400" y="5567150"/>
            <a:ext cx="17553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24"/>
          <p:cNvSpPr/>
          <p:nvPr/>
        </p:nvSpPr>
        <p:spPr>
          <a:xfrm>
            <a:off x="623575" y="3429000"/>
            <a:ext cx="17553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24"/>
          <p:cNvSpPr/>
          <p:nvPr/>
        </p:nvSpPr>
        <p:spPr>
          <a:xfrm>
            <a:off x="9729450" y="1832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p24"/>
          <p:cNvSpPr/>
          <p:nvPr/>
        </p:nvSpPr>
        <p:spPr>
          <a:xfrm>
            <a:off x="11890775" y="5240475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25"/>
          <p:cNvSpPr txBox="1"/>
          <p:nvPr/>
        </p:nvSpPr>
        <p:spPr>
          <a:xfrm>
            <a:off x="205400" y="116566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Key Quotes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47" name="Google Shape;1247;p25"/>
          <p:cNvSpPr txBox="1"/>
          <p:nvPr/>
        </p:nvSpPr>
        <p:spPr>
          <a:xfrm>
            <a:off x="898150" y="28932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48" name="Google Shape;1248;p25"/>
          <p:cNvGrpSpPr/>
          <p:nvPr/>
        </p:nvGrpSpPr>
        <p:grpSpPr>
          <a:xfrm rot="10800000">
            <a:off x="-256201" y="2893194"/>
            <a:ext cx="4399145" cy="5421739"/>
            <a:chOff x="-109362" y="-1350505"/>
            <a:chExt cx="812700" cy="1387379"/>
          </a:xfrm>
        </p:grpSpPr>
        <p:sp>
          <p:nvSpPr>
            <p:cNvPr id="1249" name="Google Shape;1249;p25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25"/>
            <p:cNvSpPr txBox="1"/>
            <p:nvPr/>
          </p:nvSpPr>
          <p:spPr>
            <a:xfrm>
              <a:off x="-109362" y="-135050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1" name="Google Shape;1251;p25"/>
          <p:cNvSpPr txBox="1"/>
          <p:nvPr/>
        </p:nvSpPr>
        <p:spPr>
          <a:xfrm>
            <a:off x="225278" y="3387336"/>
            <a:ext cx="42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Arpan</a:t>
            </a:r>
            <a:endParaRPr sz="3000"/>
          </a:p>
        </p:txBody>
      </p:sp>
      <p:sp>
        <p:nvSpPr>
          <p:cNvPr id="1252" name="Google Shape;1252;p25"/>
          <p:cNvSpPr txBox="1"/>
          <p:nvPr/>
        </p:nvSpPr>
        <p:spPr>
          <a:xfrm>
            <a:off x="225280" y="4117325"/>
            <a:ext cx="16666500" cy="55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“Life doesn’t let you magically live your dreams”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“My passions are not always aligned with my social impact work”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“As an immigrant, social impact and giving back was a way for me and my family to find community”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3" name="Google Shape;1253;p25"/>
          <p:cNvSpPr txBox="1"/>
          <p:nvPr/>
        </p:nvSpPr>
        <p:spPr>
          <a:xfrm>
            <a:off x="14545635" y="391760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26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9" name="Google Shape;1259;p26"/>
          <p:cNvSpPr txBox="1"/>
          <p:nvPr/>
        </p:nvSpPr>
        <p:spPr>
          <a:xfrm>
            <a:off x="1028700" y="2371744"/>
            <a:ext cx="5425800" cy="80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Veenaa A.</a:t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Stanford Student</a:t>
            </a:r>
            <a:endParaRPr i="1"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In-Person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Anavi - Interviewer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Sara - Notetaker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Compensation: Meal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260" name="Google Shape;1260;p26"/>
          <p:cNvGrpSpPr/>
          <p:nvPr/>
        </p:nvGrpSpPr>
        <p:grpSpPr>
          <a:xfrm rot="-5400000">
            <a:off x="7402393" y="2065490"/>
            <a:ext cx="3085741" cy="3266853"/>
            <a:chOff x="0" y="-47625"/>
            <a:chExt cx="812700" cy="860400"/>
          </a:xfrm>
        </p:grpSpPr>
        <p:sp>
          <p:nvSpPr>
            <p:cNvPr id="1261" name="Google Shape;1261;p26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3" name="Google Shape;1263;p26"/>
          <p:cNvSpPr txBox="1"/>
          <p:nvPr/>
        </p:nvSpPr>
        <p:spPr>
          <a:xfrm>
            <a:off x="8083725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1264" name="Google Shape;1264;p26"/>
          <p:cNvSpPr txBox="1"/>
          <p:nvPr/>
        </p:nvSpPr>
        <p:spPr>
          <a:xfrm>
            <a:off x="8083725" y="3530600"/>
            <a:ext cx="36501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Pursuing a path focused on social impact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65" name="Google Shape;1265;p26"/>
          <p:cNvGrpSpPr/>
          <p:nvPr/>
        </p:nvGrpSpPr>
        <p:grpSpPr>
          <a:xfrm rot="-5400000">
            <a:off x="12678139" y="2065490"/>
            <a:ext cx="3085741" cy="3266853"/>
            <a:chOff x="0" y="-47625"/>
            <a:chExt cx="812700" cy="860400"/>
          </a:xfrm>
        </p:grpSpPr>
        <p:sp>
          <p:nvSpPr>
            <p:cNvPr id="1266" name="Google Shape;1266;p26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8" name="Google Shape;1268;p26"/>
          <p:cNvSpPr txBox="1"/>
          <p:nvPr/>
        </p:nvSpPr>
        <p:spPr>
          <a:xfrm>
            <a:off x="13359471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1269" name="Google Shape;1269;p26"/>
          <p:cNvSpPr txBox="1"/>
          <p:nvPr/>
        </p:nvSpPr>
        <p:spPr>
          <a:xfrm>
            <a:off x="13359471" y="3530600"/>
            <a:ext cx="36501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Balancing passions with conventional jobs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70" name="Google Shape;1270;p26"/>
          <p:cNvGrpSpPr/>
          <p:nvPr/>
        </p:nvGrpSpPr>
        <p:grpSpPr>
          <a:xfrm rot="-5400000">
            <a:off x="7402393" y="5849934"/>
            <a:ext cx="3085741" cy="3266853"/>
            <a:chOff x="0" y="-47625"/>
            <a:chExt cx="812700" cy="860400"/>
          </a:xfrm>
        </p:grpSpPr>
        <p:sp>
          <p:nvSpPr>
            <p:cNvPr id="1271" name="Google Shape;1271;p26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2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3" name="Google Shape;1273;p26"/>
          <p:cNvSpPr txBox="1"/>
          <p:nvPr/>
        </p:nvSpPr>
        <p:spPr>
          <a:xfrm>
            <a:off x="8083725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1274" name="Google Shape;1274;p26"/>
          <p:cNvSpPr txBox="1"/>
          <p:nvPr/>
        </p:nvSpPr>
        <p:spPr>
          <a:xfrm>
            <a:off x="8083725" y="7315043"/>
            <a:ext cx="36501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Tools used for social impact work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75" name="Google Shape;1275;p26"/>
          <p:cNvGrpSpPr/>
          <p:nvPr/>
        </p:nvGrpSpPr>
        <p:grpSpPr>
          <a:xfrm rot="-5400000">
            <a:off x="12678139" y="5849934"/>
            <a:ext cx="3085741" cy="3266853"/>
            <a:chOff x="0" y="-47625"/>
            <a:chExt cx="812700" cy="860400"/>
          </a:xfrm>
        </p:grpSpPr>
        <p:sp>
          <p:nvSpPr>
            <p:cNvPr id="1276" name="Google Shape;1276;p26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26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8" name="Google Shape;1278;p26"/>
          <p:cNvSpPr txBox="1"/>
          <p:nvPr/>
        </p:nvSpPr>
        <p:spPr>
          <a:xfrm>
            <a:off x="13359471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1279" name="Google Shape;1279;p26"/>
          <p:cNvSpPr txBox="1"/>
          <p:nvPr/>
        </p:nvSpPr>
        <p:spPr>
          <a:xfrm>
            <a:off x="13359471" y="7315043"/>
            <a:ext cx="3650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Future goals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80" name="Google Shape;1280;p26"/>
          <p:cNvGrpSpPr/>
          <p:nvPr/>
        </p:nvGrpSpPr>
        <p:grpSpPr>
          <a:xfrm>
            <a:off x="0" y="8030690"/>
            <a:ext cx="2123679" cy="2256294"/>
            <a:chOff x="0" y="0"/>
            <a:chExt cx="2831572" cy="3008392"/>
          </a:xfrm>
        </p:grpSpPr>
        <p:grpSp>
          <p:nvGrpSpPr>
            <p:cNvPr id="1281" name="Google Shape;1281;p26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282" name="Google Shape;128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4" name="Google Shape;1284;p26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285" name="Google Shape;128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7" name="Google Shape;1287;p26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288" name="Google Shape;128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0" name="Google Shape;1290;p26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291" name="Google Shape;129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3" name="Google Shape;1293;p26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294" name="Google Shape;129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6" name="Google Shape;1296;p26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297" name="Google Shape;129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9" name="Google Shape;1299;p26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300" name="Google Shape;130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2" name="Google Shape;1302;p26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303" name="Google Shape;130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5" name="Google Shape;1305;p26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306" name="Google Shape;130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8" name="Google Shape;1308;p26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309" name="Google Shape;130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1" name="Google Shape;1311;p26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312" name="Google Shape;131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4" name="Google Shape;1314;p26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315" name="Google Shape;131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7" name="Google Shape;1317;p26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318" name="Google Shape;131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0" name="Google Shape;1320;p26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321" name="Google Shape;132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3" name="Google Shape;1323;p26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324" name="Google Shape;132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6" name="Google Shape;1326;p26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327" name="Google Shape;132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9" name="Google Shape;1329;p26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330" name="Google Shape;133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1" name="Google Shape;133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2" name="Google Shape;1332;p26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333" name="Google Shape;133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5" name="Google Shape;1335;p26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336" name="Google Shape;133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8" name="Google Shape;1338;p26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339" name="Google Shape;133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1" name="Google Shape;1341;p26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342" name="Google Shape;134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4" name="Google Shape;1344;p26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345" name="Google Shape;134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7" name="Google Shape;1347;p26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348" name="Google Shape;134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0" name="Google Shape;1350;p26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351" name="Google Shape;135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3" name="Google Shape;1353;p26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354" name="Google Shape;135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6" name="Google Shape;1356;p26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357" name="Google Shape;135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9" name="Google Shape;1359;p26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360" name="Google Shape;136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2" name="Google Shape;1362;p26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363" name="Google Shape;136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5" name="Google Shape;1365;p26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366" name="Google Shape;136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8" name="Google Shape;1368;p26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369" name="Google Shape;136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1" name="Google Shape;1371;p26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372" name="Google Shape;137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4" name="Google Shape;1374;p26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375" name="Google Shape;137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7" name="Google Shape;1377;p26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378" name="Google Shape;137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0" name="Google Shape;1380;p26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381" name="Google Shape;138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3" name="Google Shape;1383;p26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384" name="Google Shape;138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6" name="Google Shape;1386;p26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387" name="Google Shape;138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89" name="Google Shape;1389;p26"/>
          <p:cNvGrpSpPr/>
          <p:nvPr/>
        </p:nvGrpSpPr>
        <p:grpSpPr>
          <a:xfrm>
            <a:off x="2275229" y="8030690"/>
            <a:ext cx="2123679" cy="2256294"/>
            <a:chOff x="0" y="0"/>
            <a:chExt cx="2831572" cy="3008392"/>
          </a:xfrm>
        </p:grpSpPr>
        <p:grpSp>
          <p:nvGrpSpPr>
            <p:cNvPr id="1390" name="Google Shape;1390;p26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391" name="Google Shape;139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3" name="Google Shape;1393;p26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394" name="Google Shape;139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6" name="Google Shape;1396;p26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397" name="Google Shape;139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9" name="Google Shape;1399;p26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400" name="Google Shape;140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2" name="Google Shape;1402;p26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403" name="Google Shape;140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5" name="Google Shape;1405;p26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406" name="Google Shape;140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8" name="Google Shape;1408;p26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409" name="Google Shape;140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1" name="Google Shape;1411;p26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412" name="Google Shape;141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4" name="Google Shape;1414;p26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415" name="Google Shape;141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7" name="Google Shape;1417;p26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418" name="Google Shape;141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0" name="Google Shape;1420;p26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421" name="Google Shape;142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3" name="Google Shape;1423;p26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424" name="Google Shape;142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6" name="Google Shape;1426;p26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427" name="Google Shape;142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9" name="Google Shape;1429;p26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430" name="Google Shape;143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2" name="Google Shape;1432;p26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433" name="Google Shape;143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5" name="Google Shape;1435;p26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436" name="Google Shape;143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8" name="Google Shape;1438;p26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439" name="Google Shape;143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1" name="Google Shape;1441;p26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442" name="Google Shape;144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4" name="Google Shape;1444;p26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445" name="Google Shape;144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7" name="Google Shape;1447;p26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448" name="Google Shape;144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0" name="Google Shape;1450;p26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451" name="Google Shape;145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3" name="Google Shape;1453;p26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454" name="Google Shape;145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6" name="Google Shape;1456;p26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457" name="Google Shape;145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9" name="Google Shape;1459;p26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460" name="Google Shape;146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2" name="Google Shape;1462;p26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463" name="Google Shape;146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5" name="Google Shape;1465;p26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466" name="Google Shape;146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8" name="Google Shape;1468;p26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469" name="Google Shape;1469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1" name="Google Shape;1471;p26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472" name="Google Shape;1472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3" name="Google Shape;1473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4" name="Google Shape;1474;p26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475" name="Google Shape;1475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7" name="Google Shape;1477;p26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478" name="Google Shape;1478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0" name="Google Shape;1480;p26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481" name="Google Shape;1481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3" name="Google Shape;1483;p26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484" name="Google Shape;1484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6" name="Google Shape;1486;p26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487" name="Google Shape;1487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9" name="Google Shape;1489;p26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490" name="Google Shape;1490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2" name="Google Shape;1492;p26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493" name="Google Shape;1493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5" name="Google Shape;1495;p26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496" name="Google Shape;1496;p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2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98" name="Google Shape;1498;p26"/>
          <p:cNvSpPr txBox="1"/>
          <p:nvPr/>
        </p:nvSpPr>
        <p:spPr>
          <a:xfrm>
            <a:off x="8556025" y="2986550"/>
            <a:ext cx="974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26"/>
          <p:cNvSpPr txBox="1"/>
          <p:nvPr/>
        </p:nvSpPr>
        <p:spPr>
          <a:xfrm>
            <a:off x="7563775" y="963500"/>
            <a:ext cx="10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27"/>
          <p:cNvSpPr txBox="1"/>
          <p:nvPr/>
        </p:nvSpPr>
        <p:spPr>
          <a:xfrm>
            <a:off x="205400" y="116566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Key Quotes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05" name="Google Shape;1505;p27"/>
          <p:cNvSpPr txBox="1"/>
          <p:nvPr/>
        </p:nvSpPr>
        <p:spPr>
          <a:xfrm>
            <a:off x="898150" y="28932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06" name="Google Shape;1506;p27"/>
          <p:cNvGrpSpPr/>
          <p:nvPr/>
        </p:nvGrpSpPr>
        <p:grpSpPr>
          <a:xfrm rot="10800000">
            <a:off x="-256201" y="2893194"/>
            <a:ext cx="4399145" cy="5421739"/>
            <a:chOff x="-109362" y="-1350505"/>
            <a:chExt cx="812700" cy="1387379"/>
          </a:xfrm>
        </p:grpSpPr>
        <p:sp>
          <p:nvSpPr>
            <p:cNvPr id="1507" name="Google Shape;1507;p27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27"/>
            <p:cNvSpPr txBox="1"/>
            <p:nvPr/>
          </p:nvSpPr>
          <p:spPr>
            <a:xfrm>
              <a:off x="-109362" y="-135050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9" name="Google Shape;1509;p27"/>
          <p:cNvSpPr txBox="1"/>
          <p:nvPr/>
        </p:nvSpPr>
        <p:spPr>
          <a:xfrm>
            <a:off x="225278" y="3387336"/>
            <a:ext cx="4262100" cy="15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Veenaa</a:t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10" name="Google Shape;1510;p27"/>
          <p:cNvSpPr txBox="1"/>
          <p:nvPr/>
        </p:nvSpPr>
        <p:spPr>
          <a:xfrm>
            <a:off x="225280" y="4117325"/>
            <a:ext cx="166665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“Social impact work is great, but not a safe, viable career choice”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“I never doubted my end goal. At least this way, I am making a difference”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1" name="Google Shape;1511;p27"/>
          <p:cNvSpPr txBox="1"/>
          <p:nvPr/>
        </p:nvSpPr>
        <p:spPr>
          <a:xfrm>
            <a:off x="14545635" y="391760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6" name="Google Shape;151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28"/>
          <p:cNvSpPr/>
          <p:nvPr/>
        </p:nvSpPr>
        <p:spPr>
          <a:xfrm>
            <a:off x="4104525" y="3879275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28"/>
          <p:cNvSpPr/>
          <p:nvPr/>
        </p:nvSpPr>
        <p:spPr>
          <a:xfrm>
            <a:off x="3442975" y="74433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p28"/>
          <p:cNvSpPr/>
          <p:nvPr/>
        </p:nvSpPr>
        <p:spPr>
          <a:xfrm>
            <a:off x="13449425" y="7377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28"/>
          <p:cNvSpPr/>
          <p:nvPr/>
        </p:nvSpPr>
        <p:spPr>
          <a:xfrm>
            <a:off x="11471675" y="752300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29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6" name="Google Shape;1526;p29"/>
          <p:cNvSpPr txBox="1"/>
          <p:nvPr/>
        </p:nvSpPr>
        <p:spPr>
          <a:xfrm>
            <a:off x="1028700" y="2371744"/>
            <a:ext cx="5425800" cy="8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Samuel</a:t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Stanford Professor </a:t>
            </a:r>
            <a:endParaRPr i="1"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In-Person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Sara - Interviewer 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Saniya - Notetaker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Update on project 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527" name="Google Shape;1527;p29"/>
          <p:cNvGrpSpPr/>
          <p:nvPr/>
        </p:nvGrpSpPr>
        <p:grpSpPr>
          <a:xfrm rot="-5400000">
            <a:off x="7402393" y="2065490"/>
            <a:ext cx="3085741" cy="3266853"/>
            <a:chOff x="0" y="-47625"/>
            <a:chExt cx="812700" cy="860400"/>
          </a:xfrm>
        </p:grpSpPr>
        <p:sp>
          <p:nvSpPr>
            <p:cNvPr id="1528" name="Google Shape;1528;p29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2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0" name="Google Shape;1530;p29"/>
          <p:cNvSpPr txBox="1"/>
          <p:nvPr/>
        </p:nvSpPr>
        <p:spPr>
          <a:xfrm>
            <a:off x="8083725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1531" name="Google Shape;1531;p29"/>
          <p:cNvSpPr txBox="1"/>
          <p:nvPr/>
        </p:nvSpPr>
        <p:spPr>
          <a:xfrm>
            <a:off x="8083725" y="3530600"/>
            <a:ext cx="36501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"Selling out" culture among college students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32" name="Google Shape;1532;p29"/>
          <p:cNvGrpSpPr/>
          <p:nvPr/>
        </p:nvGrpSpPr>
        <p:grpSpPr>
          <a:xfrm rot="-5400000">
            <a:off x="12678139" y="2065490"/>
            <a:ext cx="3085741" cy="3266853"/>
            <a:chOff x="0" y="-47625"/>
            <a:chExt cx="812700" cy="860400"/>
          </a:xfrm>
        </p:grpSpPr>
        <p:sp>
          <p:nvSpPr>
            <p:cNvPr id="1533" name="Google Shape;1533;p29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2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5" name="Google Shape;1535;p29"/>
          <p:cNvSpPr txBox="1"/>
          <p:nvPr/>
        </p:nvSpPr>
        <p:spPr>
          <a:xfrm>
            <a:off x="13359471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1536" name="Google Shape;1536;p29"/>
          <p:cNvSpPr txBox="1"/>
          <p:nvPr/>
        </p:nvSpPr>
        <p:spPr>
          <a:xfrm>
            <a:off x="13359471" y="3530600"/>
            <a:ext cx="3650100" cy="4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Balance their desire for financial success and career stability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37" name="Google Shape;1537;p29"/>
          <p:cNvGrpSpPr/>
          <p:nvPr/>
        </p:nvGrpSpPr>
        <p:grpSpPr>
          <a:xfrm rot="-5400000">
            <a:off x="7402393" y="5849934"/>
            <a:ext cx="3085741" cy="3266853"/>
            <a:chOff x="0" y="-47625"/>
            <a:chExt cx="812700" cy="860400"/>
          </a:xfrm>
        </p:grpSpPr>
        <p:sp>
          <p:nvSpPr>
            <p:cNvPr id="1538" name="Google Shape;1538;p29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2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0" name="Google Shape;1540;p29"/>
          <p:cNvSpPr txBox="1"/>
          <p:nvPr/>
        </p:nvSpPr>
        <p:spPr>
          <a:xfrm>
            <a:off x="8083725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1541" name="Google Shape;1541;p29"/>
          <p:cNvSpPr txBox="1"/>
          <p:nvPr/>
        </p:nvSpPr>
        <p:spPr>
          <a:xfrm>
            <a:off x="8083725" y="7315043"/>
            <a:ext cx="36501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Personal career trajectory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42" name="Google Shape;1542;p29"/>
          <p:cNvGrpSpPr/>
          <p:nvPr/>
        </p:nvGrpSpPr>
        <p:grpSpPr>
          <a:xfrm rot="-5400000">
            <a:off x="12678139" y="5849934"/>
            <a:ext cx="3085741" cy="3266853"/>
            <a:chOff x="0" y="-47625"/>
            <a:chExt cx="812700" cy="860400"/>
          </a:xfrm>
        </p:grpSpPr>
        <p:sp>
          <p:nvSpPr>
            <p:cNvPr id="1543" name="Google Shape;1543;p29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29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5" name="Google Shape;1545;p29"/>
          <p:cNvSpPr txBox="1"/>
          <p:nvPr/>
        </p:nvSpPr>
        <p:spPr>
          <a:xfrm>
            <a:off x="13359471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1546" name="Google Shape;1546;p29"/>
          <p:cNvSpPr txBox="1"/>
          <p:nvPr/>
        </p:nvSpPr>
        <p:spPr>
          <a:xfrm>
            <a:off x="13359471" y="7315043"/>
            <a:ext cx="36501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Views on work and fulfillment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47" name="Google Shape;1547;p29"/>
          <p:cNvGrpSpPr/>
          <p:nvPr/>
        </p:nvGrpSpPr>
        <p:grpSpPr>
          <a:xfrm>
            <a:off x="0" y="8030690"/>
            <a:ext cx="2123679" cy="2256294"/>
            <a:chOff x="0" y="0"/>
            <a:chExt cx="2831572" cy="3008392"/>
          </a:xfrm>
        </p:grpSpPr>
        <p:grpSp>
          <p:nvGrpSpPr>
            <p:cNvPr id="1548" name="Google Shape;1548;p29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549" name="Google Shape;154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1" name="Google Shape;1551;p29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552" name="Google Shape;155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4" name="Google Shape;1554;p29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555" name="Google Shape;155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7" name="Google Shape;1557;p29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558" name="Google Shape;155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0" name="Google Shape;1560;p29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561" name="Google Shape;156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3" name="Google Shape;1563;p29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564" name="Google Shape;156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6" name="Google Shape;1566;p29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567" name="Google Shape;156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9" name="Google Shape;1569;p29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570" name="Google Shape;157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2" name="Google Shape;1572;p29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573" name="Google Shape;157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5" name="Google Shape;1575;p29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576" name="Google Shape;157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8" name="Google Shape;1578;p29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579" name="Google Shape;157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1" name="Google Shape;1581;p29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582" name="Google Shape;158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4" name="Google Shape;1584;p29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585" name="Google Shape;158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7" name="Google Shape;1587;p29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588" name="Google Shape;158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0" name="Google Shape;1590;p29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591" name="Google Shape;159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3" name="Google Shape;1593;p29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594" name="Google Shape;159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6" name="Google Shape;1596;p29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597" name="Google Shape;159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9" name="Google Shape;1599;p29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600" name="Google Shape;160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2" name="Google Shape;1602;p29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603" name="Google Shape;160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5" name="Google Shape;1605;p29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606" name="Google Shape;160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8" name="Google Shape;1608;p29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609" name="Google Shape;160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1" name="Google Shape;1611;p29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612" name="Google Shape;161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4" name="Google Shape;1614;p29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615" name="Google Shape;161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7" name="Google Shape;1617;p29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618" name="Google Shape;161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0" name="Google Shape;1620;p29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621" name="Google Shape;162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3" name="Google Shape;1623;p29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624" name="Google Shape;162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6" name="Google Shape;1626;p29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627" name="Google Shape;162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9" name="Google Shape;1629;p29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630" name="Google Shape;163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2" name="Google Shape;1632;p29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633" name="Google Shape;163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5" name="Google Shape;1635;p29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636" name="Google Shape;163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8" name="Google Shape;1638;p29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639" name="Google Shape;163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1" name="Google Shape;1641;p29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642" name="Google Shape;164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4" name="Google Shape;1644;p29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645" name="Google Shape;164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7" name="Google Shape;1647;p29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648" name="Google Shape;164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0" name="Google Shape;1650;p29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651" name="Google Shape;165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3" name="Google Shape;1653;p29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654" name="Google Shape;165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56" name="Google Shape;1656;p29"/>
          <p:cNvGrpSpPr/>
          <p:nvPr/>
        </p:nvGrpSpPr>
        <p:grpSpPr>
          <a:xfrm>
            <a:off x="2275229" y="8030690"/>
            <a:ext cx="2123679" cy="2256294"/>
            <a:chOff x="0" y="0"/>
            <a:chExt cx="2831572" cy="3008392"/>
          </a:xfrm>
        </p:grpSpPr>
        <p:grpSp>
          <p:nvGrpSpPr>
            <p:cNvPr id="1657" name="Google Shape;1657;p29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658" name="Google Shape;165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0" name="Google Shape;1660;p29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661" name="Google Shape;166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3" name="Google Shape;1663;p29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664" name="Google Shape;166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6" name="Google Shape;1666;p29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667" name="Google Shape;166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69" name="Google Shape;1669;p29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670" name="Google Shape;167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2" name="Google Shape;1672;p29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673" name="Google Shape;167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5" name="Google Shape;1675;p29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676" name="Google Shape;167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8" name="Google Shape;1678;p29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679" name="Google Shape;167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1" name="Google Shape;1681;p29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682" name="Google Shape;168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4" name="Google Shape;1684;p29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685" name="Google Shape;168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6" name="Google Shape;168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7" name="Google Shape;1687;p29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688" name="Google Shape;168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9" name="Google Shape;168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0" name="Google Shape;1690;p29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691" name="Google Shape;169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3" name="Google Shape;1693;p29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694" name="Google Shape;169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6" name="Google Shape;1696;p29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697" name="Google Shape;169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9" name="Google Shape;1699;p29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700" name="Google Shape;170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2" name="Google Shape;1702;p29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703" name="Google Shape;170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5" name="Google Shape;1705;p29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706" name="Google Shape;170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8" name="Google Shape;1708;p29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709" name="Google Shape;170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1" name="Google Shape;1711;p29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712" name="Google Shape;171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4" name="Google Shape;1714;p29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715" name="Google Shape;171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7" name="Google Shape;1717;p29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718" name="Google Shape;171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0" name="Google Shape;1720;p29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721" name="Google Shape;172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2" name="Google Shape;172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3" name="Google Shape;1723;p29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724" name="Google Shape;172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6" name="Google Shape;1726;p29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727" name="Google Shape;172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9" name="Google Shape;1729;p29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730" name="Google Shape;173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2" name="Google Shape;1732;p29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733" name="Google Shape;173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5" name="Google Shape;1735;p29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736" name="Google Shape;1736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8" name="Google Shape;1738;p29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739" name="Google Shape;1739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1" name="Google Shape;1741;p29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742" name="Google Shape;1742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4" name="Google Shape;1744;p29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745" name="Google Shape;1745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6" name="Google Shape;1746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7" name="Google Shape;1747;p29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748" name="Google Shape;1748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9" name="Google Shape;1749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0" name="Google Shape;1750;p29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751" name="Google Shape;1751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3" name="Google Shape;1753;p29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754" name="Google Shape;1754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6" name="Google Shape;1756;p29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757" name="Google Shape;1757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9" name="Google Shape;1759;p29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760" name="Google Shape;1760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2" name="Google Shape;1762;p29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763" name="Google Shape;1763;p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2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65" name="Google Shape;1765;p29"/>
          <p:cNvSpPr txBox="1"/>
          <p:nvPr/>
        </p:nvSpPr>
        <p:spPr>
          <a:xfrm>
            <a:off x="8556025" y="2986550"/>
            <a:ext cx="974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6" name="Google Shape;1766;p29"/>
          <p:cNvSpPr txBox="1"/>
          <p:nvPr/>
        </p:nvSpPr>
        <p:spPr>
          <a:xfrm>
            <a:off x="7563775" y="963500"/>
            <a:ext cx="10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" name="Google Shape;17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7625" y="0"/>
            <a:ext cx="13289951" cy="103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2" name="Google Shape;1772;p30"/>
          <p:cNvSpPr/>
          <p:nvPr/>
        </p:nvSpPr>
        <p:spPr>
          <a:xfrm>
            <a:off x="10493325" y="2168075"/>
            <a:ext cx="930600" cy="740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30"/>
          <p:cNvSpPr/>
          <p:nvPr/>
        </p:nvSpPr>
        <p:spPr>
          <a:xfrm>
            <a:off x="4498150" y="3149500"/>
            <a:ext cx="930600" cy="740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4" name="Google Shape;1774;p30"/>
          <p:cNvSpPr/>
          <p:nvPr/>
        </p:nvSpPr>
        <p:spPr>
          <a:xfrm>
            <a:off x="6599025" y="6677300"/>
            <a:ext cx="930600" cy="740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p30"/>
          <p:cNvSpPr/>
          <p:nvPr/>
        </p:nvSpPr>
        <p:spPr>
          <a:xfrm>
            <a:off x="11776700" y="7418000"/>
            <a:ext cx="930600" cy="740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31"/>
          <p:cNvSpPr txBox="1"/>
          <p:nvPr/>
        </p:nvSpPr>
        <p:spPr>
          <a:xfrm>
            <a:off x="205400" y="116566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Key Quotes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81" name="Google Shape;1781;p31"/>
          <p:cNvSpPr txBox="1"/>
          <p:nvPr/>
        </p:nvSpPr>
        <p:spPr>
          <a:xfrm>
            <a:off x="898150" y="28932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782" name="Google Shape;1782;p31"/>
          <p:cNvGrpSpPr/>
          <p:nvPr/>
        </p:nvGrpSpPr>
        <p:grpSpPr>
          <a:xfrm rot="10800000">
            <a:off x="-256201" y="2893194"/>
            <a:ext cx="4399145" cy="5421739"/>
            <a:chOff x="-109362" y="-1350505"/>
            <a:chExt cx="812700" cy="1387379"/>
          </a:xfrm>
        </p:grpSpPr>
        <p:sp>
          <p:nvSpPr>
            <p:cNvPr id="1783" name="Google Shape;1783;p31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31"/>
            <p:cNvSpPr txBox="1"/>
            <p:nvPr/>
          </p:nvSpPr>
          <p:spPr>
            <a:xfrm>
              <a:off x="-109362" y="-135050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5" name="Google Shape;1785;p31"/>
          <p:cNvSpPr txBox="1"/>
          <p:nvPr/>
        </p:nvSpPr>
        <p:spPr>
          <a:xfrm>
            <a:off x="225278" y="3387336"/>
            <a:ext cx="4262100" cy="15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Samuel N.</a:t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786" name="Google Shape;1786;p31"/>
          <p:cNvSpPr txBox="1"/>
          <p:nvPr/>
        </p:nvSpPr>
        <p:spPr>
          <a:xfrm>
            <a:off x="225280" y="4117325"/>
            <a:ext cx="16666500" cy="6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“I was earning enough money but I was still a young guy. My work was not empowering and not fulfilling.”</a:t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“Students know how to manage time well, but they don’t know how to manage energy. Students will come to class on time but be very tired or burnt out.” Samuel</a:t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“I could not lose myself. I know the cooking pot and river that fed me. I always remember where I came from.” Samuel </a:t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“There is so much pressure on young men and women in this generation. Schools are producing students who are intellectually smart but emotionally challenged.” Samuel</a:t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7" name="Google Shape;1787;p31"/>
          <p:cNvSpPr txBox="1"/>
          <p:nvPr/>
        </p:nvSpPr>
        <p:spPr>
          <a:xfrm>
            <a:off x="14545635" y="391760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32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3" name="Google Shape;1793;p32"/>
          <p:cNvSpPr txBox="1"/>
          <p:nvPr/>
        </p:nvSpPr>
        <p:spPr>
          <a:xfrm>
            <a:off x="1028700" y="2371744"/>
            <a:ext cx="5425800" cy="99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Lalitha</a:t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VP of an enterprise software company</a:t>
            </a:r>
            <a:endParaRPr i="1"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Zoom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Anavi - Interviewer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Sara - Notetaker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Update on project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794" name="Google Shape;1794;p32"/>
          <p:cNvGrpSpPr/>
          <p:nvPr/>
        </p:nvGrpSpPr>
        <p:grpSpPr>
          <a:xfrm rot="-5400000">
            <a:off x="7402393" y="2065490"/>
            <a:ext cx="3085741" cy="3266853"/>
            <a:chOff x="0" y="-47625"/>
            <a:chExt cx="812700" cy="860400"/>
          </a:xfrm>
        </p:grpSpPr>
        <p:sp>
          <p:nvSpPr>
            <p:cNvPr id="1795" name="Google Shape;1795;p32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3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7" name="Google Shape;1797;p32"/>
          <p:cNvSpPr txBox="1"/>
          <p:nvPr/>
        </p:nvSpPr>
        <p:spPr>
          <a:xfrm>
            <a:off x="8083725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1798" name="Google Shape;1798;p32"/>
          <p:cNvSpPr txBox="1"/>
          <p:nvPr/>
        </p:nvSpPr>
        <p:spPr>
          <a:xfrm>
            <a:off x="8083725" y="3530600"/>
            <a:ext cx="36501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Struggles of social impact startups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799" name="Google Shape;1799;p32"/>
          <p:cNvGrpSpPr/>
          <p:nvPr/>
        </p:nvGrpSpPr>
        <p:grpSpPr>
          <a:xfrm rot="-5400000">
            <a:off x="12678139" y="2065490"/>
            <a:ext cx="3085741" cy="3266853"/>
            <a:chOff x="0" y="-47625"/>
            <a:chExt cx="812700" cy="860400"/>
          </a:xfrm>
        </p:grpSpPr>
        <p:sp>
          <p:nvSpPr>
            <p:cNvPr id="1800" name="Google Shape;1800;p32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3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2" name="Google Shape;1802;p32"/>
          <p:cNvSpPr txBox="1"/>
          <p:nvPr/>
        </p:nvSpPr>
        <p:spPr>
          <a:xfrm>
            <a:off x="13359471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1803" name="Google Shape;1803;p32"/>
          <p:cNvSpPr txBox="1"/>
          <p:nvPr/>
        </p:nvSpPr>
        <p:spPr>
          <a:xfrm>
            <a:off x="13359471" y="3530600"/>
            <a:ext cx="3650100" cy="50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Diversity in social impact innovation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04" name="Google Shape;1804;p32"/>
          <p:cNvGrpSpPr/>
          <p:nvPr/>
        </p:nvGrpSpPr>
        <p:grpSpPr>
          <a:xfrm rot="-5400000">
            <a:off x="7402393" y="5849934"/>
            <a:ext cx="3085741" cy="3266853"/>
            <a:chOff x="0" y="-47625"/>
            <a:chExt cx="812700" cy="860400"/>
          </a:xfrm>
        </p:grpSpPr>
        <p:sp>
          <p:nvSpPr>
            <p:cNvPr id="1805" name="Google Shape;1805;p32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3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7" name="Google Shape;1807;p32"/>
          <p:cNvSpPr txBox="1"/>
          <p:nvPr/>
        </p:nvSpPr>
        <p:spPr>
          <a:xfrm>
            <a:off x="8083725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1808" name="Google Shape;1808;p32"/>
          <p:cNvSpPr txBox="1"/>
          <p:nvPr/>
        </p:nvSpPr>
        <p:spPr>
          <a:xfrm>
            <a:off x="8083725" y="7315043"/>
            <a:ext cx="3650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Financial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stability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and positive social impact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09" name="Google Shape;1809;p32"/>
          <p:cNvGrpSpPr/>
          <p:nvPr/>
        </p:nvGrpSpPr>
        <p:grpSpPr>
          <a:xfrm rot="-5400000">
            <a:off x="12678139" y="5849934"/>
            <a:ext cx="3085741" cy="3266853"/>
            <a:chOff x="0" y="-47625"/>
            <a:chExt cx="812700" cy="860400"/>
          </a:xfrm>
        </p:grpSpPr>
        <p:sp>
          <p:nvSpPr>
            <p:cNvPr id="1810" name="Google Shape;1810;p32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32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2" name="Google Shape;1812;p32"/>
          <p:cNvSpPr txBox="1"/>
          <p:nvPr/>
        </p:nvSpPr>
        <p:spPr>
          <a:xfrm>
            <a:off x="13359471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1813" name="Google Shape;1813;p32"/>
          <p:cNvSpPr txBox="1"/>
          <p:nvPr/>
        </p:nvSpPr>
        <p:spPr>
          <a:xfrm>
            <a:off x="13359471" y="7315043"/>
            <a:ext cx="36501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 impact start-up profitability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14" name="Google Shape;1814;p32"/>
          <p:cNvGrpSpPr/>
          <p:nvPr/>
        </p:nvGrpSpPr>
        <p:grpSpPr>
          <a:xfrm>
            <a:off x="0" y="8030690"/>
            <a:ext cx="2123679" cy="2256294"/>
            <a:chOff x="0" y="0"/>
            <a:chExt cx="2831572" cy="3008392"/>
          </a:xfrm>
        </p:grpSpPr>
        <p:grpSp>
          <p:nvGrpSpPr>
            <p:cNvPr id="1815" name="Google Shape;1815;p32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816" name="Google Shape;181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8" name="Google Shape;1818;p32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819" name="Google Shape;181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1" name="Google Shape;1821;p32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822" name="Google Shape;182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4" name="Google Shape;1824;p32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825" name="Google Shape;182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7" name="Google Shape;1827;p32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828" name="Google Shape;182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0" name="Google Shape;1830;p32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831" name="Google Shape;183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3" name="Google Shape;1833;p32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834" name="Google Shape;183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6" name="Google Shape;1836;p32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837" name="Google Shape;183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9" name="Google Shape;1839;p32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840" name="Google Shape;184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2" name="Google Shape;1842;p32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843" name="Google Shape;184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5" name="Google Shape;1845;p32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846" name="Google Shape;184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8" name="Google Shape;1848;p32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849" name="Google Shape;184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1" name="Google Shape;1851;p32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852" name="Google Shape;185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4" name="Google Shape;1854;p32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855" name="Google Shape;185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7" name="Google Shape;1857;p32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858" name="Google Shape;185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0" name="Google Shape;1860;p32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861" name="Google Shape;186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2" name="Google Shape;186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3" name="Google Shape;1863;p32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864" name="Google Shape;186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5" name="Google Shape;186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6" name="Google Shape;1866;p32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867" name="Google Shape;186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8" name="Google Shape;186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9" name="Google Shape;1869;p32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870" name="Google Shape;187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1" name="Google Shape;187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2" name="Google Shape;1872;p32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873" name="Google Shape;187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4" name="Google Shape;187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5" name="Google Shape;1875;p32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876" name="Google Shape;187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7" name="Google Shape;187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8" name="Google Shape;1878;p32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879" name="Google Shape;187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0" name="Google Shape;188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1" name="Google Shape;1881;p32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882" name="Google Shape;188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3" name="Google Shape;188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4" name="Google Shape;1884;p32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885" name="Google Shape;188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6" name="Google Shape;188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7" name="Google Shape;1887;p32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888" name="Google Shape;188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9" name="Google Shape;188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0" name="Google Shape;1890;p32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1891" name="Google Shape;189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2" name="Google Shape;189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3" name="Google Shape;1893;p32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1894" name="Google Shape;189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5" name="Google Shape;189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6" name="Google Shape;1896;p32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1897" name="Google Shape;189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9" name="Google Shape;1899;p32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1900" name="Google Shape;190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2" name="Google Shape;1902;p32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1903" name="Google Shape;190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5" name="Google Shape;1905;p32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1906" name="Google Shape;190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7" name="Google Shape;190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8" name="Google Shape;1908;p32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1909" name="Google Shape;190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0" name="Google Shape;191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1" name="Google Shape;1911;p32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1912" name="Google Shape;191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4" name="Google Shape;1914;p32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1915" name="Google Shape;191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6" name="Google Shape;191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7" name="Google Shape;1917;p32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1918" name="Google Shape;191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0" name="Google Shape;1920;p32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1921" name="Google Shape;192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2" name="Google Shape;192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23" name="Google Shape;1923;p32"/>
          <p:cNvGrpSpPr/>
          <p:nvPr/>
        </p:nvGrpSpPr>
        <p:grpSpPr>
          <a:xfrm>
            <a:off x="2275229" y="8030690"/>
            <a:ext cx="2123679" cy="2256294"/>
            <a:chOff x="0" y="0"/>
            <a:chExt cx="2831572" cy="3008392"/>
          </a:xfrm>
        </p:grpSpPr>
        <p:grpSp>
          <p:nvGrpSpPr>
            <p:cNvPr id="1924" name="Google Shape;1924;p32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1925" name="Google Shape;192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6" name="Google Shape;192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7" name="Google Shape;1927;p32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1928" name="Google Shape;192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9" name="Google Shape;192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0" name="Google Shape;1930;p32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1931" name="Google Shape;193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2" name="Google Shape;193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3" name="Google Shape;1933;p32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1934" name="Google Shape;193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6" name="Google Shape;1936;p32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1937" name="Google Shape;193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9" name="Google Shape;1939;p32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1940" name="Google Shape;194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2" name="Google Shape;1942;p32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1943" name="Google Shape;194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5" name="Google Shape;1945;p32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1946" name="Google Shape;194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8" name="Google Shape;1948;p32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1949" name="Google Shape;194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1" name="Google Shape;1951;p32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1952" name="Google Shape;195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3" name="Google Shape;195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4" name="Google Shape;1954;p32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1955" name="Google Shape;195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7" name="Google Shape;1957;p32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1958" name="Google Shape;195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0" name="Google Shape;1960;p32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1961" name="Google Shape;196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3" name="Google Shape;1963;p32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1964" name="Google Shape;196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6" name="Google Shape;1966;p32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1967" name="Google Shape;196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9" name="Google Shape;1969;p32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1970" name="Google Shape;197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2" name="Google Shape;1972;p32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1973" name="Google Shape;197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5" name="Google Shape;1975;p32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1976" name="Google Shape;197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7" name="Google Shape;197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8" name="Google Shape;1978;p32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1979" name="Google Shape;197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0" name="Google Shape;198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1" name="Google Shape;1981;p32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1982" name="Google Shape;198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3" name="Google Shape;198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4" name="Google Shape;1984;p32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1985" name="Google Shape;198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7" name="Google Shape;1987;p32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1988" name="Google Shape;198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9" name="Google Shape;198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0" name="Google Shape;1990;p32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1991" name="Google Shape;199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2" name="Google Shape;199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3" name="Google Shape;1993;p32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1994" name="Google Shape;199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5" name="Google Shape;199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6" name="Google Shape;1996;p32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1997" name="Google Shape;199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8" name="Google Shape;199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9" name="Google Shape;1999;p32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2000" name="Google Shape;200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1" name="Google Shape;200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2" name="Google Shape;2002;p32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2003" name="Google Shape;2003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5" name="Google Shape;2005;p32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2006" name="Google Shape;2006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7" name="Google Shape;2007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8" name="Google Shape;2008;p32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2009" name="Google Shape;2009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1" name="Google Shape;2011;p32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2012" name="Google Shape;2012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3" name="Google Shape;2013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4" name="Google Shape;2014;p32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2015" name="Google Shape;2015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6" name="Google Shape;2016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7" name="Google Shape;2017;p32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2018" name="Google Shape;2018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0" name="Google Shape;2020;p32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2021" name="Google Shape;2021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2" name="Google Shape;2022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3" name="Google Shape;2023;p32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2024" name="Google Shape;2024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5" name="Google Shape;2025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6" name="Google Shape;2026;p32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2027" name="Google Shape;2027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8" name="Google Shape;2028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9" name="Google Shape;2029;p32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2030" name="Google Shape;2030;p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1" name="Google Shape;2031;p3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32" name="Google Shape;2032;p32"/>
          <p:cNvSpPr txBox="1"/>
          <p:nvPr/>
        </p:nvSpPr>
        <p:spPr>
          <a:xfrm>
            <a:off x="8556025" y="2986550"/>
            <a:ext cx="974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3" name="Google Shape;2033;p32"/>
          <p:cNvSpPr txBox="1"/>
          <p:nvPr/>
        </p:nvSpPr>
        <p:spPr>
          <a:xfrm>
            <a:off x="7563775" y="963500"/>
            <a:ext cx="10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sz="4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33"/>
          <p:cNvSpPr/>
          <p:nvPr/>
        </p:nvSpPr>
        <p:spPr>
          <a:xfrm>
            <a:off x="2493925" y="209550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9" name="Google Shape;2039;p33"/>
          <p:cNvSpPr/>
          <p:nvPr/>
        </p:nvSpPr>
        <p:spPr>
          <a:xfrm>
            <a:off x="533500" y="7633875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p33"/>
          <p:cNvSpPr/>
          <p:nvPr/>
        </p:nvSpPr>
        <p:spPr>
          <a:xfrm>
            <a:off x="16168375" y="928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1" name="Google Shape;2041;p33"/>
          <p:cNvSpPr/>
          <p:nvPr/>
        </p:nvSpPr>
        <p:spPr>
          <a:xfrm>
            <a:off x="10848225" y="8787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2" name="Google Shape;204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1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43" name="Google Shape;2043;p33"/>
          <p:cNvSpPr/>
          <p:nvPr/>
        </p:nvSpPr>
        <p:spPr>
          <a:xfrm>
            <a:off x="2493925" y="209550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4" name="Google Shape;2044;p33"/>
          <p:cNvSpPr/>
          <p:nvPr/>
        </p:nvSpPr>
        <p:spPr>
          <a:xfrm>
            <a:off x="533500" y="7633875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5" name="Google Shape;2045;p33"/>
          <p:cNvSpPr/>
          <p:nvPr/>
        </p:nvSpPr>
        <p:spPr>
          <a:xfrm>
            <a:off x="16168375" y="928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6" name="Google Shape;2046;p33"/>
          <p:cNvSpPr/>
          <p:nvPr/>
        </p:nvSpPr>
        <p:spPr>
          <a:xfrm>
            <a:off x="10848225" y="8787250"/>
            <a:ext cx="1627800" cy="14277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050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34"/>
          <p:cNvSpPr txBox="1"/>
          <p:nvPr/>
        </p:nvSpPr>
        <p:spPr>
          <a:xfrm>
            <a:off x="205400" y="116566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Key Quotes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52" name="Google Shape;2052;p34"/>
          <p:cNvSpPr txBox="1"/>
          <p:nvPr/>
        </p:nvSpPr>
        <p:spPr>
          <a:xfrm>
            <a:off x="898150" y="28932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53" name="Google Shape;2053;p34"/>
          <p:cNvGrpSpPr/>
          <p:nvPr/>
        </p:nvGrpSpPr>
        <p:grpSpPr>
          <a:xfrm rot="10800000">
            <a:off x="-256201" y="2893194"/>
            <a:ext cx="4399145" cy="5421739"/>
            <a:chOff x="-109362" y="-1350505"/>
            <a:chExt cx="812700" cy="1387379"/>
          </a:xfrm>
        </p:grpSpPr>
        <p:sp>
          <p:nvSpPr>
            <p:cNvPr id="2054" name="Google Shape;2054;p34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4"/>
            <p:cNvSpPr txBox="1"/>
            <p:nvPr/>
          </p:nvSpPr>
          <p:spPr>
            <a:xfrm>
              <a:off x="-109362" y="-135050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6" name="Google Shape;2056;p34"/>
          <p:cNvSpPr txBox="1"/>
          <p:nvPr/>
        </p:nvSpPr>
        <p:spPr>
          <a:xfrm>
            <a:off x="225278" y="3387336"/>
            <a:ext cx="4262100" cy="15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Lalitha</a:t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57" name="Google Shape;2057;p34"/>
          <p:cNvSpPr txBox="1"/>
          <p:nvPr/>
        </p:nvSpPr>
        <p:spPr>
          <a:xfrm>
            <a:off x="225280" y="4117325"/>
            <a:ext cx="166665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“Balancing passion and financial stability when pursuing social entrepreneurship as a student can be challenging. “ 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“Social impact startups have limited customer bases, making it difficult to demonstrate market viability”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8" name="Google Shape;2058;p34"/>
          <p:cNvSpPr txBox="1"/>
          <p:nvPr/>
        </p:nvSpPr>
        <p:spPr>
          <a:xfrm>
            <a:off x="14545635" y="391760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35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4" name="Google Shape;2064;p35"/>
          <p:cNvSpPr txBox="1"/>
          <p:nvPr/>
        </p:nvSpPr>
        <p:spPr>
          <a:xfrm>
            <a:off x="1028700" y="2371744"/>
            <a:ext cx="5425800" cy="10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Sana</a:t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Founder of social impact org</a:t>
            </a:r>
            <a:endParaRPr i="1"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Zoom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Sara - Interviewer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Shardul - Notetaker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Update on project </a:t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065" name="Google Shape;2065;p35"/>
          <p:cNvGrpSpPr/>
          <p:nvPr/>
        </p:nvGrpSpPr>
        <p:grpSpPr>
          <a:xfrm rot="-5400000">
            <a:off x="7402393" y="2065490"/>
            <a:ext cx="3085741" cy="3266853"/>
            <a:chOff x="0" y="-47625"/>
            <a:chExt cx="812700" cy="860400"/>
          </a:xfrm>
        </p:grpSpPr>
        <p:sp>
          <p:nvSpPr>
            <p:cNvPr id="2066" name="Google Shape;2066;p35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8" name="Google Shape;2068;p35"/>
          <p:cNvSpPr txBox="1"/>
          <p:nvPr/>
        </p:nvSpPr>
        <p:spPr>
          <a:xfrm>
            <a:off x="8083725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2069" name="Google Shape;2069;p35"/>
          <p:cNvSpPr txBox="1"/>
          <p:nvPr/>
        </p:nvSpPr>
        <p:spPr>
          <a:xfrm>
            <a:off x="8083725" y="3530600"/>
            <a:ext cx="36501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Youth role in social impact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70" name="Google Shape;2070;p35"/>
          <p:cNvGrpSpPr/>
          <p:nvPr/>
        </p:nvGrpSpPr>
        <p:grpSpPr>
          <a:xfrm rot="-5400000">
            <a:off x="12678139" y="2065490"/>
            <a:ext cx="3085741" cy="3266853"/>
            <a:chOff x="0" y="-47625"/>
            <a:chExt cx="812700" cy="860400"/>
          </a:xfrm>
        </p:grpSpPr>
        <p:sp>
          <p:nvSpPr>
            <p:cNvPr id="2071" name="Google Shape;2071;p35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35"/>
          <p:cNvSpPr txBox="1"/>
          <p:nvPr/>
        </p:nvSpPr>
        <p:spPr>
          <a:xfrm>
            <a:off x="13359471" y="2361416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2074" name="Google Shape;2074;p35"/>
          <p:cNvSpPr txBox="1"/>
          <p:nvPr/>
        </p:nvSpPr>
        <p:spPr>
          <a:xfrm>
            <a:off x="13359471" y="3530600"/>
            <a:ext cx="36501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Burnout among social entrepreneurs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75" name="Google Shape;2075;p35"/>
          <p:cNvGrpSpPr/>
          <p:nvPr/>
        </p:nvGrpSpPr>
        <p:grpSpPr>
          <a:xfrm rot="-5400000">
            <a:off x="7402393" y="5849934"/>
            <a:ext cx="3085741" cy="3266853"/>
            <a:chOff x="0" y="-47625"/>
            <a:chExt cx="812700" cy="860400"/>
          </a:xfrm>
        </p:grpSpPr>
        <p:sp>
          <p:nvSpPr>
            <p:cNvPr id="2076" name="Google Shape;2076;p35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8" name="Google Shape;2078;p35"/>
          <p:cNvSpPr txBox="1"/>
          <p:nvPr/>
        </p:nvSpPr>
        <p:spPr>
          <a:xfrm>
            <a:off x="8083725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2079" name="Google Shape;2079;p35"/>
          <p:cNvSpPr txBox="1"/>
          <p:nvPr/>
        </p:nvSpPr>
        <p:spPr>
          <a:xfrm>
            <a:off x="8083725" y="7315043"/>
            <a:ext cx="3650100" cy="42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Young people 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involvement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in community service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80" name="Google Shape;2080;p35"/>
          <p:cNvGrpSpPr/>
          <p:nvPr/>
        </p:nvGrpSpPr>
        <p:grpSpPr>
          <a:xfrm rot="-5400000">
            <a:off x="12678139" y="5849934"/>
            <a:ext cx="3085741" cy="3266853"/>
            <a:chOff x="0" y="-47625"/>
            <a:chExt cx="812700" cy="860400"/>
          </a:xfrm>
        </p:grpSpPr>
        <p:sp>
          <p:nvSpPr>
            <p:cNvPr id="2081" name="Google Shape;2081;p35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35"/>
            <p:cNvSpPr txBox="1"/>
            <p:nvPr/>
          </p:nvSpPr>
          <p:spPr>
            <a:xfrm>
              <a:off x="0" y="-4762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3" name="Google Shape;2083;p35"/>
          <p:cNvSpPr txBox="1"/>
          <p:nvPr/>
        </p:nvSpPr>
        <p:spPr>
          <a:xfrm>
            <a:off x="13359471" y="6145860"/>
            <a:ext cx="134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2084" name="Google Shape;2084;p35"/>
          <p:cNvSpPr txBox="1"/>
          <p:nvPr/>
        </p:nvSpPr>
        <p:spPr>
          <a:xfrm>
            <a:off x="13359471" y="7315043"/>
            <a:ext cx="3650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Difficulties faced by youth pursuing social good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85" name="Google Shape;2085;p35"/>
          <p:cNvGrpSpPr/>
          <p:nvPr/>
        </p:nvGrpSpPr>
        <p:grpSpPr>
          <a:xfrm>
            <a:off x="0" y="8030690"/>
            <a:ext cx="2123679" cy="2256294"/>
            <a:chOff x="0" y="0"/>
            <a:chExt cx="2831572" cy="3008392"/>
          </a:xfrm>
        </p:grpSpPr>
        <p:grpSp>
          <p:nvGrpSpPr>
            <p:cNvPr id="2086" name="Google Shape;2086;p35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2087" name="Google Shape;208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8" name="Google Shape;208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9" name="Google Shape;2089;p35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2090" name="Google Shape;209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1" name="Google Shape;209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2" name="Google Shape;2092;p35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2093" name="Google Shape;209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4" name="Google Shape;209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5" name="Google Shape;2095;p35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2096" name="Google Shape;209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7" name="Google Shape;209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8" name="Google Shape;2098;p35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2099" name="Google Shape;209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0" name="Google Shape;210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1" name="Google Shape;2101;p35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2102" name="Google Shape;210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4" name="Google Shape;2104;p35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2105" name="Google Shape;210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7" name="Google Shape;2107;p35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2108" name="Google Shape;210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0" name="Google Shape;2110;p35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2111" name="Google Shape;211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2" name="Google Shape;211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3" name="Google Shape;2113;p35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2114" name="Google Shape;211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6" name="Google Shape;2116;p35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2117" name="Google Shape;211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8" name="Google Shape;211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9" name="Google Shape;2119;p35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2120" name="Google Shape;212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2" name="Google Shape;2122;p35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2123" name="Google Shape;212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4" name="Google Shape;212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5" name="Google Shape;2125;p35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2126" name="Google Shape;212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7" name="Google Shape;212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8" name="Google Shape;2128;p35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2129" name="Google Shape;212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0" name="Google Shape;213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31" name="Google Shape;2131;p35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2132" name="Google Shape;213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3" name="Google Shape;213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34" name="Google Shape;2134;p35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2135" name="Google Shape;213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6" name="Google Shape;213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37" name="Google Shape;2137;p35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2138" name="Google Shape;213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9" name="Google Shape;213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40" name="Google Shape;2140;p35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2141" name="Google Shape;214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2" name="Google Shape;214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43" name="Google Shape;2143;p35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2144" name="Google Shape;214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5" name="Google Shape;214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46" name="Google Shape;2146;p35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2147" name="Google Shape;214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8" name="Google Shape;214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49" name="Google Shape;2149;p35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2150" name="Google Shape;215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1" name="Google Shape;215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52" name="Google Shape;2152;p35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2153" name="Google Shape;215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4" name="Google Shape;215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55" name="Google Shape;2155;p35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2156" name="Google Shape;215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7" name="Google Shape;215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58" name="Google Shape;2158;p35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2159" name="Google Shape;215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0" name="Google Shape;216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1" name="Google Shape;2161;p35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2162" name="Google Shape;216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3" name="Google Shape;216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4" name="Google Shape;2164;p35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2165" name="Google Shape;216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6" name="Google Shape;216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7" name="Google Shape;2167;p35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2168" name="Google Shape;216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9" name="Google Shape;216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0" name="Google Shape;2170;p35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2171" name="Google Shape;217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2" name="Google Shape;217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3" name="Google Shape;2173;p35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2174" name="Google Shape;217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5" name="Google Shape;217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6" name="Google Shape;2176;p35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2177" name="Google Shape;217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8" name="Google Shape;217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9" name="Google Shape;2179;p35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2180" name="Google Shape;218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1" name="Google Shape;218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82" name="Google Shape;2182;p35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2183" name="Google Shape;218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4" name="Google Shape;218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85" name="Google Shape;2185;p35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2186" name="Google Shape;218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7" name="Google Shape;218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88" name="Google Shape;2188;p35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2189" name="Google Shape;218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0" name="Google Shape;219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1" name="Google Shape;2191;p35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2192" name="Google Shape;219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3" name="Google Shape;219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94" name="Google Shape;2194;p35"/>
          <p:cNvGrpSpPr/>
          <p:nvPr/>
        </p:nvGrpSpPr>
        <p:grpSpPr>
          <a:xfrm>
            <a:off x="2275229" y="8030690"/>
            <a:ext cx="2123679" cy="2256294"/>
            <a:chOff x="0" y="0"/>
            <a:chExt cx="2831572" cy="3008392"/>
          </a:xfrm>
        </p:grpSpPr>
        <p:grpSp>
          <p:nvGrpSpPr>
            <p:cNvPr id="2195" name="Google Shape;2195;p35"/>
            <p:cNvGrpSpPr/>
            <p:nvPr/>
          </p:nvGrpSpPr>
          <p:grpSpPr>
            <a:xfrm>
              <a:off x="1004579" y="0"/>
              <a:ext cx="303581" cy="303581"/>
              <a:chOff x="0" y="0"/>
              <a:chExt cx="812800" cy="812800"/>
            </a:xfrm>
          </p:grpSpPr>
          <p:sp>
            <p:nvSpPr>
              <p:cNvPr id="2196" name="Google Shape;219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7" name="Google Shape;219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8" name="Google Shape;2198;p35"/>
            <p:cNvGrpSpPr/>
            <p:nvPr/>
          </p:nvGrpSpPr>
          <p:grpSpPr>
            <a:xfrm>
              <a:off x="1517614" y="0"/>
              <a:ext cx="303581" cy="303581"/>
              <a:chOff x="0" y="0"/>
              <a:chExt cx="812800" cy="812800"/>
            </a:xfrm>
          </p:grpSpPr>
          <p:sp>
            <p:nvSpPr>
              <p:cNvPr id="2199" name="Google Shape;219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0" name="Google Shape;220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1" name="Google Shape;2201;p35"/>
            <p:cNvGrpSpPr/>
            <p:nvPr/>
          </p:nvGrpSpPr>
          <p:grpSpPr>
            <a:xfrm>
              <a:off x="2032401" y="0"/>
              <a:ext cx="303581" cy="303581"/>
              <a:chOff x="0" y="0"/>
              <a:chExt cx="812800" cy="812800"/>
            </a:xfrm>
          </p:grpSpPr>
          <p:sp>
            <p:nvSpPr>
              <p:cNvPr id="2202" name="Google Shape;220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3" name="Google Shape;220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4" name="Google Shape;2204;p35"/>
            <p:cNvGrpSpPr/>
            <p:nvPr/>
          </p:nvGrpSpPr>
          <p:grpSpPr>
            <a:xfrm>
              <a:off x="505871" y="0"/>
              <a:ext cx="303581" cy="303581"/>
              <a:chOff x="0" y="0"/>
              <a:chExt cx="812800" cy="812800"/>
            </a:xfrm>
          </p:grpSpPr>
          <p:sp>
            <p:nvSpPr>
              <p:cNvPr id="2205" name="Google Shape;220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6" name="Google Shape;220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7" name="Google Shape;2207;p35"/>
            <p:cNvGrpSpPr/>
            <p:nvPr/>
          </p:nvGrpSpPr>
          <p:grpSpPr>
            <a:xfrm>
              <a:off x="0" y="0"/>
              <a:ext cx="303581" cy="303581"/>
              <a:chOff x="0" y="0"/>
              <a:chExt cx="812800" cy="812800"/>
            </a:xfrm>
          </p:grpSpPr>
          <p:sp>
            <p:nvSpPr>
              <p:cNvPr id="2208" name="Google Shape;220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9" name="Google Shape;220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0" name="Google Shape;2210;p35"/>
            <p:cNvGrpSpPr/>
            <p:nvPr/>
          </p:nvGrpSpPr>
          <p:grpSpPr>
            <a:xfrm>
              <a:off x="2527991" y="0"/>
              <a:ext cx="303581" cy="303581"/>
              <a:chOff x="0" y="0"/>
              <a:chExt cx="812800" cy="812800"/>
            </a:xfrm>
          </p:grpSpPr>
          <p:sp>
            <p:nvSpPr>
              <p:cNvPr id="2211" name="Google Shape;221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2" name="Google Shape;221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3" name="Google Shape;2213;p35"/>
            <p:cNvGrpSpPr/>
            <p:nvPr/>
          </p:nvGrpSpPr>
          <p:grpSpPr>
            <a:xfrm>
              <a:off x="1004579" y="537943"/>
              <a:ext cx="303581" cy="303581"/>
              <a:chOff x="0" y="0"/>
              <a:chExt cx="812800" cy="812800"/>
            </a:xfrm>
          </p:grpSpPr>
          <p:sp>
            <p:nvSpPr>
              <p:cNvPr id="2214" name="Google Shape;221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5" name="Google Shape;221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6" name="Google Shape;2216;p35"/>
            <p:cNvGrpSpPr/>
            <p:nvPr/>
          </p:nvGrpSpPr>
          <p:grpSpPr>
            <a:xfrm>
              <a:off x="1517614" y="537943"/>
              <a:ext cx="303581" cy="303581"/>
              <a:chOff x="0" y="0"/>
              <a:chExt cx="812800" cy="812800"/>
            </a:xfrm>
          </p:grpSpPr>
          <p:sp>
            <p:nvSpPr>
              <p:cNvPr id="2217" name="Google Shape;221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8" name="Google Shape;221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9" name="Google Shape;2219;p35"/>
            <p:cNvGrpSpPr/>
            <p:nvPr/>
          </p:nvGrpSpPr>
          <p:grpSpPr>
            <a:xfrm>
              <a:off x="2032401" y="537943"/>
              <a:ext cx="303581" cy="303581"/>
              <a:chOff x="0" y="0"/>
              <a:chExt cx="812800" cy="812800"/>
            </a:xfrm>
          </p:grpSpPr>
          <p:sp>
            <p:nvSpPr>
              <p:cNvPr id="2220" name="Google Shape;222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1" name="Google Shape;222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2" name="Google Shape;2222;p35"/>
            <p:cNvGrpSpPr/>
            <p:nvPr/>
          </p:nvGrpSpPr>
          <p:grpSpPr>
            <a:xfrm>
              <a:off x="505871" y="537943"/>
              <a:ext cx="303581" cy="303581"/>
              <a:chOff x="0" y="0"/>
              <a:chExt cx="812800" cy="812800"/>
            </a:xfrm>
          </p:grpSpPr>
          <p:sp>
            <p:nvSpPr>
              <p:cNvPr id="2223" name="Google Shape;222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4" name="Google Shape;222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5" name="Google Shape;2225;p35"/>
            <p:cNvGrpSpPr/>
            <p:nvPr/>
          </p:nvGrpSpPr>
          <p:grpSpPr>
            <a:xfrm>
              <a:off x="0" y="537943"/>
              <a:ext cx="303581" cy="303581"/>
              <a:chOff x="0" y="0"/>
              <a:chExt cx="812800" cy="812800"/>
            </a:xfrm>
          </p:grpSpPr>
          <p:sp>
            <p:nvSpPr>
              <p:cNvPr id="2226" name="Google Shape;222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7" name="Google Shape;222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8" name="Google Shape;2228;p35"/>
            <p:cNvGrpSpPr/>
            <p:nvPr/>
          </p:nvGrpSpPr>
          <p:grpSpPr>
            <a:xfrm>
              <a:off x="2527991" y="537943"/>
              <a:ext cx="303581" cy="303581"/>
              <a:chOff x="0" y="0"/>
              <a:chExt cx="812800" cy="812800"/>
            </a:xfrm>
          </p:grpSpPr>
          <p:sp>
            <p:nvSpPr>
              <p:cNvPr id="2229" name="Google Shape;222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0" name="Google Shape;223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1" name="Google Shape;2231;p35"/>
            <p:cNvGrpSpPr/>
            <p:nvPr/>
          </p:nvGrpSpPr>
          <p:grpSpPr>
            <a:xfrm>
              <a:off x="1004579" y="1077142"/>
              <a:ext cx="303581" cy="303581"/>
              <a:chOff x="0" y="0"/>
              <a:chExt cx="812800" cy="812800"/>
            </a:xfrm>
          </p:grpSpPr>
          <p:sp>
            <p:nvSpPr>
              <p:cNvPr id="2232" name="Google Shape;223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3" name="Google Shape;223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4" name="Google Shape;2234;p35"/>
            <p:cNvGrpSpPr/>
            <p:nvPr/>
          </p:nvGrpSpPr>
          <p:grpSpPr>
            <a:xfrm>
              <a:off x="1517614" y="1077142"/>
              <a:ext cx="303581" cy="303581"/>
              <a:chOff x="0" y="0"/>
              <a:chExt cx="812800" cy="812800"/>
            </a:xfrm>
          </p:grpSpPr>
          <p:sp>
            <p:nvSpPr>
              <p:cNvPr id="2235" name="Google Shape;223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6" name="Google Shape;223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7" name="Google Shape;2237;p35"/>
            <p:cNvGrpSpPr/>
            <p:nvPr/>
          </p:nvGrpSpPr>
          <p:grpSpPr>
            <a:xfrm>
              <a:off x="2032401" y="1077142"/>
              <a:ext cx="303581" cy="303581"/>
              <a:chOff x="0" y="0"/>
              <a:chExt cx="812800" cy="812800"/>
            </a:xfrm>
          </p:grpSpPr>
          <p:sp>
            <p:nvSpPr>
              <p:cNvPr id="2238" name="Google Shape;223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9" name="Google Shape;223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40" name="Google Shape;2240;p35"/>
            <p:cNvGrpSpPr/>
            <p:nvPr/>
          </p:nvGrpSpPr>
          <p:grpSpPr>
            <a:xfrm>
              <a:off x="505871" y="1077142"/>
              <a:ext cx="303581" cy="303581"/>
              <a:chOff x="0" y="0"/>
              <a:chExt cx="812800" cy="812800"/>
            </a:xfrm>
          </p:grpSpPr>
          <p:sp>
            <p:nvSpPr>
              <p:cNvPr id="2241" name="Google Shape;224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2" name="Google Shape;224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43" name="Google Shape;2243;p35"/>
            <p:cNvGrpSpPr/>
            <p:nvPr/>
          </p:nvGrpSpPr>
          <p:grpSpPr>
            <a:xfrm>
              <a:off x="0" y="1077142"/>
              <a:ext cx="303581" cy="303581"/>
              <a:chOff x="0" y="0"/>
              <a:chExt cx="812800" cy="812800"/>
            </a:xfrm>
          </p:grpSpPr>
          <p:sp>
            <p:nvSpPr>
              <p:cNvPr id="2244" name="Google Shape;224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5" name="Google Shape;224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46" name="Google Shape;2246;p35"/>
            <p:cNvGrpSpPr/>
            <p:nvPr/>
          </p:nvGrpSpPr>
          <p:grpSpPr>
            <a:xfrm>
              <a:off x="2527991" y="1077142"/>
              <a:ext cx="303581" cy="303581"/>
              <a:chOff x="0" y="0"/>
              <a:chExt cx="812800" cy="812800"/>
            </a:xfrm>
          </p:grpSpPr>
          <p:sp>
            <p:nvSpPr>
              <p:cNvPr id="2247" name="Google Shape;224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8" name="Google Shape;224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49" name="Google Shape;2249;p35"/>
            <p:cNvGrpSpPr/>
            <p:nvPr/>
          </p:nvGrpSpPr>
          <p:grpSpPr>
            <a:xfrm>
              <a:off x="1004579" y="1616340"/>
              <a:ext cx="303581" cy="303581"/>
              <a:chOff x="0" y="0"/>
              <a:chExt cx="812800" cy="812800"/>
            </a:xfrm>
          </p:grpSpPr>
          <p:sp>
            <p:nvSpPr>
              <p:cNvPr id="2250" name="Google Shape;225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1" name="Google Shape;225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2" name="Google Shape;2252;p35"/>
            <p:cNvGrpSpPr/>
            <p:nvPr/>
          </p:nvGrpSpPr>
          <p:grpSpPr>
            <a:xfrm>
              <a:off x="1517614" y="1616340"/>
              <a:ext cx="303581" cy="303581"/>
              <a:chOff x="0" y="0"/>
              <a:chExt cx="812800" cy="812800"/>
            </a:xfrm>
          </p:grpSpPr>
          <p:sp>
            <p:nvSpPr>
              <p:cNvPr id="2253" name="Google Shape;225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4" name="Google Shape;225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5" name="Google Shape;2255;p35"/>
            <p:cNvGrpSpPr/>
            <p:nvPr/>
          </p:nvGrpSpPr>
          <p:grpSpPr>
            <a:xfrm>
              <a:off x="2032401" y="1616340"/>
              <a:ext cx="303581" cy="303581"/>
              <a:chOff x="0" y="0"/>
              <a:chExt cx="812800" cy="812800"/>
            </a:xfrm>
          </p:grpSpPr>
          <p:sp>
            <p:nvSpPr>
              <p:cNvPr id="2256" name="Google Shape;225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7" name="Google Shape;225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8" name="Google Shape;2258;p35"/>
            <p:cNvGrpSpPr/>
            <p:nvPr/>
          </p:nvGrpSpPr>
          <p:grpSpPr>
            <a:xfrm>
              <a:off x="505871" y="1616340"/>
              <a:ext cx="303581" cy="303581"/>
              <a:chOff x="0" y="0"/>
              <a:chExt cx="812800" cy="812800"/>
            </a:xfrm>
          </p:grpSpPr>
          <p:sp>
            <p:nvSpPr>
              <p:cNvPr id="2259" name="Google Shape;225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0" name="Google Shape;226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1" name="Google Shape;2261;p35"/>
            <p:cNvGrpSpPr/>
            <p:nvPr/>
          </p:nvGrpSpPr>
          <p:grpSpPr>
            <a:xfrm>
              <a:off x="0" y="1616340"/>
              <a:ext cx="303581" cy="303581"/>
              <a:chOff x="0" y="0"/>
              <a:chExt cx="812800" cy="812800"/>
            </a:xfrm>
          </p:grpSpPr>
          <p:sp>
            <p:nvSpPr>
              <p:cNvPr id="2262" name="Google Shape;226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3" name="Google Shape;226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4" name="Google Shape;2264;p35"/>
            <p:cNvGrpSpPr/>
            <p:nvPr/>
          </p:nvGrpSpPr>
          <p:grpSpPr>
            <a:xfrm>
              <a:off x="2527991" y="1616340"/>
              <a:ext cx="303581" cy="303581"/>
              <a:chOff x="0" y="0"/>
              <a:chExt cx="812800" cy="812800"/>
            </a:xfrm>
          </p:grpSpPr>
          <p:sp>
            <p:nvSpPr>
              <p:cNvPr id="2265" name="Google Shape;226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6" name="Google Shape;226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7" name="Google Shape;2267;p35"/>
            <p:cNvGrpSpPr/>
            <p:nvPr/>
          </p:nvGrpSpPr>
          <p:grpSpPr>
            <a:xfrm>
              <a:off x="1004579" y="2160576"/>
              <a:ext cx="303581" cy="303581"/>
              <a:chOff x="0" y="0"/>
              <a:chExt cx="812800" cy="812800"/>
            </a:xfrm>
          </p:grpSpPr>
          <p:sp>
            <p:nvSpPr>
              <p:cNvPr id="2268" name="Google Shape;226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9" name="Google Shape;226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0" name="Google Shape;2270;p35"/>
            <p:cNvGrpSpPr/>
            <p:nvPr/>
          </p:nvGrpSpPr>
          <p:grpSpPr>
            <a:xfrm>
              <a:off x="1517614" y="2160576"/>
              <a:ext cx="303581" cy="303581"/>
              <a:chOff x="0" y="0"/>
              <a:chExt cx="812800" cy="812800"/>
            </a:xfrm>
          </p:grpSpPr>
          <p:sp>
            <p:nvSpPr>
              <p:cNvPr id="2271" name="Google Shape;227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2" name="Google Shape;227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3" name="Google Shape;2273;p35"/>
            <p:cNvGrpSpPr/>
            <p:nvPr/>
          </p:nvGrpSpPr>
          <p:grpSpPr>
            <a:xfrm>
              <a:off x="2032401" y="2160576"/>
              <a:ext cx="303581" cy="303581"/>
              <a:chOff x="0" y="0"/>
              <a:chExt cx="812800" cy="812800"/>
            </a:xfrm>
          </p:grpSpPr>
          <p:sp>
            <p:nvSpPr>
              <p:cNvPr id="2274" name="Google Shape;2274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6" name="Google Shape;2276;p35"/>
            <p:cNvGrpSpPr/>
            <p:nvPr/>
          </p:nvGrpSpPr>
          <p:grpSpPr>
            <a:xfrm>
              <a:off x="505871" y="2160576"/>
              <a:ext cx="303581" cy="303581"/>
              <a:chOff x="0" y="0"/>
              <a:chExt cx="812800" cy="812800"/>
            </a:xfrm>
          </p:grpSpPr>
          <p:sp>
            <p:nvSpPr>
              <p:cNvPr id="2277" name="Google Shape;2277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8" name="Google Shape;2278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9" name="Google Shape;2279;p35"/>
            <p:cNvGrpSpPr/>
            <p:nvPr/>
          </p:nvGrpSpPr>
          <p:grpSpPr>
            <a:xfrm>
              <a:off x="0" y="2160576"/>
              <a:ext cx="303581" cy="303581"/>
              <a:chOff x="0" y="0"/>
              <a:chExt cx="812800" cy="812800"/>
            </a:xfrm>
          </p:grpSpPr>
          <p:sp>
            <p:nvSpPr>
              <p:cNvPr id="2280" name="Google Shape;2280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2" name="Google Shape;2282;p35"/>
            <p:cNvGrpSpPr/>
            <p:nvPr/>
          </p:nvGrpSpPr>
          <p:grpSpPr>
            <a:xfrm>
              <a:off x="2527991" y="2160576"/>
              <a:ext cx="303581" cy="303581"/>
              <a:chOff x="0" y="0"/>
              <a:chExt cx="812800" cy="812800"/>
            </a:xfrm>
          </p:grpSpPr>
          <p:sp>
            <p:nvSpPr>
              <p:cNvPr id="2283" name="Google Shape;2283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5" name="Google Shape;2285;p35"/>
            <p:cNvGrpSpPr/>
            <p:nvPr/>
          </p:nvGrpSpPr>
          <p:grpSpPr>
            <a:xfrm>
              <a:off x="1004579" y="2704811"/>
              <a:ext cx="303581" cy="303581"/>
              <a:chOff x="0" y="0"/>
              <a:chExt cx="812800" cy="812800"/>
            </a:xfrm>
          </p:grpSpPr>
          <p:sp>
            <p:nvSpPr>
              <p:cNvPr id="2286" name="Google Shape;2286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8" name="Google Shape;2288;p35"/>
            <p:cNvGrpSpPr/>
            <p:nvPr/>
          </p:nvGrpSpPr>
          <p:grpSpPr>
            <a:xfrm>
              <a:off x="1517614" y="2704811"/>
              <a:ext cx="303581" cy="303581"/>
              <a:chOff x="0" y="0"/>
              <a:chExt cx="812800" cy="812800"/>
            </a:xfrm>
          </p:grpSpPr>
          <p:sp>
            <p:nvSpPr>
              <p:cNvPr id="2289" name="Google Shape;2289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1" name="Google Shape;2291;p35"/>
            <p:cNvGrpSpPr/>
            <p:nvPr/>
          </p:nvGrpSpPr>
          <p:grpSpPr>
            <a:xfrm>
              <a:off x="2032401" y="2704811"/>
              <a:ext cx="303581" cy="303581"/>
              <a:chOff x="0" y="0"/>
              <a:chExt cx="812800" cy="812800"/>
            </a:xfrm>
          </p:grpSpPr>
          <p:sp>
            <p:nvSpPr>
              <p:cNvPr id="2292" name="Google Shape;2292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4" name="Google Shape;2294;p35"/>
            <p:cNvGrpSpPr/>
            <p:nvPr/>
          </p:nvGrpSpPr>
          <p:grpSpPr>
            <a:xfrm>
              <a:off x="505871" y="2704811"/>
              <a:ext cx="303581" cy="303581"/>
              <a:chOff x="0" y="0"/>
              <a:chExt cx="812800" cy="812800"/>
            </a:xfrm>
          </p:grpSpPr>
          <p:sp>
            <p:nvSpPr>
              <p:cNvPr id="2295" name="Google Shape;2295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7" name="Google Shape;2297;p35"/>
            <p:cNvGrpSpPr/>
            <p:nvPr/>
          </p:nvGrpSpPr>
          <p:grpSpPr>
            <a:xfrm>
              <a:off x="0" y="2704811"/>
              <a:ext cx="303581" cy="303581"/>
              <a:chOff x="0" y="0"/>
              <a:chExt cx="812800" cy="812800"/>
            </a:xfrm>
          </p:grpSpPr>
          <p:sp>
            <p:nvSpPr>
              <p:cNvPr id="2298" name="Google Shape;2298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9" name="Google Shape;2299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00" name="Google Shape;2300;p35"/>
            <p:cNvGrpSpPr/>
            <p:nvPr/>
          </p:nvGrpSpPr>
          <p:grpSpPr>
            <a:xfrm>
              <a:off x="2527991" y="2704811"/>
              <a:ext cx="303581" cy="303581"/>
              <a:chOff x="0" y="0"/>
              <a:chExt cx="812800" cy="812800"/>
            </a:xfrm>
          </p:grpSpPr>
          <p:sp>
            <p:nvSpPr>
              <p:cNvPr id="2301" name="Google Shape;2301;p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2" name="Google Shape;2302;p3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03" name="Google Shape;2303;p35"/>
          <p:cNvSpPr txBox="1"/>
          <p:nvPr/>
        </p:nvSpPr>
        <p:spPr>
          <a:xfrm>
            <a:off x="8556025" y="2986550"/>
            <a:ext cx="974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4" name="Google Shape;2304;p35"/>
          <p:cNvSpPr txBox="1"/>
          <p:nvPr/>
        </p:nvSpPr>
        <p:spPr>
          <a:xfrm>
            <a:off x="7563775" y="963500"/>
            <a:ext cx="10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sz="4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9" name="Google Shape;23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3815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0" name="Google Shape;2310;p36"/>
          <p:cNvSpPr/>
          <p:nvPr/>
        </p:nvSpPr>
        <p:spPr>
          <a:xfrm>
            <a:off x="3039775" y="2510825"/>
            <a:ext cx="1073700" cy="7275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1" name="Google Shape;2311;p36"/>
          <p:cNvSpPr/>
          <p:nvPr/>
        </p:nvSpPr>
        <p:spPr>
          <a:xfrm>
            <a:off x="3498300" y="6353900"/>
            <a:ext cx="1073700" cy="7275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36"/>
          <p:cNvSpPr/>
          <p:nvPr/>
        </p:nvSpPr>
        <p:spPr>
          <a:xfrm>
            <a:off x="10091000" y="2701500"/>
            <a:ext cx="965400" cy="7275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3" name="Google Shape;2313;p36"/>
          <p:cNvSpPr/>
          <p:nvPr/>
        </p:nvSpPr>
        <p:spPr>
          <a:xfrm>
            <a:off x="10684375" y="7734050"/>
            <a:ext cx="1073700" cy="727500"/>
          </a:xfrm>
          <a:prstGeom prst="rect">
            <a:avLst/>
          </a:prstGeom>
          <a:noFill/>
          <a:ln cap="flat" cmpd="sng" w="76200">
            <a:solidFill>
              <a:srgbClr val="1735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37"/>
          <p:cNvSpPr txBox="1"/>
          <p:nvPr/>
        </p:nvSpPr>
        <p:spPr>
          <a:xfrm>
            <a:off x="205400" y="116566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Key Quotes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19" name="Google Shape;2319;p37"/>
          <p:cNvSpPr txBox="1"/>
          <p:nvPr/>
        </p:nvSpPr>
        <p:spPr>
          <a:xfrm>
            <a:off x="898150" y="28932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20" name="Google Shape;2320;p37"/>
          <p:cNvGrpSpPr/>
          <p:nvPr/>
        </p:nvGrpSpPr>
        <p:grpSpPr>
          <a:xfrm rot="10800000">
            <a:off x="-256201" y="2893194"/>
            <a:ext cx="4399145" cy="5421739"/>
            <a:chOff x="-109362" y="-1350505"/>
            <a:chExt cx="812700" cy="1387379"/>
          </a:xfrm>
        </p:grpSpPr>
        <p:sp>
          <p:nvSpPr>
            <p:cNvPr id="2321" name="Google Shape;2321;p37"/>
            <p:cNvSpPr/>
            <p:nvPr/>
          </p:nvSpPr>
          <p:spPr>
            <a:xfrm>
              <a:off x="0" y="0"/>
              <a:ext cx="605089" cy="36874"/>
            </a:xfrm>
            <a:custGeom>
              <a:rect b="b" l="l" r="r" t="t"/>
              <a:pathLst>
                <a:path extrusionOk="0" h="36874" w="605089">
                  <a:moveTo>
                    <a:pt x="18437" y="0"/>
                  </a:moveTo>
                  <a:lnTo>
                    <a:pt x="586652" y="0"/>
                  </a:lnTo>
                  <a:cubicBezTo>
                    <a:pt x="591542" y="0"/>
                    <a:pt x="596231" y="1942"/>
                    <a:pt x="599689" y="5400"/>
                  </a:cubicBezTo>
                  <a:cubicBezTo>
                    <a:pt x="603146" y="8858"/>
                    <a:pt x="605089" y="13547"/>
                    <a:pt x="605089" y="18437"/>
                  </a:cubicBezTo>
                  <a:lnTo>
                    <a:pt x="605089" y="18437"/>
                  </a:lnTo>
                  <a:cubicBezTo>
                    <a:pt x="605089" y="23327"/>
                    <a:pt x="603146" y="28016"/>
                    <a:pt x="599689" y="31474"/>
                  </a:cubicBezTo>
                  <a:cubicBezTo>
                    <a:pt x="596231" y="34931"/>
                    <a:pt x="591542" y="36874"/>
                    <a:pt x="586652" y="36874"/>
                  </a:cubicBezTo>
                  <a:lnTo>
                    <a:pt x="18437" y="36874"/>
                  </a:lnTo>
                  <a:cubicBezTo>
                    <a:pt x="13547" y="36874"/>
                    <a:pt x="8858" y="34931"/>
                    <a:pt x="5400" y="31474"/>
                  </a:cubicBezTo>
                  <a:cubicBezTo>
                    <a:pt x="1942" y="28016"/>
                    <a:pt x="0" y="23327"/>
                    <a:pt x="0" y="18437"/>
                  </a:cubicBezTo>
                  <a:lnTo>
                    <a:pt x="0" y="18437"/>
                  </a:lnTo>
                  <a:cubicBezTo>
                    <a:pt x="0" y="13547"/>
                    <a:pt x="1942" y="8858"/>
                    <a:pt x="5400" y="5400"/>
                  </a:cubicBezTo>
                  <a:cubicBezTo>
                    <a:pt x="8858" y="1942"/>
                    <a:pt x="13547" y="0"/>
                    <a:pt x="18437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37"/>
            <p:cNvSpPr txBox="1"/>
            <p:nvPr/>
          </p:nvSpPr>
          <p:spPr>
            <a:xfrm>
              <a:off x="-109362" y="-1350505"/>
              <a:ext cx="8127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3" name="Google Shape;2323;p37"/>
          <p:cNvSpPr txBox="1"/>
          <p:nvPr/>
        </p:nvSpPr>
        <p:spPr>
          <a:xfrm>
            <a:off x="225278" y="3387336"/>
            <a:ext cx="4262100" cy="15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3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Sana</a:t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324" name="Google Shape;2324;p37"/>
          <p:cNvSpPr txBox="1"/>
          <p:nvPr/>
        </p:nvSpPr>
        <p:spPr>
          <a:xfrm>
            <a:off x="225280" y="4117325"/>
            <a:ext cx="16666500" cy="4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“I really want to make a difference and I’ve reached a point in my life where I feel like this is my main purpose.”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“A lot of positions of leadership are linked to power and money. Young people are not there yet, so they don’t have the means to dominate these spaces.”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5" name="Google Shape;2325;p37"/>
          <p:cNvSpPr txBox="1"/>
          <p:nvPr/>
        </p:nvSpPr>
        <p:spPr>
          <a:xfrm>
            <a:off x="14545635" y="3917602"/>
            <a:ext cx="30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38"/>
          <p:cNvSpPr/>
          <p:nvPr/>
        </p:nvSpPr>
        <p:spPr>
          <a:xfrm>
            <a:off x="0" y="-1485900"/>
            <a:ext cx="27066329" cy="15339535"/>
          </a:xfrm>
          <a:custGeom>
            <a:rect b="b" l="l" r="r" t="t"/>
            <a:pathLst>
              <a:path extrusionOk="0" h="13945032" w="23383438">
                <a:moveTo>
                  <a:pt x="0" y="0"/>
                </a:moveTo>
                <a:lnTo>
                  <a:pt x="23383437" y="0"/>
                </a:lnTo>
                <a:lnTo>
                  <a:pt x="23383437" y="13945032"/>
                </a:lnTo>
                <a:lnTo>
                  <a:pt x="0" y="13945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1" name="Google Shape;2331;p38"/>
          <p:cNvSpPr txBox="1"/>
          <p:nvPr/>
        </p:nvSpPr>
        <p:spPr>
          <a:xfrm>
            <a:off x="1171875" y="2769938"/>
            <a:ext cx="928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Interview results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332" name="Google Shape;2332;p38"/>
          <p:cNvPicPr preferRelativeResize="0"/>
          <p:nvPr/>
        </p:nvPicPr>
        <p:blipFill rotWithShape="1">
          <a:blip r:embed="rId4">
            <a:alphaModFix/>
          </a:blip>
          <a:srcRect b="149" l="0" r="0" t="159"/>
          <a:stretch/>
        </p:blipFill>
        <p:spPr>
          <a:xfrm>
            <a:off x="475900" y="3902150"/>
            <a:ext cx="7715250" cy="569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3" name="Google Shape;2333;p38"/>
          <p:cNvPicPr preferRelativeResize="0"/>
          <p:nvPr/>
        </p:nvPicPr>
        <p:blipFill rotWithShape="1">
          <a:blip r:embed="rId5">
            <a:alphaModFix/>
          </a:blip>
          <a:srcRect b="0" l="99" r="99" t="0"/>
          <a:stretch/>
        </p:blipFill>
        <p:spPr>
          <a:xfrm>
            <a:off x="8771276" y="442475"/>
            <a:ext cx="8943599" cy="494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39"/>
          <p:cNvSpPr txBox="1"/>
          <p:nvPr/>
        </p:nvSpPr>
        <p:spPr>
          <a:xfrm>
            <a:off x="915475" y="25338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Surprises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39" name="Google Shape;2339;p39"/>
          <p:cNvSpPr txBox="1"/>
          <p:nvPr/>
        </p:nvSpPr>
        <p:spPr>
          <a:xfrm>
            <a:off x="915475" y="3642500"/>
            <a:ext cx="14607900" cy="4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Char char="●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CS majors think that coding is the best, and only skill, for social impact 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Char char="●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Stanford humanities majors feel pressured to align with their peers in STEM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Char char="●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Pity for students/projects that seek social impact without clear financial gain 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Char char="●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“Selling out” v.s. making an impact (mutually exclusive or inclusive)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Char char="●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People need to be reminded of where they came from to make a difference 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40" name="Google Shape;2340;p39"/>
          <p:cNvGrpSpPr/>
          <p:nvPr/>
        </p:nvGrpSpPr>
        <p:grpSpPr>
          <a:xfrm rot="-5400000">
            <a:off x="14553518" y="7082249"/>
            <a:ext cx="3563900" cy="3786452"/>
            <a:chOff x="0" y="0"/>
            <a:chExt cx="4751867" cy="5048603"/>
          </a:xfrm>
        </p:grpSpPr>
        <p:grpSp>
          <p:nvGrpSpPr>
            <p:cNvPr id="2341" name="Google Shape;2341;p39"/>
            <p:cNvGrpSpPr/>
            <p:nvPr/>
          </p:nvGrpSpPr>
          <p:grpSpPr>
            <a:xfrm>
              <a:off x="1685857" y="0"/>
              <a:ext cx="509463" cy="509463"/>
              <a:chOff x="0" y="0"/>
              <a:chExt cx="812800" cy="812800"/>
            </a:xfrm>
          </p:grpSpPr>
          <p:sp>
            <p:nvSpPr>
              <p:cNvPr id="2342" name="Google Shape;2342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3" name="Google Shape;2343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44" name="Google Shape;2344;p39"/>
            <p:cNvGrpSpPr/>
            <p:nvPr/>
          </p:nvGrpSpPr>
          <p:grpSpPr>
            <a:xfrm>
              <a:off x="2546817" y="0"/>
              <a:ext cx="509463" cy="509463"/>
              <a:chOff x="0" y="0"/>
              <a:chExt cx="812800" cy="812800"/>
            </a:xfrm>
          </p:grpSpPr>
          <p:sp>
            <p:nvSpPr>
              <p:cNvPr id="2345" name="Google Shape;2345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6" name="Google Shape;2346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47" name="Google Shape;2347;p39"/>
            <p:cNvGrpSpPr/>
            <p:nvPr/>
          </p:nvGrpSpPr>
          <p:grpSpPr>
            <a:xfrm>
              <a:off x="3410720" y="0"/>
              <a:ext cx="509463" cy="509463"/>
              <a:chOff x="0" y="0"/>
              <a:chExt cx="812800" cy="812800"/>
            </a:xfrm>
          </p:grpSpPr>
          <p:sp>
            <p:nvSpPr>
              <p:cNvPr id="2348" name="Google Shape;2348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9" name="Google Shape;2349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0" name="Google Shape;2350;p39"/>
            <p:cNvGrpSpPr/>
            <p:nvPr/>
          </p:nvGrpSpPr>
          <p:grpSpPr>
            <a:xfrm>
              <a:off x="848939" y="0"/>
              <a:ext cx="509463" cy="509463"/>
              <a:chOff x="0" y="0"/>
              <a:chExt cx="812800" cy="812800"/>
            </a:xfrm>
          </p:grpSpPr>
          <p:sp>
            <p:nvSpPr>
              <p:cNvPr id="2351" name="Google Shape;2351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2" name="Google Shape;2352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3" name="Google Shape;2353;p39"/>
            <p:cNvGrpSpPr/>
            <p:nvPr/>
          </p:nvGrpSpPr>
          <p:grpSpPr>
            <a:xfrm>
              <a:off x="0" y="0"/>
              <a:ext cx="509463" cy="509463"/>
              <a:chOff x="0" y="0"/>
              <a:chExt cx="812800" cy="812800"/>
            </a:xfrm>
          </p:grpSpPr>
          <p:sp>
            <p:nvSpPr>
              <p:cNvPr id="2354" name="Google Shape;2354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6" name="Google Shape;2356;p39"/>
            <p:cNvGrpSpPr/>
            <p:nvPr/>
          </p:nvGrpSpPr>
          <p:grpSpPr>
            <a:xfrm>
              <a:off x="4242404" y="0"/>
              <a:ext cx="509463" cy="509463"/>
              <a:chOff x="0" y="0"/>
              <a:chExt cx="812800" cy="812800"/>
            </a:xfrm>
          </p:grpSpPr>
          <p:sp>
            <p:nvSpPr>
              <p:cNvPr id="2357" name="Google Shape;2357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8" name="Google Shape;2358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9" name="Google Shape;2359;p39"/>
            <p:cNvGrpSpPr/>
            <p:nvPr/>
          </p:nvGrpSpPr>
          <p:grpSpPr>
            <a:xfrm>
              <a:off x="1685857" y="902762"/>
              <a:ext cx="509463" cy="509463"/>
              <a:chOff x="0" y="0"/>
              <a:chExt cx="812800" cy="812800"/>
            </a:xfrm>
          </p:grpSpPr>
          <p:sp>
            <p:nvSpPr>
              <p:cNvPr id="2360" name="Google Shape;2360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1" name="Google Shape;2361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2" name="Google Shape;2362;p39"/>
            <p:cNvGrpSpPr/>
            <p:nvPr/>
          </p:nvGrpSpPr>
          <p:grpSpPr>
            <a:xfrm>
              <a:off x="2546817" y="902762"/>
              <a:ext cx="509463" cy="509463"/>
              <a:chOff x="0" y="0"/>
              <a:chExt cx="812800" cy="812800"/>
            </a:xfrm>
          </p:grpSpPr>
          <p:sp>
            <p:nvSpPr>
              <p:cNvPr id="2363" name="Google Shape;2363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5" name="Google Shape;2365;p39"/>
            <p:cNvGrpSpPr/>
            <p:nvPr/>
          </p:nvGrpSpPr>
          <p:grpSpPr>
            <a:xfrm>
              <a:off x="3410720" y="902762"/>
              <a:ext cx="509463" cy="509463"/>
              <a:chOff x="0" y="0"/>
              <a:chExt cx="812800" cy="812800"/>
            </a:xfrm>
          </p:grpSpPr>
          <p:sp>
            <p:nvSpPr>
              <p:cNvPr id="2366" name="Google Shape;2366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8" name="Google Shape;2368;p39"/>
            <p:cNvGrpSpPr/>
            <p:nvPr/>
          </p:nvGrpSpPr>
          <p:grpSpPr>
            <a:xfrm>
              <a:off x="848939" y="902762"/>
              <a:ext cx="509463" cy="509463"/>
              <a:chOff x="0" y="0"/>
              <a:chExt cx="812800" cy="812800"/>
            </a:xfrm>
          </p:grpSpPr>
          <p:sp>
            <p:nvSpPr>
              <p:cNvPr id="2369" name="Google Shape;2369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1" name="Google Shape;2371;p39"/>
            <p:cNvGrpSpPr/>
            <p:nvPr/>
          </p:nvGrpSpPr>
          <p:grpSpPr>
            <a:xfrm>
              <a:off x="0" y="902762"/>
              <a:ext cx="509463" cy="509463"/>
              <a:chOff x="0" y="0"/>
              <a:chExt cx="812800" cy="812800"/>
            </a:xfrm>
          </p:grpSpPr>
          <p:sp>
            <p:nvSpPr>
              <p:cNvPr id="2372" name="Google Shape;2372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3" name="Google Shape;2373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4" name="Google Shape;2374;p39"/>
            <p:cNvGrpSpPr/>
            <p:nvPr/>
          </p:nvGrpSpPr>
          <p:grpSpPr>
            <a:xfrm>
              <a:off x="4242404" y="902762"/>
              <a:ext cx="509463" cy="509463"/>
              <a:chOff x="0" y="0"/>
              <a:chExt cx="812800" cy="812800"/>
            </a:xfrm>
          </p:grpSpPr>
          <p:sp>
            <p:nvSpPr>
              <p:cNvPr id="2375" name="Google Shape;2375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6" name="Google Shape;2376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7" name="Google Shape;2377;p39"/>
            <p:cNvGrpSpPr/>
            <p:nvPr/>
          </p:nvGrpSpPr>
          <p:grpSpPr>
            <a:xfrm>
              <a:off x="1685857" y="1807630"/>
              <a:ext cx="509463" cy="509463"/>
              <a:chOff x="0" y="0"/>
              <a:chExt cx="812800" cy="812800"/>
            </a:xfrm>
          </p:grpSpPr>
          <p:sp>
            <p:nvSpPr>
              <p:cNvPr id="2378" name="Google Shape;2378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0" name="Google Shape;2380;p39"/>
            <p:cNvGrpSpPr/>
            <p:nvPr/>
          </p:nvGrpSpPr>
          <p:grpSpPr>
            <a:xfrm>
              <a:off x="2546817" y="1807630"/>
              <a:ext cx="509463" cy="509463"/>
              <a:chOff x="0" y="0"/>
              <a:chExt cx="812800" cy="812800"/>
            </a:xfrm>
          </p:grpSpPr>
          <p:sp>
            <p:nvSpPr>
              <p:cNvPr id="2381" name="Google Shape;2381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3" name="Google Shape;2383;p39"/>
            <p:cNvGrpSpPr/>
            <p:nvPr/>
          </p:nvGrpSpPr>
          <p:grpSpPr>
            <a:xfrm>
              <a:off x="3410720" y="1807630"/>
              <a:ext cx="509463" cy="509463"/>
              <a:chOff x="0" y="0"/>
              <a:chExt cx="812800" cy="812800"/>
            </a:xfrm>
          </p:grpSpPr>
          <p:sp>
            <p:nvSpPr>
              <p:cNvPr id="2384" name="Google Shape;2384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6" name="Google Shape;2386;p39"/>
            <p:cNvGrpSpPr/>
            <p:nvPr/>
          </p:nvGrpSpPr>
          <p:grpSpPr>
            <a:xfrm>
              <a:off x="848939" y="1807630"/>
              <a:ext cx="509463" cy="509463"/>
              <a:chOff x="0" y="0"/>
              <a:chExt cx="812800" cy="812800"/>
            </a:xfrm>
          </p:grpSpPr>
          <p:sp>
            <p:nvSpPr>
              <p:cNvPr id="2387" name="Google Shape;2387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9" name="Google Shape;2389;p39"/>
            <p:cNvGrpSpPr/>
            <p:nvPr/>
          </p:nvGrpSpPr>
          <p:grpSpPr>
            <a:xfrm>
              <a:off x="0" y="1807630"/>
              <a:ext cx="509463" cy="509463"/>
              <a:chOff x="0" y="0"/>
              <a:chExt cx="812800" cy="812800"/>
            </a:xfrm>
          </p:grpSpPr>
          <p:sp>
            <p:nvSpPr>
              <p:cNvPr id="2390" name="Google Shape;2390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2" name="Google Shape;2392;p39"/>
            <p:cNvGrpSpPr/>
            <p:nvPr/>
          </p:nvGrpSpPr>
          <p:grpSpPr>
            <a:xfrm>
              <a:off x="4242404" y="1807630"/>
              <a:ext cx="509463" cy="509463"/>
              <a:chOff x="0" y="0"/>
              <a:chExt cx="812800" cy="812800"/>
            </a:xfrm>
          </p:grpSpPr>
          <p:sp>
            <p:nvSpPr>
              <p:cNvPr id="2393" name="Google Shape;2393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5" name="Google Shape;2395;p39"/>
            <p:cNvGrpSpPr/>
            <p:nvPr/>
          </p:nvGrpSpPr>
          <p:grpSpPr>
            <a:xfrm>
              <a:off x="1685857" y="2712498"/>
              <a:ext cx="509463" cy="509463"/>
              <a:chOff x="0" y="0"/>
              <a:chExt cx="812800" cy="812800"/>
            </a:xfrm>
          </p:grpSpPr>
          <p:sp>
            <p:nvSpPr>
              <p:cNvPr id="2396" name="Google Shape;2396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8" name="Google Shape;2398;p39"/>
            <p:cNvGrpSpPr/>
            <p:nvPr/>
          </p:nvGrpSpPr>
          <p:grpSpPr>
            <a:xfrm>
              <a:off x="2546817" y="2712498"/>
              <a:ext cx="509463" cy="509463"/>
              <a:chOff x="0" y="0"/>
              <a:chExt cx="812800" cy="812800"/>
            </a:xfrm>
          </p:grpSpPr>
          <p:sp>
            <p:nvSpPr>
              <p:cNvPr id="2399" name="Google Shape;2399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1" name="Google Shape;2401;p39"/>
            <p:cNvGrpSpPr/>
            <p:nvPr/>
          </p:nvGrpSpPr>
          <p:grpSpPr>
            <a:xfrm>
              <a:off x="3410720" y="2712498"/>
              <a:ext cx="509463" cy="509463"/>
              <a:chOff x="0" y="0"/>
              <a:chExt cx="812800" cy="812800"/>
            </a:xfrm>
          </p:grpSpPr>
          <p:sp>
            <p:nvSpPr>
              <p:cNvPr id="2402" name="Google Shape;2402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4" name="Google Shape;2404;p39"/>
            <p:cNvGrpSpPr/>
            <p:nvPr/>
          </p:nvGrpSpPr>
          <p:grpSpPr>
            <a:xfrm>
              <a:off x="848939" y="2712498"/>
              <a:ext cx="509463" cy="509463"/>
              <a:chOff x="0" y="0"/>
              <a:chExt cx="812800" cy="812800"/>
            </a:xfrm>
          </p:grpSpPr>
          <p:sp>
            <p:nvSpPr>
              <p:cNvPr id="2405" name="Google Shape;2405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07" name="Google Shape;2407;p39"/>
            <p:cNvGrpSpPr/>
            <p:nvPr/>
          </p:nvGrpSpPr>
          <p:grpSpPr>
            <a:xfrm>
              <a:off x="0" y="2712498"/>
              <a:ext cx="509463" cy="509463"/>
              <a:chOff x="0" y="0"/>
              <a:chExt cx="812800" cy="812800"/>
            </a:xfrm>
          </p:grpSpPr>
          <p:sp>
            <p:nvSpPr>
              <p:cNvPr id="2408" name="Google Shape;2408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0" name="Google Shape;2410;p39"/>
            <p:cNvGrpSpPr/>
            <p:nvPr/>
          </p:nvGrpSpPr>
          <p:grpSpPr>
            <a:xfrm>
              <a:off x="4242404" y="2712498"/>
              <a:ext cx="509463" cy="509463"/>
              <a:chOff x="0" y="0"/>
              <a:chExt cx="812800" cy="812800"/>
            </a:xfrm>
          </p:grpSpPr>
          <p:sp>
            <p:nvSpPr>
              <p:cNvPr id="2411" name="Google Shape;2411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3" name="Google Shape;2413;p39"/>
            <p:cNvGrpSpPr/>
            <p:nvPr/>
          </p:nvGrpSpPr>
          <p:grpSpPr>
            <a:xfrm>
              <a:off x="1685857" y="3625819"/>
              <a:ext cx="509463" cy="509463"/>
              <a:chOff x="0" y="0"/>
              <a:chExt cx="812800" cy="812800"/>
            </a:xfrm>
          </p:grpSpPr>
          <p:sp>
            <p:nvSpPr>
              <p:cNvPr id="2414" name="Google Shape;2414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6" name="Google Shape;2416;p39"/>
            <p:cNvGrpSpPr/>
            <p:nvPr/>
          </p:nvGrpSpPr>
          <p:grpSpPr>
            <a:xfrm>
              <a:off x="2546817" y="3625819"/>
              <a:ext cx="509463" cy="509463"/>
              <a:chOff x="0" y="0"/>
              <a:chExt cx="812800" cy="812800"/>
            </a:xfrm>
          </p:grpSpPr>
          <p:sp>
            <p:nvSpPr>
              <p:cNvPr id="2417" name="Google Shape;2417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9" name="Google Shape;2419;p39"/>
            <p:cNvGrpSpPr/>
            <p:nvPr/>
          </p:nvGrpSpPr>
          <p:grpSpPr>
            <a:xfrm>
              <a:off x="3410720" y="3625819"/>
              <a:ext cx="509463" cy="509463"/>
              <a:chOff x="0" y="0"/>
              <a:chExt cx="812800" cy="812800"/>
            </a:xfrm>
          </p:grpSpPr>
          <p:sp>
            <p:nvSpPr>
              <p:cNvPr id="2420" name="Google Shape;2420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1" name="Google Shape;2421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22" name="Google Shape;2422;p39"/>
            <p:cNvGrpSpPr/>
            <p:nvPr/>
          </p:nvGrpSpPr>
          <p:grpSpPr>
            <a:xfrm>
              <a:off x="848939" y="3625819"/>
              <a:ext cx="509463" cy="509463"/>
              <a:chOff x="0" y="0"/>
              <a:chExt cx="812800" cy="812800"/>
            </a:xfrm>
          </p:grpSpPr>
          <p:sp>
            <p:nvSpPr>
              <p:cNvPr id="2423" name="Google Shape;2423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25" name="Google Shape;2425;p39"/>
            <p:cNvGrpSpPr/>
            <p:nvPr/>
          </p:nvGrpSpPr>
          <p:grpSpPr>
            <a:xfrm>
              <a:off x="0" y="3625819"/>
              <a:ext cx="509463" cy="509463"/>
              <a:chOff x="0" y="0"/>
              <a:chExt cx="812800" cy="812800"/>
            </a:xfrm>
          </p:grpSpPr>
          <p:sp>
            <p:nvSpPr>
              <p:cNvPr id="2426" name="Google Shape;2426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7" name="Google Shape;2427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28" name="Google Shape;2428;p39"/>
            <p:cNvGrpSpPr/>
            <p:nvPr/>
          </p:nvGrpSpPr>
          <p:grpSpPr>
            <a:xfrm>
              <a:off x="4242404" y="3625819"/>
              <a:ext cx="509463" cy="509463"/>
              <a:chOff x="0" y="0"/>
              <a:chExt cx="812800" cy="812800"/>
            </a:xfrm>
          </p:grpSpPr>
          <p:sp>
            <p:nvSpPr>
              <p:cNvPr id="2429" name="Google Shape;2429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0" name="Google Shape;2430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1" name="Google Shape;2431;p39"/>
            <p:cNvGrpSpPr/>
            <p:nvPr/>
          </p:nvGrpSpPr>
          <p:grpSpPr>
            <a:xfrm>
              <a:off x="1685857" y="4539140"/>
              <a:ext cx="509463" cy="509463"/>
              <a:chOff x="0" y="0"/>
              <a:chExt cx="812800" cy="812800"/>
            </a:xfrm>
          </p:grpSpPr>
          <p:sp>
            <p:nvSpPr>
              <p:cNvPr id="2432" name="Google Shape;2432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3" name="Google Shape;2433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4" name="Google Shape;2434;p39"/>
            <p:cNvGrpSpPr/>
            <p:nvPr/>
          </p:nvGrpSpPr>
          <p:grpSpPr>
            <a:xfrm>
              <a:off x="2546817" y="4539140"/>
              <a:ext cx="509463" cy="509463"/>
              <a:chOff x="0" y="0"/>
              <a:chExt cx="812800" cy="812800"/>
            </a:xfrm>
          </p:grpSpPr>
          <p:sp>
            <p:nvSpPr>
              <p:cNvPr id="2435" name="Google Shape;2435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6" name="Google Shape;2436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7" name="Google Shape;2437;p39"/>
            <p:cNvGrpSpPr/>
            <p:nvPr/>
          </p:nvGrpSpPr>
          <p:grpSpPr>
            <a:xfrm>
              <a:off x="3410720" y="4539140"/>
              <a:ext cx="509463" cy="509463"/>
              <a:chOff x="0" y="0"/>
              <a:chExt cx="812800" cy="812800"/>
            </a:xfrm>
          </p:grpSpPr>
          <p:sp>
            <p:nvSpPr>
              <p:cNvPr id="2438" name="Google Shape;2438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9" name="Google Shape;2439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0" name="Google Shape;2440;p39"/>
            <p:cNvGrpSpPr/>
            <p:nvPr/>
          </p:nvGrpSpPr>
          <p:grpSpPr>
            <a:xfrm>
              <a:off x="848939" y="4539140"/>
              <a:ext cx="509463" cy="509463"/>
              <a:chOff x="0" y="0"/>
              <a:chExt cx="812800" cy="812800"/>
            </a:xfrm>
          </p:grpSpPr>
          <p:sp>
            <p:nvSpPr>
              <p:cNvPr id="2441" name="Google Shape;2441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2" name="Google Shape;2442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3" name="Google Shape;2443;p39"/>
            <p:cNvGrpSpPr/>
            <p:nvPr/>
          </p:nvGrpSpPr>
          <p:grpSpPr>
            <a:xfrm>
              <a:off x="0" y="4539140"/>
              <a:ext cx="509463" cy="509463"/>
              <a:chOff x="0" y="0"/>
              <a:chExt cx="812800" cy="812800"/>
            </a:xfrm>
          </p:grpSpPr>
          <p:sp>
            <p:nvSpPr>
              <p:cNvPr id="2444" name="Google Shape;2444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5" name="Google Shape;2445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6" name="Google Shape;2446;p39"/>
            <p:cNvGrpSpPr/>
            <p:nvPr/>
          </p:nvGrpSpPr>
          <p:grpSpPr>
            <a:xfrm>
              <a:off x="4242404" y="4539140"/>
              <a:ext cx="509463" cy="509463"/>
              <a:chOff x="0" y="0"/>
              <a:chExt cx="812800" cy="812800"/>
            </a:xfrm>
          </p:grpSpPr>
          <p:sp>
            <p:nvSpPr>
              <p:cNvPr id="2447" name="Google Shape;2447;p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8" name="Google Shape;2448;p39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452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3" name="Google Shape;2453;p40"/>
          <p:cNvSpPr/>
          <p:nvPr/>
        </p:nvSpPr>
        <p:spPr>
          <a:xfrm rot="-927021">
            <a:off x="-1636032" y="-5899049"/>
            <a:ext cx="30385606" cy="17236926"/>
          </a:xfrm>
          <a:custGeom>
            <a:rect b="b" l="l" r="r" t="t"/>
            <a:pathLst>
              <a:path extrusionOk="0" h="12755480" w="22485621">
                <a:moveTo>
                  <a:pt x="0" y="0"/>
                </a:moveTo>
                <a:lnTo>
                  <a:pt x="22485622" y="0"/>
                </a:lnTo>
                <a:lnTo>
                  <a:pt x="22485622" y="12755480"/>
                </a:lnTo>
                <a:lnTo>
                  <a:pt x="0" y="12755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454" name="Google Shape;2454;p40"/>
          <p:cNvPicPr preferRelativeResize="0"/>
          <p:nvPr/>
        </p:nvPicPr>
        <p:blipFill rotWithShape="1">
          <a:blip r:embed="rId4">
            <a:alphaModFix/>
          </a:blip>
          <a:srcRect b="1330" l="0" r="0" t="1329"/>
          <a:stretch/>
        </p:blipFill>
        <p:spPr>
          <a:xfrm>
            <a:off x="0" y="2235906"/>
            <a:ext cx="9705553" cy="6298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5" name="Google Shape;2455;p40"/>
          <p:cNvGrpSpPr/>
          <p:nvPr/>
        </p:nvGrpSpPr>
        <p:grpSpPr>
          <a:xfrm>
            <a:off x="0" y="1529661"/>
            <a:ext cx="2239674" cy="2379533"/>
            <a:chOff x="0" y="0"/>
            <a:chExt cx="2986233" cy="3172711"/>
          </a:xfrm>
        </p:grpSpPr>
        <p:grpSp>
          <p:nvGrpSpPr>
            <p:cNvPr id="2456" name="Google Shape;2456;p40"/>
            <p:cNvGrpSpPr/>
            <p:nvPr/>
          </p:nvGrpSpPr>
          <p:grpSpPr>
            <a:xfrm>
              <a:off x="1059442" y="0"/>
              <a:ext cx="320183" cy="320183"/>
              <a:chOff x="0" y="0"/>
              <a:chExt cx="812800" cy="812800"/>
            </a:xfrm>
          </p:grpSpPr>
          <p:sp>
            <p:nvSpPr>
              <p:cNvPr id="2457" name="Google Shape;245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8" name="Google Shape;245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59" name="Google Shape;2459;p40"/>
            <p:cNvGrpSpPr/>
            <p:nvPr/>
          </p:nvGrpSpPr>
          <p:grpSpPr>
            <a:xfrm>
              <a:off x="1600494" y="0"/>
              <a:ext cx="320183" cy="320183"/>
              <a:chOff x="0" y="0"/>
              <a:chExt cx="812800" cy="812800"/>
            </a:xfrm>
          </p:grpSpPr>
          <p:sp>
            <p:nvSpPr>
              <p:cNvPr id="2460" name="Google Shape;246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1" name="Google Shape;246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2" name="Google Shape;2462;p40"/>
            <p:cNvGrpSpPr/>
            <p:nvPr/>
          </p:nvGrpSpPr>
          <p:grpSpPr>
            <a:xfrm>
              <a:off x="2143396" y="0"/>
              <a:ext cx="320183" cy="320183"/>
              <a:chOff x="0" y="0"/>
              <a:chExt cx="812800" cy="812800"/>
            </a:xfrm>
          </p:grpSpPr>
          <p:sp>
            <p:nvSpPr>
              <p:cNvPr id="2463" name="Google Shape;246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4" name="Google Shape;246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5" name="Google Shape;2465;p40"/>
            <p:cNvGrpSpPr/>
            <p:nvPr/>
          </p:nvGrpSpPr>
          <p:grpSpPr>
            <a:xfrm>
              <a:off x="533498" y="0"/>
              <a:ext cx="320183" cy="320183"/>
              <a:chOff x="0" y="0"/>
              <a:chExt cx="812800" cy="812800"/>
            </a:xfrm>
          </p:grpSpPr>
          <p:sp>
            <p:nvSpPr>
              <p:cNvPr id="2466" name="Google Shape;246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7" name="Google Shape;246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68" name="Google Shape;2468;p40"/>
            <p:cNvGrpSpPr/>
            <p:nvPr/>
          </p:nvGrpSpPr>
          <p:grpSpPr>
            <a:xfrm>
              <a:off x="0" y="0"/>
              <a:ext cx="320183" cy="320183"/>
              <a:chOff x="0" y="0"/>
              <a:chExt cx="812800" cy="812800"/>
            </a:xfrm>
          </p:grpSpPr>
          <p:sp>
            <p:nvSpPr>
              <p:cNvPr id="2469" name="Google Shape;246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0" name="Google Shape;247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1" name="Google Shape;2471;p40"/>
            <p:cNvGrpSpPr/>
            <p:nvPr/>
          </p:nvGrpSpPr>
          <p:grpSpPr>
            <a:xfrm>
              <a:off x="2666050" y="0"/>
              <a:ext cx="320183" cy="320183"/>
              <a:chOff x="0" y="0"/>
              <a:chExt cx="812800" cy="812800"/>
            </a:xfrm>
          </p:grpSpPr>
          <p:sp>
            <p:nvSpPr>
              <p:cNvPr id="2472" name="Google Shape;247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3" name="Google Shape;247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4" name="Google Shape;2474;p40"/>
            <p:cNvGrpSpPr/>
            <p:nvPr/>
          </p:nvGrpSpPr>
          <p:grpSpPr>
            <a:xfrm>
              <a:off x="1059442" y="567322"/>
              <a:ext cx="320183" cy="320183"/>
              <a:chOff x="0" y="0"/>
              <a:chExt cx="812800" cy="812800"/>
            </a:xfrm>
          </p:grpSpPr>
          <p:sp>
            <p:nvSpPr>
              <p:cNvPr id="2475" name="Google Shape;247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6" name="Google Shape;247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7" name="Google Shape;2477;p40"/>
            <p:cNvGrpSpPr/>
            <p:nvPr/>
          </p:nvGrpSpPr>
          <p:grpSpPr>
            <a:xfrm>
              <a:off x="1600494" y="567322"/>
              <a:ext cx="320183" cy="320183"/>
              <a:chOff x="0" y="0"/>
              <a:chExt cx="812800" cy="812800"/>
            </a:xfrm>
          </p:grpSpPr>
          <p:sp>
            <p:nvSpPr>
              <p:cNvPr id="2478" name="Google Shape;247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9" name="Google Shape;247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0" name="Google Shape;2480;p40"/>
            <p:cNvGrpSpPr/>
            <p:nvPr/>
          </p:nvGrpSpPr>
          <p:grpSpPr>
            <a:xfrm>
              <a:off x="2143396" y="567322"/>
              <a:ext cx="320183" cy="320183"/>
              <a:chOff x="0" y="0"/>
              <a:chExt cx="812800" cy="812800"/>
            </a:xfrm>
          </p:grpSpPr>
          <p:sp>
            <p:nvSpPr>
              <p:cNvPr id="2481" name="Google Shape;248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2" name="Google Shape;248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3" name="Google Shape;2483;p40"/>
            <p:cNvGrpSpPr/>
            <p:nvPr/>
          </p:nvGrpSpPr>
          <p:grpSpPr>
            <a:xfrm>
              <a:off x="533498" y="567322"/>
              <a:ext cx="320183" cy="320183"/>
              <a:chOff x="0" y="0"/>
              <a:chExt cx="812800" cy="812800"/>
            </a:xfrm>
          </p:grpSpPr>
          <p:sp>
            <p:nvSpPr>
              <p:cNvPr id="2484" name="Google Shape;248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5" name="Google Shape;248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6" name="Google Shape;2486;p40"/>
            <p:cNvGrpSpPr/>
            <p:nvPr/>
          </p:nvGrpSpPr>
          <p:grpSpPr>
            <a:xfrm>
              <a:off x="0" y="567322"/>
              <a:ext cx="320183" cy="320183"/>
              <a:chOff x="0" y="0"/>
              <a:chExt cx="812800" cy="812800"/>
            </a:xfrm>
          </p:grpSpPr>
          <p:sp>
            <p:nvSpPr>
              <p:cNvPr id="2487" name="Google Shape;248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8" name="Google Shape;248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9" name="Google Shape;2489;p40"/>
            <p:cNvGrpSpPr/>
            <p:nvPr/>
          </p:nvGrpSpPr>
          <p:grpSpPr>
            <a:xfrm>
              <a:off x="2666050" y="567322"/>
              <a:ext cx="320183" cy="320183"/>
              <a:chOff x="0" y="0"/>
              <a:chExt cx="812800" cy="812800"/>
            </a:xfrm>
          </p:grpSpPr>
          <p:sp>
            <p:nvSpPr>
              <p:cNvPr id="2490" name="Google Shape;249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1" name="Google Shape;249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2" name="Google Shape;2492;p40"/>
            <p:cNvGrpSpPr/>
            <p:nvPr/>
          </p:nvGrpSpPr>
          <p:grpSpPr>
            <a:xfrm>
              <a:off x="1059442" y="1135967"/>
              <a:ext cx="320183" cy="320183"/>
              <a:chOff x="0" y="0"/>
              <a:chExt cx="812800" cy="812800"/>
            </a:xfrm>
          </p:grpSpPr>
          <p:sp>
            <p:nvSpPr>
              <p:cNvPr id="2493" name="Google Shape;249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4" name="Google Shape;249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5" name="Google Shape;2495;p40"/>
            <p:cNvGrpSpPr/>
            <p:nvPr/>
          </p:nvGrpSpPr>
          <p:grpSpPr>
            <a:xfrm>
              <a:off x="1600494" y="1135967"/>
              <a:ext cx="320183" cy="320183"/>
              <a:chOff x="0" y="0"/>
              <a:chExt cx="812800" cy="812800"/>
            </a:xfrm>
          </p:grpSpPr>
          <p:sp>
            <p:nvSpPr>
              <p:cNvPr id="2496" name="Google Shape;249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7" name="Google Shape;249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8" name="Google Shape;2498;p40"/>
            <p:cNvGrpSpPr/>
            <p:nvPr/>
          </p:nvGrpSpPr>
          <p:grpSpPr>
            <a:xfrm>
              <a:off x="2143396" y="1135967"/>
              <a:ext cx="320183" cy="320183"/>
              <a:chOff x="0" y="0"/>
              <a:chExt cx="812800" cy="812800"/>
            </a:xfrm>
          </p:grpSpPr>
          <p:sp>
            <p:nvSpPr>
              <p:cNvPr id="2499" name="Google Shape;249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0" name="Google Shape;250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1" name="Google Shape;2501;p40"/>
            <p:cNvGrpSpPr/>
            <p:nvPr/>
          </p:nvGrpSpPr>
          <p:grpSpPr>
            <a:xfrm>
              <a:off x="533498" y="1135967"/>
              <a:ext cx="320183" cy="320183"/>
              <a:chOff x="0" y="0"/>
              <a:chExt cx="812800" cy="812800"/>
            </a:xfrm>
          </p:grpSpPr>
          <p:sp>
            <p:nvSpPr>
              <p:cNvPr id="2502" name="Google Shape;250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3" name="Google Shape;250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4" name="Google Shape;2504;p40"/>
            <p:cNvGrpSpPr/>
            <p:nvPr/>
          </p:nvGrpSpPr>
          <p:grpSpPr>
            <a:xfrm>
              <a:off x="0" y="1135967"/>
              <a:ext cx="320183" cy="320183"/>
              <a:chOff x="0" y="0"/>
              <a:chExt cx="812800" cy="812800"/>
            </a:xfrm>
          </p:grpSpPr>
          <p:sp>
            <p:nvSpPr>
              <p:cNvPr id="2505" name="Google Shape;250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6" name="Google Shape;250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7" name="Google Shape;2507;p40"/>
            <p:cNvGrpSpPr/>
            <p:nvPr/>
          </p:nvGrpSpPr>
          <p:grpSpPr>
            <a:xfrm>
              <a:off x="2666050" y="1135967"/>
              <a:ext cx="320183" cy="320183"/>
              <a:chOff x="0" y="0"/>
              <a:chExt cx="812800" cy="812800"/>
            </a:xfrm>
          </p:grpSpPr>
          <p:sp>
            <p:nvSpPr>
              <p:cNvPr id="2508" name="Google Shape;250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9" name="Google Shape;250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0" name="Google Shape;2510;p40"/>
            <p:cNvGrpSpPr/>
            <p:nvPr/>
          </p:nvGrpSpPr>
          <p:grpSpPr>
            <a:xfrm>
              <a:off x="1059442" y="1704612"/>
              <a:ext cx="320183" cy="320183"/>
              <a:chOff x="0" y="0"/>
              <a:chExt cx="812800" cy="812800"/>
            </a:xfrm>
          </p:grpSpPr>
          <p:sp>
            <p:nvSpPr>
              <p:cNvPr id="2511" name="Google Shape;251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2" name="Google Shape;251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3" name="Google Shape;2513;p40"/>
            <p:cNvGrpSpPr/>
            <p:nvPr/>
          </p:nvGrpSpPr>
          <p:grpSpPr>
            <a:xfrm>
              <a:off x="1600494" y="1704612"/>
              <a:ext cx="320183" cy="320183"/>
              <a:chOff x="0" y="0"/>
              <a:chExt cx="812800" cy="812800"/>
            </a:xfrm>
          </p:grpSpPr>
          <p:sp>
            <p:nvSpPr>
              <p:cNvPr id="2514" name="Google Shape;251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5" name="Google Shape;251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6" name="Google Shape;2516;p40"/>
            <p:cNvGrpSpPr/>
            <p:nvPr/>
          </p:nvGrpSpPr>
          <p:grpSpPr>
            <a:xfrm>
              <a:off x="2143396" y="1704612"/>
              <a:ext cx="320183" cy="320183"/>
              <a:chOff x="0" y="0"/>
              <a:chExt cx="812800" cy="812800"/>
            </a:xfrm>
          </p:grpSpPr>
          <p:sp>
            <p:nvSpPr>
              <p:cNvPr id="2517" name="Google Shape;251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8" name="Google Shape;251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9" name="Google Shape;2519;p40"/>
            <p:cNvGrpSpPr/>
            <p:nvPr/>
          </p:nvGrpSpPr>
          <p:grpSpPr>
            <a:xfrm>
              <a:off x="533498" y="1704612"/>
              <a:ext cx="320183" cy="320183"/>
              <a:chOff x="0" y="0"/>
              <a:chExt cx="812800" cy="812800"/>
            </a:xfrm>
          </p:grpSpPr>
          <p:sp>
            <p:nvSpPr>
              <p:cNvPr id="2520" name="Google Shape;252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1" name="Google Shape;252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2" name="Google Shape;2522;p40"/>
            <p:cNvGrpSpPr/>
            <p:nvPr/>
          </p:nvGrpSpPr>
          <p:grpSpPr>
            <a:xfrm>
              <a:off x="0" y="1704612"/>
              <a:ext cx="320183" cy="320183"/>
              <a:chOff x="0" y="0"/>
              <a:chExt cx="812800" cy="812800"/>
            </a:xfrm>
          </p:grpSpPr>
          <p:sp>
            <p:nvSpPr>
              <p:cNvPr id="2523" name="Google Shape;252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4" name="Google Shape;252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5" name="Google Shape;2525;p40"/>
            <p:cNvGrpSpPr/>
            <p:nvPr/>
          </p:nvGrpSpPr>
          <p:grpSpPr>
            <a:xfrm>
              <a:off x="2666050" y="1704612"/>
              <a:ext cx="320183" cy="320183"/>
              <a:chOff x="0" y="0"/>
              <a:chExt cx="812800" cy="812800"/>
            </a:xfrm>
          </p:grpSpPr>
          <p:sp>
            <p:nvSpPr>
              <p:cNvPr id="2526" name="Google Shape;252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7" name="Google Shape;252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8" name="Google Shape;2528;p40"/>
            <p:cNvGrpSpPr/>
            <p:nvPr/>
          </p:nvGrpSpPr>
          <p:grpSpPr>
            <a:xfrm>
              <a:off x="1059442" y="2278570"/>
              <a:ext cx="320183" cy="320183"/>
              <a:chOff x="0" y="0"/>
              <a:chExt cx="812800" cy="812800"/>
            </a:xfrm>
          </p:grpSpPr>
          <p:sp>
            <p:nvSpPr>
              <p:cNvPr id="2529" name="Google Shape;252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0" name="Google Shape;253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1" name="Google Shape;2531;p40"/>
            <p:cNvGrpSpPr/>
            <p:nvPr/>
          </p:nvGrpSpPr>
          <p:grpSpPr>
            <a:xfrm>
              <a:off x="1600494" y="2278570"/>
              <a:ext cx="320183" cy="320183"/>
              <a:chOff x="0" y="0"/>
              <a:chExt cx="812800" cy="812800"/>
            </a:xfrm>
          </p:grpSpPr>
          <p:sp>
            <p:nvSpPr>
              <p:cNvPr id="2532" name="Google Shape;253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3" name="Google Shape;253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4" name="Google Shape;2534;p40"/>
            <p:cNvGrpSpPr/>
            <p:nvPr/>
          </p:nvGrpSpPr>
          <p:grpSpPr>
            <a:xfrm>
              <a:off x="2143396" y="2278570"/>
              <a:ext cx="320183" cy="320183"/>
              <a:chOff x="0" y="0"/>
              <a:chExt cx="812800" cy="812800"/>
            </a:xfrm>
          </p:grpSpPr>
          <p:sp>
            <p:nvSpPr>
              <p:cNvPr id="2535" name="Google Shape;253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6" name="Google Shape;253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7" name="Google Shape;2537;p40"/>
            <p:cNvGrpSpPr/>
            <p:nvPr/>
          </p:nvGrpSpPr>
          <p:grpSpPr>
            <a:xfrm>
              <a:off x="533498" y="2278570"/>
              <a:ext cx="320183" cy="320183"/>
              <a:chOff x="0" y="0"/>
              <a:chExt cx="812800" cy="812800"/>
            </a:xfrm>
          </p:grpSpPr>
          <p:sp>
            <p:nvSpPr>
              <p:cNvPr id="2538" name="Google Shape;253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9" name="Google Shape;253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40" name="Google Shape;2540;p40"/>
            <p:cNvGrpSpPr/>
            <p:nvPr/>
          </p:nvGrpSpPr>
          <p:grpSpPr>
            <a:xfrm>
              <a:off x="0" y="2278570"/>
              <a:ext cx="320183" cy="320183"/>
              <a:chOff x="0" y="0"/>
              <a:chExt cx="812800" cy="812800"/>
            </a:xfrm>
          </p:grpSpPr>
          <p:sp>
            <p:nvSpPr>
              <p:cNvPr id="2541" name="Google Shape;254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43" name="Google Shape;2543;p40"/>
            <p:cNvGrpSpPr/>
            <p:nvPr/>
          </p:nvGrpSpPr>
          <p:grpSpPr>
            <a:xfrm>
              <a:off x="2666050" y="2278570"/>
              <a:ext cx="320183" cy="320183"/>
              <a:chOff x="0" y="0"/>
              <a:chExt cx="812800" cy="812800"/>
            </a:xfrm>
          </p:grpSpPr>
          <p:sp>
            <p:nvSpPr>
              <p:cNvPr id="2544" name="Google Shape;254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5" name="Google Shape;254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46" name="Google Shape;2546;p40"/>
            <p:cNvGrpSpPr/>
            <p:nvPr/>
          </p:nvGrpSpPr>
          <p:grpSpPr>
            <a:xfrm>
              <a:off x="1059442" y="2852528"/>
              <a:ext cx="320183" cy="320183"/>
              <a:chOff x="0" y="0"/>
              <a:chExt cx="812800" cy="812800"/>
            </a:xfrm>
          </p:grpSpPr>
          <p:sp>
            <p:nvSpPr>
              <p:cNvPr id="2547" name="Google Shape;254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8" name="Google Shape;254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49" name="Google Shape;2549;p40"/>
            <p:cNvGrpSpPr/>
            <p:nvPr/>
          </p:nvGrpSpPr>
          <p:grpSpPr>
            <a:xfrm>
              <a:off x="1600494" y="2852528"/>
              <a:ext cx="320183" cy="320183"/>
              <a:chOff x="0" y="0"/>
              <a:chExt cx="812800" cy="812800"/>
            </a:xfrm>
          </p:grpSpPr>
          <p:sp>
            <p:nvSpPr>
              <p:cNvPr id="2550" name="Google Shape;255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1" name="Google Shape;255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52" name="Google Shape;2552;p40"/>
            <p:cNvGrpSpPr/>
            <p:nvPr/>
          </p:nvGrpSpPr>
          <p:grpSpPr>
            <a:xfrm>
              <a:off x="2143396" y="2852528"/>
              <a:ext cx="320183" cy="320183"/>
              <a:chOff x="0" y="0"/>
              <a:chExt cx="812800" cy="812800"/>
            </a:xfrm>
          </p:grpSpPr>
          <p:sp>
            <p:nvSpPr>
              <p:cNvPr id="2553" name="Google Shape;255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4" name="Google Shape;255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55" name="Google Shape;2555;p40"/>
            <p:cNvGrpSpPr/>
            <p:nvPr/>
          </p:nvGrpSpPr>
          <p:grpSpPr>
            <a:xfrm>
              <a:off x="533498" y="2852528"/>
              <a:ext cx="320183" cy="320183"/>
              <a:chOff x="0" y="0"/>
              <a:chExt cx="812800" cy="812800"/>
            </a:xfrm>
          </p:grpSpPr>
          <p:sp>
            <p:nvSpPr>
              <p:cNvPr id="2556" name="Google Shape;255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7" name="Google Shape;255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58" name="Google Shape;2558;p40"/>
            <p:cNvGrpSpPr/>
            <p:nvPr/>
          </p:nvGrpSpPr>
          <p:grpSpPr>
            <a:xfrm>
              <a:off x="0" y="2852528"/>
              <a:ext cx="320183" cy="320183"/>
              <a:chOff x="0" y="0"/>
              <a:chExt cx="812800" cy="812800"/>
            </a:xfrm>
          </p:grpSpPr>
          <p:sp>
            <p:nvSpPr>
              <p:cNvPr id="2559" name="Google Shape;255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0" name="Google Shape;256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61" name="Google Shape;2561;p40"/>
            <p:cNvGrpSpPr/>
            <p:nvPr/>
          </p:nvGrpSpPr>
          <p:grpSpPr>
            <a:xfrm>
              <a:off x="2666050" y="2852528"/>
              <a:ext cx="320183" cy="320183"/>
              <a:chOff x="0" y="0"/>
              <a:chExt cx="812800" cy="812800"/>
            </a:xfrm>
          </p:grpSpPr>
          <p:sp>
            <p:nvSpPr>
              <p:cNvPr id="2562" name="Google Shape;256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3" name="Google Shape;256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64" name="Google Shape;2564;p40"/>
          <p:cNvGrpSpPr/>
          <p:nvPr/>
        </p:nvGrpSpPr>
        <p:grpSpPr>
          <a:xfrm>
            <a:off x="2399484" y="1529661"/>
            <a:ext cx="2239674" cy="2379533"/>
            <a:chOff x="0" y="0"/>
            <a:chExt cx="2986233" cy="3172711"/>
          </a:xfrm>
        </p:grpSpPr>
        <p:grpSp>
          <p:nvGrpSpPr>
            <p:cNvPr id="2565" name="Google Shape;2565;p40"/>
            <p:cNvGrpSpPr/>
            <p:nvPr/>
          </p:nvGrpSpPr>
          <p:grpSpPr>
            <a:xfrm>
              <a:off x="1059442" y="0"/>
              <a:ext cx="320183" cy="320183"/>
              <a:chOff x="0" y="0"/>
              <a:chExt cx="812800" cy="812800"/>
            </a:xfrm>
          </p:grpSpPr>
          <p:sp>
            <p:nvSpPr>
              <p:cNvPr id="2566" name="Google Shape;256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7" name="Google Shape;256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68" name="Google Shape;2568;p40"/>
            <p:cNvGrpSpPr/>
            <p:nvPr/>
          </p:nvGrpSpPr>
          <p:grpSpPr>
            <a:xfrm>
              <a:off x="1600494" y="0"/>
              <a:ext cx="320183" cy="320183"/>
              <a:chOff x="0" y="0"/>
              <a:chExt cx="812800" cy="812800"/>
            </a:xfrm>
          </p:grpSpPr>
          <p:sp>
            <p:nvSpPr>
              <p:cNvPr id="2569" name="Google Shape;256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0" name="Google Shape;257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1" name="Google Shape;2571;p40"/>
            <p:cNvGrpSpPr/>
            <p:nvPr/>
          </p:nvGrpSpPr>
          <p:grpSpPr>
            <a:xfrm>
              <a:off x="2143396" y="0"/>
              <a:ext cx="320183" cy="320183"/>
              <a:chOff x="0" y="0"/>
              <a:chExt cx="812800" cy="812800"/>
            </a:xfrm>
          </p:grpSpPr>
          <p:sp>
            <p:nvSpPr>
              <p:cNvPr id="2572" name="Google Shape;257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3" name="Google Shape;257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4" name="Google Shape;2574;p40"/>
            <p:cNvGrpSpPr/>
            <p:nvPr/>
          </p:nvGrpSpPr>
          <p:grpSpPr>
            <a:xfrm>
              <a:off x="533498" y="0"/>
              <a:ext cx="320183" cy="320183"/>
              <a:chOff x="0" y="0"/>
              <a:chExt cx="812800" cy="812800"/>
            </a:xfrm>
          </p:grpSpPr>
          <p:sp>
            <p:nvSpPr>
              <p:cNvPr id="2575" name="Google Shape;257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6" name="Google Shape;257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7" name="Google Shape;2577;p40"/>
            <p:cNvGrpSpPr/>
            <p:nvPr/>
          </p:nvGrpSpPr>
          <p:grpSpPr>
            <a:xfrm>
              <a:off x="0" y="0"/>
              <a:ext cx="320183" cy="320183"/>
              <a:chOff x="0" y="0"/>
              <a:chExt cx="812800" cy="812800"/>
            </a:xfrm>
          </p:grpSpPr>
          <p:sp>
            <p:nvSpPr>
              <p:cNvPr id="2578" name="Google Shape;257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9" name="Google Shape;257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80" name="Google Shape;2580;p40"/>
            <p:cNvGrpSpPr/>
            <p:nvPr/>
          </p:nvGrpSpPr>
          <p:grpSpPr>
            <a:xfrm>
              <a:off x="2666050" y="0"/>
              <a:ext cx="320183" cy="320183"/>
              <a:chOff x="0" y="0"/>
              <a:chExt cx="812800" cy="812800"/>
            </a:xfrm>
          </p:grpSpPr>
          <p:sp>
            <p:nvSpPr>
              <p:cNvPr id="2581" name="Google Shape;258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2" name="Google Shape;258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83" name="Google Shape;2583;p40"/>
            <p:cNvGrpSpPr/>
            <p:nvPr/>
          </p:nvGrpSpPr>
          <p:grpSpPr>
            <a:xfrm>
              <a:off x="1059442" y="567322"/>
              <a:ext cx="320183" cy="320183"/>
              <a:chOff x="0" y="0"/>
              <a:chExt cx="812800" cy="812800"/>
            </a:xfrm>
          </p:grpSpPr>
          <p:sp>
            <p:nvSpPr>
              <p:cNvPr id="2584" name="Google Shape;258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5" name="Google Shape;258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86" name="Google Shape;2586;p40"/>
            <p:cNvGrpSpPr/>
            <p:nvPr/>
          </p:nvGrpSpPr>
          <p:grpSpPr>
            <a:xfrm>
              <a:off x="1600494" y="567322"/>
              <a:ext cx="320183" cy="320183"/>
              <a:chOff x="0" y="0"/>
              <a:chExt cx="812800" cy="812800"/>
            </a:xfrm>
          </p:grpSpPr>
          <p:sp>
            <p:nvSpPr>
              <p:cNvPr id="2587" name="Google Shape;258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8" name="Google Shape;258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89" name="Google Shape;2589;p40"/>
            <p:cNvGrpSpPr/>
            <p:nvPr/>
          </p:nvGrpSpPr>
          <p:grpSpPr>
            <a:xfrm>
              <a:off x="2143396" y="567322"/>
              <a:ext cx="320183" cy="320183"/>
              <a:chOff x="0" y="0"/>
              <a:chExt cx="812800" cy="812800"/>
            </a:xfrm>
          </p:grpSpPr>
          <p:sp>
            <p:nvSpPr>
              <p:cNvPr id="2590" name="Google Shape;259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1" name="Google Shape;259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92" name="Google Shape;2592;p40"/>
            <p:cNvGrpSpPr/>
            <p:nvPr/>
          </p:nvGrpSpPr>
          <p:grpSpPr>
            <a:xfrm>
              <a:off x="533498" y="567322"/>
              <a:ext cx="320183" cy="320183"/>
              <a:chOff x="0" y="0"/>
              <a:chExt cx="812800" cy="812800"/>
            </a:xfrm>
          </p:grpSpPr>
          <p:sp>
            <p:nvSpPr>
              <p:cNvPr id="2593" name="Google Shape;259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4" name="Google Shape;259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95" name="Google Shape;2595;p40"/>
            <p:cNvGrpSpPr/>
            <p:nvPr/>
          </p:nvGrpSpPr>
          <p:grpSpPr>
            <a:xfrm>
              <a:off x="0" y="567322"/>
              <a:ext cx="320183" cy="320183"/>
              <a:chOff x="0" y="0"/>
              <a:chExt cx="812800" cy="812800"/>
            </a:xfrm>
          </p:grpSpPr>
          <p:sp>
            <p:nvSpPr>
              <p:cNvPr id="2596" name="Google Shape;259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7" name="Google Shape;259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98" name="Google Shape;2598;p40"/>
            <p:cNvGrpSpPr/>
            <p:nvPr/>
          </p:nvGrpSpPr>
          <p:grpSpPr>
            <a:xfrm>
              <a:off x="2666050" y="567322"/>
              <a:ext cx="320183" cy="320183"/>
              <a:chOff x="0" y="0"/>
              <a:chExt cx="812800" cy="812800"/>
            </a:xfrm>
          </p:grpSpPr>
          <p:sp>
            <p:nvSpPr>
              <p:cNvPr id="2599" name="Google Shape;259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0" name="Google Shape;260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1" name="Google Shape;2601;p40"/>
            <p:cNvGrpSpPr/>
            <p:nvPr/>
          </p:nvGrpSpPr>
          <p:grpSpPr>
            <a:xfrm>
              <a:off x="1059442" y="1135967"/>
              <a:ext cx="320183" cy="320183"/>
              <a:chOff x="0" y="0"/>
              <a:chExt cx="812800" cy="812800"/>
            </a:xfrm>
          </p:grpSpPr>
          <p:sp>
            <p:nvSpPr>
              <p:cNvPr id="2602" name="Google Shape;260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3" name="Google Shape;260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4" name="Google Shape;2604;p40"/>
            <p:cNvGrpSpPr/>
            <p:nvPr/>
          </p:nvGrpSpPr>
          <p:grpSpPr>
            <a:xfrm>
              <a:off x="1600494" y="1135967"/>
              <a:ext cx="320183" cy="320183"/>
              <a:chOff x="0" y="0"/>
              <a:chExt cx="812800" cy="812800"/>
            </a:xfrm>
          </p:grpSpPr>
          <p:sp>
            <p:nvSpPr>
              <p:cNvPr id="2605" name="Google Shape;260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6" name="Google Shape;260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7" name="Google Shape;2607;p40"/>
            <p:cNvGrpSpPr/>
            <p:nvPr/>
          </p:nvGrpSpPr>
          <p:grpSpPr>
            <a:xfrm>
              <a:off x="2143396" y="1135967"/>
              <a:ext cx="320183" cy="320183"/>
              <a:chOff x="0" y="0"/>
              <a:chExt cx="812800" cy="812800"/>
            </a:xfrm>
          </p:grpSpPr>
          <p:sp>
            <p:nvSpPr>
              <p:cNvPr id="2608" name="Google Shape;260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9" name="Google Shape;260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10" name="Google Shape;2610;p40"/>
            <p:cNvGrpSpPr/>
            <p:nvPr/>
          </p:nvGrpSpPr>
          <p:grpSpPr>
            <a:xfrm>
              <a:off x="533498" y="1135967"/>
              <a:ext cx="320183" cy="320183"/>
              <a:chOff x="0" y="0"/>
              <a:chExt cx="812800" cy="812800"/>
            </a:xfrm>
          </p:grpSpPr>
          <p:sp>
            <p:nvSpPr>
              <p:cNvPr id="2611" name="Google Shape;261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2" name="Google Shape;261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13" name="Google Shape;2613;p40"/>
            <p:cNvGrpSpPr/>
            <p:nvPr/>
          </p:nvGrpSpPr>
          <p:grpSpPr>
            <a:xfrm>
              <a:off x="0" y="1135967"/>
              <a:ext cx="320183" cy="320183"/>
              <a:chOff x="0" y="0"/>
              <a:chExt cx="812800" cy="812800"/>
            </a:xfrm>
          </p:grpSpPr>
          <p:sp>
            <p:nvSpPr>
              <p:cNvPr id="2614" name="Google Shape;261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5" name="Google Shape;261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16" name="Google Shape;2616;p40"/>
            <p:cNvGrpSpPr/>
            <p:nvPr/>
          </p:nvGrpSpPr>
          <p:grpSpPr>
            <a:xfrm>
              <a:off x="2666050" y="1135967"/>
              <a:ext cx="320183" cy="320183"/>
              <a:chOff x="0" y="0"/>
              <a:chExt cx="812800" cy="812800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8" name="Google Shape;261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19" name="Google Shape;2619;p40"/>
            <p:cNvGrpSpPr/>
            <p:nvPr/>
          </p:nvGrpSpPr>
          <p:grpSpPr>
            <a:xfrm>
              <a:off x="1059442" y="1704612"/>
              <a:ext cx="320183" cy="320183"/>
              <a:chOff x="0" y="0"/>
              <a:chExt cx="812800" cy="812800"/>
            </a:xfrm>
          </p:grpSpPr>
          <p:sp>
            <p:nvSpPr>
              <p:cNvPr id="2620" name="Google Shape;262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1" name="Google Shape;262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2" name="Google Shape;2622;p40"/>
            <p:cNvGrpSpPr/>
            <p:nvPr/>
          </p:nvGrpSpPr>
          <p:grpSpPr>
            <a:xfrm>
              <a:off x="1600494" y="1704612"/>
              <a:ext cx="320183" cy="320183"/>
              <a:chOff x="0" y="0"/>
              <a:chExt cx="812800" cy="812800"/>
            </a:xfrm>
          </p:grpSpPr>
          <p:sp>
            <p:nvSpPr>
              <p:cNvPr id="2623" name="Google Shape;262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4" name="Google Shape;262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5" name="Google Shape;2625;p40"/>
            <p:cNvGrpSpPr/>
            <p:nvPr/>
          </p:nvGrpSpPr>
          <p:grpSpPr>
            <a:xfrm>
              <a:off x="2143396" y="1704612"/>
              <a:ext cx="320183" cy="320183"/>
              <a:chOff x="0" y="0"/>
              <a:chExt cx="812800" cy="812800"/>
            </a:xfrm>
          </p:grpSpPr>
          <p:sp>
            <p:nvSpPr>
              <p:cNvPr id="2626" name="Google Shape;262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7" name="Google Shape;262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28" name="Google Shape;2628;p40"/>
            <p:cNvGrpSpPr/>
            <p:nvPr/>
          </p:nvGrpSpPr>
          <p:grpSpPr>
            <a:xfrm>
              <a:off x="533498" y="1704612"/>
              <a:ext cx="320183" cy="320183"/>
              <a:chOff x="0" y="0"/>
              <a:chExt cx="812800" cy="812800"/>
            </a:xfrm>
          </p:grpSpPr>
          <p:sp>
            <p:nvSpPr>
              <p:cNvPr id="2629" name="Google Shape;262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0" name="Google Shape;263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31" name="Google Shape;2631;p40"/>
            <p:cNvGrpSpPr/>
            <p:nvPr/>
          </p:nvGrpSpPr>
          <p:grpSpPr>
            <a:xfrm>
              <a:off x="0" y="1704612"/>
              <a:ext cx="320183" cy="320183"/>
              <a:chOff x="0" y="0"/>
              <a:chExt cx="812800" cy="812800"/>
            </a:xfrm>
          </p:grpSpPr>
          <p:sp>
            <p:nvSpPr>
              <p:cNvPr id="2632" name="Google Shape;263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3" name="Google Shape;263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34" name="Google Shape;2634;p40"/>
            <p:cNvGrpSpPr/>
            <p:nvPr/>
          </p:nvGrpSpPr>
          <p:grpSpPr>
            <a:xfrm>
              <a:off x="2666050" y="1704612"/>
              <a:ext cx="320183" cy="320183"/>
              <a:chOff x="0" y="0"/>
              <a:chExt cx="812800" cy="812800"/>
            </a:xfrm>
          </p:grpSpPr>
          <p:sp>
            <p:nvSpPr>
              <p:cNvPr id="2635" name="Google Shape;263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6" name="Google Shape;263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37" name="Google Shape;2637;p40"/>
            <p:cNvGrpSpPr/>
            <p:nvPr/>
          </p:nvGrpSpPr>
          <p:grpSpPr>
            <a:xfrm>
              <a:off x="1059442" y="2278570"/>
              <a:ext cx="320183" cy="320183"/>
              <a:chOff x="0" y="0"/>
              <a:chExt cx="812800" cy="812800"/>
            </a:xfrm>
          </p:grpSpPr>
          <p:sp>
            <p:nvSpPr>
              <p:cNvPr id="2638" name="Google Shape;263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9" name="Google Shape;263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0" name="Google Shape;2640;p40"/>
            <p:cNvGrpSpPr/>
            <p:nvPr/>
          </p:nvGrpSpPr>
          <p:grpSpPr>
            <a:xfrm>
              <a:off x="1600494" y="2278570"/>
              <a:ext cx="320183" cy="320183"/>
              <a:chOff x="0" y="0"/>
              <a:chExt cx="812800" cy="812800"/>
            </a:xfrm>
          </p:grpSpPr>
          <p:sp>
            <p:nvSpPr>
              <p:cNvPr id="2641" name="Google Shape;264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2" name="Google Shape;264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3" name="Google Shape;2643;p40"/>
            <p:cNvGrpSpPr/>
            <p:nvPr/>
          </p:nvGrpSpPr>
          <p:grpSpPr>
            <a:xfrm>
              <a:off x="2143396" y="2278570"/>
              <a:ext cx="320183" cy="320183"/>
              <a:chOff x="0" y="0"/>
              <a:chExt cx="812800" cy="812800"/>
            </a:xfrm>
          </p:grpSpPr>
          <p:sp>
            <p:nvSpPr>
              <p:cNvPr id="2644" name="Google Shape;2644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5" name="Google Shape;2645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6" name="Google Shape;2646;p40"/>
            <p:cNvGrpSpPr/>
            <p:nvPr/>
          </p:nvGrpSpPr>
          <p:grpSpPr>
            <a:xfrm>
              <a:off x="533498" y="2278570"/>
              <a:ext cx="320183" cy="320183"/>
              <a:chOff x="0" y="0"/>
              <a:chExt cx="812800" cy="812800"/>
            </a:xfrm>
          </p:grpSpPr>
          <p:sp>
            <p:nvSpPr>
              <p:cNvPr id="2647" name="Google Shape;2647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8" name="Google Shape;2648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9" name="Google Shape;2649;p40"/>
            <p:cNvGrpSpPr/>
            <p:nvPr/>
          </p:nvGrpSpPr>
          <p:grpSpPr>
            <a:xfrm>
              <a:off x="0" y="2278570"/>
              <a:ext cx="320183" cy="320183"/>
              <a:chOff x="0" y="0"/>
              <a:chExt cx="812800" cy="812800"/>
            </a:xfrm>
          </p:grpSpPr>
          <p:sp>
            <p:nvSpPr>
              <p:cNvPr id="2650" name="Google Shape;2650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1" name="Google Shape;2651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52" name="Google Shape;2652;p40"/>
            <p:cNvGrpSpPr/>
            <p:nvPr/>
          </p:nvGrpSpPr>
          <p:grpSpPr>
            <a:xfrm>
              <a:off x="2666050" y="2278570"/>
              <a:ext cx="320183" cy="320183"/>
              <a:chOff x="0" y="0"/>
              <a:chExt cx="812800" cy="812800"/>
            </a:xfrm>
          </p:grpSpPr>
          <p:sp>
            <p:nvSpPr>
              <p:cNvPr id="2653" name="Google Shape;2653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4" name="Google Shape;2654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55" name="Google Shape;2655;p40"/>
            <p:cNvGrpSpPr/>
            <p:nvPr/>
          </p:nvGrpSpPr>
          <p:grpSpPr>
            <a:xfrm>
              <a:off x="1059442" y="2852528"/>
              <a:ext cx="320183" cy="320183"/>
              <a:chOff x="0" y="0"/>
              <a:chExt cx="812800" cy="812800"/>
            </a:xfrm>
          </p:grpSpPr>
          <p:sp>
            <p:nvSpPr>
              <p:cNvPr id="2656" name="Google Shape;2656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7" name="Google Shape;2657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58" name="Google Shape;2658;p40"/>
            <p:cNvGrpSpPr/>
            <p:nvPr/>
          </p:nvGrpSpPr>
          <p:grpSpPr>
            <a:xfrm>
              <a:off x="1600494" y="2852528"/>
              <a:ext cx="320183" cy="320183"/>
              <a:chOff x="0" y="0"/>
              <a:chExt cx="812800" cy="812800"/>
            </a:xfrm>
          </p:grpSpPr>
          <p:sp>
            <p:nvSpPr>
              <p:cNvPr id="2659" name="Google Shape;2659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0" name="Google Shape;2660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61" name="Google Shape;2661;p40"/>
            <p:cNvGrpSpPr/>
            <p:nvPr/>
          </p:nvGrpSpPr>
          <p:grpSpPr>
            <a:xfrm>
              <a:off x="2143396" y="2852528"/>
              <a:ext cx="320183" cy="320183"/>
              <a:chOff x="0" y="0"/>
              <a:chExt cx="812800" cy="812800"/>
            </a:xfrm>
          </p:grpSpPr>
          <p:sp>
            <p:nvSpPr>
              <p:cNvPr id="2662" name="Google Shape;2662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3" name="Google Shape;2663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64" name="Google Shape;2664;p40"/>
            <p:cNvGrpSpPr/>
            <p:nvPr/>
          </p:nvGrpSpPr>
          <p:grpSpPr>
            <a:xfrm>
              <a:off x="533498" y="2852528"/>
              <a:ext cx="320183" cy="320183"/>
              <a:chOff x="0" y="0"/>
              <a:chExt cx="812800" cy="812800"/>
            </a:xfrm>
          </p:grpSpPr>
          <p:sp>
            <p:nvSpPr>
              <p:cNvPr id="2665" name="Google Shape;2665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6" name="Google Shape;2666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67" name="Google Shape;2667;p40"/>
            <p:cNvGrpSpPr/>
            <p:nvPr/>
          </p:nvGrpSpPr>
          <p:grpSpPr>
            <a:xfrm>
              <a:off x="0" y="2852528"/>
              <a:ext cx="320183" cy="320183"/>
              <a:chOff x="0" y="0"/>
              <a:chExt cx="812800" cy="812800"/>
            </a:xfrm>
          </p:grpSpPr>
          <p:sp>
            <p:nvSpPr>
              <p:cNvPr id="2668" name="Google Shape;2668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70" name="Google Shape;2670;p40"/>
            <p:cNvGrpSpPr/>
            <p:nvPr/>
          </p:nvGrpSpPr>
          <p:grpSpPr>
            <a:xfrm>
              <a:off x="2666050" y="2852528"/>
              <a:ext cx="320183" cy="320183"/>
              <a:chOff x="0" y="0"/>
              <a:chExt cx="812800" cy="812800"/>
            </a:xfrm>
          </p:grpSpPr>
          <p:sp>
            <p:nvSpPr>
              <p:cNvPr id="2671" name="Google Shape;2671;p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73" name="Google Shape;2673;p40"/>
          <p:cNvSpPr txBox="1"/>
          <p:nvPr/>
        </p:nvSpPr>
        <p:spPr>
          <a:xfrm>
            <a:off x="11233352" y="4639556"/>
            <a:ext cx="602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Analysis</a:t>
            </a:r>
            <a:endParaRPr/>
          </a:p>
        </p:txBody>
      </p:sp>
      <p:sp>
        <p:nvSpPr>
          <p:cNvPr id="2674" name="Google Shape;2674;p40"/>
          <p:cNvSpPr txBox="1"/>
          <p:nvPr/>
        </p:nvSpPr>
        <p:spPr>
          <a:xfrm>
            <a:off x="10999544" y="5798412"/>
            <a:ext cx="625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Key Insights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678" name="Shape 2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9" name="Google Shape;2679;p41"/>
          <p:cNvSpPr txBox="1"/>
          <p:nvPr/>
        </p:nvSpPr>
        <p:spPr>
          <a:xfrm>
            <a:off x="915475" y="25338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Insights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80" name="Google Shape;2680;p41"/>
          <p:cNvSpPr txBox="1"/>
          <p:nvPr/>
        </p:nvSpPr>
        <p:spPr>
          <a:xfrm>
            <a:off x="915475" y="3642500"/>
            <a:ext cx="1455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Observations and Inferences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681" name="Google Shape;2681;p41"/>
          <p:cNvGrpSpPr/>
          <p:nvPr/>
        </p:nvGrpSpPr>
        <p:grpSpPr>
          <a:xfrm rot="-5400000">
            <a:off x="14553518" y="7082249"/>
            <a:ext cx="3563900" cy="3786452"/>
            <a:chOff x="0" y="0"/>
            <a:chExt cx="4751867" cy="5048603"/>
          </a:xfrm>
        </p:grpSpPr>
        <p:grpSp>
          <p:nvGrpSpPr>
            <p:cNvPr id="2682" name="Google Shape;2682;p41"/>
            <p:cNvGrpSpPr/>
            <p:nvPr/>
          </p:nvGrpSpPr>
          <p:grpSpPr>
            <a:xfrm>
              <a:off x="1685857" y="0"/>
              <a:ext cx="509463" cy="509463"/>
              <a:chOff x="0" y="0"/>
              <a:chExt cx="812800" cy="812800"/>
            </a:xfrm>
          </p:grpSpPr>
          <p:sp>
            <p:nvSpPr>
              <p:cNvPr id="2683" name="Google Shape;2683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4" name="Google Shape;2684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85" name="Google Shape;2685;p41"/>
            <p:cNvGrpSpPr/>
            <p:nvPr/>
          </p:nvGrpSpPr>
          <p:grpSpPr>
            <a:xfrm>
              <a:off x="2546817" y="0"/>
              <a:ext cx="509463" cy="509463"/>
              <a:chOff x="0" y="0"/>
              <a:chExt cx="812800" cy="812800"/>
            </a:xfrm>
          </p:grpSpPr>
          <p:sp>
            <p:nvSpPr>
              <p:cNvPr id="2686" name="Google Shape;2686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88" name="Google Shape;2688;p41"/>
            <p:cNvGrpSpPr/>
            <p:nvPr/>
          </p:nvGrpSpPr>
          <p:grpSpPr>
            <a:xfrm>
              <a:off x="3410720" y="0"/>
              <a:ext cx="509463" cy="509463"/>
              <a:chOff x="0" y="0"/>
              <a:chExt cx="812800" cy="812800"/>
            </a:xfrm>
          </p:grpSpPr>
          <p:sp>
            <p:nvSpPr>
              <p:cNvPr id="2689" name="Google Shape;2689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0" name="Google Shape;2690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91" name="Google Shape;2691;p41"/>
            <p:cNvGrpSpPr/>
            <p:nvPr/>
          </p:nvGrpSpPr>
          <p:grpSpPr>
            <a:xfrm>
              <a:off x="848939" y="0"/>
              <a:ext cx="509463" cy="509463"/>
              <a:chOff x="0" y="0"/>
              <a:chExt cx="812800" cy="812800"/>
            </a:xfrm>
          </p:grpSpPr>
          <p:sp>
            <p:nvSpPr>
              <p:cNvPr id="2692" name="Google Shape;2692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3" name="Google Shape;2693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94" name="Google Shape;2694;p41"/>
            <p:cNvGrpSpPr/>
            <p:nvPr/>
          </p:nvGrpSpPr>
          <p:grpSpPr>
            <a:xfrm>
              <a:off x="0" y="0"/>
              <a:ext cx="509463" cy="509463"/>
              <a:chOff x="0" y="0"/>
              <a:chExt cx="812800" cy="812800"/>
            </a:xfrm>
          </p:grpSpPr>
          <p:sp>
            <p:nvSpPr>
              <p:cNvPr id="2695" name="Google Shape;2695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6" name="Google Shape;2696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97" name="Google Shape;2697;p41"/>
            <p:cNvGrpSpPr/>
            <p:nvPr/>
          </p:nvGrpSpPr>
          <p:grpSpPr>
            <a:xfrm>
              <a:off x="4242404" y="0"/>
              <a:ext cx="509463" cy="509463"/>
              <a:chOff x="0" y="0"/>
              <a:chExt cx="812800" cy="812800"/>
            </a:xfrm>
          </p:grpSpPr>
          <p:sp>
            <p:nvSpPr>
              <p:cNvPr id="2698" name="Google Shape;2698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9" name="Google Shape;2699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0" name="Google Shape;2700;p41"/>
            <p:cNvGrpSpPr/>
            <p:nvPr/>
          </p:nvGrpSpPr>
          <p:grpSpPr>
            <a:xfrm>
              <a:off x="1685857" y="902762"/>
              <a:ext cx="509463" cy="509463"/>
              <a:chOff x="0" y="0"/>
              <a:chExt cx="812800" cy="812800"/>
            </a:xfrm>
          </p:grpSpPr>
          <p:sp>
            <p:nvSpPr>
              <p:cNvPr id="2701" name="Google Shape;2701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2" name="Google Shape;2702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3" name="Google Shape;2703;p41"/>
            <p:cNvGrpSpPr/>
            <p:nvPr/>
          </p:nvGrpSpPr>
          <p:grpSpPr>
            <a:xfrm>
              <a:off x="2546817" y="902762"/>
              <a:ext cx="509463" cy="509463"/>
              <a:chOff x="0" y="0"/>
              <a:chExt cx="812800" cy="812800"/>
            </a:xfrm>
          </p:grpSpPr>
          <p:sp>
            <p:nvSpPr>
              <p:cNvPr id="2704" name="Google Shape;2704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5" name="Google Shape;2705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6" name="Google Shape;2706;p41"/>
            <p:cNvGrpSpPr/>
            <p:nvPr/>
          </p:nvGrpSpPr>
          <p:grpSpPr>
            <a:xfrm>
              <a:off x="3410720" y="902762"/>
              <a:ext cx="509463" cy="509463"/>
              <a:chOff x="0" y="0"/>
              <a:chExt cx="812800" cy="812800"/>
            </a:xfrm>
          </p:grpSpPr>
          <p:sp>
            <p:nvSpPr>
              <p:cNvPr id="2707" name="Google Shape;2707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8" name="Google Shape;2708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9" name="Google Shape;2709;p41"/>
            <p:cNvGrpSpPr/>
            <p:nvPr/>
          </p:nvGrpSpPr>
          <p:grpSpPr>
            <a:xfrm>
              <a:off x="848939" y="902762"/>
              <a:ext cx="509463" cy="509463"/>
              <a:chOff x="0" y="0"/>
              <a:chExt cx="812800" cy="812800"/>
            </a:xfrm>
          </p:grpSpPr>
          <p:sp>
            <p:nvSpPr>
              <p:cNvPr id="2710" name="Google Shape;2710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1" name="Google Shape;2711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2" name="Google Shape;2712;p41"/>
            <p:cNvGrpSpPr/>
            <p:nvPr/>
          </p:nvGrpSpPr>
          <p:grpSpPr>
            <a:xfrm>
              <a:off x="0" y="902762"/>
              <a:ext cx="509463" cy="509463"/>
              <a:chOff x="0" y="0"/>
              <a:chExt cx="812800" cy="812800"/>
            </a:xfrm>
          </p:grpSpPr>
          <p:sp>
            <p:nvSpPr>
              <p:cNvPr id="2713" name="Google Shape;2713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4" name="Google Shape;2714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5" name="Google Shape;2715;p41"/>
            <p:cNvGrpSpPr/>
            <p:nvPr/>
          </p:nvGrpSpPr>
          <p:grpSpPr>
            <a:xfrm>
              <a:off x="4242404" y="902762"/>
              <a:ext cx="509463" cy="509463"/>
              <a:chOff x="0" y="0"/>
              <a:chExt cx="812800" cy="812800"/>
            </a:xfrm>
          </p:grpSpPr>
          <p:sp>
            <p:nvSpPr>
              <p:cNvPr id="2716" name="Google Shape;2716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7" name="Google Shape;2717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8" name="Google Shape;2718;p41"/>
            <p:cNvGrpSpPr/>
            <p:nvPr/>
          </p:nvGrpSpPr>
          <p:grpSpPr>
            <a:xfrm>
              <a:off x="1685857" y="1807630"/>
              <a:ext cx="509463" cy="509463"/>
              <a:chOff x="0" y="0"/>
              <a:chExt cx="812800" cy="812800"/>
            </a:xfrm>
          </p:grpSpPr>
          <p:sp>
            <p:nvSpPr>
              <p:cNvPr id="2719" name="Google Shape;2719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0" name="Google Shape;2720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1" name="Google Shape;2721;p41"/>
            <p:cNvGrpSpPr/>
            <p:nvPr/>
          </p:nvGrpSpPr>
          <p:grpSpPr>
            <a:xfrm>
              <a:off x="2546817" y="1807630"/>
              <a:ext cx="509463" cy="509463"/>
              <a:chOff x="0" y="0"/>
              <a:chExt cx="812800" cy="812800"/>
            </a:xfrm>
          </p:grpSpPr>
          <p:sp>
            <p:nvSpPr>
              <p:cNvPr id="2722" name="Google Shape;2722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4" name="Google Shape;2724;p41"/>
            <p:cNvGrpSpPr/>
            <p:nvPr/>
          </p:nvGrpSpPr>
          <p:grpSpPr>
            <a:xfrm>
              <a:off x="3410720" y="1807630"/>
              <a:ext cx="509463" cy="509463"/>
              <a:chOff x="0" y="0"/>
              <a:chExt cx="812800" cy="812800"/>
            </a:xfrm>
          </p:grpSpPr>
          <p:sp>
            <p:nvSpPr>
              <p:cNvPr id="2725" name="Google Shape;2725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6" name="Google Shape;2726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7" name="Google Shape;2727;p41"/>
            <p:cNvGrpSpPr/>
            <p:nvPr/>
          </p:nvGrpSpPr>
          <p:grpSpPr>
            <a:xfrm>
              <a:off x="848939" y="1807630"/>
              <a:ext cx="509463" cy="509463"/>
              <a:chOff x="0" y="0"/>
              <a:chExt cx="812800" cy="812800"/>
            </a:xfrm>
          </p:grpSpPr>
          <p:sp>
            <p:nvSpPr>
              <p:cNvPr id="2728" name="Google Shape;2728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9" name="Google Shape;2729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0" name="Google Shape;2730;p41"/>
            <p:cNvGrpSpPr/>
            <p:nvPr/>
          </p:nvGrpSpPr>
          <p:grpSpPr>
            <a:xfrm>
              <a:off x="0" y="1807630"/>
              <a:ext cx="509463" cy="509463"/>
              <a:chOff x="0" y="0"/>
              <a:chExt cx="812800" cy="812800"/>
            </a:xfrm>
          </p:grpSpPr>
          <p:sp>
            <p:nvSpPr>
              <p:cNvPr id="2731" name="Google Shape;2731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2" name="Google Shape;2732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3" name="Google Shape;2733;p41"/>
            <p:cNvGrpSpPr/>
            <p:nvPr/>
          </p:nvGrpSpPr>
          <p:grpSpPr>
            <a:xfrm>
              <a:off x="4242404" y="1807630"/>
              <a:ext cx="509463" cy="509463"/>
              <a:chOff x="0" y="0"/>
              <a:chExt cx="812800" cy="812800"/>
            </a:xfrm>
          </p:grpSpPr>
          <p:sp>
            <p:nvSpPr>
              <p:cNvPr id="2734" name="Google Shape;2734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5" name="Google Shape;2735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6" name="Google Shape;2736;p41"/>
            <p:cNvGrpSpPr/>
            <p:nvPr/>
          </p:nvGrpSpPr>
          <p:grpSpPr>
            <a:xfrm>
              <a:off x="1685857" y="2712498"/>
              <a:ext cx="509463" cy="509463"/>
              <a:chOff x="0" y="0"/>
              <a:chExt cx="812800" cy="812800"/>
            </a:xfrm>
          </p:grpSpPr>
          <p:sp>
            <p:nvSpPr>
              <p:cNvPr id="2737" name="Google Shape;2737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9" name="Google Shape;2739;p41"/>
            <p:cNvGrpSpPr/>
            <p:nvPr/>
          </p:nvGrpSpPr>
          <p:grpSpPr>
            <a:xfrm>
              <a:off x="2546817" y="2712498"/>
              <a:ext cx="509463" cy="509463"/>
              <a:chOff x="0" y="0"/>
              <a:chExt cx="812800" cy="812800"/>
            </a:xfrm>
          </p:grpSpPr>
          <p:sp>
            <p:nvSpPr>
              <p:cNvPr id="2740" name="Google Shape;2740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1" name="Google Shape;2741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42" name="Google Shape;2742;p41"/>
            <p:cNvGrpSpPr/>
            <p:nvPr/>
          </p:nvGrpSpPr>
          <p:grpSpPr>
            <a:xfrm>
              <a:off x="3410720" y="2712498"/>
              <a:ext cx="509463" cy="509463"/>
              <a:chOff x="0" y="0"/>
              <a:chExt cx="812800" cy="812800"/>
            </a:xfrm>
          </p:grpSpPr>
          <p:sp>
            <p:nvSpPr>
              <p:cNvPr id="2743" name="Google Shape;2743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4" name="Google Shape;2744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45" name="Google Shape;2745;p41"/>
            <p:cNvGrpSpPr/>
            <p:nvPr/>
          </p:nvGrpSpPr>
          <p:grpSpPr>
            <a:xfrm>
              <a:off x="848939" y="2712498"/>
              <a:ext cx="509463" cy="509463"/>
              <a:chOff x="0" y="0"/>
              <a:chExt cx="812800" cy="812800"/>
            </a:xfrm>
          </p:grpSpPr>
          <p:sp>
            <p:nvSpPr>
              <p:cNvPr id="2746" name="Google Shape;2746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7" name="Google Shape;2747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48" name="Google Shape;2748;p41"/>
            <p:cNvGrpSpPr/>
            <p:nvPr/>
          </p:nvGrpSpPr>
          <p:grpSpPr>
            <a:xfrm>
              <a:off x="0" y="2712498"/>
              <a:ext cx="509463" cy="509463"/>
              <a:chOff x="0" y="0"/>
              <a:chExt cx="812800" cy="812800"/>
            </a:xfrm>
          </p:grpSpPr>
          <p:sp>
            <p:nvSpPr>
              <p:cNvPr id="2749" name="Google Shape;2749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51" name="Google Shape;2751;p41"/>
            <p:cNvGrpSpPr/>
            <p:nvPr/>
          </p:nvGrpSpPr>
          <p:grpSpPr>
            <a:xfrm>
              <a:off x="4242404" y="2712498"/>
              <a:ext cx="509463" cy="509463"/>
              <a:chOff x="0" y="0"/>
              <a:chExt cx="812800" cy="812800"/>
            </a:xfrm>
          </p:grpSpPr>
          <p:sp>
            <p:nvSpPr>
              <p:cNvPr id="2752" name="Google Shape;2752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3" name="Google Shape;2753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54" name="Google Shape;2754;p41"/>
            <p:cNvGrpSpPr/>
            <p:nvPr/>
          </p:nvGrpSpPr>
          <p:grpSpPr>
            <a:xfrm>
              <a:off x="1685857" y="3625819"/>
              <a:ext cx="509463" cy="509463"/>
              <a:chOff x="0" y="0"/>
              <a:chExt cx="812800" cy="812800"/>
            </a:xfrm>
          </p:grpSpPr>
          <p:sp>
            <p:nvSpPr>
              <p:cNvPr id="2755" name="Google Shape;2755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6" name="Google Shape;2756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57" name="Google Shape;2757;p41"/>
            <p:cNvGrpSpPr/>
            <p:nvPr/>
          </p:nvGrpSpPr>
          <p:grpSpPr>
            <a:xfrm>
              <a:off x="2546817" y="3625819"/>
              <a:ext cx="509463" cy="509463"/>
              <a:chOff x="0" y="0"/>
              <a:chExt cx="812800" cy="812800"/>
            </a:xfrm>
          </p:grpSpPr>
          <p:sp>
            <p:nvSpPr>
              <p:cNvPr id="2758" name="Google Shape;2758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0" name="Google Shape;2760;p41"/>
            <p:cNvGrpSpPr/>
            <p:nvPr/>
          </p:nvGrpSpPr>
          <p:grpSpPr>
            <a:xfrm>
              <a:off x="3410720" y="3625819"/>
              <a:ext cx="509463" cy="509463"/>
              <a:chOff x="0" y="0"/>
              <a:chExt cx="812800" cy="812800"/>
            </a:xfrm>
          </p:grpSpPr>
          <p:sp>
            <p:nvSpPr>
              <p:cNvPr id="2761" name="Google Shape;2761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2" name="Google Shape;2762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3" name="Google Shape;2763;p41"/>
            <p:cNvGrpSpPr/>
            <p:nvPr/>
          </p:nvGrpSpPr>
          <p:grpSpPr>
            <a:xfrm>
              <a:off x="848939" y="3625819"/>
              <a:ext cx="509463" cy="509463"/>
              <a:chOff x="0" y="0"/>
              <a:chExt cx="812800" cy="812800"/>
            </a:xfrm>
          </p:grpSpPr>
          <p:sp>
            <p:nvSpPr>
              <p:cNvPr id="2764" name="Google Shape;2764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6" name="Google Shape;2766;p41"/>
            <p:cNvGrpSpPr/>
            <p:nvPr/>
          </p:nvGrpSpPr>
          <p:grpSpPr>
            <a:xfrm>
              <a:off x="0" y="3625819"/>
              <a:ext cx="509463" cy="509463"/>
              <a:chOff x="0" y="0"/>
              <a:chExt cx="812800" cy="812800"/>
            </a:xfrm>
          </p:grpSpPr>
          <p:sp>
            <p:nvSpPr>
              <p:cNvPr id="2767" name="Google Shape;2767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9" name="Google Shape;2769;p41"/>
            <p:cNvGrpSpPr/>
            <p:nvPr/>
          </p:nvGrpSpPr>
          <p:grpSpPr>
            <a:xfrm>
              <a:off x="4242404" y="3625819"/>
              <a:ext cx="509463" cy="509463"/>
              <a:chOff x="0" y="0"/>
              <a:chExt cx="812800" cy="812800"/>
            </a:xfrm>
          </p:grpSpPr>
          <p:sp>
            <p:nvSpPr>
              <p:cNvPr id="2770" name="Google Shape;2770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2" name="Google Shape;2772;p41"/>
            <p:cNvGrpSpPr/>
            <p:nvPr/>
          </p:nvGrpSpPr>
          <p:grpSpPr>
            <a:xfrm>
              <a:off x="1685857" y="4539140"/>
              <a:ext cx="509463" cy="509463"/>
              <a:chOff x="0" y="0"/>
              <a:chExt cx="812800" cy="812800"/>
            </a:xfrm>
          </p:grpSpPr>
          <p:sp>
            <p:nvSpPr>
              <p:cNvPr id="2773" name="Google Shape;2773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4" name="Google Shape;2774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5" name="Google Shape;2775;p41"/>
            <p:cNvGrpSpPr/>
            <p:nvPr/>
          </p:nvGrpSpPr>
          <p:grpSpPr>
            <a:xfrm>
              <a:off x="2546817" y="4539140"/>
              <a:ext cx="509463" cy="509463"/>
              <a:chOff x="0" y="0"/>
              <a:chExt cx="812800" cy="812800"/>
            </a:xfrm>
          </p:grpSpPr>
          <p:sp>
            <p:nvSpPr>
              <p:cNvPr id="2776" name="Google Shape;2776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7" name="Google Shape;2777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8" name="Google Shape;2778;p41"/>
            <p:cNvGrpSpPr/>
            <p:nvPr/>
          </p:nvGrpSpPr>
          <p:grpSpPr>
            <a:xfrm>
              <a:off x="3410720" y="4539140"/>
              <a:ext cx="509463" cy="509463"/>
              <a:chOff x="0" y="0"/>
              <a:chExt cx="812800" cy="812800"/>
            </a:xfrm>
          </p:grpSpPr>
          <p:sp>
            <p:nvSpPr>
              <p:cNvPr id="2779" name="Google Shape;2779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0" name="Google Shape;2780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81" name="Google Shape;2781;p41"/>
            <p:cNvGrpSpPr/>
            <p:nvPr/>
          </p:nvGrpSpPr>
          <p:grpSpPr>
            <a:xfrm>
              <a:off x="848939" y="4539140"/>
              <a:ext cx="509463" cy="509463"/>
              <a:chOff x="0" y="0"/>
              <a:chExt cx="812800" cy="812800"/>
            </a:xfrm>
          </p:grpSpPr>
          <p:sp>
            <p:nvSpPr>
              <p:cNvPr id="2782" name="Google Shape;2782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3" name="Google Shape;2783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84" name="Google Shape;2784;p41"/>
            <p:cNvGrpSpPr/>
            <p:nvPr/>
          </p:nvGrpSpPr>
          <p:grpSpPr>
            <a:xfrm>
              <a:off x="0" y="4539140"/>
              <a:ext cx="509463" cy="509463"/>
              <a:chOff x="0" y="0"/>
              <a:chExt cx="812800" cy="812800"/>
            </a:xfrm>
          </p:grpSpPr>
          <p:sp>
            <p:nvSpPr>
              <p:cNvPr id="2785" name="Google Shape;2785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6" name="Google Shape;2786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87" name="Google Shape;2787;p41"/>
            <p:cNvGrpSpPr/>
            <p:nvPr/>
          </p:nvGrpSpPr>
          <p:grpSpPr>
            <a:xfrm>
              <a:off x="4242404" y="4539140"/>
              <a:ext cx="509463" cy="509463"/>
              <a:chOff x="0" y="0"/>
              <a:chExt cx="812800" cy="812800"/>
            </a:xfrm>
          </p:grpSpPr>
          <p:sp>
            <p:nvSpPr>
              <p:cNvPr id="2788" name="Google Shape;2788;p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9" name="Google Shape;2789;p4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790" name="Google Shape;2790;p41"/>
          <p:cNvSpPr txBox="1"/>
          <p:nvPr/>
        </p:nvSpPr>
        <p:spPr>
          <a:xfrm>
            <a:off x="915475" y="4508400"/>
            <a:ext cx="145545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Tendency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to wait to be financially stable and later in career to do social impact work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 impact work fulltime is difficult and risky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 provides 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fulfillment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 impact is difficult to quantify for investors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2794" name="Shape 2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Google Shape;2795;p42"/>
          <p:cNvSpPr txBox="1"/>
          <p:nvPr/>
        </p:nvSpPr>
        <p:spPr>
          <a:xfrm>
            <a:off x="863525" y="15640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Summary and Takeaways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96" name="Google Shape;2796;p42"/>
          <p:cNvSpPr txBox="1"/>
          <p:nvPr/>
        </p:nvSpPr>
        <p:spPr>
          <a:xfrm>
            <a:off x="863525" y="2905525"/>
            <a:ext cx="14554500" cy="56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Desire for youth, young professionals, and adults to find 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fulfillment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and social impact in work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Tradeoff between financial success and social impact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Difficulties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in finding and accessing social impact opportunities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○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Full time or on the side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Need more resources for young people to pursue social impact 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endeavors</a:t>
            </a: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while in corporate america 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3600"/>
              <a:buFont typeface="Montserrat"/>
              <a:buChar char="●"/>
            </a:pPr>
            <a:r>
              <a:rPr lang="en-U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Social impact work needs to be made more accessible</a:t>
            </a:r>
            <a:endParaRPr sz="3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797" name="Google Shape;2797;p42"/>
          <p:cNvGrpSpPr/>
          <p:nvPr/>
        </p:nvGrpSpPr>
        <p:grpSpPr>
          <a:xfrm rot="-5400000">
            <a:off x="14553518" y="7082249"/>
            <a:ext cx="3563900" cy="3786452"/>
            <a:chOff x="0" y="0"/>
            <a:chExt cx="4751867" cy="5048603"/>
          </a:xfrm>
        </p:grpSpPr>
        <p:grpSp>
          <p:nvGrpSpPr>
            <p:cNvPr id="2798" name="Google Shape;2798;p42"/>
            <p:cNvGrpSpPr/>
            <p:nvPr/>
          </p:nvGrpSpPr>
          <p:grpSpPr>
            <a:xfrm>
              <a:off x="1685857" y="0"/>
              <a:ext cx="509463" cy="509463"/>
              <a:chOff x="0" y="0"/>
              <a:chExt cx="812800" cy="812800"/>
            </a:xfrm>
          </p:grpSpPr>
          <p:sp>
            <p:nvSpPr>
              <p:cNvPr id="2799" name="Google Shape;2799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0" name="Google Shape;2800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1" name="Google Shape;2801;p42"/>
            <p:cNvGrpSpPr/>
            <p:nvPr/>
          </p:nvGrpSpPr>
          <p:grpSpPr>
            <a:xfrm>
              <a:off x="2546817" y="0"/>
              <a:ext cx="509463" cy="509463"/>
              <a:chOff x="0" y="0"/>
              <a:chExt cx="812800" cy="812800"/>
            </a:xfrm>
          </p:grpSpPr>
          <p:sp>
            <p:nvSpPr>
              <p:cNvPr id="2802" name="Google Shape;2802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3" name="Google Shape;2803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4" name="Google Shape;2804;p42"/>
            <p:cNvGrpSpPr/>
            <p:nvPr/>
          </p:nvGrpSpPr>
          <p:grpSpPr>
            <a:xfrm>
              <a:off x="3410720" y="0"/>
              <a:ext cx="509463" cy="509463"/>
              <a:chOff x="0" y="0"/>
              <a:chExt cx="812800" cy="812800"/>
            </a:xfrm>
          </p:grpSpPr>
          <p:sp>
            <p:nvSpPr>
              <p:cNvPr id="2805" name="Google Shape;2805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6" name="Google Shape;2806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7" name="Google Shape;2807;p42"/>
            <p:cNvGrpSpPr/>
            <p:nvPr/>
          </p:nvGrpSpPr>
          <p:grpSpPr>
            <a:xfrm>
              <a:off x="848939" y="0"/>
              <a:ext cx="509463" cy="509463"/>
              <a:chOff x="0" y="0"/>
              <a:chExt cx="812800" cy="812800"/>
            </a:xfrm>
          </p:grpSpPr>
          <p:sp>
            <p:nvSpPr>
              <p:cNvPr id="2808" name="Google Shape;2808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9" name="Google Shape;2809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10" name="Google Shape;2810;p42"/>
            <p:cNvGrpSpPr/>
            <p:nvPr/>
          </p:nvGrpSpPr>
          <p:grpSpPr>
            <a:xfrm>
              <a:off x="0" y="0"/>
              <a:ext cx="509463" cy="509463"/>
              <a:chOff x="0" y="0"/>
              <a:chExt cx="812800" cy="812800"/>
            </a:xfrm>
          </p:grpSpPr>
          <p:sp>
            <p:nvSpPr>
              <p:cNvPr id="2811" name="Google Shape;2811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2" name="Google Shape;2812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13" name="Google Shape;2813;p42"/>
            <p:cNvGrpSpPr/>
            <p:nvPr/>
          </p:nvGrpSpPr>
          <p:grpSpPr>
            <a:xfrm>
              <a:off x="4242404" y="0"/>
              <a:ext cx="509463" cy="509463"/>
              <a:chOff x="0" y="0"/>
              <a:chExt cx="812800" cy="812800"/>
            </a:xfrm>
          </p:grpSpPr>
          <p:sp>
            <p:nvSpPr>
              <p:cNvPr id="2814" name="Google Shape;2814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5" name="Google Shape;2815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16" name="Google Shape;2816;p42"/>
            <p:cNvGrpSpPr/>
            <p:nvPr/>
          </p:nvGrpSpPr>
          <p:grpSpPr>
            <a:xfrm>
              <a:off x="1685857" y="902762"/>
              <a:ext cx="509463" cy="509463"/>
              <a:chOff x="0" y="0"/>
              <a:chExt cx="812800" cy="812800"/>
            </a:xfrm>
          </p:grpSpPr>
          <p:sp>
            <p:nvSpPr>
              <p:cNvPr id="2817" name="Google Shape;2817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8" name="Google Shape;2818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19" name="Google Shape;2819;p42"/>
            <p:cNvGrpSpPr/>
            <p:nvPr/>
          </p:nvGrpSpPr>
          <p:grpSpPr>
            <a:xfrm>
              <a:off x="2546817" y="902762"/>
              <a:ext cx="509463" cy="509463"/>
              <a:chOff x="0" y="0"/>
              <a:chExt cx="812800" cy="812800"/>
            </a:xfrm>
          </p:grpSpPr>
          <p:sp>
            <p:nvSpPr>
              <p:cNvPr id="2820" name="Google Shape;2820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1" name="Google Shape;2821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2" name="Google Shape;2822;p42"/>
            <p:cNvGrpSpPr/>
            <p:nvPr/>
          </p:nvGrpSpPr>
          <p:grpSpPr>
            <a:xfrm>
              <a:off x="3410720" y="902762"/>
              <a:ext cx="509463" cy="509463"/>
              <a:chOff x="0" y="0"/>
              <a:chExt cx="812800" cy="812800"/>
            </a:xfrm>
          </p:grpSpPr>
          <p:sp>
            <p:nvSpPr>
              <p:cNvPr id="2823" name="Google Shape;2823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4" name="Google Shape;2824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5" name="Google Shape;2825;p42"/>
            <p:cNvGrpSpPr/>
            <p:nvPr/>
          </p:nvGrpSpPr>
          <p:grpSpPr>
            <a:xfrm>
              <a:off x="848939" y="902762"/>
              <a:ext cx="509463" cy="509463"/>
              <a:chOff x="0" y="0"/>
              <a:chExt cx="812800" cy="812800"/>
            </a:xfrm>
          </p:grpSpPr>
          <p:sp>
            <p:nvSpPr>
              <p:cNvPr id="2826" name="Google Shape;2826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7" name="Google Shape;2827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8" name="Google Shape;2828;p42"/>
            <p:cNvGrpSpPr/>
            <p:nvPr/>
          </p:nvGrpSpPr>
          <p:grpSpPr>
            <a:xfrm>
              <a:off x="0" y="902762"/>
              <a:ext cx="509463" cy="509463"/>
              <a:chOff x="0" y="0"/>
              <a:chExt cx="812800" cy="812800"/>
            </a:xfrm>
          </p:grpSpPr>
          <p:sp>
            <p:nvSpPr>
              <p:cNvPr id="2829" name="Google Shape;2829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0" name="Google Shape;2830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1" name="Google Shape;2831;p42"/>
            <p:cNvGrpSpPr/>
            <p:nvPr/>
          </p:nvGrpSpPr>
          <p:grpSpPr>
            <a:xfrm>
              <a:off x="4242404" y="902762"/>
              <a:ext cx="509463" cy="509463"/>
              <a:chOff x="0" y="0"/>
              <a:chExt cx="812800" cy="812800"/>
            </a:xfrm>
          </p:grpSpPr>
          <p:sp>
            <p:nvSpPr>
              <p:cNvPr id="2832" name="Google Shape;2832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3" name="Google Shape;2833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4" name="Google Shape;2834;p42"/>
            <p:cNvGrpSpPr/>
            <p:nvPr/>
          </p:nvGrpSpPr>
          <p:grpSpPr>
            <a:xfrm>
              <a:off x="1685857" y="1807630"/>
              <a:ext cx="509463" cy="509463"/>
              <a:chOff x="0" y="0"/>
              <a:chExt cx="812800" cy="812800"/>
            </a:xfrm>
          </p:grpSpPr>
          <p:sp>
            <p:nvSpPr>
              <p:cNvPr id="2835" name="Google Shape;2835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6" name="Google Shape;2836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7" name="Google Shape;2837;p42"/>
            <p:cNvGrpSpPr/>
            <p:nvPr/>
          </p:nvGrpSpPr>
          <p:grpSpPr>
            <a:xfrm>
              <a:off x="2546817" y="1807630"/>
              <a:ext cx="509463" cy="509463"/>
              <a:chOff x="0" y="0"/>
              <a:chExt cx="812800" cy="812800"/>
            </a:xfrm>
          </p:grpSpPr>
          <p:sp>
            <p:nvSpPr>
              <p:cNvPr id="2838" name="Google Shape;2838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9" name="Google Shape;2839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0" name="Google Shape;2840;p42"/>
            <p:cNvGrpSpPr/>
            <p:nvPr/>
          </p:nvGrpSpPr>
          <p:grpSpPr>
            <a:xfrm>
              <a:off x="3410720" y="1807630"/>
              <a:ext cx="509463" cy="509463"/>
              <a:chOff x="0" y="0"/>
              <a:chExt cx="812800" cy="812800"/>
            </a:xfrm>
          </p:grpSpPr>
          <p:sp>
            <p:nvSpPr>
              <p:cNvPr id="2841" name="Google Shape;2841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2" name="Google Shape;2842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3" name="Google Shape;2843;p42"/>
            <p:cNvGrpSpPr/>
            <p:nvPr/>
          </p:nvGrpSpPr>
          <p:grpSpPr>
            <a:xfrm>
              <a:off x="848939" y="1807630"/>
              <a:ext cx="509463" cy="509463"/>
              <a:chOff x="0" y="0"/>
              <a:chExt cx="812800" cy="812800"/>
            </a:xfrm>
          </p:grpSpPr>
          <p:sp>
            <p:nvSpPr>
              <p:cNvPr id="2844" name="Google Shape;2844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5" name="Google Shape;2845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6" name="Google Shape;2846;p42"/>
            <p:cNvGrpSpPr/>
            <p:nvPr/>
          </p:nvGrpSpPr>
          <p:grpSpPr>
            <a:xfrm>
              <a:off x="0" y="1807630"/>
              <a:ext cx="509463" cy="509463"/>
              <a:chOff x="0" y="0"/>
              <a:chExt cx="812800" cy="812800"/>
            </a:xfrm>
          </p:grpSpPr>
          <p:sp>
            <p:nvSpPr>
              <p:cNvPr id="2847" name="Google Shape;2847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8" name="Google Shape;2848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9" name="Google Shape;2849;p42"/>
            <p:cNvGrpSpPr/>
            <p:nvPr/>
          </p:nvGrpSpPr>
          <p:grpSpPr>
            <a:xfrm>
              <a:off x="4242404" y="1807630"/>
              <a:ext cx="509463" cy="509463"/>
              <a:chOff x="0" y="0"/>
              <a:chExt cx="812800" cy="812800"/>
            </a:xfrm>
          </p:grpSpPr>
          <p:sp>
            <p:nvSpPr>
              <p:cNvPr id="2850" name="Google Shape;2850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1" name="Google Shape;2851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2" name="Google Shape;2852;p42"/>
            <p:cNvGrpSpPr/>
            <p:nvPr/>
          </p:nvGrpSpPr>
          <p:grpSpPr>
            <a:xfrm>
              <a:off x="1685857" y="2712498"/>
              <a:ext cx="509463" cy="509463"/>
              <a:chOff x="0" y="0"/>
              <a:chExt cx="812800" cy="812800"/>
            </a:xfrm>
          </p:grpSpPr>
          <p:sp>
            <p:nvSpPr>
              <p:cNvPr id="2853" name="Google Shape;2853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4" name="Google Shape;2854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5" name="Google Shape;2855;p42"/>
            <p:cNvGrpSpPr/>
            <p:nvPr/>
          </p:nvGrpSpPr>
          <p:grpSpPr>
            <a:xfrm>
              <a:off x="2546817" y="2712498"/>
              <a:ext cx="509463" cy="509463"/>
              <a:chOff x="0" y="0"/>
              <a:chExt cx="812800" cy="812800"/>
            </a:xfrm>
          </p:grpSpPr>
          <p:sp>
            <p:nvSpPr>
              <p:cNvPr id="2856" name="Google Shape;2856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7" name="Google Shape;2857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58" name="Google Shape;2858;p42"/>
            <p:cNvGrpSpPr/>
            <p:nvPr/>
          </p:nvGrpSpPr>
          <p:grpSpPr>
            <a:xfrm>
              <a:off x="3410720" y="2712498"/>
              <a:ext cx="509463" cy="509463"/>
              <a:chOff x="0" y="0"/>
              <a:chExt cx="812800" cy="812800"/>
            </a:xfrm>
          </p:grpSpPr>
          <p:sp>
            <p:nvSpPr>
              <p:cNvPr id="2859" name="Google Shape;2859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0" name="Google Shape;2860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1" name="Google Shape;2861;p42"/>
            <p:cNvGrpSpPr/>
            <p:nvPr/>
          </p:nvGrpSpPr>
          <p:grpSpPr>
            <a:xfrm>
              <a:off x="848939" y="2712498"/>
              <a:ext cx="509463" cy="509463"/>
              <a:chOff x="0" y="0"/>
              <a:chExt cx="812800" cy="812800"/>
            </a:xfrm>
          </p:grpSpPr>
          <p:sp>
            <p:nvSpPr>
              <p:cNvPr id="2862" name="Google Shape;2862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3" name="Google Shape;2863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4" name="Google Shape;2864;p42"/>
            <p:cNvGrpSpPr/>
            <p:nvPr/>
          </p:nvGrpSpPr>
          <p:grpSpPr>
            <a:xfrm>
              <a:off x="0" y="2712498"/>
              <a:ext cx="509463" cy="509463"/>
              <a:chOff x="0" y="0"/>
              <a:chExt cx="812800" cy="812800"/>
            </a:xfrm>
          </p:grpSpPr>
          <p:sp>
            <p:nvSpPr>
              <p:cNvPr id="2865" name="Google Shape;2865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6" name="Google Shape;2866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7" name="Google Shape;2867;p42"/>
            <p:cNvGrpSpPr/>
            <p:nvPr/>
          </p:nvGrpSpPr>
          <p:grpSpPr>
            <a:xfrm>
              <a:off x="4242404" y="2712498"/>
              <a:ext cx="509463" cy="509463"/>
              <a:chOff x="0" y="0"/>
              <a:chExt cx="812800" cy="812800"/>
            </a:xfrm>
          </p:grpSpPr>
          <p:sp>
            <p:nvSpPr>
              <p:cNvPr id="2868" name="Google Shape;2868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9" name="Google Shape;2869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0" name="Google Shape;2870;p42"/>
            <p:cNvGrpSpPr/>
            <p:nvPr/>
          </p:nvGrpSpPr>
          <p:grpSpPr>
            <a:xfrm>
              <a:off x="1685857" y="3625819"/>
              <a:ext cx="509463" cy="509463"/>
              <a:chOff x="0" y="0"/>
              <a:chExt cx="812800" cy="812800"/>
            </a:xfrm>
          </p:grpSpPr>
          <p:sp>
            <p:nvSpPr>
              <p:cNvPr id="2871" name="Google Shape;2871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2" name="Google Shape;2872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3" name="Google Shape;2873;p42"/>
            <p:cNvGrpSpPr/>
            <p:nvPr/>
          </p:nvGrpSpPr>
          <p:grpSpPr>
            <a:xfrm>
              <a:off x="2546817" y="3625819"/>
              <a:ext cx="509463" cy="509463"/>
              <a:chOff x="0" y="0"/>
              <a:chExt cx="812800" cy="812800"/>
            </a:xfrm>
          </p:grpSpPr>
          <p:sp>
            <p:nvSpPr>
              <p:cNvPr id="2874" name="Google Shape;2874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5" name="Google Shape;2875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6" name="Google Shape;2876;p42"/>
            <p:cNvGrpSpPr/>
            <p:nvPr/>
          </p:nvGrpSpPr>
          <p:grpSpPr>
            <a:xfrm>
              <a:off x="3410720" y="3625819"/>
              <a:ext cx="509463" cy="509463"/>
              <a:chOff x="0" y="0"/>
              <a:chExt cx="812800" cy="812800"/>
            </a:xfrm>
          </p:grpSpPr>
          <p:sp>
            <p:nvSpPr>
              <p:cNvPr id="2877" name="Google Shape;2877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8" name="Google Shape;2878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9" name="Google Shape;2879;p42"/>
            <p:cNvGrpSpPr/>
            <p:nvPr/>
          </p:nvGrpSpPr>
          <p:grpSpPr>
            <a:xfrm>
              <a:off x="848939" y="3625819"/>
              <a:ext cx="509463" cy="509463"/>
              <a:chOff x="0" y="0"/>
              <a:chExt cx="812800" cy="812800"/>
            </a:xfrm>
          </p:grpSpPr>
          <p:sp>
            <p:nvSpPr>
              <p:cNvPr id="2880" name="Google Shape;2880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1" name="Google Shape;2881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82" name="Google Shape;2882;p42"/>
            <p:cNvGrpSpPr/>
            <p:nvPr/>
          </p:nvGrpSpPr>
          <p:grpSpPr>
            <a:xfrm>
              <a:off x="0" y="3625819"/>
              <a:ext cx="509463" cy="509463"/>
              <a:chOff x="0" y="0"/>
              <a:chExt cx="812800" cy="812800"/>
            </a:xfrm>
          </p:grpSpPr>
          <p:sp>
            <p:nvSpPr>
              <p:cNvPr id="2883" name="Google Shape;2883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4" name="Google Shape;2884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85" name="Google Shape;2885;p42"/>
            <p:cNvGrpSpPr/>
            <p:nvPr/>
          </p:nvGrpSpPr>
          <p:grpSpPr>
            <a:xfrm>
              <a:off x="4242404" y="3625819"/>
              <a:ext cx="509463" cy="509463"/>
              <a:chOff x="0" y="0"/>
              <a:chExt cx="812800" cy="812800"/>
            </a:xfrm>
          </p:grpSpPr>
          <p:sp>
            <p:nvSpPr>
              <p:cNvPr id="2886" name="Google Shape;2886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7" name="Google Shape;2887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88" name="Google Shape;2888;p42"/>
            <p:cNvGrpSpPr/>
            <p:nvPr/>
          </p:nvGrpSpPr>
          <p:grpSpPr>
            <a:xfrm>
              <a:off x="1685857" y="4539140"/>
              <a:ext cx="509463" cy="509463"/>
              <a:chOff x="0" y="0"/>
              <a:chExt cx="812800" cy="812800"/>
            </a:xfrm>
          </p:grpSpPr>
          <p:sp>
            <p:nvSpPr>
              <p:cNvPr id="2889" name="Google Shape;2889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0" name="Google Shape;2890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91" name="Google Shape;2891;p42"/>
            <p:cNvGrpSpPr/>
            <p:nvPr/>
          </p:nvGrpSpPr>
          <p:grpSpPr>
            <a:xfrm>
              <a:off x="2546817" y="4539140"/>
              <a:ext cx="509463" cy="509463"/>
              <a:chOff x="0" y="0"/>
              <a:chExt cx="812800" cy="812800"/>
            </a:xfrm>
          </p:grpSpPr>
          <p:sp>
            <p:nvSpPr>
              <p:cNvPr id="2892" name="Google Shape;2892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3" name="Google Shape;2893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94" name="Google Shape;2894;p42"/>
            <p:cNvGrpSpPr/>
            <p:nvPr/>
          </p:nvGrpSpPr>
          <p:grpSpPr>
            <a:xfrm>
              <a:off x="3410720" y="4539140"/>
              <a:ext cx="509463" cy="509463"/>
              <a:chOff x="0" y="0"/>
              <a:chExt cx="812800" cy="812800"/>
            </a:xfrm>
          </p:grpSpPr>
          <p:sp>
            <p:nvSpPr>
              <p:cNvPr id="2895" name="Google Shape;2895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6" name="Google Shape;2896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97" name="Google Shape;2897;p42"/>
            <p:cNvGrpSpPr/>
            <p:nvPr/>
          </p:nvGrpSpPr>
          <p:grpSpPr>
            <a:xfrm>
              <a:off x="848939" y="4539140"/>
              <a:ext cx="509463" cy="509463"/>
              <a:chOff x="0" y="0"/>
              <a:chExt cx="812800" cy="812800"/>
            </a:xfrm>
          </p:grpSpPr>
          <p:sp>
            <p:nvSpPr>
              <p:cNvPr id="2898" name="Google Shape;2898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9" name="Google Shape;2899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0" name="Google Shape;2900;p42"/>
            <p:cNvGrpSpPr/>
            <p:nvPr/>
          </p:nvGrpSpPr>
          <p:grpSpPr>
            <a:xfrm>
              <a:off x="0" y="4539140"/>
              <a:ext cx="509463" cy="509463"/>
              <a:chOff x="0" y="0"/>
              <a:chExt cx="812800" cy="812800"/>
            </a:xfrm>
          </p:grpSpPr>
          <p:sp>
            <p:nvSpPr>
              <p:cNvPr id="2901" name="Google Shape;2901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2" name="Google Shape;2902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3" name="Google Shape;2903;p42"/>
            <p:cNvGrpSpPr/>
            <p:nvPr/>
          </p:nvGrpSpPr>
          <p:grpSpPr>
            <a:xfrm>
              <a:off x="4242404" y="4539140"/>
              <a:ext cx="509463" cy="509463"/>
              <a:chOff x="0" y="0"/>
              <a:chExt cx="812800" cy="812800"/>
            </a:xfrm>
          </p:grpSpPr>
          <p:sp>
            <p:nvSpPr>
              <p:cNvPr id="2904" name="Google Shape;2904;p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5" name="Google Shape;2905;p42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20007"/>
            </a:gs>
            <a:gs pos="100000">
              <a:srgbClr val="0A00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09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p43"/>
          <p:cNvSpPr/>
          <p:nvPr/>
        </p:nvSpPr>
        <p:spPr>
          <a:xfrm>
            <a:off x="-1625897" y="-365824"/>
            <a:ext cx="16965604" cy="9624124"/>
          </a:xfrm>
          <a:custGeom>
            <a:rect b="b" l="l" r="r" t="t"/>
            <a:pathLst>
              <a:path extrusionOk="0" h="9624124" w="16965604">
                <a:moveTo>
                  <a:pt x="0" y="0"/>
                </a:moveTo>
                <a:lnTo>
                  <a:pt x="16965604" y="0"/>
                </a:lnTo>
                <a:lnTo>
                  <a:pt x="16965604" y="9624124"/>
                </a:lnTo>
                <a:lnTo>
                  <a:pt x="0" y="962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1" name="Google Shape;2911;p43"/>
          <p:cNvSpPr txBox="1"/>
          <p:nvPr/>
        </p:nvSpPr>
        <p:spPr>
          <a:xfrm>
            <a:off x="1028700" y="2371744"/>
            <a:ext cx="5425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Next Steps</a:t>
            </a:r>
            <a:endParaRPr/>
          </a:p>
        </p:txBody>
      </p:sp>
      <p:grpSp>
        <p:nvGrpSpPr>
          <p:cNvPr id="2912" name="Google Shape;2912;p43"/>
          <p:cNvGrpSpPr/>
          <p:nvPr/>
        </p:nvGrpSpPr>
        <p:grpSpPr>
          <a:xfrm rot="-5400000">
            <a:off x="7402268" y="2065253"/>
            <a:ext cx="3086101" cy="3266967"/>
            <a:chOff x="0" y="-47625"/>
            <a:chExt cx="812800" cy="860425"/>
          </a:xfrm>
        </p:grpSpPr>
        <p:sp>
          <p:nvSpPr>
            <p:cNvPr id="2913" name="Google Shape;2913;p4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4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5" name="Google Shape;2915;p43"/>
          <p:cNvSpPr txBox="1"/>
          <p:nvPr/>
        </p:nvSpPr>
        <p:spPr>
          <a:xfrm>
            <a:off x="8083725" y="2361416"/>
            <a:ext cx="1345693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01</a:t>
            </a:r>
            <a:endParaRPr/>
          </a:p>
        </p:txBody>
      </p:sp>
      <p:sp>
        <p:nvSpPr>
          <p:cNvPr id="2916" name="Google Shape;2916;p43"/>
          <p:cNvSpPr txBox="1"/>
          <p:nvPr/>
        </p:nvSpPr>
        <p:spPr>
          <a:xfrm>
            <a:off x="8083725" y="3530600"/>
            <a:ext cx="3650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Speak to young that have pursued social impact full time career or on the side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17" name="Google Shape;2917;p43"/>
          <p:cNvGrpSpPr/>
          <p:nvPr/>
        </p:nvGrpSpPr>
        <p:grpSpPr>
          <a:xfrm rot="-5400000">
            <a:off x="12678014" y="2065253"/>
            <a:ext cx="3086101" cy="3266967"/>
            <a:chOff x="0" y="-47625"/>
            <a:chExt cx="812800" cy="860425"/>
          </a:xfrm>
        </p:grpSpPr>
        <p:sp>
          <p:nvSpPr>
            <p:cNvPr id="2918" name="Google Shape;2918;p4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4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20" name="Google Shape;2920;p43"/>
          <p:cNvSpPr txBox="1"/>
          <p:nvPr/>
        </p:nvSpPr>
        <p:spPr>
          <a:xfrm>
            <a:off x="13359471" y="2361416"/>
            <a:ext cx="1345693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02</a:t>
            </a:r>
            <a:endParaRPr/>
          </a:p>
        </p:txBody>
      </p:sp>
      <p:sp>
        <p:nvSpPr>
          <p:cNvPr id="2921" name="Google Shape;2921;p43"/>
          <p:cNvSpPr txBox="1"/>
          <p:nvPr/>
        </p:nvSpPr>
        <p:spPr>
          <a:xfrm>
            <a:off x="13359471" y="3530600"/>
            <a:ext cx="36501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Assess correlation between financial security and social impact work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22" name="Google Shape;2922;p43"/>
          <p:cNvGrpSpPr/>
          <p:nvPr/>
        </p:nvGrpSpPr>
        <p:grpSpPr>
          <a:xfrm rot="-5400000">
            <a:off x="7402268" y="5849697"/>
            <a:ext cx="3086101" cy="3266967"/>
            <a:chOff x="0" y="-47625"/>
            <a:chExt cx="812800" cy="860425"/>
          </a:xfrm>
        </p:grpSpPr>
        <p:sp>
          <p:nvSpPr>
            <p:cNvPr id="2923" name="Google Shape;2923;p4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4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25" name="Google Shape;2925;p43"/>
          <p:cNvSpPr txBox="1"/>
          <p:nvPr/>
        </p:nvSpPr>
        <p:spPr>
          <a:xfrm>
            <a:off x="8083725" y="6145860"/>
            <a:ext cx="1345693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03</a:t>
            </a:r>
            <a:endParaRPr/>
          </a:p>
        </p:txBody>
      </p:sp>
      <p:sp>
        <p:nvSpPr>
          <p:cNvPr id="2926" name="Google Shape;2926;p43"/>
          <p:cNvSpPr txBox="1"/>
          <p:nvPr/>
        </p:nvSpPr>
        <p:spPr>
          <a:xfrm>
            <a:off x="8083725" y="7315043"/>
            <a:ext cx="36501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“How Might We” 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statements</a:t>
            </a: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to brainstorm solutions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27" name="Google Shape;2927;p43"/>
          <p:cNvGrpSpPr/>
          <p:nvPr/>
        </p:nvGrpSpPr>
        <p:grpSpPr>
          <a:xfrm rot="-5400000">
            <a:off x="12678014" y="5849697"/>
            <a:ext cx="3086101" cy="3266967"/>
            <a:chOff x="0" y="-47625"/>
            <a:chExt cx="812800" cy="860425"/>
          </a:xfrm>
        </p:grpSpPr>
        <p:sp>
          <p:nvSpPr>
            <p:cNvPr id="2928" name="Google Shape;2928;p43"/>
            <p:cNvSpPr/>
            <p:nvPr/>
          </p:nvSpPr>
          <p:spPr>
            <a:xfrm>
              <a:off x="0" y="0"/>
              <a:ext cx="758616" cy="41260"/>
            </a:xfrm>
            <a:custGeom>
              <a:rect b="b" l="l" r="r" t="t"/>
              <a:pathLst>
                <a:path extrusionOk="0" h="41260" w="758616">
                  <a:moveTo>
                    <a:pt x="20630" y="0"/>
                  </a:moveTo>
                  <a:lnTo>
                    <a:pt x="737986" y="0"/>
                  </a:lnTo>
                  <a:cubicBezTo>
                    <a:pt x="749380" y="0"/>
                    <a:pt x="758616" y="9236"/>
                    <a:pt x="758616" y="20630"/>
                  </a:cubicBezTo>
                  <a:lnTo>
                    <a:pt x="758616" y="20630"/>
                  </a:lnTo>
                  <a:cubicBezTo>
                    <a:pt x="758616" y="26102"/>
                    <a:pt x="756443" y="31349"/>
                    <a:pt x="752574" y="35218"/>
                  </a:cubicBezTo>
                  <a:cubicBezTo>
                    <a:pt x="748705" y="39087"/>
                    <a:pt x="743457" y="41260"/>
                    <a:pt x="737986" y="41260"/>
                  </a:cubicBezTo>
                  <a:lnTo>
                    <a:pt x="20630" y="41260"/>
                  </a:lnTo>
                  <a:cubicBezTo>
                    <a:pt x="15159" y="41260"/>
                    <a:pt x="9911" y="39087"/>
                    <a:pt x="6042" y="35218"/>
                  </a:cubicBezTo>
                  <a:cubicBezTo>
                    <a:pt x="2174" y="31349"/>
                    <a:pt x="0" y="26102"/>
                    <a:pt x="0" y="20630"/>
                  </a:cubicBezTo>
                  <a:lnTo>
                    <a:pt x="0" y="20630"/>
                  </a:lnTo>
                  <a:cubicBezTo>
                    <a:pt x="0" y="15159"/>
                    <a:pt x="2174" y="9911"/>
                    <a:pt x="6042" y="6042"/>
                  </a:cubicBezTo>
                  <a:cubicBezTo>
                    <a:pt x="9911" y="2174"/>
                    <a:pt x="15159" y="0"/>
                    <a:pt x="20630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4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0" name="Google Shape;2930;p43"/>
          <p:cNvSpPr txBox="1"/>
          <p:nvPr/>
        </p:nvSpPr>
        <p:spPr>
          <a:xfrm>
            <a:off x="13359471" y="6145860"/>
            <a:ext cx="1345693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04</a:t>
            </a:r>
            <a:endParaRPr/>
          </a:p>
        </p:txBody>
      </p:sp>
      <p:sp>
        <p:nvSpPr>
          <p:cNvPr id="2931" name="Google Shape;2931;p43"/>
          <p:cNvSpPr txBox="1"/>
          <p:nvPr/>
        </p:nvSpPr>
        <p:spPr>
          <a:xfrm>
            <a:off x="13359471" y="7315043"/>
            <a:ext cx="3650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Develop prototypes 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32" name="Google Shape;2932;p43"/>
          <p:cNvGrpSpPr/>
          <p:nvPr/>
        </p:nvGrpSpPr>
        <p:grpSpPr>
          <a:xfrm>
            <a:off x="0" y="8030690"/>
            <a:ext cx="2123696" cy="2256310"/>
            <a:chOff x="0" y="0"/>
            <a:chExt cx="2831594" cy="3008414"/>
          </a:xfrm>
        </p:grpSpPr>
        <p:grpSp>
          <p:nvGrpSpPr>
            <p:cNvPr id="2933" name="Google Shape;2933;p43"/>
            <p:cNvGrpSpPr/>
            <p:nvPr/>
          </p:nvGrpSpPr>
          <p:grpSpPr>
            <a:xfrm>
              <a:off x="1004579" y="0"/>
              <a:ext cx="303603" cy="303603"/>
              <a:chOff x="0" y="0"/>
              <a:chExt cx="812800" cy="812800"/>
            </a:xfrm>
          </p:grpSpPr>
          <p:sp>
            <p:nvSpPr>
              <p:cNvPr id="2934" name="Google Shape;293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5" name="Google Shape;293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6" name="Google Shape;2936;p43"/>
            <p:cNvGrpSpPr/>
            <p:nvPr/>
          </p:nvGrpSpPr>
          <p:grpSpPr>
            <a:xfrm>
              <a:off x="1517614" y="0"/>
              <a:ext cx="303603" cy="303603"/>
              <a:chOff x="0" y="0"/>
              <a:chExt cx="812800" cy="812800"/>
            </a:xfrm>
          </p:grpSpPr>
          <p:sp>
            <p:nvSpPr>
              <p:cNvPr id="2937" name="Google Shape;293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8" name="Google Shape;293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9" name="Google Shape;2939;p43"/>
            <p:cNvGrpSpPr/>
            <p:nvPr/>
          </p:nvGrpSpPr>
          <p:grpSpPr>
            <a:xfrm>
              <a:off x="2032401" y="0"/>
              <a:ext cx="303603" cy="303603"/>
              <a:chOff x="0" y="0"/>
              <a:chExt cx="812800" cy="812800"/>
            </a:xfrm>
          </p:grpSpPr>
          <p:sp>
            <p:nvSpPr>
              <p:cNvPr id="2940" name="Google Shape;294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1" name="Google Shape;294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2" name="Google Shape;2942;p43"/>
            <p:cNvGrpSpPr/>
            <p:nvPr/>
          </p:nvGrpSpPr>
          <p:grpSpPr>
            <a:xfrm>
              <a:off x="505871" y="0"/>
              <a:ext cx="303603" cy="303603"/>
              <a:chOff x="0" y="0"/>
              <a:chExt cx="812800" cy="812800"/>
            </a:xfrm>
          </p:grpSpPr>
          <p:sp>
            <p:nvSpPr>
              <p:cNvPr id="2943" name="Google Shape;294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4" name="Google Shape;294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5" name="Google Shape;2945;p43"/>
            <p:cNvGrpSpPr/>
            <p:nvPr/>
          </p:nvGrpSpPr>
          <p:grpSpPr>
            <a:xfrm>
              <a:off x="0" y="0"/>
              <a:ext cx="303603" cy="303603"/>
              <a:chOff x="0" y="0"/>
              <a:chExt cx="812800" cy="812800"/>
            </a:xfrm>
          </p:grpSpPr>
          <p:sp>
            <p:nvSpPr>
              <p:cNvPr id="2946" name="Google Shape;294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7" name="Google Shape;294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8" name="Google Shape;2948;p43"/>
            <p:cNvGrpSpPr/>
            <p:nvPr/>
          </p:nvGrpSpPr>
          <p:grpSpPr>
            <a:xfrm>
              <a:off x="2527991" y="0"/>
              <a:ext cx="303603" cy="303603"/>
              <a:chOff x="0" y="0"/>
              <a:chExt cx="812800" cy="812800"/>
            </a:xfrm>
          </p:grpSpPr>
          <p:sp>
            <p:nvSpPr>
              <p:cNvPr id="2949" name="Google Shape;294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0" name="Google Shape;295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1" name="Google Shape;2951;p43"/>
            <p:cNvGrpSpPr/>
            <p:nvPr/>
          </p:nvGrpSpPr>
          <p:grpSpPr>
            <a:xfrm>
              <a:off x="1004579" y="537943"/>
              <a:ext cx="303603" cy="303603"/>
              <a:chOff x="0" y="0"/>
              <a:chExt cx="812800" cy="812800"/>
            </a:xfrm>
          </p:grpSpPr>
          <p:sp>
            <p:nvSpPr>
              <p:cNvPr id="2952" name="Google Shape;295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3" name="Google Shape;295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4" name="Google Shape;2954;p43"/>
            <p:cNvGrpSpPr/>
            <p:nvPr/>
          </p:nvGrpSpPr>
          <p:grpSpPr>
            <a:xfrm>
              <a:off x="1517614" y="537943"/>
              <a:ext cx="303603" cy="303603"/>
              <a:chOff x="0" y="0"/>
              <a:chExt cx="812800" cy="812800"/>
            </a:xfrm>
          </p:grpSpPr>
          <p:sp>
            <p:nvSpPr>
              <p:cNvPr id="2955" name="Google Shape;295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6" name="Google Shape;295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7" name="Google Shape;2957;p43"/>
            <p:cNvGrpSpPr/>
            <p:nvPr/>
          </p:nvGrpSpPr>
          <p:grpSpPr>
            <a:xfrm>
              <a:off x="2032401" y="537943"/>
              <a:ext cx="303603" cy="303603"/>
              <a:chOff x="0" y="0"/>
              <a:chExt cx="812800" cy="812800"/>
            </a:xfrm>
          </p:grpSpPr>
          <p:sp>
            <p:nvSpPr>
              <p:cNvPr id="2958" name="Google Shape;295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9" name="Google Shape;295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0" name="Google Shape;2960;p43"/>
            <p:cNvGrpSpPr/>
            <p:nvPr/>
          </p:nvGrpSpPr>
          <p:grpSpPr>
            <a:xfrm>
              <a:off x="505871" y="537943"/>
              <a:ext cx="303603" cy="303603"/>
              <a:chOff x="0" y="0"/>
              <a:chExt cx="812800" cy="812800"/>
            </a:xfrm>
          </p:grpSpPr>
          <p:sp>
            <p:nvSpPr>
              <p:cNvPr id="2961" name="Google Shape;296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2" name="Google Shape;296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3" name="Google Shape;2963;p43"/>
            <p:cNvGrpSpPr/>
            <p:nvPr/>
          </p:nvGrpSpPr>
          <p:grpSpPr>
            <a:xfrm>
              <a:off x="0" y="537943"/>
              <a:ext cx="303603" cy="303603"/>
              <a:chOff x="0" y="0"/>
              <a:chExt cx="812800" cy="812800"/>
            </a:xfrm>
          </p:grpSpPr>
          <p:sp>
            <p:nvSpPr>
              <p:cNvPr id="2964" name="Google Shape;296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5" name="Google Shape;296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6" name="Google Shape;2966;p43"/>
            <p:cNvGrpSpPr/>
            <p:nvPr/>
          </p:nvGrpSpPr>
          <p:grpSpPr>
            <a:xfrm>
              <a:off x="2527991" y="537943"/>
              <a:ext cx="303603" cy="303603"/>
              <a:chOff x="0" y="0"/>
              <a:chExt cx="812800" cy="812800"/>
            </a:xfrm>
          </p:grpSpPr>
          <p:sp>
            <p:nvSpPr>
              <p:cNvPr id="2967" name="Google Shape;296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8" name="Google Shape;296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9" name="Google Shape;2969;p43"/>
            <p:cNvGrpSpPr/>
            <p:nvPr/>
          </p:nvGrpSpPr>
          <p:grpSpPr>
            <a:xfrm>
              <a:off x="1004579" y="1077142"/>
              <a:ext cx="303603" cy="303603"/>
              <a:chOff x="0" y="0"/>
              <a:chExt cx="812800" cy="812800"/>
            </a:xfrm>
          </p:grpSpPr>
          <p:sp>
            <p:nvSpPr>
              <p:cNvPr id="2970" name="Google Shape;297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1" name="Google Shape;297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2" name="Google Shape;2972;p43"/>
            <p:cNvGrpSpPr/>
            <p:nvPr/>
          </p:nvGrpSpPr>
          <p:grpSpPr>
            <a:xfrm>
              <a:off x="1517614" y="1077142"/>
              <a:ext cx="303603" cy="303603"/>
              <a:chOff x="0" y="0"/>
              <a:chExt cx="812800" cy="812800"/>
            </a:xfrm>
          </p:grpSpPr>
          <p:sp>
            <p:nvSpPr>
              <p:cNvPr id="2973" name="Google Shape;297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4" name="Google Shape;297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5" name="Google Shape;2975;p43"/>
            <p:cNvGrpSpPr/>
            <p:nvPr/>
          </p:nvGrpSpPr>
          <p:grpSpPr>
            <a:xfrm>
              <a:off x="2032401" y="1077142"/>
              <a:ext cx="303603" cy="303603"/>
              <a:chOff x="0" y="0"/>
              <a:chExt cx="812800" cy="812800"/>
            </a:xfrm>
          </p:grpSpPr>
          <p:sp>
            <p:nvSpPr>
              <p:cNvPr id="2976" name="Google Shape;297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7" name="Google Shape;297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8" name="Google Shape;2978;p43"/>
            <p:cNvGrpSpPr/>
            <p:nvPr/>
          </p:nvGrpSpPr>
          <p:grpSpPr>
            <a:xfrm>
              <a:off x="505871" y="1077142"/>
              <a:ext cx="303603" cy="303603"/>
              <a:chOff x="0" y="0"/>
              <a:chExt cx="812800" cy="812800"/>
            </a:xfrm>
          </p:grpSpPr>
          <p:sp>
            <p:nvSpPr>
              <p:cNvPr id="2979" name="Google Shape;297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0" name="Google Shape;298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1" name="Google Shape;2981;p43"/>
            <p:cNvGrpSpPr/>
            <p:nvPr/>
          </p:nvGrpSpPr>
          <p:grpSpPr>
            <a:xfrm>
              <a:off x="0" y="1077142"/>
              <a:ext cx="303603" cy="303603"/>
              <a:chOff x="0" y="0"/>
              <a:chExt cx="812800" cy="812800"/>
            </a:xfrm>
          </p:grpSpPr>
          <p:sp>
            <p:nvSpPr>
              <p:cNvPr id="2982" name="Google Shape;298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3" name="Google Shape;298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4" name="Google Shape;2984;p43"/>
            <p:cNvGrpSpPr/>
            <p:nvPr/>
          </p:nvGrpSpPr>
          <p:grpSpPr>
            <a:xfrm>
              <a:off x="2527991" y="1077142"/>
              <a:ext cx="303603" cy="303603"/>
              <a:chOff x="0" y="0"/>
              <a:chExt cx="812800" cy="812800"/>
            </a:xfrm>
          </p:grpSpPr>
          <p:sp>
            <p:nvSpPr>
              <p:cNvPr id="2985" name="Google Shape;298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6" name="Google Shape;298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7" name="Google Shape;2987;p43"/>
            <p:cNvGrpSpPr/>
            <p:nvPr/>
          </p:nvGrpSpPr>
          <p:grpSpPr>
            <a:xfrm>
              <a:off x="1004579" y="1616340"/>
              <a:ext cx="303603" cy="303603"/>
              <a:chOff x="0" y="0"/>
              <a:chExt cx="812800" cy="812800"/>
            </a:xfrm>
          </p:grpSpPr>
          <p:sp>
            <p:nvSpPr>
              <p:cNvPr id="2988" name="Google Shape;298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9" name="Google Shape;298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0" name="Google Shape;2990;p43"/>
            <p:cNvGrpSpPr/>
            <p:nvPr/>
          </p:nvGrpSpPr>
          <p:grpSpPr>
            <a:xfrm>
              <a:off x="1517614" y="1616340"/>
              <a:ext cx="303603" cy="303603"/>
              <a:chOff x="0" y="0"/>
              <a:chExt cx="812800" cy="812800"/>
            </a:xfrm>
          </p:grpSpPr>
          <p:sp>
            <p:nvSpPr>
              <p:cNvPr id="2991" name="Google Shape;299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2" name="Google Shape;299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3" name="Google Shape;2993;p43"/>
            <p:cNvGrpSpPr/>
            <p:nvPr/>
          </p:nvGrpSpPr>
          <p:grpSpPr>
            <a:xfrm>
              <a:off x="2032401" y="1616340"/>
              <a:ext cx="303603" cy="303603"/>
              <a:chOff x="0" y="0"/>
              <a:chExt cx="812800" cy="812800"/>
            </a:xfrm>
          </p:grpSpPr>
          <p:sp>
            <p:nvSpPr>
              <p:cNvPr id="2994" name="Google Shape;299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5" name="Google Shape;299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6" name="Google Shape;2996;p43"/>
            <p:cNvGrpSpPr/>
            <p:nvPr/>
          </p:nvGrpSpPr>
          <p:grpSpPr>
            <a:xfrm>
              <a:off x="505871" y="1616340"/>
              <a:ext cx="303603" cy="303603"/>
              <a:chOff x="0" y="0"/>
              <a:chExt cx="812800" cy="812800"/>
            </a:xfrm>
          </p:grpSpPr>
          <p:sp>
            <p:nvSpPr>
              <p:cNvPr id="2997" name="Google Shape;299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8" name="Google Shape;299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9" name="Google Shape;2999;p43"/>
            <p:cNvGrpSpPr/>
            <p:nvPr/>
          </p:nvGrpSpPr>
          <p:grpSpPr>
            <a:xfrm>
              <a:off x="0" y="1616340"/>
              <a:ext cx="303603" cy="303603"/>
              <a:chOff x="0" y="0"/>
              <a:chExt cx="812800" cy="812800"/>
            </a:xfrm>
          </p:grpSpPr>
          <p:sp>
            <p:nvSpPr>
              <p:cNvPr id="3000" name="Google Shape;300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1" name="Google Shape;300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02" name="Google Shape;3002;p43"/>
            <p:cNvGrpSpPr/>
            <p:nvPr/>
          </p:nvGrpSpPr>
          <p:grpSpPr>
            <a:xfrm>
              <a:off x="2527991" y="1616340"/>
              <a:ext cx="303603" cy="303603"/>
              <a:chOff x="0" y="0"/>
              <a:chExt cx="812800" cy="812800"/>
            </a:xfrm>
          </p:grpSpPr>
          <p:sp>
            <p:nvSpPr>
              <p:cNvPr id="3003" name="Google Shape;300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4" name="Google Shape;300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05" name="Google Shape;3005;p43"/>
            <p:cNvGrpSpPr/>
            <p:nvPr/>
          </p:nvGrpSpPr>
          <p:grpSpPr>
            <a:xfrm>
              <a:off x="1004579" y="2160576"/>
              <a:ext cx="303603" cy="303603"/>
              <a:chOff x="0" y="0"/>
              <a:chExt cx="812800" cy="812800"/>
            </a:xfrm>
          </p:grpSpPr>
          <p:sp>
            <p:nvSpPr>
              <p:cNvPr id="3006" name="Google Shape;300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7" name="Google Shape;300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08" name="Google Shape;3008;p43"/>
            <p:cNvGrpSpPr/>
            <p:nvPr/>
          </p:nvGrpSpPr>
          <p:grpSpPr>
            <a:xfrm>
              <a:off x="1517614" y="2160576"/>
              <a:ext cx="303603" cy="303603"/>
              <a:chOff x="0" y="0"/>
              <a:chExt cx="812800" cy="812800"/>
            </a:xfrm>
          </p:grpSpPr>
          <p:sp>
            <p:nvSpPr>
              <p:cNvPr id="3009" name="Google Shape;300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0" name="Google Shape;301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1" name="Google Shape;3011;p43"/>
            <p:cNvGrpSpPr/>
            <p:nvPr/>
          </p:nvGrpSpPr>
          <p:grpSpPr>
            <a:xfrm>
              <a:off x="2032401" y="2160576"/>
              <a:ext cx="303603" cy="303603"/>
              <a:chOff x="0" y="0"/>
              <a:chExt cx="812800" cy="812800"/>
            </a:xfrm>
          </p:grpSpPr>
          <p:sp>
            <p:nvSpPr>
              <p:cNvPr id="3012" name="Google Shape;301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3" name="Google Shape;301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4" name="Google Shape;3014;p43"/>
            <p:cNvGrpSpPr/>
            <p:nvPr/>
          </p:nvGrpSpPr>
          <p:grpSpPr>
            <a:xfrm>
              <a:off x="505871" y="2160576"/>
              <a:ext cx="303603" cy="303603"/>
              <a:chOff x="0" y="0"/>
              <a:chExt cx="812800" cy="812800"/>
            </a:xfrm>
          </p:grpSpPr>
          <p:sp>
            <p:nvSpPr>
              <p:cNvPr id="3015" name="Google Shape;301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6" name="Google Shape;301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7" name="Google Shape;3017;p43"/>
            <p:cNvGrpSpPr/>
            <p:nvPr/>
          </p:nvGrpSpPr>
          <p:grpSpPr>
            <a:xfrm>
              <a:off x="0" y="2160576"/>
              <a:ext cx="303603" cy="303603"/>
              <a:chOff x="0" y="0"/>
              <a:chExt cx="812800" cy="812800"/>
            </a:xfrm>
          </p:grpSpPr>
          <p:sp>
            <p:nvSpPr>
              <p:cNvPr id="3018" name="Google Shape;301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9" name="Google Shape;301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0" name="Google Shape;3020;p43"/>
            <p:cNvGrpSpPr/>
            <p:nvPr/>
          </p:nvGrpSpPr>
          <p:grpSpPr>
            <a:xfrm>
              <a:off x="2527991" y="2160576"/>
              <a:ext cx="303603" cy="303603"/>
              <a:chOff x="0" y="0"/>
              <a:chExt cx="812800" cy="812800"/>
            </a:xfrm>
          </p:grpSpPr>
          <p:sp>
            <p:nvSpPr>
              <p:cNvPr id="3021" name="Google Shape;302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2" name="Google Shape;302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3" name="Google Shape;3023;p43"/>
            <p:cNvGrpSpPr/>
            <p:nvPr/>
          </p:nvGrpSpPr>
          <p:grpSpPr>
            <a:xfrm>
              <a:off x="1004579" y="2704811"/>
              <a:ext cx="303603" cy="303603"/>
              <a:chOff x="0" y="0"/>
              <a:chExt cx="812800" cy="812800"/>
            </a:xfrm>
          </p:grpSpPr>
          <p:sp>
            <p:nvSpPr>
              <p:cNvPr id="3024" name="Google Shape;302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5" name="Google Shape;302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6" name="Google Shape;3026;p43"/>
            <p:cNvGrpSpPr/>
            <p:nvPr/>
          </p:nvGrpSpPr>
          <p:grpSpPr>
            <a:xfrm>
              <a:off x="1517614" y="2704811"/>
              <a:ext cx="303603" cy="303603"/>
              <a:chOff x="0" y="0"/>
              <a:chExt cx="812800" cy="812800"/>
            </a:xfrm>
          </p:grpSpPr>
          <p:sp>
            <p:nvSpPr>
              <p:cNvPr id="3027" name="Google Shape;302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8" name="Google Shape;302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9" name="Google Shape;3029;p43"/>
            <p:cNvGrpSpPr/>
            <p:nvPr/>
          </p:nvGrpSpPr>
          <p:grpSpPr>
            <a:xfrm>
              <a:off x="2032401" y="2704811"/>
              <a:ext cx="303603" cy="303603"/>
              <a:chOff x="0" y="0"/>
              <a:chExt cx="812800" cy="812800"/>
            </a:xfrm>
          </p:grpSpPr>
          <p:sp>
            <p:nvSpPr>
              <p:cNvPr id="3030" name="Google Shape;303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1" name="Google Shape;303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32" name="Google Shape;3032;p43"/>
            <p:cNvGrpSpPr/>
            <p:nvPr/>
          </p:nvGrpSpPr>
          <p:grpSpPr>
            <a:xfrm>
              <a:off x="505871" y="2704811"/>
              <a:ext cx="303603" cy="303603"/>
              <a:chOff x="0" y="0"/>
              <a:chExt cx="812800" cy="812800"/>
            </a:xfrm>
          </p:grpSpPr>
          <p:sp>
            <p:nvSpPr>
              <p:cNvPr id="3033" name="Google Shape;303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4" name="Google Shape;303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35" name="Google Shape;3035;p43"/>
            <p:cNvGrpSpPr/>
            <p:nvPr/>
          </p:nvGrpSpPr>
          <p:grpSpPr>
            <a:xfrm>
              <a:off x="0" y="2704811"/>
              <a:ext cx="303603" cy="303603"/>
              <a:chOff x="0" y="0"/>
              <a:chExt cx="812800" cy="812800"/>
            </a:xfrm>
          </p:grpSpPr>
          <p:sp>
            <p:nvSpPr>
              <p:cNvPr id="3036" name="Google Shape;303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7" name="Google Shape;303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38" name="Google Shape;3038;p43"/>
            <p:cNvGrpSpPr/>
            <p:nvPr/>
          </p:nvGrpSpPr>
          <p:grpSpPr>
            <a:xfrm>
              <a:off x="2527991" y="2704811"/>
              <a:ext cx="303603" cy="303603"/>
              <a:chOff x="0" y="0"/>
              <a:chExt cx="812800" cy="812800"/>
            </a:xfrm>
          </p:grpSpPr>
          <p:sp>
            <p:nvSpPr>
              <p:cNvPr id="3039" name="Google Shape;303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0" name="Google Shape;304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041" name="Google Shape;3041;p43"/>
          <p:cNvGrpSpPr/>
          <p:nvPr/>
        </p:nvGrpSpPr>
        <p:grpSpPr>
          <a:xfrm>
            <a:off x="2275229" y="8030690"/>
            <a:ext cx="2123696" cy="2256310"/>
            <a:chOff x="0" y="0"/>
            <a:chExt cx="2831594" cy="3008414"/>
          </a:xfrm>
        </p:grpSpPr>
        <p:grpSp>
          <p:nvGrpSpPr>
            <p:cNvPr id="3042" name="Google Shape;3042;p43"/>
            <p:cNvGrpSpPr/>
            <p:nvPr/>
          </p:nvGrpSpPr>
          <p:grpSpPr>
            <a:xfrm>
              <a:off x="1004579" y="0"/>
              <a:ext cx="303603" cy="303603"/>
              <a:chOff x="0" y="0"/>
              <a:chExt cx="812800" cy="812800"/>
            </a:xfrm>
          </p:grpSpPr>
          <p:sp>
            <p:nvSpPr>
              <p:cNvPr id="3043" name="Google Shape;304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4" name="Google Shape;304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45" name="Google Shape;3045;p43"/>
            <p:cNvGrpSpPr/>
            <p:nvPr/>
          </p:nvGrpSpPr>
          <p:grpSpPr>
            <a:xfrm>
              <a:off x="1517614" y="0"/>
              <a:ext cx="303603" cy="303603"/>
              <a:chOff x="0" y="0"/>
              <a:chExt cx="812800" cy="812800"/>
            </a:xfrm>
          </p:grpSpPr>
          <p:sp>
            <p:nvSpPr>
              <p:cNvPr id="3046" name="Google Shape;304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7" name="Google Shape;304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48" name="Google Shape;3048;p43"/>
            <p:cNvGrpSpPr/>
            <p:nvPr/>
          </p:nvGrpSpPr>
          <p:grpSpPr>
            <a:xfrm>
              <a:off x="2032401" y="0"/>
              <a:ext cx="303603" cy="303603"/>
              <a:chOff x="0" y="0"/>
              <a:chExt cx="812800" cy="812800"/>
            </a:xfrm>
          </p:grpSpPr>
          <p:sp>
            <p:nvSpPr>
              <p:cNvPr id="3049" name="Google Shape;304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0" name="Google Shape;305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1" name="Google Shape;3051;p43"/>
            <p:cNvGrpSpPr/>
            <p:nvPr/>
          </p:nvGrpSpPr>
          <p:grpSpPr>
            <a:xfrm>
              <a:off x="505871" y="0"/>
              <a:ext cx="303603" cy="303603"/>
              <a:chOff x="0" y="0"/>
              <a:chExt cx="812800" cy="812800"/>
            </a:xfrm>
          </p:grpSpPr>
          <p:sp>
            <p:nvSpPr>
              <p:cNvPr id="3052" name="Google Shape;305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3" name="Google Shape;305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4" name="Google Shape;3054;p43"/>
            <p:cNvGrpSpPr/>
            <p:nvPr/>
          </p:nvGrpSpPr>
          <p:grpSpPr>
            <a:xfrm>
              <a:off x="0" y="0"/>
              <a:ext cx="303603" cy="303603"/>
              <a:chOff x="0" y="0"/>
              <a:chExt cx="812800" cy="812800"/>
            </a:xfrm>
          </p:grpSpPr>
          <p:sp>
            <p:nvSpPr>
              <p:cNvPr id="3055" name="Google Shape;305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6" name="Google Shape;305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7" name="Google Shape;3057;p43"/>
            <p:cNvGrpSpPr/>
            <p:nvPr/>
          </p:nvGrpSpPr>
          <p:grpSpPr>
            <a:xfrm>
              <a:off x="2527991" y="0"/>
              <a:ext cx="303603" cy="303603"/>
              <a:chOff x="0" y="0"/>
              <a:chExt cx="812800" cy="812800"/>
            </a:xfrm>
          </p:grpSpPr>
          <p:sp>
            <p:nvSpPr>
              <p:cNvPr id="3058" name="Google Shape;305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9" name="Google Shape;305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60" name="Google Shape;3060;p43"/>
            <p:cNvGrpSpPr/>
            <p:nvPr/>
          </p:nvGrpSpPr>
          <p:grpSpPr>
            <a:xfrm>
              <a:off x="1004579" y="537943"/>
              <a:ext cx="303603" cy="303603"/>
              <a:chOff x="0" y="0"/>
              <a:chExt cx="812800" cy="812800"/>
            </a:xfrm>
          </p:grpSpPr>
          <p:sp>
            <p:nvSpPr>
              <p:cNvPr id="3061" name="Google Shape;306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2" name="Google Shape;306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63" name="Google Shape;3063;p43"/>
            <p:cNvGrpSpPr/>
            <p:nvPr/>
          </p:nvGrpSpPr>
          <p:grpSpPr>
            <a:xfrm>
              <a:off x="1517614" y="537943"/>
              <a:ext cx="303603" cy="303603"/>
              <a:chOff x="0" y="0"/>
              <a:chExt cx="812800" cy="812800"/>
            </a:xfrm>
          </p:grpSpPr>
          <p:sp>
            <p:nvSpPr>
              <p:cNvPr id="3064" name="Google Shape;306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5" name="Google Shape;306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66" name="Google Shape;3066;p43"/>
            <p:cNvGrpSpPr/>
            <p:nvPr/>
          </p:nvGrpSpPr>
          <p:grpSpPr>
            <a:xfrm>
              <a:off x="2032401" y="537943"/>
              <a:ext cx="303603" cy="303603"/>
              <a:chOff x="0" y="0"/>
              <a:chExt cx="812800" cy="812800"/>
            </a:xfrm>
          </p:grpSpPr>
          <p:sp>
            <p:nvSpPr>
              <p:cNvPr id="3067" name="Google Shape;306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8" name="Google Shape;306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69" name="Google Shape;3069;p43"/>
            <p:cNvGrpSpPr/>
            <p:nvPr/>
          </p:nvGrpSpPr>
          <p:grpSpPr>
            <a:xfrm>
              <a:off x="505871" y="537943"/>
              <a:ext cx="303603" cy="303603"/>
              <a:chOff x="0" y="0"/>
              <a:chExt cx="812800" cy="812800"/>
            </a:xfrm>
          </p:grpSpPr>
          <p:sp>
            <p:nvSpPr>
              <p:cNvPr id="3070" name="Google Shape;307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1" name="Google Shape;307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2" name="Google Shape;3072;p43"/>
            <p:cNvGrpSpPr/>
            <p:nvPr/>
          </p:nvGrpSpPr>
          <p:grpSpPr>
            <a:xfrm>
              <a:off x="0" y="537943"/>
              <a:ext cx="303603" cy="303603"/>
              <a:chOff x="0" y="0"/>
              <a:chExt cx="812800" cy="812800"/>
            </a:xfrm>
          </p:grpSpPr>
          <p:sp>
            <p:nvSpPr>
              <p:cNvPr id="3073" name="Google Shape;307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4" name="Google Shape;307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5" name="Google Shape;3075;p43"/>
            <p:cNvGrpSpPr/>
            <p:nvPr/>
          </p:nvGrpSpPr>
          <p:grpSpPr>
            <a:xfrm>
              <a:off x="2527991" y="537943"/>
              <a:ext cx="303603" cy="303603"/>
              <a:chOff x="0" y="0"/>
              <a:chExt cx="812800" cy="812800"/>
            </a:xfrm>
          </p:grpSpPr>
          <p:sp>
            <p:nvSpPr>
              <p:cNvPr id="3076" name="Google Shape;307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7" name="Google Shape;307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8" name="Google Shape;3078;p43"/>
            <p:cNvGrpSpPr/>
            <p:nvPr/>
          </p:nvGrpSpPr>
          <p:grpSpPr>
            <a:xfrm>
              <a:off x="1004579" y="1077142"/>
              <a:ext cx="303603" cy="303603"/>
              <a:chOff x="0" y="0"/>
              <a:chExt cx="812800" cy="812800"/>
            </a:xfrm>
          </p:grpSpPr>
          <p:sp>
            <p:nvSpPr>
              <p:cNvPr id="3079" name="Google Shape;307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0" name="Google Shape;308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1" name="Google Shape;3081;p43"/>
            <p:cNvGrpSpPr/>
            <p:nvPr/>
          </p:nvGrpSpPr>
          <p:grpSpPr>
            <a:xfrm>
              <a:off x="1517614" y="1077142"/>
              <a:ext cx="303603" cy="303603"/>
              <a:chOff x="0" y="0"/>
              <a:chExt cx="812800" cy="812800"/>
            </a:xfrm>
          </p:grpSpPr>
          <p:sp>
            <p:nvSpPr>
              <p:cNvPr id="3082" name="Google Shape;308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3" name="Google Shape;308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4" name="Google Shape;3084;p43"/>
            <p:cNvGrpSpPr/>
            <p:nvPr/>
          </p:nvGrpSpPr>
          <p:grpSpPr>
            <a:xfrm>
              <a:off x="2032401" y="1077142"/>
              <a:ext cx="303603" cy="303603"/>
              <a:chOff x="0" y="0"/>
              <a:chExt cx="812800" cy="812800"/>
            </a:xfrm>
          </p:grpSpPr>
          <p:sp>
            <p:nvSpPr>
              <p:cNvPr id="3085" name="Google Shape;308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6" name="Google Shape;308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7" name="Google Shape;3087;p43"/>
            <p:cNvGrpSpPr/>
            <p:nvPr/>
          </p:nvGrpSpPr>
          <p:grpSpPr>
            <a:xfrm>
              <a:off x="505871" y="1077142"/>
              <a:ext cx="303603" cy="303603"/>
              <a:chOff x="0" y="0"/>
              <a:chExt cx="812800" cy="812800"/>
            </a:xfrm>
          </p:grpSpPr>
          <p:sp>
            <p:nvSpPr>
              <p:cNvPr id="3088" name="Google Shape;308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9" name="Google Shape;308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90" name="Google Shape;3090;p43"/>
            <p:cNvGrpSpPr/>
            <p:nvPr/>
          </p:nvGrpSpPr>
          <p:grpSpPr>
            <a:xfrm>
              <a:off x="0" y="1077142"/>
              <a:ext cx="303603" cy="303603"/>
              <a:chOff x="0" y="0"/>
              <a:chExt cx="812800" cy="812800"/>
            </a:xfrm>
          </p:grpSpPr>
          <p:sp>
            <p:nvSpPr>
              <p:cNvPr id="3091" name="Google Shape;309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2" name="Google Shape;309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93" name="Google Shape;3093;p43"/>
            <p:cNvGrpSpPr/>
            <p:nvPr/>
          </p:nvGrpSpPr>
          <p:grpSpPr>
            <a:xfrm>
              <a:off x="2527991" y="1077142"/>
              <a:ext cx="303603" cy="303603"/>
              <a:chOff x="0" y="0"/>
              <a:chExt cx="812800" cy="812800"/>
            </a:xfrm>
          </p:grpSpPr>
          <p:sp>
            <p:nvSpPr>
              <p:cNvPr id="3094" name="Google Shape;309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5" name="Google Shape;309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96" name="Google Shape;3096;p43"/>
            <p:cNvGrpSpPr/>
            <p:nvPr/>
          </p:nvGrpSpPr>
          <p:grpSpPr>
            <a:xfrm>
              <a:off x="1004579" y="1616340"/>
              <a:ext cx="303603" cy="303603"/>
              <a:chOff x="0" y="0"/>
              <a:chExt cx="812800" cy="812800"/>
            </a:xfrm>
          </p:grpSpPr>
          <p:sp>
            <p:nvSpPr>
              <p:cNvPr id="3097" name="Google Shape;309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8" name="Google Shape;309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99" name="Google Shape;3099;p43"/>
            <p:cNvGrpSpPr/>
            <p:nvPr/>
          </p:nvGrpSpPr>
          <p:grpSpPr>
            <a:xfrm>
              <a:off x="1517614" y="1616340"/>
              <a:ext cx="303603" cy="303603"/>
              <a:chOff x="0" y="0"/>
              <a:chExt cx="812800" cy="812800"/>
            </a:xfrm>
          </p:grpSpPr>
          <p:sp>
            <p:nvSpPr>
              <p:cNvPr id="3100" name="Google Shape;310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1" name="Google Shape;310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2" name="Google Shape;3102;p43"/>
            <p:cNvGrpSpPr/>
            <p:nvPr/>
          </p:nvGrpSpPr>
          <p:grpSpPr>
            <a:xfrm>
              <a:off x="2032401" y="1616340"/>
              <a:ext cx="303603" cy="303603"/>
              <a:chOff x="0" y="0"/>
              <a:chExt cx="812800" cy="812800"/>
            </a:xfrm>
          </p:grpSpPr>
          <p:sp>
            <p:nvSpPr>
              <p:cNvPr id="3103" name="Google Shape;310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4" name="Google Shape;310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5" name="Google Shape;3105;p43"/>
            <p:cNvGrpSpPr/>
            <p:nvPr/>
          </p:nvGrpSpPr>
          <p:grpSpPr>
            <a:xfrm>
              <a:off x="505871" y="1616340"/>
              <a:ext cx="303603" cy="303603"/>
              <a:chOff x="0" y="0"/>
              <a:chExt cx="812800" cy="812800"/>
            </a:xfrm>
          </p:grpSpPr>
          <p:sp>
            <p:nvSpPr>
              <p:cNvPr id="3106" name="Google Shape;310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7" name="Google Shape;310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8" name="Google Shape;3108;p43"/>
            <p:cNvGrpSpPr/>
            <p:nvPr/>
          </p:nvGrpSpPr>
          <p:grpSpPr>
            <a:xfrm>
              <a:off x="0" y="1616340"/>
              <a:ext cx="303603" cy="303603"/>
              <a:chOff x="0" y="0"/>
              <a:chExt cx="812800" cy="812800"/>
            </a:xfrm>
          </p:grpSpPr>
          <p:sp>
            <p:nvSpPr>
              <p:cNvPr id="3109" name="Google Shape;310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0" name="Google Shape;311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1" name="Google Shape;3111;p43"/>
            <p:cNvGrpSpPr/>
            <p:nvPr/>
          </p:nvGrpSpPr>
          <p:grpSpPr>
            <a:xfrm>
              <a:off x="2527991" y="1616340"/>
              <a:ext cx="303603" cy="303603"/>
              <a:chOff x="0" y="0"/>
              <a:chExt cx="812800" cy="812800"/>
            </a:xfrm>
          </p:grpSpPr>
          <p:sp>
            <p:nvSpPr>
              <p:cNvPr id="3112" name="Google Shape;311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3" name="Google Shape;311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4" name="Google Shape;3114;p43"/>
            <p:cNvGrpSpPr/>
            <p:nvPr/>
          </p:nvGrpSpPr>
          <p:grpSpPr>
            <a:xfrm>
              <a:off x="1004579" y="2160576"/>
              <a:ext cx="303603" cy="303603"/>
              <a:chOff x="0" y="0"/>
              <a:chExt cx="812800" cy="812800"/>
            </a:xfrm>
          </p:grpSpPr>
          <p:sp>
            <p:nvSpPr>
              <p:cNvPr id="3115" name="Google Shape;311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6" name="Google Shape;311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7" name="Google Shape;3117;p43"/>
            <p:cNvGrpSpPr/>
            <p:nvPr/>
          </p:nvGrpSpPr>
          <p:grpSpPr>
            <a:xfrm>
              <a:off x="1517614" y="2160576"/>
              <a:ext cx="303603" cy="303603"/>
              <a:chOff x="0" y="0"/>
              <a:chExt cx="812800" cy="812800"/>
            </a:xfrm>
          </p:grpSpPr>
          <p:sp>
            <p:nvSpPr>
              <p:cNvPr id="3118" name="Google Shape;311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9" name="Google Shape;311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20" name="Google Shape;3120;p43"/>
            <p:cNvGrpSpPr/>
            <p:nvPr/>
          </p:nvGrpSpPr>
          <p:grpSpPr>
            <a:xfrm>
              <a:off x="2032401" y="2160576"/>
              <a:ext cx="303603" cy="303603"/>
              <a:chOff x="0" y="0"/>
              <a:chExt cx="812800" cy="812800"/>
            </a:xfrm>
          </p:grpSpPr>
          <p:sp>
            <p:nvSpPr>
              <p:cNvPr id="3121" name="Google Shape;3121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2" name="Google Shape;3122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23" name="Google Shape;3123;p43"/>
            <p:cNvGrpSpPr/>
            <p:nvPr/>
          </p:nvGrpSpPr>
          <p:grpSpPr>
            <a:xfrm>
              <a:off x="505871" y="2160576"/>
              <a:ext cx="303603" cy="303603"/>
              <a:chOff x="0" y="0"/>
              <a:chExt cx="812800" cy="812800"/>
            </a:xfrm>
          </p:grpSpPr>
          <p:sp>
            <p:nvSpPr>
              <p:cNvPr id="3124" name="Google Shape;3124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5" name="Google Shape;3125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26" name="Google Shape;3126;p43"/>
            <p:cNvGrpSpPr/>
            <p:nvPr/>
          </p:nvGrpSpPr>
          <p:grpSpPr>
            <a:xfrm>
              <a:off x="0" y="2160576"/>
              <a:ext cx="303603" cy="303603"/>
              <a:chOff x="0" y="0"/>
              <a:chExt cx="812800" cy="812800"/>
            </a:xfrm>
          </p:grpSpPr>
          <p:sp>
            <p:nvSpPr>
              <p:cNvPr id="3127" name="Google Shape;3127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8" name="Google Shape;3128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29" name="Google Shape;3129;p43"/>
            <p:cNvGrpSpPr/>
            <p:nvPr/>
          </p:nvGrpSpPr>
          <p:grpSpPr>
            <a:xfrm>
              <a:off x="2527991" y="2160576"/>
              <a:ext cx="303603" cy="303603"/>
              <a:chOff x="0" y="0"/>
              <a:chExt cx="812800" cy="812800"/>
            </a:xfrm>
          </p:grpSpPr>
          <p:sp>
            <p:nvSpPr>
              <p:cNvPr id="3130" name="Google Shape;3130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1" name="Google Shape;3131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2" name="Google Shape;3132;p43"/>
            <p:cNvGrpSpPr/>
            <p:nvPr/>
          </p:nvGrpSpPr>
          <p:grpSpPr>
            <a:xfrm>
              <a:off x="1004579" y="2704811"/>
              <a:ext cx="303603" cy="303603"/>
              <a:chOff x="0" y="0"/>
              <a:chExt cx="812800" cy="812800"/>
            </a:xfrm>
          </p:grpSpPr>
          <p:sp>
            <p:nvSpPr>
              <p:cNvPr id="3133" name="Google Shape;3133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4" name="Google Shape;3134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5" name="Google Shape;3135;p43"/>
            <p:cNvGrpSpPr/>
            <p:nvPr/>
          </p:nvGrpSpPr>
          <p:grpSpPr>
            <a:xfrm>
              <a:off x="1517614" y="2704811"/>
              <a:ext cx="303603" cy="303603"/>
              <a:chOff x="0" y="0"/>
              <a:chExt cx="812800" cy="812800"/>
            </a:xfrm>
          </p:grpSpPr>
          <p:sp>
            <p:nvSpPr>
              <p:cNvPr id="3136" name="Google Shape;3136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7" name="Google Shape;3137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8" name="Google Shape;3138;p43"/>
            <p:cNvGrpSpPr/>
            <p:nvPr/>
          </p:nvGrpSpPr>
          <p:grpSpPr>
            <a:xfrm>
              <a:off x="2032401" y="2704811"/>
              <a:ext cx="303603" cy="303603"/>
              <a:chOff x="0" y="0"/>
              <a:chExt cx="812800" cy="812800"/>
            </a:xfrm>
          </p:grpSpPr>
          <p:sp>
            <p:nvSpPr>
              <p:cNvPr id="3139" name="Google Shape;3139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0" name="Google Shape;3140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1" name="Google Shape;3141;p43"/>
            <p:cNvGrpSpPr/>
            <p:nvPr/>
          </p:nvGrpSpPr>
          <p:grpSpPr>
            <a:xfrm>
              <a:off x="505871" y="2704811"/>
              <a:ext cx="303603" cy="303603"/>
              <a:chOff x="0" y="0"/>
              <a:chExt cx="812800" cy="812800"/>
            </a:xfrm>
          </p:grpSpPr>
          <p:sp>
            <p:nvSpPr>
              <p:cNvPr id="3142" name="Google Shape;3142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3" name="Google Shape;3143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4" name="Google Shape;3144;p43"/>
            <p:cNvGrpSpPr/>
            <p:nvPr/>
          </p:nvGrpSpPr>
          <p:grpSpPr>
            <a:xfrm>
              <a:off x="0" y="2704811"/>
              <a:ext cx="303603" cy="303603"/>
              <a:chOff x="0" y="0"/>
              <a:chExt cx="812800" cy="812800"/>
            </a:xfrm>
          </p:grpSpPr>
          <p:sp>
            <p:nvSpPr>
              <p:cNvPr id="3145" name="Google Shape;3145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6" name="Google Shape;3146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7" name="Google Shape;3147;p43"/>
            <p:cNvGrpSpPr/>
            <p:nvPr/>
          </p:nvGrpSpPr>
          <p:grpSpPr>
            <a:xfrm>
              <a:off x="2527991" y="2704811"/>
              <a:ext cx="303603" cy="303603"/>
              <a:chOff x="0" y="0"/>
              <a:chExt cx="812800" cy="812800"/>
            </a:xfrm>
          </p:grpSpPr>
          <p:sp>
            <p:nvSpPr>
              <p:cNvPr id="3148" name="Google Shape;3148;p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9" name="Google Shape;3149;p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3153" name="Shape 3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4" name="Google Shape;3154;p44"/>
          <p:cNvSpPr/>
          <p:nvPr/>
        </p:nvSpPr>
        <p:spPr>
          <a:xfrm>
            <a:off x="-834076" y="-1703280"/>
            <a:ext cx="21588148" cy="12246368"/>
          </a:xfrm>
          <a:custGeom>
            <a:rect b="b" l="l" r="r" t="t"/>
            <a:pathLst>
              <a:path extrusionOk="0" h="12246368" w="21588148">
                <a:moveTo>
                  <a:pt x="0" y="0"/>
                </a:moveTo>
                <a:lnTo>
                  <a:pt x="21588149" y="0"/>
                </a:lnTo>
                <a:lnTo>
                  <a:pt x="21588149" y="12246368"/>
                </a:lnTo>
                <a:lnTo>
                  <a:pt x="0" y="12246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5" name="Google Shape;3155;p44"/>
          <p:cNvSpPr txBox="1"/>
          <p:nvPr/>
        </p:nvSpPr>
        <p:spPr>
          <a:xfrm>
            <a:off x="2548402" y="2700479"/>
            <a:ext cx="13191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Education is the passport to the future, for tomorrow belongs to those who prepare for it today. </a:t>
            </a:r>
            <a:endParaRPr/>
          </a:p>
        </p:txBody>
      </p:sp>
      <p:grpSp>
        <p:nvGrpSpPr>
          <p:cNvPr id="3156" name="Google Shape;3156;p44"/>
          <p:cNvGrpSpPr/>
          <p:nvPr/>
        </p:nvGrpSpPr>
        <p:grpSpPr>
          <a:xfrm>
            <a:off x="6853355" y="6512974"/>
            <a:ext cx="4581342" cy="2272727"/>
            <a:chOff x="0" y="-47625"/>
            <a:chExt cx="1734437" cy="860425"/>
          </a:xfrm>
        </p:grpSpPr>
        <p:sp>
          <p:nvSpPr>
            <p:cNvPr id="3157" name="Google Shape;3157;p44"/>
            <p:cNvSpPr/>
            <p:nvPr/>
          </p:nvSpPr>
          <p:spPr>
            <a:xfrm>
              <a:off x="0" y="0"/>
              <a:ext cx="1734437" cy="381377"/>
            </a:xfrm>
            <a:custGeom>
              <a:rect b="b" l="l" r="r" t="t"/>
              <a:pathLst>
                <a:path extrusionOk="0" h="381377" w="1734437">
                  <a:moveTo>
                    <a:pt x="86185" y="0"/>
                  </a:moveTo>
                  <a:lnTo>
                    <a:pt x="1648252" y="0"/>
                  </a:lnTo>
                  <a:cubicBezTo>
                    <a:pt x="1671110" y="0"/>
                    <a:pt x="1693031" y="9080"/>
                    <a:pt x="1709194" y="25243"/>
                  </a:cubicBezTo>
                  <a:cubicBezTo>
                    <a:pt x="1725357" y="41406"/>
                    <a:pt x="1734437" y="63327"/>
                    <a:pt x="1734437" y="86185"/>
                  </a:cubicBezTo>
                  <a:lnTo>
                    <a:pt x="1734437" y="295192"/>
                  </a:lnTo>
                  <a:cubicBezTo>
                    <a:pt x="1734437" y="318049"/>
                    <a:pt x="1725357" y="339971"/>
                    <a:pt x="1709194" y="356134"/>
                  </a:cubicBezTo>
                  <a:cubicBezTo>
                    <a:pt x="1693031" y="372297"/>
                    <a:pt x="1671110" y="381377"/>
                    <a:pt x="1648252" y="381377"/>
                  </a:cubicBezTo>
                  <a:lnTo>
                    <a:pt x="86185" y="381377"/>
                  </a:lnTo>
                  <a:cubicBezTo>
                    <a:pt x="63327" y="381377"/>
                    <a:pt x="41406" y="372297"/>
                    <a:pt x="25243" y="356134"/>
                  </a:cubicBezTo>
                  <a:cubicBezTo>
                    <a:pt x="9080" y="339971"/>
                    <a:pt x="0" y="318049"/>
                    <a:pt x="0" y="295192"/>
                  </a:cubicBezTo>
                  <a:lnTo>
                    <a:pt x="0" y="86185"/>
                  </a:lnTo>
                  <a:cubicBezTo>
                    <a:pt x="0" y="63327"/>
                    <a:pt x="9080" y="41406"/>
                    <a:pt x="25243" y="25243"/>
                  </a:cubicBezTo>
                  <a:cubicBezTo>
                    <a:pt x="41406" y="9080"/>
                    <a:pt x="63327" y="0"/>
                    <a:pt x="86185" y="0"/>
                  </a:cubicBezTo>
                  <a:close/>
                </a:path>
              </a:pathLst>
            </a:custGeom>
            <a:gradFill>
              <a:gsLst>
                <a:gs pos="0">
                  <a:srgbClr val="CDFFD8"/>
                </a:gs>
                <a:gs pos="100000">
                  <a:srgbClr val="94B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4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9" name="Google Shape;3159;p44"/>
          <p:cNvSpPr txBox="1"/>
          <p:nvPr/>
        </p:nvSpPr>
        <p:spPr>
          <a:xfrm>
            <a:off x="7452359" y="6851937"/>
            <a:ext cx="33834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14082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Malcolm X</a:t>
            </a:r>
            <a:endParaRPr/>
          </a:p>
        </p:txBody>
      </p:sp>
      <p:grpSp>
        <p:nvGrpSpPr>
          <p:cNvPr id="3160" name="Google Shape;3160;p44"/>
          <p:cNvGrpSpPr/>
          <p:nvPr/>
        </p:nvGrpSpPr>
        <p:grpSpPr>
          <a:xfrm>
            <a:off x="-739997" y="-2477455"/>
            <a:ext cx="3040210" cy="3230058"/>
            <a:chOff x="0" y="0"/>
            <a:chExt cx="4053613" cy="4306744"/>
          </a:xfrm>
        </p:grpSpPr>
        <p:grpSp>
          <p:nvGrpSpPr>
            <p:cNvPr id="3161" name="Google Shape;3161;p44"/>
            <p:cNvGrpSpPr/>
            <p:nvPr/>
          </p:nvGrpSpPr>
          <p:grpSpPr>
            <a:xfrm>
              <a:off x="1438122" y="0"/>
              <a:ext cx="434627" cy="434627"/>
              <a:chOff x="0" y="0"/>
              <a:chExt cx="812800" cy="812800"/>
            </a:xfrm>
          </p:grpSpPr>
          <p:sp>
            <p:nvSpPr>
              <p:cNvPr id="3162" name="Google Shape;316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3" name="Google Shape;316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4" name="Google Shape;3164;p44"/>
            <p:cNvGrpSpPr/>
            <p:nvPr/>
          </p:nvGrpSpPr>
          <p:grpSpPr>
            <a:xfrm>
              <a:off x="2172564" y="0"/>
              <a:ext cx="434627" cy="434627"/>
              <a:chOff x="0" y="0"/>
              <a:chExt cx="812800" cy="812800"/>
            </a:xfrm>
          </p:grpSpPr>
          <p:sp>
            <p:nvSpPr>
              <p:cNvPr id="3165" name="Google Shape;316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6" name="Google Shape;316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7" name="Google Shape;3167;p44"/>
            <p:cNvGrpSpPr/>
            <p:nvPr/>
          </p:nvGrpSpPr>
          <p:grpSpPr>
            <a:xfrm>
              <a:off x="2909517" y="0"/>
              <a:ext cx="434627" cy="434627"/>
              <a:chOff x="0" y="0"/>
              <a:chExt cx="812800" cy="812800"/>
            </a:xfrm>
          </p:grpSpPr>
          <p:sp>
            <p:nvSpPr>
              <p:cNvPr id="3168" name="Google Shape;316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9" name="Google Shape;316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0" name="Google Shape;3170;p44"/>
            <p:cNvGrpSpPr/>
            <p:nvPr/>
          </p:nvGrpSpPr>
          <p:grpSpPr>
            <a:xfrm>
              <a:off x="724188" y="0"/>
              <a:ext cx="434627" cy="434627"/>
              <a:chOff x="0" y="0"/>
              <a:chExt cx="812800" cy="812800"/>
            </a:xfrm>
          </p:grpSpPr>
          <p:sp>
            <p:nvSpPr>
              <p:cNvPr id="3171" name="Google Shape;317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2" name="Google Shape;317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3" name="Google Shape;3173;p44"/>
            <p:cNvGrpSpPr/>
            <p:nvPr/>
          </p:nvGrpSpPr>
          <p:grpSpPr>
            <a:xfrm>
              <a:off x="0" y="0"/>
              <a:ext cx="434627" cy="434627"/>
              <a:chOff x="0" y="0"/>
              <a:chExt cx="812800" cy="812800"/>
            </a:xfrm>
          </p:grpSpPr>
          <p:sp>
            <p:nvSpPr>
              <p:cNvPr id="3174" name="Google Shape;317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5" name="Google Shape;317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6" name="Google Shape;3176;p44"/>
            <p:cNvGrpSpPr/>
            <p:nvPr/>
          </p:nvGrpSpPr>
          <p:grpSpPr>
            <a:xfrm>
              <a:off x="3618986" y="0"/>
              <a:ext cx="434627" cy="434627"/>
              <a:chOff x="0" y="0"/>
              <a:chExt cx="812800" cy="812800"/>
            </a:xfrm>
          </p:grpSpPr>
          <p:sp>
            <p:nvSpPr>
              <p:cNvPr id="3177" name="Google Shape;317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8" name="Google Shape;317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9" name="Google Shape;3179;p44"/>
            <p:cNvGrpSpPr/>
            <p:nvPr/>
          </p:nvGrpSpPr>
          <p:grpSpPr>
            <a:xfrm>
              <a:off x="1438122" y="770102"/>
              <a:ext cx="434627" cy="434627"/>
              <a:chOff x="0" y="0"/>
              <a:chExt cx="812800" cy="812800"/>
            </a:xfrm>
          </p:grpSpPr>
          <p:sp>
            <p:nvSpPr>
              <p:cNvPr id="3180" name="Google Shape;318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1" name="Google Shape;318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82" name="Google Shape;3182;p44"/>
            <p:cNvGrpSpPr/>
            <p:nvPr/>
          </p:nvGrpSpPr>
          <p:grpSpPr>
            <a:xfrm>
              <a:off x="2172564" y="770102"/>
              <a:ext cx="434627" cy="434627"/>
              <a:chOff x="0" y="0"/>
              <a:chExt cx="812800" cy="812800"/>
            </a:xfrm>
          </p:grpSpPr>
          <p:sp>
            <p:nvSpPr>
              <p:cNvPr id="3183" name="Google Shape;318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4" name="Google Shape;318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85" name="Google Shape;3185;p44"/>
            <p:cNvGrpSpPr/>
            <p:nvPr/>
          </p:nvGrpSpPr>
          <p:grpSpPr>
            <a:xfrm>
              <a:off x="2909517" y="770102"/>
              <a:ext cx="434627" cy="434627"/>
              <a:chOff x="0" y="0"/>
              <a:chExt cx="812800" cy="812800"/>
            </a:xfrm>
          </p:grpSpPr>
          <p:sp>
            <p:nvSpPr>
              <p:cNvPr id="3186" name="Google Shape;318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7" name="Google Shape;318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88" name="Google Shape;3188;p44"/>
            <p:cNvGrpSpPr/>
            <p:nvPr/>
          </p:nvGrpSpPr>
          <p:grpSpPr>
            <a:xfrm>
              <a:off x="724188" y="770102"/>
              <a:ext cx="434627" cy="434627"/>
              <a:chOff x="0" y="0"/>
              <a:chExt cx="812800" cy="812800"/>
            </a:xfrm>
          </p:grpSpPr>
          <p:sp>
            <p:nvSpPr>
              <p:cNvPr id="3189" name="Google Shape;318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0" name="Google Shape;319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1" name="Google Shape;3191;p44"/>
            <p:cNvGrpSpPr/>
            <p:nvPr/>
          </p:nvGrpSpPr>
          <p:grpSpPr>
            <a:xfrm>
              <a:off x="0" y="770102"/>
              <a:ext cx="434627" cy="434627"/>
              <a:chOff x="0" y="0"/>
              <a:chExt cx="812800" cy="812800"/>
            </a:xfrm>
          </p:grpSpPr>
          <p:sp>
            <p:nvSpPr>
              <p:cNvPr id="3192" name="Google Shape;319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3" name="Google Shape;319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4" name="Google Shape;3194;p44"/>
            <p:cNvGrpSpPr/>
            <p:nvPr/>
          </p:nvGrpSpPr>
          <p:grpSpPr>
            <a:xfrm>
              <a:off x="3618986" y="770102"/>
              <a:ext cx="434627" cy="434627"/>
              <a:chOff x="0" y="0"/>
              <a:chExt cx="812800" cy="812800"/>
            </a:xfrm>
          </p:grpSpPr>
          <p:sp>
            <p:nvSpPr>
              <p:cNvPr id="3195" name="Google Shape;319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6" name="Google Shape;319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7" name="Google Shape;3197;p44"/>
            <p:cNvGrpSpPr/>
            <p:nvPr/>
          </p:nvGrpSpPr>
          <p:grpSpPr>
            <a:xfrm>
              <a:off x="1438122" y="1542000"/>
              <a:ext cx="434627" cy="434627"/>
              <a:chOff x="0" y="0"/>
              <a:chExt cx="812800" cy="812800"/>
            </a:xfrm>
          </p:grpSpPr>
          <p:sp>
            <p:nvSpPr>
              <p:cNvPr id="3198" name="Google Shape;319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9" name="Google Shape;319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00" name="Google Shape;3200;p44"/>
            <p:cNvGrpSpPr/>
            <p:nvPr/>
          </p:nvGrpSpPr>
          <p:grpSpPr>
            <a:xfrm>
              <a:off x="2172564" y="1542000"/>
              <a:ext cx="434627" cy="434627"/>
              <a:chOff x="0" y="0"/>
              <a:chExt cx="812800" cy="812800"/>
            </a:xfrm>
          </p:grpSpPr>
          <p:sp>
            <p:nvSpPr>
              <p:cNvPr id="3201" name="Google Shape;320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2" name="Google Shape;320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03" name="Google Shape;3203;p44"/>
            <p:cNvGrpSpPr/>
            <p:nvPr/>
          </p:nvGrpSpPr>
          <p:grpSpPr>
            <a:xfrm>
              <a:off x="2909517" y="1542000"/>
              <a:ext cx="434627" cy="434627"/>
              <a:chOff x="0" y="0"/>
              <a:chExt cx="812800" cy="812800"/>
            </a:xfrm>
          </p:grpSpPr>
          <p:sp>
            <p:nvSpPr>
              <p:cNvPr id="3204" name="Google Shape;320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5" name="Google Shape;320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06" name="Google Shape;3206;p44"/>
            <p:cNvGrpSpPr/>
            <p:nvPr/>
          </p:nvGrpSpPr>
          <p:grpSpPr>
            <a:xfrm>
              <a:off x="724188" y="1542000"/>
              <a:ext cx="434627" cy="434627"/>
              <a:chOff x="0" y="0"/>
              <a:chExt cx="812800" cy="812800"/>
            </a:xfrm>
          </p:grpSpPr>
          <p:sp>
            <p:nvSpPr>
              <p:cNvPr id="3207" name="Google Shape;320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8" name="Google Shape;320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09" name="Google Shape;3209;p44"/>
            <p:cNvGrpSpPr/>
            <p:nvPr/>
          </p:nvGrpSpPr>
          <p:grpSpPr>
            <a:xfrm>
              <a:off x="0" y="1542000"/>
              <a:ext cx="434627" cy="434627"/>
              <a:chOff x="0" y="0"/>
              <a:chExt cx="812800" cy="812800"/>
            </a:xfrm>
          </p:grpSpPr>
          <p:sp>
            <p:nvSpPr>
              <p:cNvPr id="3210" name="Google Shape;321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1" name="Google Shape;321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12" name="Google Shape;3212;p44"/>
            <p:cNvGrpSpPr/>
            <p:nvPr/>
          </p:nvGrpSpPr>
          <p:grpSpPr>
            <a:xfrm>
              <a:off x="3618986" y="1542000"/>
              <a:ext cx="434627" cy="434627"/>
              <a:chOff x="0" y="0"/>
              <a:chExt cx="812800" cy="812800"/>
            </a:xfrm>
          </p:grpSpPr>
          <p:sp>
            <p:nvSpPr>
              <p:cNvPr id="3213" name="Google Shape;321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4" name="Google Shape;321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15" name="Google Shape;3215;p44"/>
            <p:cNvGrpSpPr/>
            <p:nvPr/>
          </p:nvGrpSpPr>
          <p:grpSpPr>
            <a:xfrm>
              <a:off x="1438122" y="2313898"/>
              <a:ext cx="434627" cy="434627"/>
              <a:chOff x="0" y="0"/>
              <a:chExt cx="812800" cy="812800"/>
            </a:xfrm>
          </p:grpSpPr>
          <p:sp>
            <p:nvSpPr>
              <p:cNvPr id="3216" name="Google Shape;321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7" name="Google Shape;321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18" name="Google Shape;3218;p44"/>
            <p:cNvGrpSpPr/>
            <p:nvPr/>
          </p:nvGrpSpPr>
          <p:grpSpPr>
            <a:xfrm>
              <a:off x="2172564" y="2313898"/>
              <a:ext cx="434627" cy="434627"/>
              <a:chOff x="0" y="0"/>
              <a:chExt cx="812800" cy="812800"/>
            </a:xfrm>
          </p:grpSpPr>
          <p:sp>
            <p:nvSpPr>
              <p:cNvPr id="3219" name="Google Shape;321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0" name="Google Shape;322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1" name="Google Shape;3221;p44"/>
            <p:cNvGrpSpPr/>
            <p:nvPr/>
          </p:nvGrpSpPr>
          <p:grpSpPr>
            <a:xfrm>
              <a:off x="2909517" y="2313898"/>
              <a:ext cx="434627" cy="434627"/>
              <a:chOff x="0" y="0"/>
              <a:chExt cx="812800" cy="812800"/>
            </a:xfrm>
          </p:grpSpPr>
          <p:sp>
            <p:nvSpPr>
              <p:cNvPr id="3222" name="Google Shape;322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3" name="Google Shape;322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4" name="Google Shape;3224;p44"/>
            <p:cNvGrpSpPr/>
            <p:nvPr/>
          </p:nvGrpSpPr>
          <p:grpSpPr>
            <a:xfrm>
              <a:off x="724188" y="2313898"/>
              <a:ext cx="434627" cy="434627"/>
              <a:chOff x="0" y="0"/>
              <a:chExt cx="812800" cy="812800"/>
            </a:xfrm>
          </p:grpSpPr>
          <p:sp>
            <p:nvSpPr>
              <p:cNvPr id="3225" name="Google Shape;322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6" name="Google Shape;322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7" name="Google Shape;3227;p44"/>
            <p:cNvGrpSpPr/>
            <p:nvPr/>
          </p:nvGrpSpPr>
          <p:grpSpPr>
            <a:xfrm>
              <a:off x="0" y="2313898"/>
              <a:ext cx="434627" cy="434627"/>
              <a:chOff x="0" y="0"/>
              <a:chExt cx="812800" cy="812800"/>
            </a:xfrm>
          </p:grpSpPr>
          <p:sp>
            <p:nvSpPr>
              <p:cNvPr id="3228" name="Google Shape;322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9" name="Google Shape;322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0" name="Google Shape;3230;p44"/>
            <p:cNvGrpSpPr/>
            <p:nvPr/>
          </p:nvGrpSpPr>
          <p:grpSpPr>
            <a:xfrm>
              <a:off x="3618986" y="2313898"/>
              <a:ext cx="434627" cy="434627"/>
              <a:chOff x="0" y="0"/>
              <a:chExt cx="812800" cy="812800"/>
            </a:xfrm>
          </p:grpSpPr>
          <p:sp>
            <p:nvSpPr>
              <p:cNvPr id="3231" name="Google Shape;323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2" name="Google Shape;323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3" name="Google Shape;3233;p44"/>
            <p:cNvGrpSpPr/>
            <p:nvPr/>
          </p:nvGrpSpPr>
          <p:grpSpPr>
            <a:xfrm>
              <a:off x="1438122" y="3093008"/>
              <a:ext cx="434627" cy="434627"/>
              <a:chOff x="0" y="0"/>
              <a:chExt cx="812800" cy="812800"/>
            </a:xfrm>
          </p:grpSpPr>
          <p:sp>
            <p:nvSpPr>
              <p:cNvPr id="3234" name="Google Shape;323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5" name="Google Shape;323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6" name="Google Shape;3236;p44"/>
            <p:cNvGrpSpPr/>
            <p:nvPr/>
          </p:nvGrpSpPr>
          <p:grpSpPr>
            <a:xfrm>
              <a:off x="2172564" y="3093008"/>
              <a:ext cx="434627" cy="434627"/>
              <a:chOff x="0" y="0"/>
              <a:chExt cx="812800" cy="812800"/>
            </a:xfrm>
          </p:grpSpPr>
          <p:sp>
            <p:nvSpPr>
              <p:cNvPr id="3237" name="Google Shape;323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8" name="Google Shape;323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9" name="Google Shape;3239;p44"/>
            <p:cNvGrpSpPr/>
            <p:nvPr/>
          </p:nvGrpSpPr>
          <p:grpSpPr>
            <a:xfrm>
              <a:off x="2909517" y="3093008"/>
              <a:ext cx="434627" cy="434627"/>
              <a:chOff x="0" y="0"/>
              <a:chExt cx="812800" cy="812800"/>
            </a:xfrm>
          </p:grpSpPr>
          <p:sp>
            <p:nvSpPr>
              <p:cNvPr id="3240" name="Google Shape;324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1" name="Google Shape;324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42" name="Google Shape;3242;p44"/>
            <p:cNvGrpSpPr/>
            <p:nvPr/>
          </p:nvGrpSpPr>
          <p:grpSpPr>
            <a:xfrm>
              <a:off x="724188" y="3093008"/>
              <a:ext cx="434627" cy="434627"/>
              <a:chOff x="0" y="0"/>
              <a:chExt cx="812800" cy="812800"/>
            </a:xfrm>
          </p:grpSpPr>
          <p:sp>
            <p:nvSpPr>
              <p:cNvPr id="3243" name="Google Shape;324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4" name="Google Shape;324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45" name="Google Shape;3245;p44"/>
            <p:cNvGrpSpPr/>
            <p:nvPr/>
          </p:nvGrpSpPr>
          <p:grpSpPr>
            <a:xfrm>
              <a:off x="0" y="3093008"/>
              <a:ext cx="434627" cy="434627"/>
              <a:chOff x="0" y="0"/>
              <a:chExt cx="812800" cy="812800"/>
            </a:xfrm>
          </p:grpSpPr>
          <p:sp>
            <p:nvSpPr>
              <p:cNvPr id="3246" name="Google Shape;324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7" name="Google Shape;324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48" name="Google Shape;3248;p44"/>
            <p:cNvGrpSpPr/>
            <p:nvPr/>
          </p:nvGrpSpPr>
          <p:grpSpPr>
            <a:xfrm>
              <a:off x="3618986" y="3093008"/>
              <a:ext cx="434627" cy="434627"/>
              <a:chOff x="0" y="0"/>
              <a:chExt cx="812800" cy="812800"/>
            </a:xfrm>
          </p:grpSpPr>
          <p:sp>
            <p:nvSpPr>
              <p:cNvPr id="3249" name="Google Shape;324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0" name="Google Shape;325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51" name="Google Shape;3251;p44"/>
            <p:cNvGrpSpPr/>
            <p:nvPr/>
          </p:nvGrpSpPr>
          <p:grpSpPr>
            <a:xfrm>
              <a:off x="1438122" y="3872117"/>
              <a:ext cx="434627" cy="434627"/>
              <a:chOff x="0" y="0"/>
              <a:chExt cx="812800" cy="812800"/>
            </a:xfrm>
          </p:grpSpPr>
          <p:sp>
            <p:nvSpPr>
              <p:cNvPr id="3252" name="Google Shape;325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3" name="Google Shape;325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54" name="Google Shape;3254;p44"/>
            <p:cNvGrpSpPr/>
            <p:nvPr/>
          </p:nvGrpSpPr>
          <p:grpSpPr>
            <a:xfrm>
              <a:off x="2172564" y="3872117"/>
              <a:ext cx="434627" cy="434627"/>
              <a:chOff x="0" y="0"/>
              <a:chExt cx="812800" cy="812800"/>
            </a:xfrm>
          </p:grpSpPr>
          <p:sp>
            <p:nvSpPr>
              <p:cNvPr id="3255" name="Google Shape;325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6" name="Google Shape;325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57" name="Google Shape;3257;p44"/>
            <p:cNvGrpSpPr/>
            <p:nvPr/>
          </p:nvGrpSpPr>
          <p:grpSpPr>
            <a:xfrm>
              <a:off x="2909517" y="3872117"/>
              <a:ext cx="434627" cy="434627"/>
              <a:chOff x="0" y="0"/>
              <a:chExt cx="812800" cy="812800"/>
            </a:xfrm>
          </p:grpSpPr>
          <p:sp>
            <p:nvSpPr>
              <p:cNvPr id="3258" name="Google Shape;325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9" name="Google Shape;325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60" name="Google Shape;3260;p44"/>
            <p:cNvGrpSpPr/>
            <p:nvPr/>
          </p:nvGrpSpPr>
          <p:grpSpPr>
            <a:xfrm>
              <a:off x="724188" y="3872117"/>
              <a:ext cx="434627" cy="434627"/>
              <a:chOff x="0" y="0"/>
              <a:chExt cx="812800" cy="812800"/>
            </a:xfrm>
          </p:grpSpPr>
          <p:sp>
            <p:nvSpPr>
              <p:cNvPr id="3261" name="Google Shape;326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2" name="Google Shape;326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63" name="Google Shape;3263;p44"/>
            <p:cNvGrpSpPr/>
            <p:nvPr/>
          </p:nvGrpSpPr>
          <p:grpSpPr>
            <a:xfrm>
              <a:off x="0" y="3872117"/>
              <a:ext cx="434627" cy="434627"/>
              <a:chOff x="0" y="0"/>
              <a:chExt cx="812800" cy="812800"/>
            </a:xfrm>
          </p:grpSpPr>
          <p:sp>
            <p:nvSpPr>
              <p:cNvPr id="3264" name="Google Shape;326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5" name="Google Shape;326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66" name="Google Shape;3266;p44"/>
            <p:cNvGrpSpPr/>
            <p:nvPr/>
          </p:nvGrpSpPr>
          <p:grpSpPr>
            <a:xfrm>
              <a:off x="3618986" y="3872117"/>
              <a:ext cx="434627" cy="434627"/>
              <a:chOff x="0" y="0"/>
              <a:chExt cx="812800" cy="812800"/>
            </a:xfrm>
          </p:grpSpPr>
          <p:sp>
            <p:nvSpPr>
              <p:cNvPr id="3267" name="Google Shape;326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8" name="Google Shape;326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69" name="Google Shape;3269;p44"/>
          <p:cNvGrpSpPr/>
          <p:nvPr/>
        </p:nvGrpSpPr>
        <p:grpSpPr>
          <a:xfrm>
            <a:off x="15414550" y="8023459"/>
            <a:ext cx="3040210" cy="3230058"/>
            <a:chOff x="0" y="0"/>
            <a:chExt cx="4053613" cy="4306744"/>
          </a:xfrm>
        </p:grpSpPr>
        <p:grpSp>
          <p:nvGrpSpPr>
            <p:cNvPr id="3270" name="Google Shape;3270;p44"/>
            <p:cNvGrpSpPr/>
            <p:nvPr/>
          </p:nvGrpSpPr>
          <p:grpSpPr>
            <a:xfrm>
              <a:off x="1438122" y="0"/>
              <a:ext cx="434627" cy="434627"/>
              <a:chOff x="0" y="0"/>
              <a:chExt cx="812800" cy="812800"/>
            </a:xfrm>
          </p:grpSpPr>
          <p:sp>
            <p:nvSpPr>
              <p:cNvPr id="3271" name="Google Shape;327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2" name="Google Shape;327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73" name="Google Shape;3273;p44"/>
            <p:cNvGrpSpPr/>
            <p:nvPr/>
          </p:nvGrpSpPr>
          <p:grpSpPr>
            <a:xfrm>
              <a:off x="2172564" y="0"/>
              <a:ext cx="434627" cy="434627"/>
              <a:chOff x="0" y="0"/>
              <a:chExt cx="812800" cy="812800"/>
            </a:xfrm>
          </p:grpSpPr>
          <p:sp>
            <p:nvSpPr>
              <p:cNvPr id="3274" name="Google Shape;327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5" name="Google Shape;327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76" name="Google Shape;3276;p44"/>
            <p:cNvGrpSpPr/>
            <p:nvPr/>
          </p:nvGrpSpPr>
          <p:grpSpPr>
            <a:xfrm>
              <a:off x="2909517" y="0"/>
              <a:ext cx="434627" cy="434627"/>
              <a:chOff x="0" y="0"/>
              <a:chExt cx="812800" cy="812800"/>
            </a:xfrm>
          </p:grpSpPr>
          <p:sp>
            <p:nvSpPr>
              <p:cNvPr id="3277" name="Google Shape;327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8" name="Google Shape;327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79" name="Google Shape;3279;p44"/>
            <p:cNvGrpSpPr/>
            <p:nvPr/>
          </p:nvGrpSpPr>
          <p:grpSpPr>
            <a:xfrm>
              <a:off x="724188" y="0"/>
              <a:ext cx="434627" cy="434627"/>
              <a:chOff x="0" y="0"/>
              <a:chExt cx="812800" cy="812800"/>
            </a:xfrm>
          </p:grpSpPr>
          <p:sp>
            <p:nvSpPr>
              <p:cNvPr id="3280" name="Google Shape;328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1" name="Google Shape;328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2" name="Google Shape;3282;p44"/>
            <p:cNvGrpSpPr/>
            <p:nvPr/>
          </p:nvGrpSpPr>
          <p:grpSpPr>
            <a:xfrm>
              <a:off x="0" y="0"/>
              <a:ext cx="434627" cy="434627"/>
              <a:chOff x="0" y="0"/>
              <a:chExt cx="812800" cy="812800"/>
            </a:xfrm>
          </p:grpSpPr>
          <p:sp>
            <p:nvSpPr>
              <p:cNvPr id="3283" name="Google Shape;328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4" name="Google Shape;328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5" name="Google Shape;3285;p44"/>
            <p:cNvGrpSpPr/>
            <p:nvPr/>
          </p:nvGrpSpPr>
          <p:grpSpPr>
            <a:xfrm>
              <a:off x="3618986" y="0"/>
              <a:ext cx="434627" cy="434627"/>
              <a:chOff x="0" y="0"/>
              <a:chExt cx="812800" cy="812800"/>
            </a:xfrm>
          </p:grpSpPr>
          <p:sp>
            <p:nvSpPr>
              <p:cNvPr id="3286" name="Google Shape;328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7" name="Google Shape;328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8" name="Google Shape;3288;p44"/>
            <p:cNvGrpSpPr/>
            <p:nvPr/>
          </p:nvGrpSpPr>
          <p:grpSpPr>
            <a:xfrm>
              <a:off x="1438122" y="770102"/>
              <a:ext cx="434627" cy="434627"/>
              <a:chOff x="0" y="0"/>
              <a:chExt cx="812800" cy="812800"/>
            </a:xfrm>
          </p:grpSpPr>
          <p:sp>
            <p:nvSpPr>
              <p:cNvPr id="3289" name="Google Shape;328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0" name="Google Shape;329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91" name="Google Shape;3291;p44"/>
            <p:cNvGrpSpPr/>
            <p:nvPr/>
          </p:nvGrpSpPr>
          <p:grpSpPr>
            <a:xfrm>
              <a:off x="2172564" y="770102"/>
              <a:ext cx="434627" cy="434627"/>
              <a:chOff x="0" y="0"/>
              <a:chExt cx="812800" cy="812800"/>
            </a:xfrm>
          </p:grpSpPr>
          <p:sp>
            <p:nvSpPr>
              <p:cNvPr id="3292" name="Google Shape;329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3" name="Google Shape;329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94" name="Google Shape;3294;p44"/>
            <p:cNvGrpSpPr/>
            <p:nvPr/>
          </p:nvGrpSpPr>
          <p:grpSpPr>
            <a:xfrm>
              <a:off x="2909517" y="770102"/>
              <a:ext cx="434627" cy="434627"/>
              <a:chOff x="0" y="0"/>
              <a:chExt cx="812800" cy="812800"/>
            </a:xfrm>
          </p:grpSpPr>
          <p:sp>
            <p:nvSpPr>
              <p:cNvPr id="3295" name="Google Shape;329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6" name="Google Shape;329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97" name="Google Shape;3297;p44"/>
            <p:cNvGrpSpPr/>
            <p:nvPr/>
          </p:nvGrpSpPr>
          <p:grpSpPr>
            <a:xfrm>
              <a:off x="724188" y="770102"/>
              <a:ext cx="434627" cy="434627"/>
              <a:chOff x="0" y="0"/>
              <a:chExt cx="812800" cy="812800"/>
            </a:xfrm>
          </p:grpSpPr>
          <p:sp>
            <p:nvSpPr>
              <p:cNvPr id="3298" name="Google Shape;329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9" name="Google Shape;329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00" name="Google Shape;3300;p44"/>
            <p:cNvGrpSpPr/>
            <p:nvPr/>
          </p:nvGrpSpPr>
          <p:grpSpPr>
            <a:xfrm>
              <a:off x="0" y="770102"/>
              <a:ext cx="434627" cy="434627"/>
              <a:chOff x="0" y="0"/>
              <a:chExt cx="812800" cy="812800"/>
            </a:xfrm>
          </p:grpSpPr>
          <p:sp>
            <p:nvSpPr>
              <p:cNvPr id="3301" name="Google Shape;330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2" name="Google Shape;330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03" name="Google Shape;3303;p44"/>
            <p:cNvGrpSpPr/>
            <p:nvPr/>
          </p:nvGrpSpPr>
          <p:grpSpPr>
            <a:xfrm>
              <a:off x="3618986" y="770102"/>
              <a:ext cx="434627" cy="434627"/>
              <a:chOff x="0" y="0"/>
              <a:chExt cx="812800" cy="812800"/>
            </a:xfrm>
          </p:grpSpPr>
          <p:sp>
            <p:nvSpPr>
              <p:cNvPr id="3304" name="Google Shape;330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5" name="Google Shape;330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06" name="Google Shape;3306;p44"/>
            <p:cNvGrpSpPr/>
            <p:nvPr/>
          </p:nvGrpSpPr>
          <p:grpSpPr>
            <a:xfrm>
              <a:off x="1438122" y="1542000"/>
              <a:ext cx="434627" cy="434627"/>
              <a:chOff x="0" y="0"/>
              <a:chExt cx="812800" cy="812800"/>
            </a:xfrm>
          </p:grpSpPr>
          <p:sp>
            <p:nvSpPr>
              <p:cNvPr id="3307" name="Google Shape;330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8" name="Google Shape;330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09" name="Google Shape;3309;p44"/>
            <p:cNvGrpSpPr/>
            <p:nvPr/>
          </p:nvGrpSpPr>
          <p:grpSpPr>
            <a:xfrm>
              <a:off x="2172564" y="1542000"/>
              <a:ext cx="434627" cy="434627"/>
              <a:chOff x="0" y="0"/>
              <a:chExt cx="812800" cy="812800"/>
            </a:xfrm>
          </p:grpSpPr>
          <p:sp>
            <p:nvSpPr>
              <p:cNvPr id="3310" name="Google Shape;331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1" name="Google Shape;331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2" name="Google Shape;3312;p44"/>
            <p:cNvGrpSpPr/>
            <p:nvPr/>
          </p:nvGrpSpPr>
          <p:grpSpPr>
            <a:xfrm>
              <a:off x="2909517" y="1542000"/>
              <a:ext cx="434627" cy="434627"/>
              <a:chOff x="0" y="0"/>
              <a:chExt cx="812800" cy="812800"/>
            </a:xfrm>
          </p:grpSpPr>
          <p:sp>
            <p:nvSpPr>
              <p:cNvPr id="3313" name="Google Shape;331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4" name="Google Shape;331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5" name="Google Shape;3315;p44"/>
            <p:cNvGrpSpPr/>
            <p:nvPr/>
          </p:nvGrpSpPr>
          <p:grpSpPr>
            <a:xfrm>
              <a:off x="724188" y="1542000"/>
              <a:ext cx="434627" cy="434627"/>
              <a:chOff x="0" y="0"/>
              <a:chExt cx="812800" cy="812800"/>
            </a:xfrm>
          </p:grpSpPr>
          <p:sp>
            <p:nvSpPr>
              <p:cNvPr id="3316" name="Google Shape;331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7" name="Google Shape;331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8" name="Google Shape;3318;p44"/>
            <p:cNvGrpSpPr/>
            <p:nvPr/>
          </p:nvGrpSpPr>
          <p:grpSpPr>
            <a:xfrm>
              <a:off x="0" y="1542000"/>
              <a:ext cx="434627" cy="434627"/>
              <a:chOff x="0" y="0"/>
              <a:chExt cx="812800" cy="812800"/>
            </a:xfrm>
          </p:grpSpPr>
          <p:sp>
            <p:nvSpPr>
              <p:cNvPr id="3319" name="Google Shape;331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0" name="Google Shape;332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1" name="Google Shape;3321;p44"/>
            <p:cNvGrpSpPr/>
            <p:nvPr/>
          </p:nvGrpSpPr>
          <p:grpSpPr>
            <a:xfrm>
              <a:off x="3618986" y="1542000"/>
              <a:ext cx="434627" cy="434627"/>
              <a:chOff x="0" y="0"/>
              <a:chExt cx="812800" cy="812800"/>
            </a:xfrm>
          </p:grpSpPr>
          <p:sp>
            <p:nvSpPr>
              <p:cNvPr id="3322" name="Google Shape;332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3" name="Google Shape;332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4" name="Google Shape;3324;p44"/>
            <p:cNvGrpSpPr/>
            <p:nvPr/>
          </p:nvGrpSpPr>
          <p:grpSpPr>
            <a:xfrm>
              <a:off x="1438122" y="2313898"/>
              <a:ext cx="434627" cy="434627"/>
              <a:chOff x="0" y="0"/>
              <a:chExt cx="812800" cy="812800"/>
            </a:xfrm>
          </p:grpSpPr>
          <p:sp>
            <p:nvSpPr>
              <p:cNvPr id="3325" name="Google Shape;332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6" name="Google Shape;332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7" name="Google Shape;3327;p44"/>
            <p:cNvGrpSpPr/>
            <p:nvPr/>
          </p:nvGrpSpPr>
          <p:grpSpPr>
            <a:xfrm>
              <a:off x="2172564" y="2313898"/>
              <a:ext cx="434627" cy="434627"/>
              <a:chOff x="0" y="0"/>
              <a:chExt cx="812800" cy="812800"/>
            </a:xfrm>
          </p:grpSpPr>
          <p:sp>
            <p:nvSpPr>
              <p:cNvPr id="3328" name="Google Shape;332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9" name="Google Shape;332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30" name="Google Shape;3330;p44"/>
            <p:cNvGrpSpPr/>
            <p:nvPr/>
          </p:nvGrpSpPr>
          <p:grpSpPr>
            <a:xfrm>
              <a:off x="2909517" y="2313898"/>
              <a:ext cx="434627" cy="434627"/>
              <a:chOff x="0" y="0"/>
              <a:chExt cx="812800" cy="812800"/>
            </a:xfrm>
          </p:grpSpPr>
          <p:sp>
            <p:nvSpPr>
              <p:cNvPr id="3331" name="Google Shape;333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2" name="Google Shape;333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33" name="Google Shape;3333;p44"/>
            <p:cNvGrpSpPr/>
            <p:nvPr/>
          </p:nvGrpSpPr>
          <p:grpSpPr>
            <a:xfrm>
              <a:off x="724188" y="2313898"/>
              <a:ext cx="434627" cy="434627"/>
              <a:chOff x="0" y="0"/>
              <a:chExt cx="812800" cy="812800"/>
            </a:xfrm>
          </p:grpSpPr>
          <p:sp>
            <p:nvSpPr>
              <p:cNvPr id="3334" name="Google Shape;333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5" name="Google Shape;333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36" name="Google Shape;3336;p44"/>
            <p:cNvGrpSpPr/>
            <p:nvPr/>
          </p:nvGrpSpPr>
          <p:grpSpPr>
            <a:xfrm>
              <a:off x="0" y="2313898"/>
              <a:ext cx="434627" cy="434627"/>
              <a:chOff x="0" y="0"/>
              <a:chExt cx="812800" cy="812800"/>
            </a:xfrm>
          </p:grpSpPr>
          <p:sp>
            <p:nvSpPr>
              <p:cNvPr id="3337" name="Google Shape;333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8" name="Google Shape;333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39" name="Google Shape;3339;p44"/>
            <p:cNvGrpSpPr/>
            <p:nvPr/>
          </p:nvGrpSpPr>
          <p:grpSpPr>
            <a:xfrm>
              <a:off x="3618986" y="2313898"/>
              <a:ext cx="434627" cy="434627"/>
              <a:chOff x="0" y="0"/>
              <a:chExt cx="812800" cy="812800"/>
            </a:xfrm>
          </p:grpSpPr>
          <p:sp>
            <p:nvSpPr>
              <p:cNvPr id="3340" name="Google Shape;334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1" name="Google Shape;334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42" name="Google Shape;3342;p44"/>
            <p:cNvGrpSpPr/>
            <p:nvPr/>
          </p:nvGrpSpPr>
          <p:grpSpPr>
            <a:xfrm>
              <a:off x="1438122" y="3093008"/>
              <a:ext cx="434627" cy="434627"/>
              <a:chOff x="0" y="0"/>
              <a:chExt cx="812800" cy="812800"/>
            </a:xfrm>
          </p:grpSpPr>
          <p:sp>
            <p:nvSpPr>
              <p:cNvPr id="3343" name="Google Shape;334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4" name="Google Shape;334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45" name="Google Shape;3345;p44"/>
            <p:cNvGrpSpPr/>
            <p:nvPr/>
          </p:nvGrpSpPr>
          <p:grpSpPr>
            <a:xfrm>
              <a:off x="2172564" y="3093008"/>
              <a:ext cx="434627" cy="434627"/>
              <a:chOff x="0" y="0"/>
              <a:chExt cx="812800" cy="812800"/>
            </a:xfrm>
          </p:grpSpPr>
          <p:sp>
            <p:nvSpPr>
              <p:cNvPr id="3346" name="Google Shape;334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7" name="Google Shape;334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48" name="Google Shape;3348;p44"/>
            <p:cNvGrpSpPr/>
            <p:nvPr/>
          </p:nvGrpSpPr>
          <p:grpSpPr>
            <a:xfrm>
              <a:off x="2909517" y="3093008"/>
              <a:ext cx="434627" cy="434627"/>
              <a:chOff x="0" y="0"/>
              <a:chExt cx="812800" cy="812800"/>
            </a:xfrm>
          </p:grpSpPr>
          <p:sp>
            <p:nvSpPr>
              <p:cNvPr id="3349" name="Google Shape;3349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0" name="Google Shape;3350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51" name="Google Shape;3351;p44"/>
            <p:cNvGrpSpPr/>
            <p:nvPr/>
          </p:nvGrpSpPr>
          <p:grpSpPr>
            <a:xfrm>
              <a:off x="724188" y="3093008"/>
              <a:ext cx="434627" cy="434627"/>
              <a:chOff x="0" y="0"/>
              <a:chExt cx="812800" cy="812800"/>
            </a:xfrm>
          </p:grpSpPr>
          <p:sp>
            <p:nvSpPr>
              <p:cNvPr id="3352" name="Google Shape;3352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3" name="Google Shape;3353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54" name="Google Shape;3354;p44"/>
            <p:cNvGrpSpPr/>
            <p:nvPr/>
          </p:nvGrpSpPr>
          <p:grpSpPr>
            <a:xfrm>
              <a:off x="0" y="3093008"/>
              <a:ext cx="434627" cy="434627"/>
              <a:chOff x="0" y="0"/>
              <a:chExt cx="812800" cy="812800"/>
            </a:xfrm>
          </p:grpSpPr>
          <p:sp>
            <p:nvSpPr>
              <p:cNvPr id="3355" name="Google Shape;3355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6" name="Google Shape;3356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57" name="Google Shape;3357;p44"/>
            <p:cNvGrpSpPr/>
            <p:nvPr/>
          </p:nvGrpSpPr>
          <p:grpSpPr>
            <a:xfrm>
              <a:off x="3618986" y="3093008"/>
              <a:ext cx="434627" cy="434627"/>
              <a:chOff x="0" y="0"/>
              <a:chExt cx="812800" cy="812800"/>
            </a:xfrm>
          </p:grpSpPr>
          <p:sp>
            <p:nvSpPr>
              <p:cNvPr id="3358" name="Google Shape;3358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9" name="Google Shape;3359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0" name="Google Shape;3360;p44"/>
            <p:cNvGrpSpPr/>
            <p:nvPr/>
          </p:nvGrpSpPr>
          <p:grpSpPr>
            <a:xfrm>
              <a:off x="1438122" y="3872117"/>
              <a:ext cx="434627" cy="434627"/>
              <a:chOff x="0" y="0"/>
              <a:chExt cx="812800" cy="812800"/>
            </a:xfrm>
          </p:grpSpPr>
          <p:sp>
            <p:nvSpPr>
              <p:cNvPr id="3361" name="Google Shape;3361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2" name="Google Shape;3362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3" name="Google Shape;3363;p44"/>
            <p:cNvGrpSpPr/>
            <p:nvPr/>
          </p:nvGrpSpPr>
          <p:grpSpPr>
            <a:xfrm>
              <a:off x="2172564" y="3872117"/>
              <a:ext cx="434627" cy="434627"/>
              <a:chOff x="0" y="0"/>
              <a:chExt cx="812800" cy="812800"/>
            </a:xfrm>
          </p:grpSpPr>
          <p:sp>
            <p:nvSpPr>
              <p:cNvPr id="3364" name="Google Shape;3364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5" name="Google Shape;3365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6" name="Google Shape;3366;p44"/>
            <p:cNvGrpSpPr/>
            <p:nvPr/>
          </p:nvGrpSpPr>
          <p:grpSpPr>
            <a:xfrm>
              <a:off x="2909517" y="3872117"/>
              <a:ext cx="434627" cy="434627"/>
              <a:chOff x="0" y="0"/>
              <a:chExt cx="812800" cy="812800"/>
            </a:xfrm>
          </p:grpSpPr>
          <p:sp>
            <p:nvSpPr>
              <p:cNvPr id="3367" name="Google Shape;3367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8" name="Google Shape;3368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9" name="Google Shape;3369;p44"/>
            <p:cNvGrpSpPr/>
            <p:nvPr/>
          </p:nvGrpSpPr>
          <p:grpSpPr>
            <a:xfrm>
              <a:off x="724188" y="3872117"/>
              <a:ext cx="434627" cy="434627"/>
              <a:chOff x="0" y="0"/>
              <a:chExt cx="812800" cy="812800"/>
            </a:xfrm>
          </p:grpSpPr>
          <p:sp>
            <p:nvSpPr>
              <p:cNvPr id="3370" name="Google Shape;3370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1" name="Google Shape;3371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72" name="Google Shape;3372;p44"/>
            <p:cNvGrpSpPr/>
            <p:nvPr/>
          </p:nvGrpSpPr>
          <p:grpSpPr>
            <a:xfrm>
              <a:off x="0" y="3872117"/>
              <a:ext cx="434627" cy="434627"/>
              <a:chOff x="0" y="0"/>
              <a:chExt cx="812800" cy="812800"/>
            </a:xfrm>
          </p:grpSpPr>
          <p:sp>
            <p:nvSpPr>
              <p:cNvPr id="3373" name="Google Shape;3373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4" name="Google Shape;3374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75" name="Google Shape;3375;p44"/>
            <p:cNvGrpSpPr/>
            <p:nvPr/>
          </p:nvGrpSpPr>
          <p:grpSpPr>
            <a:xfrm>
              <a:off x="3618986" y="3872117"/>
              <a:ext cx="434627" cy="434627"/>
              <a:chOff x="0" y="0"/>
              <a:chExt cx="812800" cy="812800"/>
            </a:xfrm>
          </p:grpSpPr>
          <p:sp>
            <p:nvSpPr>
              <p:cNvPr id="3376" name="Google Shape;3376;p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7" name="Google Shape;3377;p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4082B"/>
            </a:gs>
            <a:gs pos="100000">
              <a:srgbClr val="3533C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3381" name="Shape 3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" name="Google Shape;3382;p45"/>
          <p:cNvSpPr txBox="1"/>
          <p:nvPr/>
        </p:nvSpPr>
        <p:spPr>
          <a:xfrm>
            <a:off x="915475" y="2533813"/>
            <a:ext cx="132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Appendix 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383" name="Google Shape;3383;p45"/>
          <p:cNvSpPr txBox="1"/>
          <p:nvPr/>
        </p:nvSpPr>
        <p:spPr>
          <a:xfrm>
            <a:off x="915475" y="3642500"/>
            <a:ext cx="145545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Interview Questions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https://docs.google.com/document/d/1ZxVyWy81WssbDLW9cF6E5EPSvYvPjEq-iguZaMKym3I/edit?usp=sharing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Summary of Insights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https://docs.google.com/document/d/1Klho8eDEpWJQ_QgvxYpANeEqHDat2KdACWKP81ot0do/edit?usp=sharing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Empathy Maps</a:t>
            </a:r>
            <a:endParaRPr b="1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https://miro.com/app/board/uXjVNeYUrIw=/?share_link_id=721583013289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https://miro.com/app/board/uXjVNdxWl8c=/?share_link_id=588931375520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https://miro.com/app/board/uXjVNdws2rU=/?share_link_id=406337757239</a:t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384" name="Google Shape;3384;p45"/>
          <p:cNvGrpSpPr/>
          <p:nvPr/>
        </p:nvGrpSpPr>
        <p:grpSpPr>
          <a:xfrm rot="-5400000">
            <a:off x="14553518" y="7082249"/>
            <a:ext cx="3563900" cy="3786452"/>
            <a:chOff x="0" y="0"/>
            <a:chExt cx="4751867" cy="5048603"/>
          </a:xfrm>
        </p:grpSpPr>
        <p:grpSp>
          <p:nvGrpSpPr>
            <p:cNvPr id="3385" name="Google Shape;3385;p45"/>
            <p:cNvGrpSpPr/>
            <p:nvPr/>
          </p:nvGrpSpPr>
          <p:grpSpPr>
            <a:xfrm>
              <a:off x="1685857" y="0"/>
              <a:ext cx="509463" cy="509463"/>
              <a:chOff x="0" y="0"/>
              <a:chExt cx="812800" cy="812800"/>
            </a:xfrm>
          </p:grpSpPr>
          <p:sp>
            <p:nvSpPr>
              <p:cNvPr id="3386" name="Google Shape;3386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7" name="Google Shape;3387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88" name="Google Shape;3388;p45"/>
            <p:cNvGrpSpPr/>
            <p:nvPr/>
          </p:nvGrpSpPr>
          <p:grpSpPr>
            <a:xfrm>
              <a:off x="2546817" y="0"/>
              <a:ext cx="509463" cy="509463"/>
              <a:chOff x="0" y="0"/>
              <a:chExt cx="812800" cy="812800"/>
            </a:xfrm>
          </p:grpSpPr>
          <p:sp>
            <p:nvSpPr>
              <p:cNvPr id="3389" name="Google Shape;3389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0" name="Google Shape;3390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1" name="Google Shape;3391;p45"/>
            <p:cNvGrpSpPr/>
            <p:nvPr/>
          </p:nvGrpSpPr>
          <p:grpSpPr>
            <a:xfrm>
              <a:off x="3410720" y="0"/>
              <a:ext cx="509463" cy="509463"/>
              <a:chOff x="0" y="0"/>
              <a:chExt cx="812800" cy="812800"/>
            </a:xfrm>
          </p:grpSpPr>
          <p:sp>
            <p:nvSpPr>
              <p:cNvPr id="3392" name="Google Shape;3392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3" name="Google Shape;3393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4" name="Google Shape;3394;p45"/>
            <p:cNvGrpSpPr/>
            <p:nvPr/>
          </p:nvGrpSpPr>
          <p:grpSpPr>
            <a:xfrm>
              <a:off x="848939" y="0"/>
              <a:ext cx="509463" cy="509463"/>
              <a:chOff x="0" y="0"/>
              <a:chExt cx="812800" cy="812800"/>
            </a:xfrm>
          </p:grpSpPr>
          <p:sp>
            <p:nvSpPr>
              <p:cNvPr id="3395" name="Google Shape;3395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6" name="Google Shape;3396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7" name="Google Shape;3397;p45"/>
            <p:cNvGrpSpPr/>
            <p:nvPr/>
          </p:nvGrpSpPr>
          <p:grpSpPr>
            <a:xfrm>
              <a:off x="0" y="0"/>
              <a:ext cx="509463" cy="509463"/>
              <a:chOff x="0" y="0"/>
              <a:chExt cx="812800" cy="812800"/>
            </a:xfrm>
          </p:grpSpPr>
          <p:sp>
            <p:nvSpPr>
              <p:cNvPr id="3398" name="Google Shape;3398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9" name="Google Shape;3399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0" name="Google Shape;3400;p45"/>
            <p:cNvGrpSpPr/>
            <p:nvPr/>
          </p:nvGrpSpPr>
          <p:grpSpPr>
            <a:xfrm>
              <a:off x="4242404" y="0"/>
              <a:ext cx="509463" cy="509463"/>
              <a:chOff x="0" y="0"/>
              <a:chExt cx="812800" cy="812800"/>
            </a:xfrm>
          </p:grpSpPr>
          <p:sp>
            <p:nvSpPr>
              <p:cNvPr id="3401" name="Google Shape;3401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2" name="Google Shape;3402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3" name="Google Shape;3403;p45"/>
            <p:cNvGrpSpPr/>
            <p:nvPr/>
          </p:nvGrpSpPr>
          <p:grpSpPr>
            <a:xfrm>
              <a:off x="1685857" y="902762"/>
              <a:ext cx="509463" cy="509463"/>
              <a:chOff x="0" y="0"/>
              <a:chExt cx="812800" cy="812800"/>
            </a:xfrm>
          </p:grpSpPr>
          <p:sp>
            <p:nvSpPr>
              <p:cNvPr id="3404" name="Google Shape;3404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5" name="Google Shape;3405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6" name="Google Shape;3406;p45"/>
            <p:cNvGrpSpPr/>
            <p:nvPr/>
          </p:nvGrpSpPr>
          <p:grpSpPr>
            <a:xfrm>
              <a:off x="2546817" y="902762"/>
              <a:ext cx="509463" cy="509463"/>
              <a:chOff x="0" y="0"/>
              <a:chExt cx="812800" cy="812800"/>
            </a:xfrm>
          </p:grpSpPr>
          <p:sp>
            <p:nvSpPr>
              <p:cNvPr id="3407" name="Google Shape;3407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8" name="Google Shape;3408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9" name="Google Shape;3409;p45"/>
            <p:cNvGrpSpPr/>
            <p:nvPr/>
          </p:nvGrpSpPr>
          <p:grpSpPr>
            <a:xfrm>
              <a:off x="3410720" y="902762"/>
              <a:ext cx="509463" cy="509463"/>
              <a:chOff x="0" y="0"/>
              <a:chExt cx="812800" cy="812800"/>
            </a:xfrm>
          </p:grpSpPr>
          <p:sp>
            <p:nvSpPr>
              <p:cNvPr id="3410" name="Google Shape;3410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1" name="Google Shape;3411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12" name="Google Shape;3412;p45"/>
            <p:cNvGrpSpPr/>
            <p:nvPr/>
          </p:nvGrpSpPr>
          <p:grpSpPr>
            <a:xfrm>
              <a:off x="848939" y="902762"/>
              <a:ext cx="509463" cy="509463"/>
              <a:chOff x="0" y="0"/>
              <a:chExt cx="812800" cy="812800"/>
            </a:xfrm>
          </p:grpSpPr>
          <p:sp>
            <p:nvSpPr>
              <p:cNvPr id="3413" name="Google Shape;3413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4" name="Google Shape;3414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15" name="Google Shape;3415;p45"/>
            <p:cNvGrpSpPr/>
            <p:nvPr/>
          </p:nvGrpSpPr>
          <p:grpSpPr>
            <a:xfrm>
              <a:off x="0" y="902762"/>
              <a:ext cx="509463" cy="509463"/>
              <a:chOff x="0" y="0"/>
              <a:chExt cx="812800" cy="812800"/>
            </a:xfrm>
          </p:grpSpPr>
          <p:sp>
            <p:nvSpPr>
              <p:cNvPr id="3416" name="Google Shape;3416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7" name="Google Shape;3417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18" name="Google Shape;3418;p45"/>
            <p:cNvGrpSpPr/>
            <p:nvPr/>
          </p:nvGrpSpPr>
          <p:grpSpPr>
            <a:xfrm>
              <a:off x="4242404" y="902762"/>
              <a:ext cx="509463" cy="509463"/>
              <a:chOff x="0" y="0"/>
              <a:chExt cx="812800" cy="812800"/>
            </a:xfrm>
          </p:grpSpPr>
          <p:sp>
            <p:nvSpPr>
              <p:cNvPr id="3419" name="Google Shape;3419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0" name="Google Shape;3420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1" name="Google Shape;3421;p45"/>
            <p:cNvGrpSpPr/>
            <p:nvPr/>
          </p:nvGrpSpPr>
          <p:grpSpPr>
            <a:xfrm>
              <a:off x="1685857" y="1807630"/>
              <a:ext cx="509463" cy="509463"/>
              <a:chOff x="0" y="0"/>
              <a:chExt cx="812800" cy="812800"/>
            </a:xfrm>
          </p:grpSpPr>
          <p:sp>
            <p:nvSpPr>
              <p:cNvPr id="3422" name="Google Shape;3422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3" name="Google Shape;3423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4" name="Google Shape;3424;p45"/>
            <p:cNvGrpSpPr/>
            <p:nvPr/>
          </p:nvGrpSpPr>
          <p:grpSpPr>
            <a:xfrm>
              <a:off x="2546817" y="1807630"/>
              <a:ext cx="509463" cy="509463"/>
              <a:chOff x="0" y="0"/>
              <a:chExt cx="812800" cy="812800"/>
            </a:xfrm>
          </p:grpSpPr>
          <p:sp>
            <p:nvSpPr>
              <p:cNvPr id="3425" name="Google Shape;3425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6" name="Google Shape;3426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7" name="Google Shape;3427;p45"/>
            <p:cNvGrpSpPr/>
            <p:nvPr/>
          </p:nvGrpSpPr>
          <p:grpSpPr>
            <a:xfrm>
              <a:off x="3410720" y="1807630"/>
              <a:ext cx="509463" cy="509463"/>
              <a:chOff x="0" y="0"/>
              <a:chExt cx="812800" cy="812800"/>
            </a:xfrm>
          </p:grpSpPr>
          <p:sp>
            <p:nvSpPr>
              <p:cNvPr id="3428" name="Google Shape;3428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9" name="Google Shape;3429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0" name="Google Shape;3430;p45"/>
            <p:cNvGrpSpPr/>
            <p:nvPr/>
          </p:nvGrpSpPr>
          <p:grpSpPr>
            <a:xfrm>
              <a:off x="848939" y="1807630"/>
              <a:ext cx="509463" cy="509463"/>
              <a:chOff x="0" y="0"/>
              <a:chExt cx="812800" cy="812800"/>
            </a:xfrm>
          </p:grpSpPr>
          <p:sp>
            <p:nvSpPr>
              <p:cNvPr id="3431" name="Google Shape;3431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2" name="Google Shape;3432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3" name="Google Shape;3433;p45"/>
            <p:cNvGrpSpPr/>
            <p:nvPr/>
          </p:nvGrpSpPr>
          <p:grpSpPr>
            <a:xfrm>
              <a:off x="0" y="1807630"/>
              <a:ext cx="509463" cy="509463"/>
              <a:chOff x="0" y="0"/>
              <a:chExt cx="812800" cy="812800"/>
            </a:xfrm>
          </p:grpSpPr>
          <p:sp>
            <p:nvSpPr>
              <p:cNvPr id="3434" name="Google Shape;3434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5" name="Google Shape;3435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6" name="Google Shape;3436;p45"/>
            <p:cNvGrpSpPr/>
            <p:nvPr/>
          </p:nvGrpSpPr>
          <p:grpSpPr>
            <a:xfrm>
              <a:off x="4242404" y="1807630"/>
              <a:ext cx="509463" cy="509463"/>
              <a:chOff x="0" y="0"/>
              <a:chExt cx="812800" cy="812800"/>
            </a:xfrm>
          </p:grpSpPr>
          <p:sp>
            <p:nvSpPr>
              <p:cNvPr id="3437" name="Google Shape;3437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8" name="Google Shape;3438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9" name="Google Shape;3439;p45"/>
            <p:cNvGrpSpPr/>
            <p:nvPr/>
          </p:nvGrpSpPr>
          <p:grpSpPr>
            <a:xfrm>
              <a:off x="1685857" y="2712498"/>
              <a:ext cx="509463" cy="509463"/>
              <a:chOff x="0" y="0"/>
              <a:chExt cx="812800" cy="812800"/>
            </a:xfrm>
          </p:grpSpPr>
          <p:sp>
            <p:nvSpPr>
              <p:cNvPr id="3440" name="Google Shape;3440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1" name="Google Shape;3441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42" name="Google Shape;3442;p45"/>
            <p:cNvGrpSpPr/>
            <p:nvPr/>
          </p:nvGrpSpPr>
          <p:grpSpPr>
            <a:xfrm>
              <a:off x="2546817" y="2712498"/>
              <a:ext cx="509463" cy="509463"/>
              <a:chOff x="0" y="0"/>
              <a:chExt cx="812800" cy="812800"/>
            </a:xfrm>
          </p:grpSpPr>
          <p:sp>
            <p:nvSpPr>
              <p:cNvPr id="3443" name="Google Shape;3443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4" name="Google Shape;3444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45" name="Google Shape;3445;p45"/>
            <p:cNvGrpSpPr/>
            <p:nvPr/>
          </p:nvGrpSpPr>
          <p:grpSpPr>
            <a:xfrm>
              <a:off x="3410720" y="2712498"/>
              <a:ext cx="509463" cy="509463"/>
              <a:chOff x="0" y="0"/>
              <a:chExt cx="812800" cy="812800"/>
            </a:xfrm>
          </p:grpSpPr>
          <p:sp>
            <p:nvSpPr>
              <p:cNvPr id="3446" name="Google Shape;3446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7" name="Google Shape;3447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48" name="Google Shape;3448;p45"/>
            <p:cNvGrpSpPr/>
            <p:nvPr/>
          </p:nvGrpSpPr>
          <p:grpSpPr>
            <a:xfrm>
              <a:off x="848939" y="2712498"/>
              <a:ext cx="509463" cy="509463"/>
              <a:chOff x="0" y="0"/>
              <a:chExt cx="812800" cy="812800"/>
            </a:xfrm>
          </p:grpSpPr>
          <p:sp>
            <p:nvSpPr>
              <p:cNvPr id="3449" name="Google Shape;3449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0" name="Google Shape;3450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51" name="Google Shape;3451;p45"/>
            <p:cNvGrpSpPr/>
            <p:nvPr/>
          </p:nvGrpSpPr>
          <p:grpSpPr>
            <a:xfrm>
              <a:off x="0" y="2712498"/>
              <a:ext cx="509463" cy="509463"/>
              <a:chOff x="0" y="0"/>
              <a:chExt cx="812800" cy="812800"/>
            </a:xfrm>
          </p:grpSpPr>
          <p:sp>
            <p:nvSpPr>
              <p:cNvPr id="3452" name="Google Shape;3452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3" name="Google Shape;3453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54" name="Google Shape;3454;p45"/>
            <p:cNvGrpSpPr/>
            <p:nvPr/>
          </p:nvGrpSpPr>
          <p:grpSpPr>
            <a:xfrm>
              <a:off x="4242404" y="2712498"/>
              <a:ext cx="509463" cy="509463"/>
              <a:chOff x="0" y="0"/>
              <a:chExt cx="812800" cy="812800"/>
            </a:xfrm>
          </p:grpSpPr>
          <p:sp>
            <p:nvSpPr>
              <p:cNvPr id="3455" name="Google Shape;3455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6" name="Google Shape;3456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57" name="Google Shape;3457;p45"/>
            <p:cNvGrpSpPr/>
            <p:nvPr/>
          </p:nvGrpSpPr>
          <p:grpSpPr>
            <a:xfrm>
              <a:off x="1685857" y="3625819"/>
              <a:ext cx="509463" cy="509463"/>
              <a:chOff x="0" y="0"/>
              <a:chExt cx="812800" cy="812800"/>
            </a:xfrm>
          </p:grpSpPr>
          <p:sp>
            <p:nvSpPr>
              <p:cNvPr id="3458" name="Google Shape;3458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9" name="Google Shape;3459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0" name="Google Shape;3460;p45"/>
            <p:cNvGrpSpPr/>
            <p:nvPr/>
          </p:nvGrpSpPr>
          <p:grpSpPr>
            <a:xfrm>
              <a:off x="2546817" y="3625819"/>
              <a:ext cx="509463" cy="509463"/>
              <a:chOff x="0" y="0"/>
              <a:chExt cx="812800" cy="812800"/>
            </a:xfrm>
          </p:grpSpPr>
          <p:sp>
            <p:nvSpPr>
              <p:cNvPr id="3461" name="Google Shape;3461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2" name="Google Shape;3462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3" name="Google Shape;3463;p45"/>
            <p:cNvGrpSpPr/>
            <p:nvPr/>
          </p:nvGrpSpPr>
          <p:grpSpPr>
            <a:xfrm>
              <a:off x="3410720" y="3625819"/>
              <a:ext cx="509463" cy="509463"/>
              <a:chOff x="0" y="0"/>
              <a:chExt cx="812800" cy="812800"/>
            </a:xfrm>
          </p:grpSpPr>
          <p:sp>
            <p:nvSpPr>
              <p:cNvPr id="3464" name="Google Shape;3464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5" name="Google Shape;3465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6" name="Google Shape;3466;p45"/>
            <p:cNvGrpSpPr/>
            <p:nvPr/>
          </p:nvGrpSpPr>
          <p:grpSpPr>
            <a:xfrm>
              <a:off x="848939" y="3625819"/>
              <a:ext cx="509463" cy="509463"/>
              <a:chOff x="0" y="0"/>
              <a:chExt cx="812800" cy="812800"/>
            </a:xfrm>
          </p:grpSpPr>
          <p:sp>
            <p:nvSpPr>
              <p:cNvPr id="3467" name="Google Shape;3467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8" name="Google Shape;3468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9" name="Google Shape;3469;p45"/>
            <p:cNvGrpSpPr/>
            <p:nvPr/>
          </p:nvGrpSpPr>
          <p:grpSpPr>
            <a:xfrm>
              <a:off x="0" y="3625819"/>
              <a:ext cx="509463" cy="509463"/>
              <a:chOff x="0" y="0"/>
              <a:chExt cx="812800" cy="812800"/>
            </a:xfrm>
          </p:grpSpPr>
          <p:sp>
            <p:nvSpPr>
              <p:cNvPr id="3470" name="Google Shape;3470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1" name="Google Shape;3471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72" name="Google Shape;3472;p45"/>
            <p:cNvGrpSpPr/>
            <p:nvPr/>
          </p:nvGrpSpPr>
          <p:grpSpPr>
            <a:xfrm>
              <a:off x="4242404" y="3625819"/>
              <a:ext cx="509463" cy="509463"/>
              <a:chOff x="0" y="0"/>
              <a:chExt cx="812800" cy="812800"/>
            </a:xfrm>
          </p:grpSpPr>
          <p:sp>
            <p:nvSpPr>
              <p:cNvPr id="3473" name="Google Shape;3473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4" name="Google Shape;3474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75" name="Google Shape;3475;p45"/>
            <p:cNvGrpSpPr/>
            <p:nvPr/>
          </p:nvGrpSpPr>
          <p:grpSpPr>
            <a:xfrm>
              <a:off x="1685857" y="4539140"/>
              <a:ext cx="509463" cy="509463"/>
              <a:chOff x="0" y="0"/>
              <a:chExt cx="812800" cy="812800"/>
            </a:xfrm>
          </p:grpSpPr>
          <p:sp>
            <p:nvSpPr>
              <p:cNvPr id="3476" name="Google Shape;3476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7" name="Google Shape;3477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78" name="Google Shape;3478;p45"/>
            <p:cNvGrpSpPr/>
            <p:nvPr/>
          </p:nvGrpSpPr>
          <p:grpSpPr>
            <a:xfrm>
              <a:off x="2546817" y="4539140"/>
              <a:ext cx="509463" cy="509463"/>
              <a:chOff x="0" y="0"/>
              <a:chExt cx="812800" cy="812800"/>
            </a:xfrm>
          </p:grpSpPr>
          <p:sp>
            <p:nvSpPr>
              <p:cNvPr id="3479" name="Google Shape;3479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0" name="Google Shape;3480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1" name="Google Shape;3481;p45"/>
            <p:cNvGrpSpPr/>
            <p:nvPr/>
          </p:nvGrpSpPr>
          <p:grpSpPr>
            <a:xfrm>
              <a:off x="3410720" y="4539140"/>
              <a:ext cx="509463" cy="509463"/>
              <a:chOff x="0" y="0"/>
              <a:chExt cx="812800" cy="812800"/>
            </a:xfrm>
          </p:grpSpPr>
          <p:sp>
            <p:nvSpPr>
              <p:cNvPr id="3482" name="Google Shape;3482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3" name="Google Shape;3483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4" name="Google Shape;3484;p45"/>
            <p:cNvGrpSpPr/>
            <p:nvPr/>
          </p:nvGrpSpPr>
          <p:grpSpPr>
            <a:xfrm>
              <a:off x="848939" y="4539140"/>
              <a:ext cx="509463" cy="509463"/>
              <a:chOff x="0" y="0"/>
              <a:chExt cx="812800" cy="812800"/>
            </a:xfrm>
          </p:grpSpPr>
          <p:sp>
            <p:nvSpPr>
              <p:cNvPr id="3485" name="Google Shape;3485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6" name="Google Shape;3486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7" name="Google Shape;3487;p45"/>
            <p:cNvGrpSpPr/>
            <p:nvPr/>
          </p:nvGrpSpPr>
          <p:grpSpPr>
            <a:xfrm>
              <a:off x="0" y="4539140"/>
              <a:ext cx="509463" cy="509463"/>
              <a:chOff x="0" y="0"/>
              <a:chExt cx="812800" cy="812800"/>
            </a:xfrm>
          </p:grpSpPr>
          <p:sp>
            <p:nvSpPr>
              <p:cNvPr id="3488" name="Google Shape;3488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9" name="Google Shape;3489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0" name="Google Shape;3490;p45"/>
            <p:cNvGrpSpPr/>
            <p:nvPr/>
          </p:nvGrpSpPr>
          <p:grpSpPr>
            <a:xfrm>
              <a:off x="4242404" y="4539140"/>
              <a:ext cx="509463" cy="509463"/>
              <a:chOff x="0" y="0"/>
              <a:chExt cx="812800" cy="812800"/>
            </a:xfrm>
          </p:grpSpPr>
          <p:sp>
            <p:nvSpPr>
              <p:cNvPr id="3491" name="Google Shape;3491;p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gradFill>
                <a:gsLst>
                  <a:gs pos="0">
                    <a:srgbClr val="CDFFD8"/>
                  </a:gs>
                  <a:gs pos="100000">
                    <a:srgbClr val="94B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2" name="Google Shape;3492;p45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525" lIns="26525" spcFirstLastPara="1" rIns="26525" wrap="square" tIns="26525">
                <a:noAutofit/>
              </a:bodyPr>
              <a:lstStyle/>
              <a:p>
                <a:pPr indent="0" lvl="0" marL="0" marR="0" rtl="0" algn="ctr">
                  <a:lnSpc>
                    <a:spcPct val="18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