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11" r:id="rId5"/>
    <p:sldMasterId id="2147483712"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Lst>
  <p:sldSz cy="5143500" cx="9144000"/>
  <p:notesSz cx="6858000" cy="9144000"/>
  <p:embeddedFontLst>
    <p:embeddedFont>
      <p:font typeface="Merriweather Light"/>
      <p:regular r:id="rId44"/>
      <p:bold r:id="rId45"/>
      <p:italic r:id="rId46"/>
      <p:boldItalic r:id="rId47"/>
    </p:embeddedFont>
    <p:embeddedFont>
      <p:font typeface="Montserrat"/>
      <p:regular r:id="rId48"/>
      <p:bold r:id="rId49"/>
      <p:italic r:id="rId50"/>
      <p:boldItalic r:id="rId51"/>
    </p:embeddedFont>
    <p:embeddedFont>
      <p:font typeface="Open Sans SemiBold"/>
      <p:regular r:id="rId52"/>
      <p:bold r:id="rId53"/>
      <p:italic r:id="rId54"/>
      <p:boldItalic r:id="rId55"/>
    </p:embeddedFont>
    <p:embeddedFont>
      <p:font typeface="Vidaloka"/>
      <p:regular r:id="rId56"/>
    </p:embeddedFont>
    <p:embeddedFont>
      <p:font typeface="Russo One"/>
      <p:regular r:id="rId57"/>
    </p:embeddedFont>
    <p:embeddedFont>
      <p:font typeface="Mako"/>
      <p:regular r:id="rId58"/>
    </p:embeddedFont>
    <p:embeddedFont>
      <p:font typeface="Crimson Text"/>
      <p:regular r:id="rId59"/>
      <p:bold r:id="rId60"/>
      <p:italic r:id="rId61"/>
      <p:boldItalic r:id="rId62"/>
    </p:embeddedFont>
    <p:embeddedFont>
      <p:font typeface="Open Sans"/>
      <p:regular r:id="rId63"/>
      <p:bold r:id="rId64"/>
      <p:italic r:id="rId65"/>
      <p:boldItalic r:id="rId6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EE50051-2450-4FCA-987C-58B546FE8DB3}">
  <a:tblStyle styleId="{CEE50051-2450-4FCA-987C-58B546FE8DB3}"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font" Target="fonts/MerriweatherLight-regular.fntdata"/><Relationship Id="rId43" Type="http://schemas.openxmlformats.org/officeDocument/2006/relationships/slide" Target="slides/slide36.xml"/><Relationship Id="rId46" Type="http://schemas.openxmlformats.org/officeDocument/2006/relationships/font" Target="fonts/MerriweatherLight-italic.fntdata"/><Relationship Id="rId45" Type="http://schemas.openxmlformats.org/officeDocument/2006/relationships/font" Target="fonts/MerriweatherLight-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font" Target="fonts/Montserrat-regular.fntdata"/><Relationship Id="rId47" Type="http://schemas.openxmlformats.org/officeDocument/2006/relationships/font" Target="fonts/MerriweatherLight-boldItalic.fntdata"/><Relationship Id="rId49" Type="http://schemas.openxmlformats.org/officeDocument/2006/relationships/font" Target="fonts/Montserrat-bold.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font" Target="fonts/CrimsonText-boldItalic.fntdata"/><Relationship Id="rId61" Type="http://schemas.openxmlformats.org/officeDocument/2006/relationships/font" Target="fonts/CrimsonText-italic.fntdata"/><Relationship Id="rId20" Type="http://schemas.openxmlformats.org/officeDocument/2006/relationships/slide" Target="slides/slide13.xml"/><Relationship Id="rId64" Type="http://schemas.openxmlformats.org/officeDocument/2006/relationships/font" Target="fonts/OpenSans-bold.fntdata"/><Relationship Id="rId63" Type="http://schemas.openxmlformats.org/officeDocument/2006/relationships/font" Target="fonts/OpenSans-regular.fntdata"/><Relationship Id="rId22" Type="http://schemas.openxmlformats.org/officeDocument/2006/relationships/slide" Target="slides/slide15.xml"/><Relationship Id="rId66" Type="http://schemas.openxmlformats.org/officeDocument/2006/relationships/font" Target="fonts/OpenSans-boldItalic.fntdata"/><Relationship Id="rId21" Type="http://schemas.openxmlformats.org/officeDocument/2006/relationships/slide" Target="slides/slide14.xml"/><Relationship Id="rId65" Type="http://schemas.openxmlformats.org/officeDocument/2006/relationships/font" Target="fonts/OpenSans-italic.fntdata"/><Relationship Id="rId24" Type="http://schemas.openxmlformats.org/officeDocument/2006/relationships/slide" Target="slides/slide17.xml"/><Relationship Id="rId23" Type="http://schemas.openxmlformats.org/officeDocument/2006/relationships/slide" Target="slides/slide16.xml"/><Relationship Id="rId60" Type="http://schemas.openxmlformats.org/officeDocument/2006/relationships/font" Target="fonts/CrimsonText-bold.fntdata"/><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font" Target="fonts/Montserrat-boldItalic.fntdata"/><Relationship Id="rId50" Type="http://schemas.openxmlformats.org/officeDocument/2006/relationships/font" Target="fonts/Montserrat-italic.fntdata"/><Relationship Id="rId53" Type="http://schemas.openxmlformats.org/officeDocument/2006/relationships/font" Target="fonts/OpenSansSemiBold-bold.fntdata"/><Relationship Id="rId52" Type="http://schemas.openxmlformats.org/officeDocument/2006/relationships/font" Target="fonts/OpenSansSemiBold-regular.fntdata"/><Relationship Id="rId11" Type="http://schemas.openxmlformats.org/officeDocument/2006/relationships/slide" Target="slides/slide4.xml"/><Relationship Id="rId55" Type="http://schemas.openxmlformats.org/officeDocument/2006/relationships/font" Target="fonts/OpenSansSemiBold-boldItalic.fntdata"/><Relationship Id="rId10" Type="http://schemas.openxmlformats.org/officeDocument/2006/relationships/slide" Target="slides/slide3.xml"/><Relationship Id="rId54" Type="http://schemas.openxmlformats.org/officeDocument/2006/relationships/font" Target="fonts/OpenSansSemiBold-italic.fntdata"/><Relationship Id="rId13" Type="http://schemas.openxmlformats.org/officeDocument/2006/relationships/slide" Target="slides/slide6.xml"/><Relationship Id="rId57" Type="http://schemas.openxmlformats.org/officeDocument/2006/relationships/font" Target="fonts/RussoOne-regular.fntdata"/><Relationship Id="rId12" Type="http://schemas.openxmlformats.org/officeDocument/2006/relationships/slide" Target="slides/slide5.xml"/><Relationship Id="rId56" Type="http://schemas.openxmlformats.org/officeDocument/2006/relationships/font" Target="fonts/Vidaloka-regular.fntdata"/><Relationship Id="rId15" Type="http://schemas.openxmlformats.org/officeDocument/2006/relationships/slide" Target="slides/slide8.xml"/><Relationship Id="rId59" Type="http://schemas.openxmlformats.org/officeDocument/2006/relationships/font" Target="fonts/CrimsonText-regular.fntdata"/><Relationship Id="rId14" Type="http://schemas.openxmlformats.org/officeDocument/2006/relationships/slide" Target="slides/slide7.xml"/><Relationship Id="rId58" Type="http://schemas.openxmlformats.org/officeDocument/2006/relationships/font" Target="fonts/Mako-regular.fntdata"/><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g2906cacafe8_0_6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5" name="Google Shape;515;g2906cacafe8_0_6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g2906cacafe8_0_6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1" name="Google Shape;521;g2906cacafe8_0_6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g2906cacafe8_0_6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8" name="Google Shape;538;g2906cacafe8_0_6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g29134e3aa1c_1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1" name="Google Shape;551;g29134e3aa1c_1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g29134e3aa1c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8" name="Google Shape;558;g29134e3aa1c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g29134e3aa1c_1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4" name="Google Shape;564;g29134e3aa1c_1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g2906cacafe8_0_6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3" name="Google Shape;573;g2906cacafe8_0_6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g29134e3aa1c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9" name="Google Shape;579;g29134e3aa1c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g2906cacafe8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5" name="Google Shape;585;g2906cacafe8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g2906cacafe8_0_6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2" name="Google Shape;592;g2906cacafe8_0_6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g24fc6c03361_0_9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0" name="Google Shape;600;g24fc6c03361_0_9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g24fc6c03361_0_9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6" name="Google Shape;606;g24fc6c03361_0_9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g24fc6c03361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2" name="Google Shape;612;g24fc6c03361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g2906cacafe8_0_6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2" name="Google Shape;622;g2906cacafe8_0_6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g2906cacafe8_0_6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8" name="Google Shape;628;g2906cacafe8_0_6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g2906cacafe8_1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7" name="Google Shape;637;g2906cacafe8_1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g24fc6c03361_0_4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4" name="Google Shape;644;g24fc6c03361_0_4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1" name="Shape 651"/>
        <p:cNvGrpSpPr/>
        <p:nvPr/>
      </p:nvGrpSpPr>
      <p:grpSpPr>
        <a:xfrm>
          <a:off x="0" y="0"/>
          <a:ext cx="0" cy="0"/>
          <a:chOff x="0" y="0"/>
          <a:chExt cx="0" cy="0"/>
        </a:xfrm>
      </p:grpSpPr>
      <p:sp>
        <p:nvSpPr>
          <p:cNvPr id="652" name="Google Shape;652;g24fc6c03361_0_4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3" name="Google Shape;653;g24fc6c03361_0_4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 name="Shape 658"/>
        <p:cNvGrpSpPr/>
        <p:nvPr/>
      </p:nvGrpSpPr>
      <p:grpSpPr>
        <a:xfrm>
          <a:off x="0" y="0"/>
          <a:ext cx="0" cy="0"/>
          <a:chOff x="0" y="0"/>
          <a:chExt cx="0" cy="0"/>
        </a:xfrm>
      </p:grpSpPr>
      <p:sp>
        <p:nvSpPr>
          <p:cNvPr id="659" name="Google Shape;659;g29134e3aa1c_1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0" name="Google Shape;660;g29134e3aa1c_1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doesnt work: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g29134e3aa1c_1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0" name="Google Shape;670;g29134e3aa1c_1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6" name="Shape 676"/>
        <p:cNvGrpSpPr/>
        <p:nvPr/>
      </p:nvGrpSpPr>
      <p:grpSpPr>
        <a:xfrm>
          <a:off x="0" y="0"/>
          <a:ext cx="0" cy="0"/>
          <a:chOff x="0" y="0"/>
          <a:chExt cx="0" cy="0"/>
        </a:xfrm>
      </p:grpSpPr>
      <p:sp>
        <p:nvSpPr>
          <p:cNvPr id="677" name="Google Shape;677;g29134e3aa1c_1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8" name="Google Shape;678;g29134e3aa1c_1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g29134e3aa1c_1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7" name="Google Shape;687;g29134e3aa1c_1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2" name="Shape 692"/>
        <p:cNvGrpSpPr/>
        <p:nvPr/>
      </p:nvGrpSpPr>
      <p:grpSpPr>
        <a:xfrm>
          <a:off x="0" y="0"/>
          <a:ext cx="0" cy="0"/>
          <a:chOff x="0" y="0"/>
          <a:chExt cx="0" cy="0"/>
        </a:xfrm>
      </p:grpSpPr>
      <p:sp>
        <p:nvSpPr>
          <p:cNvPr id="693" name="Google Shape;693;g29134e3aa1c_1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4" name="Google Shape;694;g29134e3aa1c_1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7" name="Shape 697"/>
        <p:cNvGrpSpPr/>
        <p:nvPr/>
      </p:nvGrpSpPr>
      <p:grpSpPr>
        <a:xfrm>
          <a:off x="0" y="0"/>
          <a:ext cx="0" cy="0"/>
          <a:chOff x="0" y="0"/>
          <a:chExt cx="0" cy="0"/>
        </a:xfrm>
      </p:grpSpPr>
      <p:sp>
        <p:nvSpPr>
          <p:cNvPr id="698" name="Google Shape;698;g2906cacafe8_0_6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9" name="Google Shape;699;g2906cacafe8_0_6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6" name="Shape 706"/>
        <p:cNvGrpSpPr/>
        <p:nvPr/>
      </p:nvGrpSpPr>
      <p:grpSpPr>
        <a:xfrm>
          <a:off x="0" y="0"/>
          <a:ext cx="0" cy="0"/>
          <a:chOff x="0" y="0"/>
          <a:chExt cx="0" cy="0"/>
        </a:xfrm>
      </p:grpSpPr>
      <p:sp>
        <p:nvSpPr>
          <p:cNvPr id="707" name="Google Shape;707;g2906cacafe8_1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8" name="Google Shape;708;g2906cacafe8_1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3" name="Shape 713"/>
        <p:cNvGrpSpPr/>
        <p:nvPr/>
      </p:nvGrpSpPr>
      <p:grpSpPr>
        <a:xfrm>
          <a:off x="0" y="0"/>
          <a:ext cx="0" cy="0"/>
          <a:chOff x="0" y="0"/>
          <a:chExt cx="0" cy="0"/>
        </a:xfrm>
      </p:grpSpPr>
      <p:sp>
        <p:nvSpPr>
          <p:cNvPr id="714" name="Google Shape;714;g2906cacafe8_0_7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5" name="Google Shape;715;g2906cacafe8_0_7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3" name="Shape 723"/>
        <p:cNvGrpSpPr/>
        <p:nvPr/>
      </p:nvGrpSpPr>
      <p:grpSpPr>
        <a:xfrm>
          <a:off x="0" y="0"/>
          <a:ext cx="0" cy="0"/>
          <a:chOff x="0" y="0"/>
          <a:chExt cx="0" cy="0"/>
        </a:xfrm>
      </p:grpSpPr>
      <p:sp>
        <p:nvSpPr>
          <p:cNvPr id="724" name="Google Shape;724;g2906cacafe8_1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5" name="Google Shape;725;g2906cacafe8_1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2" name="Shape 732"/>
        <p:cNvGrpSpPr/>
        <p:nvPr/>
      </p:nvGrpSpPr>
      <p:grpSpPr>
        <a:xfrm>
          <a:off x="0" y="0"/>
          <a:ext cx="0" cy="0"/>
          <a:chOff x="0" y="0"/>
          <a:chExt cx="0" cy="0"/>
        </a:xfrm>
      </p:grpSpPr>
      <p:sp>
        <p:nvSpPr>
          <p:cNvPr id="733" name="Google Shape;733;g24fc6c03361_0_5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4" name="Google Shape;734;g24fc6c03361_0_5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g2906cacafe8_1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3" name="Google Shape;743;g2906cacafe8_1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9" name="Shape 749"/>
        <p:cNvGrpSpPr/>
        <p:nvPr/>
      </p:nvGrpSpPr>
      <p:grpSpPr>
        <a:xfrm>
          <a:off x="0" y="0"/>
          <a:ext cx="0" cy="0"/>
          <a:chOff x="0" y="0"/>
          <a:chExt cx="0" cy="0"/>
        </a:xfrm>
      </p:grpSpPr>
      <p:sp>
        <p:nvSpPr>
          <p:cNvPr id="750" name="Google Shape;750;g29134e3aa1c_1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1" name="Google Shape;751;g29134e3aa1c_1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0" name="Shape 770"/>
        <p:cNvGrpSpPr/>
        <p:nvPr/>
      </p:nvGrpSpPr>
      <p:grpSpPr>
        <a:xfrm>
          <a:off x="0" y="0"/>
          <a:ext cx="0" cy="0"/>
          <a:chOff x="0" y="0"/>
          <a:chExt cx="0" cy="0"/>
        </a:xfrm>
      </p:grpSpPr>
      <p:sp>
        <p:nvSpPr>
          <p:cNvPr id="771" name="Google Shape;771;g290dae57e8f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2" name="Google Shape;772;g290dae57e8f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6" name="Shape 776"/>
        <p:cNvGrpSpPr/>
        <p:nvPr/>
      </p:nvGrpSpPr>
      <p:grpSpPr>
        <a:xfrm>
          <a:off x="0" y="0"/>
          <a:ext cx="0" cy="0"/>
          <a:chOff x="0" y="0"/>
          <a:chExt cx="0" cy="0"/>
        </a:xfrm>
      </p:grpSpPr>
      <p:sp>
        <p:nvSpPr>
          <p:cNvPr id="777" name="Google Shape;777;g290dae57e8f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8" name="Google Shape;778;g290dae57e8f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2" name="Shape 782"/>
        <p:cNvGrpSpPr/>
        <p:nvPr/>
      </p:nvGrpSpPr>
      <p:grpSpPr>
        <a:xfrm>
          <a:off x="0" y="0"/>
          <a:ext cx="0" cy="0"/>
          <a:chOff x="0" y="0"/>
          <a:chExt cx="0" cy="0"/>
        </a:xfrm>
      </p:grpSpPr>
      <p:sp>
        <p:nvSpPr>
          <p:cNvPr id="783" name="Google Shape;783;g290dae57e8f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4" name="Google Shape;784;g290dae57e8f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8" name="Shape 788"/>
        <p:cNvGrpSpPr/>
        <p:nvPr/>
      </p:nvGrpSpPr>
      <p:grpSpPr>
        <a:xfrm>
          <a:off x="0" y="0"/>
          <a:ext cx="0" cy="0"/>
          <a:chOff x="0" y="0"/>
          <a:chExt cx="0" cy="0"/>
        </a:xfrm>
      </p:grpSpPr>
      <p:sp>
        <p:nvSpPr>
          <p:cNvPr id="789" name="Google Shape;789;g290dae57e8f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0" name="Google Shape;790;g290dae57e8f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4" name="Shape 794"/>
        <p:cNvGrpSpPr/>
        <p:nvPr/>
      </p:nvGrpSpPr>
      <p:grpSpPr>
        <a:xfrm>
          <a:off x="0" y="0"/>
          <a:ext cx="0" cy="0"/>
          <a:chOff x="0" y="0"/>
          <a:chExt cx="0" cy="0"/>
        </a:xfrm>
      </p:grpSpPr>
      <p:sp>
        <p:nvSpPr>
          <p:cNvPr id="795" name="Google Shape;795;g290dae57e8f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6" name="Google Shape;796;g290dae57e8f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0" name="Shape 800"/>
        <p:cNvGrpSpPr/>
        <p:nvPr/>
      </p:nvGrpSpPr>
      <p:grpSpPr>
        <a:xfrm>
          <a:off x="0" y="0"/>
          <a:ext cx="0" cy="0"/>
          <a:chOff x="0" y="0"/>
          <a:chExt cx="0" cy="0"/>
        </a:xfrm>
      </p:grpSpPr>
      <p:sp>
        <p:nvSpPr>
          <p:cNvPr id="801" name="Google Shape;801;g290dae57e8f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2" name="Google Shape;802;g290dae57e8f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hyperlink" Target="https://slidesgo.com/" TargetMode="External"/><Relationship Id="rId3" Type="http://schemas.openxmlformats.org/officeDocument/2006/relationships/hyperlink" Target="https://www.flaticon.com/" TargetMode="External"/><Relationship Id="rId4" Type="http://schemas.openxmlformats.org/officeDocument/2006/relationships/hyperlink" Target="https://www.freepik.com/" TargetMode="Externa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3" name="Shape 53"/>
        <p:cNvGrpSpPr/>
        <p:nvPr/>
      </p:nvGrpSpPr>
      <p:grpSpPr>
        <a:xfrm>
          <a:off x="0" y="0"/>
          <a:ext cx="0" cy="0"/>
          <a:chOff x="0" y="0"/>
          <a:chExt cx="0" cy="0"/>
        </a:xfrm>
      </p:grpSpPr>
      <p:sp>
        <p:nvSpPr>
          <p:cNvPr id="54" name="Google Shape;54;p14"/>
          <p:cNvSpPr txBox="1"/>
          <p:nvPr>
            <p:ph type="ctrTitle"/>
          </p:nvPr>
        </p:nvSpPr>
        <p:spPr>
          <a:xfrm>
            <a:off x="1039975" y="1324500"/>
            <a:ext cx="70641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65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55" name="Google Shape;55;p14"/>
          <p:cNvSpPr txBox="1"/>
          <p:nvPr>
            <p:ph idx="1" type="subTitle"/>
          </p:nvPr>
        </p:nvSpPr>
        <p:spPr>
          <a:xfrm>
            <a:off x="1040000" y="3377100"/>
            <a:ext cx="7064100" cy="4419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800"/>
              <a:buNone/>
              <a:defRPr sz="16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cxnSp>
        <p:nvCxnSpPr>
          <p:cNvPr id="56" name="Google Shape;56;p14"/>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57" name="Google Shape;57;p14"/>
          <p:cNvCxnSpPr/>
          <p:nvPr/>
        </p:nvCxnSpPr>
        <p:spPr>
          <a:xfrm flipH="1">
            <a:off x="-257975" y="-72550"/>
            <a:ext cx="3047400" cy="13464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58" name="Google Shape;58;p14"/>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59" name="Google Shape;59;p14"/>
          <p:cNvCxnSpPr/>
          <p:nvPr/>
        </p:nvCxnSpPr>
        <p:spPr>
          <a:xfrm flipH="1">
            <a:off x="6467450" y="3935375"/>
            <a:ext cx="3047400" cy="13464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0" name="Shape 60"/>
        <p:cNvGrpSpPr/>
        <p:nvPr/>
      </p:nvGrpSpPr>
      <p:grpSpPr>
        <a:xfrm>
          <a:off x="0" y="0"/>
          <a:ext cx="0" cy="0"/>
          <a:chOff x="0" y="0"/>
          <a:chExt cx="0" cy="0"/>
        </a:xfrm>
      </p:grpSpPr>
      <p:sp>
        <p:nvSpPr>
          <p:cNvPr id="61" name="Google Shape;61;p15"/>
          <p:cNvSpPr txBox="1"/>
          <p:nvPr>
            <p:ph type="title"/>
          </p:nvPr>
        </p:nvSpPr>
        <p:spPr>
          <a:xfrm>
            <a:off x="2714550" y="2366272"/>
            <a:ext cx="3714900" cy="818400"/>
          </a:xfrm>
          <a:prstGeom prst="rect">
            <a:avLst/>
          </a:prstGeom>
          <a:noFill/>
        </p:spPr>
        <p:txBody>
          <a:bodyPr anchorCtr="0" anchor="t" bIns="91425" lIns="91425" spcFirstLastPara="1" rIns="91425" wrap="square" tIns="91425">
            <a:noAutofit/>
          </a:bodyPr>
          <a:lstStyle>
            <a:lvl1pPr lvl="0" rtl="0">
              <a:spcBef>
                <a:spcPts val="0"/>
              </a:spcBef>
              <a:spcAft>
                <a:spcPts val="0"/>
              </a:spcAft>
              <a:buClr>
                <a:schemeClr val="accent4"/>
              </a:buClr>
              <a:buSzPts val="3600"/>
              <a:buNone/>
              <a:defRPr sz="5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62" name="Google Shape;62;p15"/>
          <p:cNvSpPr txBox="1"/>
          <p:nvPr>
            <p:ph hasCustomPrompt="1" idx="2" type="title"/>
          </p:nvPr>
        </p:nvSpPr>
        <p:spPr>
          <a:xfrm>
            <a:off x="3746550" y="1339163"/>
            <a:ext cx="1650900" cy="978300"/>
          </a:xfrm>
          <a:prstGeom prst="rect">
            <a:avLst/>
          </a:prstGeom>
        </p:spPr>
        <p:txBody>
          <a:bodyPr anchorCtr="0" anchor="t" bIns="91425" lIns="91425" spcFirstLastPara="1" rIns="91425" wrap="square" tIns="91425">
            <a:noAutofit/>
          </a:bodyPr>
          <a:lstStyle>
            <a:lvl1pPr lvl="0" rtl="0">
              <a:spcBef>
                <a:spcPts val="0"/>
              </a:spcBef>
              <a:spcAft>
                <a:spcPts val="0"/>
              </a:spcAft>
              <a:buSzPts val="6000"/>
              <a:buNone/>
              <a:defRPr sz="7000">
                <a:solidFill>
                  <a:schemeClr val="accent1"/>
                </a:solidFill>
              </a:defRPr>
            </a:lvl1pPr>
            <a:lvl2pPr lvl="1" rtl="0" algn="ctr">
              <a:spcBef>
                <a:spcPts val="0"/>
              </a:spcBef>
              <a:spcAft>
                <a:spcPts val="0"/>
              </a:spcAft>
              <a:buSzPts val="6000"/>
              <a:buNone/>
              <a:defRPr b="1" sz="6000"/>
            </a:lvl2pPr>
            <a:lvl3pPr lvl="2" rtl="0" algn="ctr">
              <a:spcBef>
                <a:spcPts val="0"/>
              </a:spcBef>
              <a:spcAft>
                <a:spcPts val="0"/>
              </a:spcAft>
              <a:buSzPts val="6000"/>
              <a:buNone/>
              <a:defRPr b="1" sz="6000"/>
            </a:lvl3pPr>
            <a:lvl4pPr lvl="3" rtl="0" algn="ctr">
              <a:spcBef>
                <a:spcPts val="0"/>
              </a:spcBef>
              <a:spcAft>
                <a:spcPts val="0"/>
              </a:spcAft>
              <a:buSzPts val="6000"/>
              <a:buNone/>
              <a:defRPr b="1" sz="6000"/>
            </a:lvl4pPr>
            <a:lvl5pPr lvl="4" rtl="0" algn="ctr">
              <a:spcBef>
                <a:spcPts val="0"/>
              </a:spcBef>
              <a:spcAft>
                <a:spcPts val="0"/>
              </a:spcAft>
              <a:buSzPts val="6000"/>
              <a:buNone/>
              <a:defRPr b="1" sz="6000"/>
            </a:lvl5pPr>
            <a:lvl6pPr lvl="5" rtl="0" algn="ctr">
              <a:spcBef>
                <a:spcPts val="0"/>
              </a:spcBef>
              <a:spcAft>
                <a:spcPts val="0"/>
              </a:spcAft>
              <a:buSzPts val="6000"/>
              <a:buNone/>
              <a:defRPr b="1" sz="6000"/>
            </a:lvl6pPr>
            <a:lvl7pPr lvl="6" rtl="0" algn="ctr">
              <a:spcBef>
                <a:spcPts val="0"/>
              </a:spcBef>
              <a:spcAft>
                <a:spcPts val="0"/>
              </a:spcAft>
              <a:buSzPts val="6000"/>
              <a:buNone/>
              <a:defRPr b="1" sz="6000"/>
            </a:lvl7pPr>
            <a:lvl8pPr lvl="7" rtl="0" algn="ctr">
              <a:spcBef>
                <a:spcPts val="0"/>
              </a:spcBef>
              <a:spcAft>
                <a:spcPts val="0"/>
              </a:spcAft>
              <a:buSzPts val="6000"/>
              <a:buNone/>
              <a:defRPr b="1" sz="6000"/>
            </a:lvl8pPr>
            <a:lvl9pPr lvl="8" rtl="0" algn="ctr">
              <a:spcBef>
                <a:spcPts val="0"/>
              </a:spcBef>
              <a:spcAft>
                <a:spcPts val="0"/>
              </a:spcAft>
              <a:buSzPts val="6000"/>
              <a:buNone/>
              <a:defRPr b="1" sz="6000"/>
            </a:lvl9pPr>
          </a:lstStyle>
          <a:p>
            <a:r>
              <a:t>xx%</a:t>
            </a:r>
          </a:p>
        </p:txBody>
      </p:sp>
      <p:sp>
        <p:nvSpPr>
          <p:cNvPr id="63" name="Google Shape;63;p15"/>
          <p:cNvSpPr txBox="1"/>
          <p:nvPr>
            <p:ph idx="1" type="subTitle"/>
          </p:nvPr>
        </p:nvSpPr>
        <p:spPr>
          <a:xfrm>
            <a:off x="2291400" y="3076675"/>
            <a:ext cx="4561200" cy="393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8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64" name="Google Shape;64;p15"/>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65" name="Google Shape;65;p15"/>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66" name="Google Shape;66;p15"/>
          <p:cNvCxnSpPr/>
          <p:nvPr/>
        </p:nvCxnSpPr>
        <p:spPr>
          <a:xfrm flipH="1">
            <a:off x="7948925" y="3979775"/>
            <a:ext cx="1378500" cy="12363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67" name="Google Shape;67;p15"/>
          <p:cNvCxnSpPr/>
          <p:nvPr/>
        </p:nvCxnSpPr>
        <p:spPr>
          <a:xfrm flipH="1">
            <a:off x="-112875" y="-88700"/>
            <a:ext cx="1418700" cy="10644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8" name="Shape 68"/>
        <p:cNvGrpSpPr/>
        <p:nvPr/>
      </p:nvGrpSpPr>
      <p:grpSpPr>
        <a:xfrm>
          <a:off x="0" y="0"/>
          <a:ext cx="0" cy="0"/>
          <a:chOff x="0" y="0"/>
          <a:chExt cx="0" cy="0"/>
        </a:xfrm>
      </p:grpSpPr>
      <p:sp>
        <p:nvSpPr>
          <p:cNvPr id="69" name="Google Shape;69;p16"/>
          <p:cNvSpPr txBox="1"/>
          <p:nvPr>
            <p:ph type="title"/>
          </p:nvPr>
        </p:nvSpPr>
        <p:spPr>
          <a:xfrm>
            <a:off x="713225" y="445025"/>
            <a:ext cx="4711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70" name="Google Shape;70;p16"/>
          <p:cNvSpPr txBox="1"/>
          <p:nvPr>
            <p:ph idx="1" type="body"/>
          </p:nvPr>
        </p:nvSpPr>
        <p:spPr>
          <a:xfrm>
            <a:off x="713250" y="1272925"/>
            <a:ext cx="7717500" cy="3295800"/>
          </a:xfrm>
          <a:prstGeom prst="rect">
            <a:avLst/>
          </a:prstGeom>
        </p:spPr>
        <p:txBody>
          <a:bodyPr anchorCtr="0" anchor="t" bIns="91425" lIns="91425" spcFirstLastPara="1" rIns="91425" wrap="square" tIns="91425">
            <a:noAutofit/>
          </a:bodyPr>
          <a:lstStyle>
            <a:lvl1pPr indent="-342900" lvl="0" marL="457200" rtl="0">
              <a:lnSpc>
                <a:spcPct val="100000"/>
              </a:lnSpc>
              <a:spcBef>
                <a:spcPts val="0"/>
              </a:spcBef>
              <a:spcAft>
                <a:spcPts val="0"/>
              </a:spcAft>
              <a:buClr>
                <a:schemeClr val="dk1"/>
              </a:buClr>
              <a:buSzPts val="1800"/>
              <a:buFont typeface="Lato"/>
              <a:buChar char="●"/>
              <a:defRPr sz="1100"/>
            </a:lvl1pPr>
            <a:lvl2pPr indent="-317500" lvl="1" marL="914400" rtl="0">
              <a:spcBef>
                <a:spcPts val="0"/>
              </a:spcBef>
              <a:spcAft>
                <a:spcPts val="0"/>
              </a:spcAft>
              <a:buClr>
                <a:schemeClr val="dk1"/>
              </a:buClr>
              <a:buSzPts val="1400"/>
              <a:buFont typeface="Lato"/>
              <a:buChar char="○"/>
              <a:defRPr/>
            </a:lvl2pPr>
            <a:lvl3pPr indent="-317500" lvl="2" marL="1371600" rtl="0">
              <a:spcBef>
                <a:spcPts val="0"/>
              </a:spcBef>
              <a:spcAft>
                <a:spcPts val="0"/>
              </a:spcAft>
              <a:buClr>
                <a:schemeClr val="dk1"/>
              </a:buClr>
              <a:buSzPts val="1400"/>
              <a:buFont typeface="Lato"/>
              <a:buChar char="■"/>
              <a:defRPr/>
            </a:lvl3pPr>
            <a:lvl4pPr indent="-317500" lvl="3" marL="1828800" rtl="0">
              <a:spcBef>
                <a:spcPts val="0"/>
              </a:spcBef>
              <a:spcAft>
                <a:spcPts val="0"/>
              </a:spcAft>
              <a:buClr>
                <a:schemeClr val="dk1"/>
              </a:buClr>
              <a:buSzPts val="1400"/>
              <a:buFont typeface="Lato"/>
              <a:buChar char="●"/>
              <a:defRPr/>
            </a:lvl4pPr>
            <a:lvl5pPr indent="-317500" lvl="4" marL="2286000" rtl="0">
              <a:spcBef>
                <a:spcPts val="0"/>
              </a:spcBef>
              <a:spcAft>
                <a:spcPts val="0"/>
              </a:spcAft>
              <a:buClr>
                <a:schemeClr val="dk1"/>
              </a:buClr>
              <a:buSzPts val="1400"/>
              <a:buFont typeface="Lato"/>
              <a:buChar char="○"/>
              <a:defRPr/>
            </a:lvl5pPr>
            <a:lvl6pPr indent="-317500" lvl="5" marL="2743200" rtl="0">
              <a:spcBef>
                <a:spcPts val="0"/>
              </a:spcBef>
              <a:spcAft>
                <a:spcPts val="0"/>
              </a:spcAft>
              <a:buClr>
                <a:schemeClr val="dk1"/>
              </a:buClr>
              <a:buSzPts val="1400"/>
              <a:buFont typeface="Lato"/>
              <a:buChar char="■"/>
              <a:defRPr/>
            </a:lvl6pPr>
            <a:lvl7pPr indent="-317500" lvl="6" marL="3200400" rtl="0">
              <a:spcBef>
                <a:spcPts val="0"/>
              </a:spcBef>
              <a:spcAft>
                <a:spcPts val="0"/>
              </a:spcAft>
              <a:buClr>
                <a:schemeClr val="dk1"/>
              </a:buClr>
              <a:buSzPts val="1400"/>
              <a:buFont typeface="Lato"/>
              <a:buChar char="●"/>
              <a:defRPr/>
            </a:lvl7pPr>
            <a:lvl8pPr indent="-317500" lvl="7" marL="3657600" rtl="0">
              <a:spcBef>
                <a:spcPts val="0"/>
              </a:spcBef>
              <a:spcAft>
                <a:spcPts val="0"/>
              </a:spcAft>
              <a:buClr>
                <a:schemeClr val="dk1"/>
              </a:buClr>
              <a:buSzPts val="1400"/>
              <a:buFont typeface="Lato"/>
              <a:buChar char="○"/>
              <a:defRPr/>
            </a:lvl8pPr>
            <a:lvl9pPr indent="-317500" lvl="8" marL="4114800" rtl="0">
              <a:spcBef>
                <a:spcPts val="0"/>
              </a:spcBef>
              <a:spcAft>
                <a:spcPts val="0"/>
              </a:spcAft>
              <a:buClr>
                <a:schemeClr val="dk1"/>
              </a:buClr>
              <a:buSzPts val="1400"/>
              <a:buFont typeface="Lato"/>
              <a:buChar char="■"/>
              <a:defRPr/>
            </a:lvl9pPr>
          </a:lstStyle>
          <a:p/>
        </p:txBody>
      </p:sp>
      <p:cxnSp>
        <p:nvCxnSpPr>
          <p:cNvPr id="71" name="Google Shape;71;p16"/>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72" name="Google Shape;72;p16"/>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73" name="Google Shape;73;p16"/>
          <p:cNvCxnSpPr/>
          <p:nvPr/>
        </p:nvCxnSpPr>
        <p:spPr>
          <a:xfrm>
            <a:off x="6884900" y="-113600"/>
            <a:ext cx="2565600" cy="13062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4" name="Shape 74"/>
        <p:cNvGrpSpPr/>
        <p:nvPr/>
      </p:nvGrpSpPr>
      <p:grpSpPr>
        <a:xfrm>
          <a:off x="0" y="0"/>
          <a:ext cx="0" cy="0"/>
          <a:chOff x="0" y="0"/>
          <a:chExt cx="0" cy="0"/>
        </a:xfrm>
      </p:grpSpPr>
      <p:sp>
        <p:nvSpPr>
          <p:cNvPr id="75" name="Google Shape;75;p17"/>
          <p:cNvSpPr txBox="1"/>
          <p:nvPr>
            <p:ph type="title"/>
          </p:nvPr>
        </p:nvSpPr>
        <p:spPr>
          <a:xfrm>
            <a:off x="713225" y="445025"/>
            <a:ext cx="56811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76" name="Google Shape;76;p17"/>
          <p:cNvSpPr txBox="1"/>
          <p:nvPr>
            <p:ph idx="1" type="subTitle"/>
          </p:nvPr>
        </p:nvSpPr>
        <p:spPr>
          <a:xfrm>
            <a:off x="5038975" y="2551449"/>
            <a:ext cx="2486100" cy="501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SzPts val="2400"/>
              <a:buFont typeface="Vidaloka"/>
              <a:buNone/>
              <a:defRPr b="1" sz="2400">
                <a:latin typeface="Vidaloka"/>
                <a:ea typeface="Vidaloka"/>
                <a:cs typeface="Vidaloka"/>
                <a:sym typeface="Vidaloka"/>
              </a:defRPr>
            </a:lvl2pPr>
            <a:lvl3pPr lvl="2" rtl="0" algn="ctr">
              <a:spcBef>
                <a:spcPts val="0"/>
              </a:spcBef>
              <a:spcAft>
                <a:spcPts val="0"/>
              </a:spcAft>
              <a:buSzPts val="2400"/>
              <a:buFont typeface="Vidaloka"/>
              <a:buNone/>
              <a:defRPr b="1" sz="2400">
                <a:latin typeface="Vidaloka"/>
                <a:ea typeface="Vidaloka"/>
                <a:cs typeface="Vidaloka"/>
                <a:sym typeface="Vidaloka"/>
              </a:defRPr>
            </a:lvl3pPr>
            <a:lvl4pPr lvl="3" rtl="0" algn="ctr">
              <a:spcBef>
                <a:spcPts val="0"/>
              </a:spcBef>
              <a:spcAft>
                <a:spcPts val="0"/>
              </a:spcAft>
              <a:buSzPts val="2400"/>
              <a:buFont typeface="Vidaloka"/>
              <a:buNone/>
              <a:defRPr b="1" sz="2400">
                <a:latin typeface="Vidaloka"/>
                <a:ea typeface="Vidaloka"/>
                <a:cs typeface="Vidaloka"/>
                <a:sym typeface="Vidaloka"/>
              </a:defRPr>
            </a:lvl4pPr>
            <a:lvl5pPr lvl="4" rtl="0" algn="ctr">
              <a:spcBef>
                <a:spcPts val="0"/>
              </a:spcBef>
              <a:spcAft>
                <a:spcPts val="0"/>
              </a:spcAft>
              <a:buSzPts val="2400"/>
              <a:buFont typeface="Vidaloka"/>
              <a:buNone/>
              <a:defRPr b="1" sz="2400">
                <a:latin typeface="Vidaloka"/>
                <a:ea typeface="Vidaloka"/>
                <a:cs typeface="Vidaloka"/>
                <a:sym typeface="Vidaloka"/>
              </a:defRPr>
            </a:lvl5pPr>
            <a:lvl6pPr lvl="5" rtl="0" algn="ctr">
              <a:spcBef>
                <a:spcPts val="0"/>
              </a:spcBef>
              <a:spcAft>
                <a:spcPts val="0"/>
              </a:spcAft>
              <a:buSzPts val="2400"/>
              <a:buFont typeface="Vidaloka"/>
              <a:buNone/>
              <a:defRPr b="1" sz="2400">
                <a:latin typeface="Vidaloka"/>
                <a:ea typeface="Vidaloka"/>
                <a:cs typeface="Vidaloka"/>
                <a:sym typeface="Vidaloka"/>
              </a:defRPr>
            </a:lvl6pPr>
            <a:lvl7pPr lvl="6" rtl="0" algn="ctr">
              <a:spcBef>
                <a:spcPts val="0"/>
              </a:spcBef>
              <a:spcAft>
                <a:spcPts val="0"/>
              </a:spcAft>
              <a:buSzPts val="2400"/>
              <a:buFont typeface="Vidaloka"/>
              <a:buNone/>
              <a:defRPr b="1" sz="2400">
                <a:latin typeface="Vidaloka"/>
                <a:ea typeface="Vidaloka"/>
                <a:cs typeface="Vidaloka"/>
                <a:sym typeface="Vidaloka"/>
              </a:defRPr>
            </a:lvl7pPr>
            <a:lvl8pPr lvl="7" rtl="0" algn="ctr">
              <a:spcBef>
                <a:spcPts val="0"/>
              </a:spcBef>
              <a:spcAft>
                <a:spcPts val="0"/>
              </a:spcAft>
              <a:buSzPts val="2400"/>
              <a:buFont typeface="Vidaloka"/>
              <a:buNone/>
              <a:defRPr b="1" sz="2400">
                <a:latin typeface="Vidaloka"/>
                <a:ea typeface="Vidaloka"/>
                <a:cs typeface="Vidaloka"/>
                <a:sym typeface="Vidaloka"/>
              </a:defRPr>
            </a:lvl8pPr>
            <a:lvl9pPr lvl="8" rtl="0" algn="ctr">
              <a:spcBef>
                <a:spcPts val="0"/>
              </a:spcBef>
              <a:spcAft>
                <a:spcPts val="0"/>
              </a:spcAft>
              <a:buSzPts val="2400"/>
              <a:buFont typeface="Vidaloka"/>
              <a:buNone/>
              <a:defRPr b="1" sz="2400">
                <a:latin typeface="Vidaloka"/>
                <a:ea typeface="Vidaloka"/>
                <a:cs typeface="Vidaloka"/>
                <a:sym typeface="Vidaloka"/>
              </a:defRPr>
            </a:lvl9pPr>
          </a:lstStyle>
          <a:p/>
        </p:txBody>
      </p:sp>
      <p:sp>
        <p:nvSpPr>
          <p:cNvPr id="77" name="Google Shape;77;p17"/>
          <p:cNvSpPr txBox="1"/>
          <p:nvPr>
            <p:ph idx="2" type="subTitle"/>
          </p:nvPr>
        </p:nvSpPr>
        <p:spPr>
          <a:xfrm>
            <a:off x="5038975" y="2961200"/>
            <a:ext cx="2486100" cy="902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78" name="Google Shape;78;p17"/>
          <p:cNvSpPr txBox="1"/>
          <p:nvPr>
            <p:ph idx="3" type="subTitle"/>
          </p:nvPr>
        </p:nvSpPr>
        <p:spPr>
          <a:xfrm>
            <a:off x="1693175" y="2551449"/>
            <a:ext cx="2486100" cy="501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SzPts val="2400"/>
              <a:buFont typeface="Vidaloka"/>
              <a:buNone/>
              <a:defRPr b="1" sz="2400">
                <a:latin typeface="Vidaloka"/>
                <a:ea typeface="Vidaloka"/>
                <a:cs typeface="Vidaloka"/>
                <a:sym typeface="Vidaloka"/>
              </a:defRPr>
            </a:lvl2pPr>
            <a:lvl3pPr lvl="2" rtl="0" algn="ctr">
              <a:spcBef>
                <a:spcPts val="0"/>
              </a:spcBef>
              <a:spcAft>
                <a:spcPts val="0"/>
              </a:spcAft>
              <a:buSzPts val="2400"/>
              <a:buFont typeface="Vidaloka"/>
              <a:buNone/>
              <a:defRPr b="1" sz="2400">
                <a:latin typeface="Vidaloka"/>
                <a:ea typeface="Vidaloka"/>
                <a:cs typeface="Vidaloka"/>
                <a:sym typeface="Vidaloka"/>
              </a:defRPr>
            </a:lvl3pPr>
            <a:lvl4pPr lvl="3" rtl="0" algn="ctr">
              <a:spcBef>
                <a:spcPts val="0"/>
              </a:spcBef>
              <a:spcAft>
                <a:spcPts val="0"/>
              </a:spcAft>
              <a:buSzPts val="2400"/>
              <a:buFont typeface="Vidaloka"/>
              <a:buNone/>
              <a:defRPr b="1" sz="2400">
                <a:latin typeface="Vidaloka"/>
                <a:ea typeface="Vidaloka"/>
                <a:cs typeface="Vidaloka"/>
                <a:sym typeface="Vidaloka"/>
              </a:defRPr>
            </a:lvl4pPr>
            <a:lvl5pPr lvl="4" rtl="0" algn="ctr">
              <a:spcBef>
                <a:spcPts val="0"/>
              </a:spcBef>
              <a:spcAft>
                <a:spcPts val="0"/>
              </a:spcAft>
              <a:buSzPts val="2400"/>
              <a:buFont typeface="Vidaloka"/>
              <a:buNone/>
              <a:defRPr b="1" sz="2400">
                <a:latin typeface="Vidaloka"/>
                <a:ea typeface="Vidaloka"/>
                <a:cs typeface="Vidaloka"/>
                <a:sym typeface="Vidaloka"/>
              </a:defRPr>
            </a:lvl5pPr>
            <a:lvl6pPr lvl="5" rtl="0" algn="ctr">
              <a:spcBef>
                <a:spcPts val="0"/>
              </a:spcBef>
              <a:spcAft>
                <a:spcPts val="0"/>
              </a:spcAft>
              <a:buSzPts val="2400"/>
              <a:buFont typeface="Vidaloka"/>
              <a:buNone/>
              <a:defRPr b="1" sz="2400">
                <a:latin typeface="Vidaloka"/>
                <a:ea typeface="Vidaloka"/>
                <a:cs typeface="Vidaloka"/>
                <a:sym typeface="Vidaloka"/>
              </a:defRPr>
            </a:lvl6pPr>
            <a:lvl7pPr lvl="6" rtl="0" algn="ctr">
              <a:spcBef>
                <a:spcPts val="0"/>
              </a:spcBef>
              <a:spcAft>
                <a:spcPts val="0"/>
              </a:spcAft>
              <a:buSzPts val="2400"/>
              <a:buFont typeface="Vidaloka"/>
              <a:buNone/>
              <a:defRPr b="1" sz="2400">
                <a:latin typeface="Vidaloka"/>
                <a:ea typeface="Vidaloka"/>
                <a:cs typeface="Vidaloka"/>
                <a:sym typeface="Vidaloka"/>
              </a:defRPr>
            </a:lvl7pPr>
            <a:lvl8pPr lvl="7" rtl="0" algn="ctr">
              <a:spcBef>
                <a:spcPts val="0"/>
              </a:spcBef>
              <a:spcAft>
                <a:spcPts val="0"/>
              </a:spcAft>
              <a:buSzPts val="2400"/>
              <a:buFont typeface="Vidaloka"/>
              <a:buNone/>
              <a:defRPr b="1" sz="2400">
                <a:latin typeface="Vidaloka"/>
                <a:ea typeface="Vidaloka"/>
                <a:cs typeface="Vidaloka"/>
                <a:sym typeface="Vidaloka"/>
              </a:defRPr>
            </a:lvl8pPr>
            <a:lvl9pPr lvl="8" rtl="0" algn="ctr">
              <a:spcBef>
                <a:spcPts val="0"/>
              </a:spcBef>
              <a:spcAft>
                <a:spcPts val="0"/>
              </a:spcAft>
              <a:buSzPts val="2400"/>
              <a:buFont typeface="Vidaloka"/>
              <a:buNone/>
              <a:defRPr b="1" sz="2400">
                <a:latin typeface="Vidaloka"/>
                <a:ea typeface="Vidaloka"/>
                <a:cs typeface="Vidaloka"/>
                <a:sym typeface="Vidaloka"/>
              </a:defRPr>
            </a:lvl9pPr>
          </a:lstStyle>
          <a:p/>
        </p:txBody>
      </p:sp>
      <p:sp>
        <p:nvSpPr>
          <p:cNvPr id="79" name="Google Shape;79;p17"/>
          <p:cNvSpPr txBox="1"/>
          <p:nvPr>
            <p:ph idx="4" type="subTitle"/>
          </p:nvPr>
        </p:nvSpPr>
        <p:spPr>
          <a:xfrm>
            <a:off x="1693175" y="2961200"/>
            <a:ext cx="2486100" cy="902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80" name="Google Shape;80;p17"/>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81" name="Google Shape;81;p17"/>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82" name="Google Shape;82;p17"/>
          <p:cNvCxnSpPr/>
          <p:nvPr/>
        </p:nvCxnSpPr>
        <p:spPr>
          <a:xfrm flipH="1">
            <a:off x="6935750" y="3931325"/>
            <a:ext cx="2549400" cy="13545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3" name="Shape 83"/>
        <p:cNvGrpSpPr/>
        <p:nvPr/>
      </p:nvGrpSpPr>
      <p:grpSpPr>
        <a:xfrm>
          <a:off x="0" y="0"/>
          <a:ext cx="0" cy="0"/>
          <a:chOff x="0" y="0"/>
          <a:chExt cx="0" cy="0"/>
        </a:xfrm>
      </p:grpSpPr>
      <p:sp>
        <p:nvSpPr>
          <p:cNvPr id="84" name="Google Shape;84;p18"/>
          <p:cNvSpPr txBox="1"/>
          <p:nvPr>
            <p:ph type="title"/>
          </p:nvPr>
        </p:nvSpPr>
        <p:spPr>
          <a:xfrm>
            <a:off x="713225" y="445025"/>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85" name="Google Shape;85;p18"/>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86" name="Google Shape;86;p18"/>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7" name="Shape 87"/>
        <p:cNvGrpSpPr/>
        <p:nvPr/>
      </p:nvGrpSpPr>
      <p:grpSpPr>
        <a:xfrm>
          <a:off x="0" y="0"/>
          <a:ext cx="0" cy="0"/>
          <a:chOff x="0" y="0"/>
          <a:chExt cx="0" cy="0"/>
        </a:xfrm>
      </p:grpSpPr>
      <p:sp>
        <p:nvSpPr>
          <p:cNvPr id="88" name="Google Shape;88;p19"/>
          <p:cNvSpPr txBox="1"/>
          <p:nvPr>
            <p:ph idx="1" type="subTitle"/>
          </p:nvPr>
        </p:nvSpPr>
        <p:spPr>
          <a:xfrm>
            <a:off x="2247500" y="1433050"/>
            <a:ext cx="1838100" cy="3570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9pPr>
          </a:lstStyle>
          <a:p/>
        </p:txBody>
      </p:sp>
      <p:sp>
        <p:nvSpPr>
          <p:cNvPr id="89" name="Google Shape;89;p19"/>
          <p:cNvSpPr txBox="1"/>
          <p:nvPr>
            <p:ph idx="2" type="subTitle"/>
          </p:nvPr>
        </p:nvSpPr>
        <p:spPr>
          <a:xfrm>
            <a:off x="2247500" y="1790050"/>
            <a:ext cx="5160300" cy="2754000"/>
          </a:xfrm>
          <a:prstGeom prst="rect">
            <a:avLst/>
          </a:prstGeom>
        </p:spPr>
        <p:txBody>
          <a:bodyPr anchorCtr="0" anchor="t" bIns="91425" lIns="91425" spcFirstLastPara="1" rIns="91425" wrap="square" tIns="91425">
            <a:noAutofit/>
          </a:bodyPr>
          <a:lstStyle>
            <a:lvl1pPr lvl="0" marR="50800" rtl="0">
              <a:lnSpc>
                <a:spcPct val="166000"/>
              </a:lnSpc>
              <a:spcBef>
                <a:spcPts val="0"/>
              </a:spcBef>
              <a:spcAft>
                <a:spcPts val="0"/>
              </a:spcAft>
              <a:buClr>
                <a:schemeClr val="accent1"/>
              </a:buClr>
              <a:buSzPts val="1400"/>
              <a:buChar char="●"/>
              <a:defRPr sz="1400">
                <a:solidFill>
                  <a:srgbClr val="374957"/>
                </a:solidFill>
              </a:defRPr>
            </a:lvl1pPr>
            <a:lvl2pPr lvl="1" rtl="0" algn="ctr">
              <a:spcBef>
                <a:spcPts val="0"/>
              </a:spcBef>
              <a:spcAft>
                <a:spcPts val="0"/>
              </a:spcAft>
              <a:buClr>
                <a:schemeClr val="dk1"/>
              </a:buClr>
              <a:buSzPts val="1400"/>
              <a:buChar char="○"/>
              <a:defRPr/>
            </a:lvl2pPr>
            <a:lvl3pPr lvl="2" rtl="0" algn="ctr">
              <a:spcBef>
                <a:spcPts val="0"/>
              </a:spcBef>
              <a:spcAft>
                <a:spcPts val="0"/>
              </a:spcAft>
              <a:buClr>
                <a:schemeClr val="dk1"/>
              </a:buClr>
              <a:buSzPts val="1400"/>
              <a:buChar char="■"/>
              <a:defRPr/>
            </a:lvl3pPr>
            <a:lvl4pPr lvl="3" rtl="0" algn="ctr">
              <a:spcBef>
                <a:spcPts val="0"/>
              </a:spcBef>
              <a:spcAft>
                <a:spcPts val="0"/>
              </a:spcAft>
              <a:buClr>
                <a:schemeClr val="dk1"/>
              </a:buClr>
              <a:buSzPts val="1400"/>
              <a:buChar char="●"/>
              <a:defRPr/>
            </a:lvl4pPr>
            <a:lvl5pPr lvl="4" rtl="0" algn="ctr">
              <a:spcBef>
                <a:spcPts val="0"/>
              </a:spcBef>
              <a:spcAft>
                <a:spcPts val="0"/>
              </a:spcAft>
              <a:buClr>
                <a:schemeClr val="dk1"/>
              </a:buClr>
              <a:buSzPts val="1400"/>
              <a:buChar char="○"/>
              <a:defRPr/>
            </a:lvl5pPr>
            <a:lvl6pPr lvl="5" rtl="0" algn="ctr">
              <a:spcBef>
                <a:spcPts val="0"/>
              </a:spcBef>
              <a:spcAft>
                <a:spcPts val="0"/>
              </a:spcAft>
              <a:buClr>
                <a:schemeClr val="dk1"/>
              </a:buClr>
              <a:buSzPts val="1400"/>
              <a:buChar char="■"/>
              <a:defRPr/>
            </a:lvl6pPr>
            <a:lvl7pPr lvl="6" rtl="0" algn="ctr">
              <a:spcBef>
                <a:spcPts val="0"/>
              </a:spcBef>
              <a:spcAft>
                <a:spcPts val="0"/>
              </a:spcAft>
              <a:buClr>
                <a:schemeClr val="dk1"/>
              </a:buClr>
              <a:buSzPts val="1400"/>
              <a:buChar char="●"/>
              <a:defRPr/>
            </a:lvl7pPr>
            <a:lvl8pPr lvl="7" rtl="0" algn="ctr">
              <a:spcBef>
                <a:spcPts val="0"/>
              </a:spcBef>
              <a:spcAft>
                <a:spcPts val="0"/>
              </a:spcAft>
              <a:buClr>
                <a:schemeClr val="dk1"/>
              </a:buClr>
              <a:buSzPts val="1400"/>
              <a:buChar char="○"/>
              <a:defRPr/>
            </a:lvl8pPr>
            <a:lvl9pPr lvl="8" rtl="0" algn="ctr">
              <a:spcBef>
                <a:spcPts val="0"/>
              </a:spcBef>
              <a:spcAft>
                <a:spcPts val="0"/>
              </a:spcAft>
              <a:buClr>
                <a:schemeClr val="dk1"/>
              </a:buClr>
              <a:buSzPts val="1400"/>
              <a:buChar char="■"/>
              <a:defRPr/>
            </a:lvl9pPr>
          </a:lstStyle>
          <a:p/>
        </p:txBody>
      </p:sp>
      <p:sp>
        <p:nvSpPr>
          <p:cNvPr id="90" name="Google Shape;90;p19"/>
          <p:cNvSpPr txBox="1"/>
          <p:nvPr>
            <p:ph type="title"/>
          </p:nvPr>
        </p:nvSpPr>
        <p:spPr>
          <a:xfrm>
            <a:off x="713225" y="445025"/>
            <a:ext cx="42972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91" name="Google Shape;91;p19"/>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92" name="Google Shape;92;p19"/>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93" name="Shape 93"/>
        <p:cNvGrpSpPr/>
        <p:nvPr/>
      </p:nvGrpSpPr>
      <p:grpSpPr>
        <a:xfrm>
          <a:off x="0" y="0"/>
          <a:ext cx="0" cy="0"/>
          <a:chOff x="0" y="0"/>
          <a:chExt cx="0" cy="0"/>
        </a:xfrm>
      </p:grpSpPr>
      <p:sp>
        <p:nvSpPr>
          <p:cNvPr id="94" name="Google Shape;94;p20"/>
          <p:cNvSpPr txBox="1"/>
          <p:nvPr>
            <p:ph type="title"/>
          </p:nvPr>
        </p:nvSpPr>
        <p:spPr>
          <a:xfrm>
            <a:off x="1122500" y="1073000"/>
            <a:ext cx="6899100" cy="28566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4800"/>
              <a:buNone/>
              <a:defRPr sz="96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cxnSp>
        <p:nvCxnSpPr>
          <p:cNvPr id="95" name="Google Shape;95;p20"/>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96" name="Google Shape;96;p20"/>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97" name="Google Shape;97;p20"/>
          <p:cNvCxnSpPr/>
          <p:nvPr/>
        </p:nvCxnSpPr>
        <p:spPr>
          <a:xfrm flipH="1">
            <a:off x="7093250" y="3935075"/>
            <a:ext cx="2332800" cy="1347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98" name="Google Shape;98;p20"/>
          <p:cNvCxnSpPr/>
          <p:nvPr/>
        </p:nvCxnSpPr>
        <p:spPr>
          <a:xfrm flipH="1">
            <a:off x="-420450" y="-121600"/>
            <a:ext cx="2332800" cy="1347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9" name="Shape 99"/>
        <p:cNvGrpSpPr/>
        <p:nvPr/>
      </p:nvGrpSpPr>
      <p:grpSpPr>
        <a:xfrm>
          <a:off x="0" y="0"/>
          <a:ext cx="0" cy="0"/>
          <a:chOff x="0" y="0"/>
          <a:chExt cx="0" cy="0"/>
        </a:xfrm>
      </p:grpSpPr>
      <p:sp>
        <p:nvSpPr>
          <p:cNvPr id="100" name="Google Shape;100;p21"/>
          <p:cNvSpPr txBox="1"/>
          <p:nvPr>
            <p:ph idx="1" type="subTitle"/>
          </p:nvPr>
        </p:nvSpPr>
        <p:spPr>
          <a:xfrm>
            <a:off x="895950" y="1682000"/>
            <a:ext cx="3847200" cy="2379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accent1"/>
              </a:buClr>
              <a:buSzPts val="1400"/>
              <a:buChar char="●"/>
              <a:defRPr sz="1400"/>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rtl="0" algn="ctr">
              <a:spcBef>
                <a:spcPts val="0"/>
              </a:spcBef>
              <a:spcAft>
                <a:spcPts val="0"/>
              </a:spcAft>
              <a:buSzPts val="1400"/>
              <a:buChar char="■"/>
              <a:defRPr/>
            </a:lvl6pPr>
            <a:lvl7pPr lvl="6" rtl="0" algn="ctr">
              <a:spcBef>
                <a:spcPts val="0"/>
              </a:spcBef>
              <a:spcAft>
                <a:spcPts val="0"/>
              </a:spcAft>
              <a:buSzPts val="1400"/>
              <a:buChar char="●"/>
              <a:defRPr/>
            </a:lvl7pPr>
            <a:lvl8pPr lvl="7" rtl="0" algn="ctr">
              <a:spcBef>
                <a:spcPts val="0"/>
              </a:spcBef>
              <a:spcAft>
                <a:spcPts val="0"/>
              </a:spcAft>
              <a:buSzPts val="1400"/>
              <a:buChar char="○"/>
              <a:defRPr/>
            </a:lvl8pPr>
            <a:lvl9pPr lvl="8" rtl="0" algn="ctr">
              <a:spcBef>
                <a:spcPts val="0"/>
              </a:spcBef>
              <a:spcAft>
                <a:spcPts val="0"/>
              </a:spcAft>
              <a:buSzPts val="1400"/>
              <a:buChar char="■"/>
              <a:defRPr/>
            </a:lvl9pPr>
          </a:lstStyle>
          <a:p/>
        </p:txBody>
      </p:sp>
      <p:sp>
        <p:nvSpPr>
          <p:cNvPr id="101" name="Google Shape;101;p21"/>
          <p:cNvSpPr txBox="1"/>
          <p:nvPr>
            <p:ph type="title"/>
          </p:nvPr>
        </p:nvSpPr>
        <p:spPr>
          <a:xfrm>
            <a:off x="713225" y="445025"/>
            <a:ext cx="56799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102" name="Google Shape;102;p21"/>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03" name="Google Shape;103;p21"/>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04" name="Google Shape;104;p21"/>
          <p:cNvCxnSpPr/>
          <p:nvPr/>
        </p:nvCxnSpPr>
        <p:spPr>
          <a:xfrm flipH="1">
            <a:off x="5925450" y="2797500"/>
            <a:ext cx="3378000" cy="24669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5" name="Shape 105"/>
        <p:cNvGrpSpPr/>
        <p:nvPr/>
      </p:nvGrpSpPr>
      <p:grpSpPr>
        <a:xfrm>
          <a:off x="0" y="0"/>
          <a:ext cx="0" cy="0"/>
          <a:chOff x="0" y="0"/>
          <a:chExt cx="0" cy="0"/>
        </a:xfrm>
      </p:grpSpPr>
      <p:sp>
        <p:nvSpPr>
          <p:cNvPr id="106" name="Google Shape;106;p22"/>
          <p:cNvSpPr txBox="1"/>
          <p:nvPr>
            <p:ph idx="1" type="body"/>
          </p:nvPr>
        </p:nvSpPr>
        <p:spPr>
          <a:xfrm>
            <a:off x="713225" y="441927"/>
            <a:ext cx="3557100" cy="977700"/>
          </a:xfrm>
          <a:prstGeom prst="rect">
            <a:avLst/>
          </a:prstGeom>
        </p:spPr>
        <p:txBody>
          <a:bodyPr anchorCtr="0" anchor="t" bIns="91425" lIns="91425" spcFirstLastPara="1" rIns="91425" wrap="square" tIns="91425">
            <a:noAutofit/>
          </a:bodyPr>
          <a:lstStyle>
            <a:lvl1pPr indent="-228600" lvl="0" marL="457200" rtl="0">
              <a:lnSpc>
                <a:spcPct val="100000"/>
              </a:lnSpc>
              <a:spcBef>
                <a:spcPts val="0"/>
              </a:spcBef>
              <a:spcAft>
                <a:spcPts val="0"/>
              </a:spcAft>
              <a:buSzPts val="1800"/>
              <a:buNone/>
              <a:defRPr sz="3000">
                <a:latin typeface="Vidaloka"/>
                <a:ea typeface="Vidaloka"/>
                <a:cs typeface="Vidaloka"/>
                <a:sym typeface="Vidaloka"/>
              </a:defRPr>
            </a:lvl1pPr>
          </a:lstStyle>
          <a:p/>
        </p:txBody>
      </p:sp>
      <p:cxnSp>
        <p:nvCxnSpPr>
          <p:cNvPr id="107" name="Google Shape;107;p22"/>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08" name="Google Shape;108;p22"/>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09" name="Google Shape;109;p22"/>
          <p:cNvCxnSpPr/>
          <p:nvPr/>
        </p:nvCxnSpPr>
        <p:spPr>
          <a:xfrm flipH="1" rot="10800000">
            <a:off x="6144975" y="3103725"/>
            <a:ext cx="3118200" cy="22011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10" name="Shape 110"/>
        <p:cNvGrpSpPr/>
        <p:nvPr/>
      </p:nvGrpSpPr>
      <p:grpSpPr>
        <a:xfrm>
          <a:off x="0" y="0"/>
          <a:ext cx="0" cy="0"/>
          <a:chOff x="0" y="0"/>
          <a:chExt cx="0" cy="0"/>
        </a:xfrm>
      </p:grpSpPr>
      <p:sp>
        <p:nvSpPr>
          <p:cNvPr id="111" name="Google Shape;111;p23"/>
          <p:cNvSpPr txBox="1"/>
          <p:nvPr>
            <p:ph hasCustomPrompt="1" type="title"/>
          </p:nvPr>
        </p:nvSpPr>
        <p:spPr>
          <a:xfrm>
            <a:off x="713225" y="1345363"/>
            <a:ext cx="7717500" cy="1644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2000"/>
              <a:buNone/>
              <a:defRPr sz="12000">
                <a:solidFill>
                  <a:schemeClr val="accent1"/>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12" name="Google Shape;112;p23"/>
          <p:cNvSpPr txBox="1"/>
          <p:nvPr>
            <p:ph idx="1" type="subTitle"/>
          </p:nvPr>
        </p:nvSpPr>
        <p:spPr>
          <a:xfrm>
            <a:off x="1514325" y="3188648"/>
            <a:ext cx="6120300" cy="375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lgn="ctr">
              <a:spcBef>
                <a:spcPts val="0"/>
              </a:spcBef>
              <a:spcAft>
                <a:spcPts val="0"/>
              </a:spcAft>
              <a:buSzPts val="1600"/>
              <a:buNone/>
              <a:defRPr sz="1600"/>
            </a:lvl2pPr>
            <a:lvl3pPr lvl="2" rtl="0" algn="ctr">
              <a:spcBef>
                <a:spcPts val="0"/>
              </a:spcBef>
              <a:spcAft>
                <a:spcPts val="0"/>
              </a:spcAft>
              <a:buSzPts val="1600"/>
              <a:buNone/>
              <a:defRPr sz="1600"/>
            </a:lvl3pPr>
            <a:lvl4pPr lvl="3" rtl="0" algn="ctr">
              <a:spcBef>
                <a:spcPts val="0"/>
              </a:spcBef>
              <a:spcAft>
                <a:spcPts val="0"/>
              </a:spcAft>
              <a:buSzPts val="1600"/>
              <a:buNone/>
              <a:defRPr sz="1600"/>
            </a:lvl4pPr>
            <a:lvl5pPr lvl="4" rtl="0" algn="ctr">
              <a:spcBef>
                <a:spcPts val="0"/>
              </a:spcBef>
              <a:spcAft>
                <a:spcPts val="0"/>
              </a:spcAft>
              <a:buSzPts val="1600"/>
              <a:buNone/>
              <a:defRPr sz="1600"/>
            </a:lvl5pPr>
            <a:lvl6pPr lvl="5" rtl="0" algn="ctr">
              <a:spcBef>
                <a:spcPts val="0"/>
              </a:spcBef>
              <a:spcAft>
                <a:spcPts val="0"/>
              </a:spcAft>
              <a:buSzPts val="1600"/>
              <a:buNone/>
              <a:defRPr sz="1600"/>
            </a:lvl6pPr>
            <a:lvl7pPr lvl="6" rtl="0" algn="ctr">
              <a:spcBef>
                <a:spcPts val="0"/>
              </a:spcBef>
              <a:spcAft>
                <a:spcPts val="0"/>
              </a:spcAft>
              <a:buSzPts val="1600"/>
              <a:buNone/>
              <a:defRPr sz="1600"/>
            </a:lvl7pPr>
            <a:lvl8pPr lvl="7" rtl="0" algn="ctr">
              <a:spcBef>
                <a:spcPts val="0"/>
              </a:spcBef>
              <a:spcAft>
                <a:spcPts val="0"/>
              </a:spcAft>
              <a:buSzPts val="1600"/>
              <a:buNone/>
              <a:defRPr sz="1600"/>
            </a:lvl8pPr>
            <a:lvl9pPr lvl="8" rtl="0" algn="ctr">
              <a:spcBef>
                <a:spcPts val="0"/>
              </a:spcBef>
              <a:spcAft>
                <a:spcPts val="0"/>
              </a:spcAft>
              <a:buSzPts val="1600"/>
              <a:buNone/>
              <a:defRPr sz="1600"/>
            </a:lvl9pPr>
          </a:lstStyle>
          <a:p/>
        </p:txBody>
      </p:sp>
      <p:cxnSp>
        <p:nvCxnSpPr>
          <p:cNvPr id="113" name="Google Shape;113;p23"/>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14" name="Google Shape;114;p23"/>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15" name="Google Shape;115;p23"/>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16" name="Google Shape;116;p23"/>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117" name="Shape 117"/>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
    <p:spTree>
      <p:nvGrpSpPr>
        <p:cNvPr id="118" name="Shape 118"/>
        <p:cNvGrpSpPr/>
        <p:nvPr/>
      </p:nvGrpSpPr>
      <p:grpSpPr>
        <a:xfrm>
          <a:off x="0" y="0"/>
          <a:ext cx="0" cy="0"/>
          <a:chOff x="0" y="0"/>
          <a:chExt cx="0" cy="0"/>
        </a:xfrm>
      </p:grpSpPr>
      <p:sp>
        <p:nvSpPr>
          <p:cNvPr id="119" name="Google Shape;119;p25"/>
          <p:cNvSpPr txBox="1"/>
          <p:nvPr>
            <p:ph type="title"/>
          </p:nvPr>
        </p:nvSpPr>
        <p:spPr>
          <a:xfrm>
            <a:off x="713225" y="445025"/>
            <a:ext cx="35838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20" name="Google Shape;120;p25"/>
          <p:cNvSpPr txBox="1"/>
          <p:nvPr>
            <p:ph idx="1" type="subTitle"/>
          </p:nvPr>
        </p:nvSpPr>
        <p:spPr>
          <a:xfrm>
            <a:off x="5001000" y="1942925"/>
            <a:ext cx="2486100" cy="357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121" name="Google Shape;121;p25"/>
          <p:cNvSpPr txBox="1"/>
          <p:nvPr>
            <p:ph idx="2" type="subTitle"/>
          </p:nvPr>
        </p:nvSpPr>
        <p:spPr>
          <a:xfrm>
            <a:off x="5001000" y="2255100"/>
            <a:ext cx="2486100" cy="61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122" name="Google Shape;122;p25"/>
          <p:cNvSpPr txBox="1"/>
          <p:nvPr>
            <p:ph idx="3" type="subTitle"/>
          </p:nvPr>
        </p:nvSpPr>
        <p:spPr>
          <a:xfrm>
            <a:off x="1655200" y="1942925"/>
            <a:ext cx="2486100" cy="357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123" name="Google Shape;123;p25"/>
          <p:cNvSpPr txBox="1"/>
          <p:nvPr>
            <p:ph idx="4" type="subTitle"/>
          </p:nvPr>
        </p:nvSpPr>
        <p:spPr>
          <a:xfrm>
            <a:off x="1655200" y="2255100"/>
            <a:ext cx="2486100" cy="61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124" name="Google Shape;124;p25"/>
          <p:cNvSpPr txBox="1"/>
          <p:nvPr>
            <p:ph idx="5" type="subTitle"/>
          </p:nvPr>
        </p:nvSpPr>
        <p:spPr>
          <a:xfrm>
            <a:off x="5001000" y="3723950"/>
            <a:ext cx="2486100" cy="357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125" name="Google Shape;125;p25"/>
          <p:cNvSpPr txBox="1"/>
          <p:nvPr>
            <p:ph idx="6" type="subTitle"/>
          </p:nvPr>
        </p:nvSpPr>
        <p:spPr>
          <a:xfrm>
            <a:off x="5001000" y="4036125"/>
            <a:ext cx="2486100" cy="61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126" name="Google Shape;126;p25"/>
          <p:cNvSpPr txBox="1"/>
          <p:nvPr>
            <p:ph idx="7" type="subTitle"/>
          </p:nvPr>
        </p:nvSpPr>
        <p:spPr>
          <a:xfrm>
            <a:off x="1655200" y="3723950"/>
            <a:ext cx="2486100" cy="357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127" name="Google Shape;127;p25"/>
          <p:cNvSpPr txBox="1"/>
          <p:nvPr>
            <p:ph idx="8" type="subTitle"/>
          </p:nvPr>
        </p:nvSpPr>
        <p:spPr>
          <a:xfrm>
            <a:off x="1655250" y="4036125"/>
            <a:ext cx="2486100" cy="61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128" name="Google Shape;128;p25"/>
          <p:cNvSpPr txBox="1"/>
          <p:nvPr>
            <p:ph hasCustomPrompt="1" idx="9" type="title"/>
          </p:nvPr>
        </p:nvSpPr>
        <p:spPr>
          <a:xfrm>
            <a:off x="2378650" y="1303588"/>
            <a:ext cx="1039200" cy="6675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sp>
        <p:nvSpPr>
          <p:cNvPr id="129" name="Google Shape;129;p25"/>
          <p:cNvSpPr txBox="1"/>
          <p:nvPr>
            <p:ph hasCustomPrompt="1" idx="13" type="title"/>
          </p:nvPr>
        </p:nvSpPr>
        <p:spPr>
          <a:xfrm>
            <a:off x="5724450" y="1303588"/>
            <a:ext cx="1039200" cy="6675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sp>
        <p:nvSpPr>
          <p:cNvPr id="130" name="Google Shape;130;p25"/>
          <p:cNvSpPr txBox="1"/>
          <p:nvPr>
            <p:ph hasCustomPrompt="1" idx="14" type="title"/>
          </p:nvPr>
        </p:nvSpPr>
        <p:spPr>
          <a:xfrm>
            <a:off x="2378700" y="3082738"/>
            <a:ext cx="1039200" cy="6675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sp>
        <p:nvSpPr>
          <p:cNvPr id="131" name="Google Shape;131;p25"/>
          <p:cNvSpPr txBox="1"/>
          <p:nvPr>
            <p:ph hasCustomPrompt="1" idx="15" type="title"/>
          </p:nvPr>
        </p:nvSpPr>
        <p:spPr>
          <a:xfrm>
            <a:off x="5724450" y="3082738"/>
            <a:ext cx="1039200" cy="6675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cxnSp>
        <p:nvCxnSpPr>
          <p:cNvPr id="132" name="Google Shape;132;p25"/>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33" name="Google Shape;133;p25"/>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1">
  <p:cSld name="CUSTOM_11">
    <p:spTree>
      <p:nvGrpSpPr>
        <p:cNvPr id="134" name="Shape 134"/>
        <p:cNvGrpSpPr/>
        <p:nvPr/>
      </p:nvGrpSpPr>
      <p:grpSpPr>
        <a:xfrm>
          <a:off x="0" y="0"/>
          <a:ext cx="0" cy="0"/>
          <a:chOff x="0" y="0"/>
          <a:chExt cx="0" cy="0"/>
        </a:xfrm>
      </p:grpSpPr>
      <p:sp>
        <p:nvSpPr>
          <p:cNvPr id="135" name="Google Shape;135;p26"/>
          <p:cNvSpPr txBox="1"/>
          <p:nvPr>
            <p:ph type="title"/>
          </p:nvPr>
        </p:nvSpPr>
        <p:spPr>
          <a:xfrm>
            <a:off x="720000" y="1677218"/>
            <a:ext cx="2336400" cy="405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36" name="Google Shape;136;p26"/>
          <p:cNvSpPr txBox="1"/>
          <p:nvPr>
            <p:ph hasCustomPrompt="1" idx="2" type="title"/>
          </p:nvPr>
        </p:nvSpPr>
        <p:spPr>
          <a:xfrm>
            <a:off x="1482600" y="1095325"/>
            <a:ext cx="811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137" name="Google Shape;137;p26"/>
          <p:cNvSpPr txBox="1"/>
          <p:nvPr>
            <p:ph idx="1" type="subTitle"/>
          </p:nvPr>
        </p:nvSpPr>
        <p:spPr>
          <a:xfrm>
            <a:off x="720000" y="2081199"/>
            <a:ext cx="2336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38" name="Google Shape;138;p26"/>
          <p:cNvSpPr txBox="1"/>
          <p:nvPr>
            <p:ph idx="3" type="title"/>
          </p:nvPr>
        </p:nvSpPr>
        <p:spPr>
          <a:xfrm>
            <a:off x="3403800" y="1677218"/>
            <a:ext cx="2336400" cy="405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39" name="Google Shape;139;p26"/>
          <p:cNvSpPr txBox="1"/>
          <p:nvPr>
            <p:ph hasCustomPrompt="1" idx="4" type="title"/>
          </p:nvPr>
        </p:nvSpPr>
        <p:spPr>
          <a:xfrm>
            <a:off x="4166400" y="1095325"/>
            <a:ext cx="811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140" name="Google Shape;140;p26"/>
          <p:cNvSpPr txBox="1"/>
          <p:nvPr>
            <p:ph idx="5" type="subTitle"/>
          </p:nvPr>
        </p:nvSpPr>
        <p:spPr>
          <a:xfrm>
            <a:off x="3403800" y="2081208"/>
            <a:ext cx="2336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41" name="Google Shape;141;p26"/>
          <p:cNvSpPr txBox="1"/>
          <p:nvPr>
            <p:ph idx="6" type="title"/>
          </p:nvPr>
        </p:nvSpPr>
        <p:spPr>
          <a:xfrm>
            <a:off x="6087600" y="1677218"/>
            <a:ext cx="2336400" cy="405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42" name="Google Shape;142;p26"/>
          <p:cNvSpPr txBox="1"/>
          <p:nvPr>
            <p:ph hasCustomPrompt="1" idx="7" type="title"/>
          </p:nvPr>
        </p:nvSpPr>
        <p:spPr>
          <a:xfrm>
            <a:off x="6850200" y="1095325"/>
            <a:ext cx="811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143" name="Google Shape;143;p26"/>
          <p:cNvSpPr txBox="1"/>
          <p:nvPr>
            <p:ph idx="8" type="subTitle"/>
          </p:nvPr>
        </p:nvSpPr>
        <p:spPr>
          <a:xfrm>
            <a:off x="6087600" y="2081208"/>
            <a:ext cx="2336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44" name="Google Shape;144;p26"/>
          <p:cNvSpPr txBox="1"/>
          <p:nvPr>
            <p:ph idx="9" type="title"/>
          </p:nvPr>
        </p:nvSpPr>
        <p:spPr>
          <a:xfrm>
            <a:off x="720000" y="3313579"/>
            <a:ext cx="2336400" cy="405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45" name="Google Shape;145;p26"/>
          <p:cNvSpPr txBox="1"/>
          <p:nvPr>
            <p:ph hasCustomPrompt="1" idx="13" type="title"/>
          </p:nvPr>
        </p:nvSpPr>
        <p:spPr>
          <a:xfrm>
            <a:off x="1482600" y="2714087"/>
            <a:ext cx="811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146" name="Google Shape;146;p26"/>
          <p:cNvSpPr txBox="1"/>
          <p:nvPr>
            <p:ph idx="14" type="subTitle"/>
          </p:nvPr>
        </p:nvSpPr>
        <p:spPr>
          <a:xfrm>
            <a:off x="720000" y="3705863"/>
            <a:ext cx="2336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47" name="Google Shape;147;p26"/>
          <p:cNvSpPr txBox="1"/>
          <p:nvPr>
            <p:ph idx="15" type="title"/>
          </p:nvPr>
        </p:nvSpPr>
        <p:spPr>
          <a:xfrm>
            <a:off x="3403800" y="3313579"/>
            <a:ext cx="2336400" cy="405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48" name="Google Shape;148;p26"/>
          <p:cNvSpPr txBox="1"/>
          <p:nvPr>
            <p:ph hasCustomPrompt="1" idx="16" type="title"/>
          </p:nvPr>
        </p:nvSpPr>
        <p:spPr>
          <a:xfrm>
            <a:off x="4166400" y="2714087"/>
            <a:ext cx="811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149" name="Google Shape;149;p26"/>
          <p:cNvSpPr txBox="1"/>
          <p:nvPr>
            <p:ph idx="17" type="subTitle"/>
          </p:nvPr>
        </p:nvSpPr>
        <p:spPr>
          <a:xfrm>
            <a:off x="3403800" y="3705863"/>
            <a:ext cx="2336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50" name="Google Shape;150;p26"/>
          <p:cNvSpPr txBox="1"/>
          <p:nvPr>
            <p:ph idx="18" type="title"/>
          </p:nvPr>
        </p:nvSpPr>
        <p:spPr>
          <a:xfrm>
            <a:off x="6087600" y="3313579"/>
            <a:ext cx="2336400" cy="405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51" name="Google Shape;151;p26"/>
          <p:cNvSpPr txBox="1"/>
          <p:nvPr>
            <p:ph hasCustomPrompt="1" idx="19" type="title"/>
          </p:nvPr>
        </p:nvSpPr>
        <p:spPr>
          <a:xfrm>
            <a:off x="6850200" y="2714087"/>
            <a:ext cx="811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152" name="Google Shape;152;p26"/>
          <p:cNvSpPr txBox="1"/>
          <p:nvPr>
            <p:ph idx="20" type="subTitle"/>
          </p:nvPr>
        </p:nvSpPr>
        <p:spPr>
          <a:xfrm>
            <a:off x="6087600" y="3705863"/>
            <a:ext cx="2336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53" name="Google Shape;153;p26"/>
          <p:cNvSpPr txBox="1"/>
          <p:nvPr>
            <p:ph idx="21" type="title"/>
          </p:nvPr>
        </p:nvSpPr>
        <p:spPr>
          <a:xfrm>
            <a:off x="2332400" y="445025"/>
            <a:ext cx="44793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154" name="Google Shape;154;p26"/>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55" name="Google Shape;155;p26"/>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56" name="Google Shape;156;p26"/>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57" name="Google Shape;157;p26"/>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2">
    <p:spTree>
      <p:nvGrpSpPr>
        <p:cNvPr id="158" name="Shape 158"/>
        <p:cNvGrpSpPr/>
        <p:nvPr/>
      </p:nvGrpSpPr>
      <p:grpSpPr>
        <a:xfrm>
          <a:off x="0" y="0"/>
          <a:ext cx="0" cy="0"/>
          <a:chOff x="0" y="0"/>
          <a:chExt cx="0" cy="0"/>
        </a:xfrm>
      </p:grpSpPr>
      <p:sp>
        <p:nvSpPr>
          <p:cNvPr id="159" name="Google Shape;159;p27"/>
          <p:cNvSpPr txBox="1"/>
          <p:nvPr>
            <p:ph type="title"/>
          </p:nvPr>
        </p:nvSpPr>
        <p:spPr>
          <a:xfrm>
            <a:off x="2410500" y="2808253"/>
            <a:ext cx="4323000" cy="497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4800"/>
              <a:buNone/>
              <a:defRPr/>
            </a:lvl1pPr>
            <a:lvl2pPr lvl="1" rtl="0" algn="ctr">
              <a:spcBef>
                <a:spcPts val="0"/>
              </a:spcBef>
              <a:spcAft>
                <a:spcPts val="0"/>
              </a:spcAft>
              <a:buSzPts val="4800"/>
              <a:buFont typeface="Crimson Text"/>
              <a:buNone/>
              <a:defRPr sz="4800">
                <a:latin typeface="Crimson Text"/>
                <a:ea typeface="Crimson Text"/>
                <a:cs typeface="Crimson Text"/>
                <a:sym typeface="Crimson Text"/>
              </a:defRPr>
            </a:lvl2pPr>
            <a:lvl3pPr lvl="2" rtl="0" algn="ctr">
              <a:spcBef>
                <a:spcPts val="0"/>
              </a:spcBef>
              <a:spcAft>
                <a:spcPts val="0"/>
              </a:spcAft>
              <a:buSzPts val="4800"/>
              <a:buFont typeface="Crimson Text"/>
              <a:buNone/>
              <a:defRPr sz="4800">
                <a:latin typeface="Crimson Text"/>
                <a:ea typeface="Crimson Text"/>
                <a:cs typeface="Crimson Text"/>
                <a:sym typeface="Crimson Text"/>
              </a:defRPr>
            </a:lvl3pPr>
            <a:lvl4pPr lvl="3" rtl="0" algn="ctr">
              <a:spcBef>
                <a:spcPts val="0"/>
              </a:spcBef>
              <a:spcAft>
                <a:spcPts val="0"/>
              </a:spcAft>
              <a:buSzPts val="4800"/>
              <a:buFont typeface="Crimson Text"/>
              <a:buNone/>
              <a:defRPr sz="4800">
                <a:latin typeface="Crimson Text"/>
                <a:ea typeface="Crimson Text"/>
                <a:cs typeface="Crimson Text"/>
                <a:sym typeface="Crimson Text"/>
              </a:defRPr>
            </a:lvl4pPr>
            <a:lvl5pPr lvl="4" rtl="0" algn="ctr">
              <a:spcBef>
                <a:spcPts val="0"/>
              </a:spcBef>
              <a:spcAft>
                <a:spcPts val="0"/>
              </a:spcAft>
              <a:buSzPts val="4800"/>
              <a:buFont typeface="Crimson Text"/>
              <a:buNone/>
              <a:defRPr sz="4800">
                <a:latin typeface="Crimson Text"/>
                <a:ea typeface="Crimson Text"/>
                <a:cs typeface="Crimson Text"/>
                <a:sym typeface="Crimson Text"/>
              </a:defRPr>
            </a:lvl5pPr>
            <a:lvl6pPr lvl="5" rtl="0" algn="ctr">
              <a:spcBef>
                <a:spcPts val="0"/>
              </a:spcBef>
              <a:spcAft>
                <a:spcPts val="0"/>
              </a:spcAft>
              <a:buSzPts val="4800"/>
              <a:buFont typeface="Crimson Text"/>
              <a:buNone/>
              <a:defRPr sz="4800">
                <a:latin typeface="Crimson Text"/>
                <a:ea typeface="Crimson Text"/>
                <a:cs typeface="Crimson Text"/>
                <a:sym typeface="Crimson Text"/>
              </a:defRPr>
            </a:lvl6pPr>
            <a:lvl7pPr lvl="6" rtl="0" algn="ctr">
              <a:spcBef>
                <a:spcPts val="0"/>
              </a:spcBef>
              <a:spcAft>
                <a:spcPts val="0"/>
              </a:spcAft>
              <a:buSzPts val="4800"/>
              <a:buFont typeface="Crimson Text"/>
              <a:buNone/>
              <a:defRPr sz="4800">
                <a:latin typeface="Crimson Text"/>
                <a:ea typeface="Crimson Text"/>
                <a:cs typeface="Crimson Text"/>
                <a:sym typeface="Crimson Text"/>
              </a:defRPr>
            </a:lvl7pPr>
            <a:lvl8pPr lvl="7" rtl="0" algn="ctr">
              <a:spcBef>
                <a:spcPts val="0"/>
              </a:spcBef>
              <a:spcAft>
                <a:spcPts val="0"/>
              </a:spcAft>
              <a:buSzPts val="4800"/>
              <a:buFont typeface="Crimson Text"/>
              <a:buNone/>
              <a:defRPr sz="4800">
                <a:latin typeface="Crimson Text"/>
                <a:ea typeface="Crimson Text"/>
                <a:cs typeface="Crimson Text"/>
                <a:sym typeface="Crimson Text"/>
              </a:defRPr>
            </a:lvl8pPr>
            <a:lvl9pPr lvl="8" rtl="0" algn="ctr">
              <a:spcBef>
                <a:spcPts val="0"/>
              </a:spcBef>
              <a:spcAft>
                <a:spcPts val="0"/>
              </a:spcAft>
              <a:buSzPts val="4800"/>
              <a:buFont typeface="Crimson Text"/>
              <a:buNone/>
              <a:defRPr sz="4800">
                <a:latin typeface="Crimson Text"/>
                <a:ea typeface="Crimson Text"/>
                <a:cs typeface="Crimson Text"/>
                <a:sym typeface="Crimson Text"/>
              </a:defRPr>
            </a:lvl9pPr>
          </a:lstStyle>
          <a:p/>
        </p:txBody>
      </p:sp>
      <p:sp>
        <p:nvSpPr>
          <p:cNvPr id="160" name="Google Shape;160;p27"/>
          <p:cNvSpPr txBox="1"/>
          <p:nvPr>
            <p:ph idx="1" type="subTitle"/>
          </p:nvPr>
        </p:nvSpPr>
        <p:spPr>
          <a:xfrm>
            <a:off x="1842900" y="1661963"/>
            <a:ext cx="5458200" cy="997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20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161" name="Google Shape;161;p27"/>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62" name="Google Shape;162;p27"/>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1">
  <p:cSld name="CUSTOM_12">
    <p:spTree>
      <p:nvGrpSpPr>
        <p:cNvPr id="163" name="Shape 163"/>
        <p:cNvGrpSpPr/>
        <p:nvPr/>
      </p:nvGrpSpPr>
      <p:grpSpPr>
        <a:xfrm>
          <a:off x="0" y="0"/>
          <a:ext cx="0" cy="0"/>
          <a:chOff x="0" y="0"/>
          <a:chExt cx="0" cy="0"/>
        </a:xfrm>
      </p:grpSpPr>
      <p:sp>
        <p:nvSpPr>
          <p:cNvPr id="164" name="Google Shape;164;p28"/>
          <p:cNvSpPr txBox="1"/>
          <p:nvPr>
            <p:ph type="title"/>
          </p:nvPr>
        </p:nvSpPr>
        <p:spPr>
          <a:xfrm>
            <a:off x="699900" y="2821263"/>
            <a:ext cx="4323000" cy="497700"/>
          </a:xfrm>
          <a:prstGeom prst="rect">
            <a:avLst/>
          </a:prstGeom>
        </p:spPr>
        <p:txBody>
          <a:bodyPr anchorCtr="0" anchor="t" bIns="91425" lIns="91425" spcFirstLastPara="1" rIns="91425" wrap="square" tIns="91425">
            <a:noAutofit/>
          </a:bodyPr>
          <a:lstStyle>
            <a:lvl1pPr lvl="0" rtl="0">
              <a:spcBef>
                <a:spcPts val="0"/>
              </a:spcBef>
              <a:spcAft>
                <a:spcPts val="0"/>
              </a:spcAft>
              <a:buSzPts val="4800"/>
              <a:buNone/>
              <a:defRPr/>
            </a:lvl1pPr>
            <a:lvl2pPr lvl="1" rtl="0" algn="ctr">
              <a:spcBef>
                <a:spcPts val="0"/>
              </a:spcBef>
              <a:spcAft>
                <a:spcPts val="0"/>
              </a:spcAft>
              <a:buSzPts val="4800"/>
              <a:buFont typeface="Crimson Text"/>
              <a:buNone/>
              <a:defRPr sz="4800">
                <a:latin typeface="Crimson Text"/>
                <a:ea typeface="Crimson Text"/>
                <a:cs typeface="Crimson Text"/>
                <a:sym typeface="Crimson Text"/>
              </a:defRPr>
            </a:lvl2pPr>
            <a:lvl3pPr lvl="2" rtl="0" algn="ctr">
              <a:spcBef>
                <a:spcPts val="0"/>
              </a:spcBef>
              <a:spcAft>
                <a:spcPts val="0"/>
              </a:spcAft>
              <a:buSzPts val="4800"/>
              <a:buFont typeface="Crimson Text"/>
              <a:buNone/>
              <a:defRPr sz="4800">
                <a:latin typeface="Crimson Text"/>
                <a:ea typeface="Crimson Text"/>
                <a:cs typeface="Crimson Text"/>
                <a:sym typeface="Crimson Text"/>
              </a:defRPr>
            </a:lvl3pPr>
            <a:lvl4pPr lvl="3" rtl="0" algn="ctr">
              <a:spcBef>
                <a:spcPts val="0"/>
              </a:spcBef>
              <a:spcAft>
                <a:spcPts val="0"/>
              </a:spcAft>
              <a:buSzPts val="4800"/>
              <a:buFont typeface="Crimson Text"/>
              <a:buNone/>
              <a:defRPr sz="4800">
                <a:latin typeface="Crimson Text"/>
                <a:ea typeface="Crimson Text"/>
                <a:cs typeface="Crimson Text"/>
                <a:sym typeface="Crimson Text"/>
              </a:defRPr>
            </a:lvl4pPr>
            <a:lvl5pPr lvl="4" rtl="0" algn="ctr">
              <a:spcBef>
                <a:spcPts val="0"/>
              </a:spcBef>
              <a:spcAft>
                <a:spcPts val="0"/>
              </a:spcAft>
              <a:buSzPts val="4800"/>
              <a:buFont typeface="Crimson Text"/>
              <a:buNone/>
              <a:defRPr sz="4800">
                <a:latin typeface="Crimson Text"/>
                <a:ea typeface="Crimson Text"/>
                <a:cs typeface="Crimson Text"/>
                <a:sym typeface="Crimson Text"/>
              </a:defRPr>
            </a:lvl5pPr>
            <a:lvl6pPr lvl="5" rtl="0" algn="ctr">
              <a:spcBef>
                <a:spcPts val="0"/>
              </a:spcBef>
              <a:spcAft>
                <a:spcPts val="0"/>
              </a:spcAft>
              <a:buSzPts val="4800"/>
              <a:buFont typeface="Crimson Text"/>
              <a:buNone/>
              <a:defRPr sz="4800">
                <a:latin typeface="Crimson Text"/>
                <a:ea typeface="Crimson Text"/>
                <a:cs typeface="Crimson Text"/>
                <a:sym typeface="Crimson Text"/>
              </a:defRPr>
            </a:lvl6pPr>
            <a:lvl7pPr lvl="6" rtl="0" algn="ctr">
              <a:spcBef>
                <a:spcPts val="0"/>
              </a:spcBef>
              <a:spcAft>
                <a:spcPts val="0"/>
              </a:spcAft>
              <a:buSzPts val="4800"/>
              <a:buFont typeface="Crimson Text"/>
              <a:buNone/>
              <a:defRPr sz="4800">
                <a:latin typeface="Crimson Text"/>
                <a:ea typeface="Crimson Text"/>
                <a:cs typeface="Crimson Text"/>
                <a:sym typeface="Crimson Text"/>
              </a:defRPr>
            </a:lvl7pPr>
            <a:lvl8pPr lvl="7" rtl="0" algn="ctr">
              <a:spcBef>
                <a:spcPts val="0"/>
              </a:spcBef>
              <a:spcAft>
                <a:spcPts val="0"/>
              </a:spcAft>
              <a:buSzPts val="4800"/>
              <a:buFont typeface="Crimson Text"/>
              <a:buNone/>
              <a:defRPr sz="4800">
                <a:latin typeface="Crimson Text"/>
                <a:ea typeface="Crimson Text"/>
                <a:cs typeface="Crimson Text"/>
                <a:sym typeface="Crimson Text"/>
              </a:defRPr>
            </a:lvl8pPr>
            <a:lvl9pPr lvl="8" rtl="0" algn="ctr">
              <a:spcBef>
                <a:spcPts val="0"/>
              </a:spcBef>
              <a:spcAft>
                <a:spcPts val="0"/>
              </a:spcAft>
              <a:buSzPts val="4800"/>
              <a:buFont typeface="Crimson Text"/>
              <a:buNone/>
              <a:defRPr sz="4800">
                <a:latin typeface="Crimson Text"/>
                <a:ea typeface="Crimson Text"/>
                <a:cs typeface="Crimson Text"/>
                <a:sym typeface="Crimson Text"/>
              </a:defRPr>
            </a:lvl9pPr>
          </a:lstStyle>
          <a:p/>
        </p:txBody>
      </p:sp>
      <p:sp>
        <p:nvSpPr>
          <p:cNvPr id="165" name="Google Shape;165;p28"/>
          <p:cNvSpPr txBox="1"/>
          <p:nvPr>
            <p:ph idx="1" type="subTitle"/>
          </p:nvPr>
        </p:nvSpPr>
        <p:spPr>
          <a:xfrm>
            <a:off x="699900" y="1675902"/>
            <a:ext cx="5458200" cy="997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800"/>
              <a:buNone/>
              <a:defRPr sz="20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166" name="Google Shape;166;p28"/>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67" name="Google Shape;167;p28"/>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68" name="Google Shape;168;p28"/>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69" name="Google Shape;169;p28"/>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13">
    <p:spTree>
      <p:nvGrpSpPr>
        <p:cNvPr id="170" name="Shape 170"/>
        <p:cNvGrpSpPr/>
        <p:nvPr/>
      </p:nvGrpSpPr>
      <p:grpSpPr>
        <a:xfrm>
          <a:off x="0" y="0"/>
          <a:ext cx="0" cy="0"/>
          <a:chOff x="0" y="0"/>
          <a:chExt cx="0" cy="0"/>
        </a:xfrm>
      </p:grpSpPr>
      <p:sp>
        <p:nvSpPr>
          <p:cNvPr id="171" name="Google Shape;171;p29"/>
          <p:cNvSpPr txBox="1"/>
          <p:nvPr>
            <p:ph idx="1" type="subTitle"/>
          </p:nvPr>
        </p:nvSpPr>
        <p:spPr>
          <a:xfrm>
            <a:off x="2648400" y="1682000"/>
            <a:ext cx="3847200" cy="2379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accent1"/>
              </a:buClr>
              <a:buSzPts val="1400"/>
              <a:buChar char="●"/>
              <a:defRPr sz="1400"/>
            </a:lvl1pPr>
            <a:lvl2pPr lvl="1" rtl="0" algn="ctr">
              <a:spcBef>
                <a:spcPts val="0"/>
              </a:spcBef>
              <a:spcAft>
                <a:spcPts val="0"/>
              </a:spcAft>
              <a:buClr>
                <a:schemeClr val="dk1"/>
              </a:buClr>
              <a:buSzPts val="1400"/>
              <a:buChar char="○"/>
              <a:defRPr/>
            </a:lvl2pPr>
            <a:lvl3pPr lvl="2" rtl="0" algn="ctr">
              <a:spcBef>
                <a:spcPts val="0"/>
              </a:spcBef>
              <a:spcAft>
                <a:spcPts val="0"/>
              </a:spcAft>
              <a:buClr>
                <a:schemeClr val="dk1"/>
              </a:buClr>
              <a:buSzPts val="1400"/>
              <a:buChar char="■"/>
              <a:defRPr/>
            </a:lvl3pPr>
            <a:lvl4pPr lvl="3" rtl="0" algn="ctr">
              <a:spcBef>
                <a:spcPts val="0"/>
              </a:spcBef>
              <a:spcAft>
                <a:spcPts val="0"/>
              </a:spcAft>
              <a:buClr>
                <a:schemeClr val="dk1"/>
              </a:buClr>
              <a:buSzPts val="1400"/>
              <a:buChar char="●"/>
              <a:defRPr/>
            </a:lvl4pPr>
            <a:lvl5pPr lvl="4" rtl="0" algn="ctr">
              <a:spcBef>
                <a:spcPts val="0"/>
              </a:spcBef>
              <a:spcAft>
                <a:spcPts val="0"/>
              </a:spcAft>
              <a:buClr>
                <a:schemeClr val="dk1"/>
              </a:buClr>
              <a:buSzPts val="1400"/>
              <a:buChar char="○"/>
              <a:defRPr/>
            </a:lvl5pPr>
            <a:lvl6pPr lvl="5" rtl="0" algn="ctr">
              <a:spcBef>
                <a:spcPts val="0"/>
              </a:spcBef>
              <a:spcAft>
                <a:spcPts val="0"/>
              </a:spcAft>
              <a:buClr>
                <a:schemeClr val="dk1"/>
              </a:buClr>
              <a:buSzPts val="1400"/>
              <a:buChar char="■"/>
              <a:defRPr/>
            </a:lvl6pPr>
            <a:lvl7pPr lvl="6" rtl="0" algn="ctr">
              <a:spcBef>
                <a:spcPts val="0"/>
              </a:spcBef>
              <a:spcAft>
                <a:spcPts val="0"/>
              </a:spcAft>
              <a:buClr>
                <a:schemeClr val="dk1"/>
              </a:buClr>
              <a:buSzPts val="1400"/>
              <a:buChar char="●"/>
              <a:defRPr/>
            </a:lvl7pPr>
            <a:lvl8pPr lvl="7" rtl="0" algn="ctr">
              <a:spcBef>
                <a:spcPts val="0"/>
              </a:spcBef>
              <a:spcAft>
                <a:spcPts val="0"/>
              </a:spcAft>
              <a:buClr>
                <a:schemeClr val="dk1"/>
              </a:buClr>
              <a:buSzPts val="1400"/>
              <a:buChar char="○"/>
              <a:defRPr/>
            </a:lvl8pPr>
            <a:lvl9pPr lvl="8" rtl="0" algn="ctr">
              <a:spcBef>
                <a:spcPts val="0"/>
              </a:spcBef>
              <a:spcAft>
                <a:spcPts val="0"/>
              </a:spcAft>
              <a:buClr>
                <a:schemeClr val="dk1"/>
              </a:buClr>
              <a:buSzPts val="1400"/>
              <a:buChar char="■"/>
              <a:defRPr/>
            </a:lvl9pPr>
          </a:lstStyle>
          <a:p/>
        </p:txBody>
      </p:sp>
      <p:sp>
        <p:nvSpPr>
          <p:cNvPr id="172" name="Google Shape;172;p29"/>
          <p:cNvSpPr txBox="1"/>
          <p:nvPr>
            <p:ph type="title"/>
          </p:nvPr>
        </p:nvSpPr>
        <p:spPr>
          <a:xfrm>
            <a:off x="1732050" y="445025"/>
            <a:ext cx="56799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p:txBody>
      </p:sp>
      <p:cxnSp>
        <p:nvCxnSpPr>
          <p:cNvPr id="173" name="Google Shape;173;p29"/>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74" name="Google Shape;174;p29"/>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75" name="Google Shape;175;p29"/>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76" name="Google Shape;176;p29"/>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3">
    <p:spTree>
      <p:nvGrpSpPr>
        <p:cNvPr id="177" name="Shape 177"/>
        <p:cNvGrpSpPr/>
        <p:nvPr/>
      </p:nvGrpSpPr>
      <p:grpSpPr>
        <a:xfrm>
          <a:off x="0" y="0"/>
          <a:ext cx="0" cy="0"/>
          <a:chOff x="0" y="0"/>
          <a:chExt cx="0" cy="0"/>
        </a:xfrm>
      </p:grpSpPr>
      <p:sp>
        <p:nvSpPr>
          <p:cNvPr id="178" name="Google Shape;178;p30"/>
          <p:cNvSpPr txBox="1"/>
          <p:nvPr>
            <p:ph type="title"/>
          </p:nvPr>
        </p:nvSpPr>
        <p:spPr>
          <a:xfrm>
            <a:off x="1994850" y="1482825"/>
            <a:ext cx="5154300" cy="1291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9000"/>
              <a:buNone/>
              <a:defRPr sz="9000"/>
            </a:lvl1pPr>
            <a:lvl2pPr lvl="1" rtl="0" algn="ctr">
              <a:spcBef>
                <a:spcPts val="0"/>
              </a:spcBef>
              <a:spcAft>
                <a:spcPts val="0"/>
              </a:spcAft>
              <a:buSzPts val="9000"/>
              <a:buNone/>
              <a:defRPr sz="9000"/>
            </a:lvl2pPr>
            <a:lvl3pPr lvl="2" rtl="0" algn="ctr">
              <a:spcBef>
                <a:spcPts val="0"/>
              </a:spcBef>
              <a:spcAft>
                <a:spcPts val="0"/>
              </a:spcAft>
              <a:buSzPts val="9000"/>
              <a:buNone/>
              <a:defRPr sz="9000"/>
            </a:lvl3pPr>
            <a:lvl4pPr lvl="3" rtl="0" algn="ctr">
              <a:spcBef>
                <a:spcPts val="0"/>
              </a:spcBef>
              <a:spcAft>
                <a:spcPts val="0"/>
              </a:spcAft>
              <a:buSzPts val="9000"/>
              <a:buNone/>
              <a:defRPr sz="9000"/>
            </a:lvl4pPr>
            <a:lvl5pPr lvl="4" rtl="0" algn="ctr">
              <a:spcBef>
                <a:spcPts val="0"/>
              </a:spcBef>
              <a:spcAft>
                <a:spcPts val="0"/>
              </a:spcAft>
              <a:buSzPts val="9000"/>
              <a:buNone/>
              <a:defRPr sz="9000"/>
            </a:lvl5pPr>
            <a:lvl6pPr lvl="5" rtl="0" algn="ctr">
              <a:spcBef>
                <a:spcPts val="0"/>
              </a:spcBef>
              <a:spcAft>
                <a:spcPts val="0"/>
              </a:spcAft>
              <a:buSzPts val="9000"/>
              <a:buNone/>
              <a:defRPr sz="9000"/>
            </a:lvl6pPr>
            <a:lvl7pPr lvl="6" rtl="0" algn="ctr">
              <a:spcBef>
                <a:spcPts val="0"/>
              </a:spcBef>
              <a:spcAft>
                <a:spcPts val="0"/>
              </a:spcAft>
              <a:buSzPts val="9000"/>
              <a:buNone/>
              <a:defRPr sz="9000"/>
            </a:lvl7pPr>
            <a:lvl8pPr lvl="7" rtl="0" algn="ctr">
              <a:spcBef>
                <a:spcPts val="0"/>
              </a:spcBef>
              <a:spcAft>
                <a:spcPts val="0"/>
              </a:spcAft>
              <a:buSzPts val="9000"/>
              <a:buNone/>
              <a:defRPr sz="9000"/>
            </a:lvl8pPr>
            <a:lvl9pPr lvl="8" rtl="0" algn="ctr">
              <a:spcBef>
                <a:spcPts val="0"/>
              </a:spcBef>
              <a:spcAft>
                <a:spcPts val="0"/>
              </a:spcAft>
              <a:buSzPts val="9000"/>
              <a:buNone/>
              <a:defRPr sz="9000"/>
            </a:lvl9pPr>
          </a:lstStyle>
          <a:p/>
        </p:txBody>
      </p:sp>
      <p:sp>
        <p:nvSpPr>
          <p:cNvPr id="179" name="Google Shape;179;p30"/>
          <p:cNvSpPr txBox="1"/>
          <p:nvPr>
            <p:ph idx="1" type="subTitle"/>
          </p:nvPr>
        </p:nvSpPr>
        <p:spPr>
          <a:xfrm>
            <a:off x="2299500" y="2972150"/>
            <a:ext cx="4545000" cy="554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cxnSp>
        <p:nvCxnSpPr>
          <p:cNvPr id="180" name="Google Shape;180;p30"/>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81" name="Google Shape;181;p30"/>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14">
    <p:spTree>
      <p:nvGrpSpPr>
        <p:cNvPr id="182" name="Shape 182"/>
        <p:cNvGrpSpPr/>
        <p:nvPr/>
      </p:nvGrpSpPr>
      <p:grpSpPr>
        <a:xfrm>
          <a:off x="0" y="0"/>
          <a:ext cx="0" cy="0"/>
          <a:chOff x="0" y="0"/>
          <a:chExt cx="0" cy="0"/>
        </a:xfrm>
      </p:grpSpPr>
      <p:sp>
        <p:nvSpPr>
          <p:cNvPr id="183" name="Google Shape;183;p31"/>
          <p:cNvSpPr txBox="1"/>
          <p:nvPr>
            <p:ph type="title"/>
          </p:nvPr>
        </p:nvSpPr>
        <p:spPr>
          <a:xfrm>
            <a:off x="3742850" y="1549875"/>
            <a:ext cx="4545000" cy="1291200"/>
          </a:xfrm>
          <a:prstGeom prst="rect">
            <a:avLst/>
          </a:prstGeom>
        </p:spPr>
        <p:txBody>
          <a:bodyPr anchorCtr="0" anchor="t" bIns="91425" lIns="91425" spcFirstLastPara="1" rIns="91425" wrap="square" tIns="91425">
            <a:noAutofit/>
          </a:bodyPr>
          <a:lstStyle>
            <a:lvl1pPr lvl="0" rtl="0">
              <a:spcBef>
                <a:spcPts val="0"/>
              </a:spcBef>
              <a:spcAft>
                <a:spcPts val="0"/>
              </a:spcAft>
              <a:buSzPts val="9000"/>
              <a:buNone/>
              <a:defRPr sz="9000"/>
            </a:lvl1pPr>
            <a:lvl2pPr lvl="1" rtl="0">
              <a:spcBef>
                <a:spcPts val="0"/>
              </a:spcBef>
              <a:spcAft>
                <a:spcPts val="0"/>
              </a:spcAft>
              <a:buSzPts val="9000"/>
              <a:buNone/>
              <a:defRPr sz="9000"/>
            </a:lvl2pPr>
            <a:lvl3pPr lvl="2" rtl="0">
              <a:spcBef>
                <a:spcPts val="0"/>
              </a:spcBef>
              <a:spcAft>
                <a:spcPts val="0"/>
              </a:spcAft>
              <a:buSzPts val="9000"/>
              <a:buNone/>
              <a:defRPr sz="9000"/>
            </a:lvl3pPr>
            <a:lvl4pPr lvl="3" rtl="0">
              <a:spcBef>
                <a:spcPts val="0"/>
              </a:spcBef>
              <a:spcAft>
                <a:spcPts val="0"/>
              </a:spcAft>
              <a:buSzPts val="9000"/>
              <a:buNone/>
              <a:defRPr sz="9000"/>
            </a:lvl4pPr>
            <a:lvl5pPr lvl="4" rtl="0">
              <a:spcBef>
                <a:spcPts val="0"/>
              </a:spcBef>
              <a:spcAft>
                <a:spcPts val="0"/>
              </a:spcAft>
              <a:buSzPts val="9000"/>
              <a:buNone/>
              <a:defRPr sz="9000"/>
            </a:lvl5pPr>
            <a:lvl6pPr lvl="5" rtl="0">
              <a:spcBef>
                <a:spcPts val="0"/>
              </a:spcBef>
              <a:spcAft>
                <a:spcPts val="0"/>
              </a:spcAft>
              <a:buSzPts val="9000"/>
              <a:buNone/>
              <a:defRPr sz="9000"/>
            </a:lvl6pPr>
            <a:lvl7pPr lvl="6" rtl="0">
              <a:spcBef>
                <a:spcPts val="0"/>
              </a:spcBef>
              <a:spcAft>
                <a:spcPts val="0"/>
              </a:spcAft>
              <a:buSzPts val="9000"/>
              <a:buNone/>
              <a:defRPr sz="9000"/>
            </a:lvl7pPr>
            <a:lvl8pPr lvl="7" rtl="0">
              <a:spcBef>
                <a:spcPts val="0"/>
              </a:spcBef>
              <a:spcAft>
                <a:spcPts val="0"/>
              </a:spcAft>
              <a:buSzPts val="9000"/>
              <a:buNone/>
              <a:defRPr sz="9000"/>
            </a:lvl8pPr>
            <a:lvl9pPr lvl="8" rtl="0">
              <a:spcBef>
                <a:spcPts val="0"/>
              </a:spcBef>
              <a:spcAft>
                <a:spcPts val="0"/>
              </a:spcAft>
              <a:buSzPts val="9000"/>
              <a:buNone/>
              <a:defRPr sz="9000"/>
            </a:lvl9pPr>
          </a:lstStyle>
          <a:p/>
        </p:txBody>
      </p:sp>
      <p:sp>
        <p:nvSpPr>
          <p:cNvPr id="184" name="Google Shape;184;p31"/>
          <p:cNvSpPr txBox="1"/>
          <p:nvPr>
            <p:ph idx="1" type="subTitle"/>
          </p:nvPr>
        </p:nvSpPr>
        <p:spPr>
          <a:xfrm>
            <a:off x="3742850" y="3039213"/>
            <a:ext cx="4545000" cy="554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800"/>
              <a:buNone/>
              <a:defRPr sz="1400"/>
            </a:lvl1pPr>
            <a:lvl2pPr lvl="1" rtl="0">
              <a:lnSpc>
                <a:spcPct val="100000"/>
              </a:lnSpc>
              <a:spcBef>
                <a:spcPts val="0"/>
              </a:spcBef>
              <a:spcAft>
                <a:spcPts val="0"/>
              </a:spcAft>
              <a:buSzPts val="2100"/>
              <a:buNone/>
              <a:defRPr sz="2100"/>
            </a:lvl2pPr>
            <a:lvl3pPr lvl="2" rtl="0">
              <a:lnSpc>
                <a:spcPct val="100000"/>
              </a:lnSpc>
              <a:spcBef>
                <a:spcPts val="0"/>
              </a:spcBef>
              <a:spcAft>
                <a:spcPts val="0"/>
              </a:spcAft>
              <a:buSzPts val="2100"/>
              <a:buNone/>
              <a:defRPr sz="2100"/>
            </a:lvl3pPr>
            <a:lvl4pPr lvl="3" rtl="0">
              <a:lnSpc>
                <a:spcPct val="100000"/>
              </a:lnSpc>
              <a:spcBef>
                <a:spcPts val="0"/>
              </a:spcBef>
              <a:spcAft>
                <a:spcPts val="0"/>
              </a:spcAft>
              <a:buSzPts val="2100"/>
              <a:buNone/>
              <a:defRPr sz="2100"/>
            </a:lvl4pPr>
            <a:lvl5pPr lvl="4" rtl="0">
              <a:lnSpc>
                <a:spcPct val="100000"/>
              </a:lnSpc>
              <a:spcBef>
                <a:spcPts val="0"/>
              </a:spcBef>
              <a:spcAft>
                <a:spcPts val="0"/>
              </a:spcAft>
              <a:buSzPts val="2100"/>
              <a:buNone/>
              <a:defRPr sz="2100"/>
            </a:lvl5pPr>
            <a:lvl6pPr lvl="5" rtl="0">
              <a:lnSpc>
                <a:spcPct val="100000"/>
              </a:lnSpc>
              <a:spcBef>
                <a:spcPts val="0"/>
              </a:spcBef>
              <a:spcAft>
                <a:spcPts val="0"/>
              </a:spcAft>
              <a:buSzPts val="2100"/>
              <a:buNone/>
              <a:defRPr sz="2100"/>
            </a:lvl6pPr>
            <a:lvl7pPr lvl="6" rtl="0">
              <a:lnSpc>
                <a:spcPct val="100000"/>
              </a:lnSpc>
              <a:spcBef>
                <a:spcPts val="0"/>
              </a:spcBef>
              <a:spcAft>
                <a:spcPts val="0"/>
              </a:spcAft>
              <a:buSzPts val="2100"/>
              <a:buNone/>
              <a:defRPr sz="2100"/>
            </a:lvl7pPr>
            <a:lvl8pPr lvl="7" rtl="0">
              <a:lnSpc>
                <a:spcPct val="100000"/>
              </a:lnSpc>
              <a:spcBef>
                <a:spcPts val="0"/>
              </a:spcBef>
              <a:spcAft>
                <a:spcPts val="0"/>
              </a:spcAft>
              <a:buSzPts val="2100"/>
              <a:buNone/>
              <a:defRPr sz="2100"/>
            </a:lvl8pPr>
            <a:lvl9pPr lvl="8" rtl="0">
              <a:lnSpc>
                <a:spcPct val="100000"/>
              </a:lnSpc>
              <a:spcBef>
                <a:spcPts val="0"/>
              </a:spcBef>
              <a:spcAft>
                <a:spcPts val="0"/>
              </a:spcAft>
              <a:buSzPts val="2100"/>
              <a:buNone/>
              <a:defRPr sz="2100"/>
            </a:lvl9pPr>
          </a:lstStyle>
          <a:p/>
        </p:txBody>
      </p:sp>
      <p:cxnSp>
        <p:nvCxnSpPr>
          <p:cNvPr id="185" name="Google Shape;185;p31"/>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86" name="Google Shape;186;p31"/>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87" name="Google Shape;187;p31"/>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88" name="Google Shape;188;p31"/>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89" name="Google Shape;189;p31"/>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90" name="Google Shape;190;p31"/>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CUSTOM_15">
    <p:spTree>
      <p:nvGrpSpPr>
        <p:cNvPr id="191" name="Shape 191"/>
        <p:cNvGrpSpPr/>
        <p:nvPr/>
      </p:nvGrpSpPr>
      <p:grpSpPr>
        <a:xfrm>
          <a:off x="0" y="0"/>
          <a:ext cx="0" cy="0"/>
          <a:chOff x="0" y="0"/>
          <a:chExt cx="0" cy="0"/>
        </a:xfrm>
      </p:grpSpPr>
      <p:sp>
        <p:nvSpPr>
          <p:cNvPr id="192" name="Google Shape;192;p32"/>
          <p:cNvSpPr txBox="1"/>
          <p:nvPr>
            <p:ph type="title"/>
          </p:nvPr>
        </p:nvSpPr>
        <p:spPr>
          <a:xfrm>
            <a:off x="1677925" y="2511803"/>
            <a:ext cx="3714900" cy="805800"/>
          </a:xfrm>
          <a:prstGeom prst="rect">
            <a:avLst/>
          </a:prstGeom>
          <a:noFill/>
        </p:spPr>
        <p:txBody>
          <a:bodyPr anchorCtr="0" anchor="t" bIns="91425" lIns="91425" spcFirstLastPara="1" rIns="91425" wrap="square" tIns="91425">
            <a:noAutofit/>
          </a:bodyPr>
          <a:lstStyle>
            <a:lvl1pPr lvl="0" rtl="0" algn="r">
              <a:spcBef>
                <a:spcPts val="0"/>
              </a:spcBef>
              <a:spcAft>
                <a:spcPts val="0"/>
              </a:spcAft>
              <a:buClr>
                <a:schemeClr val="accent4"/>
              </a:buClr>
              <a:buSzPts val="3600"/>
              <a:buNone/>
              <a:defRPr sz="5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93" name="Google Shape;193;p32"/>
          <p:cNvSpPr txBox="1"/>
          <p:nvPr>
            <p:ph hasCustomPrompt="1" idx="2" type="title"/>
          </p:nvPr>
        </p:nvSpPr>
        <p:spPr>
          <a:xfrm>
            <a:off x="3741925" y="1484693"/>
            <a:ext cx="1650900" cy="978300"/>
          </a:xfrm>
          <a:prstGeom prst="rect">
            <a:avLst/>
          </a:prstGeom>
        </p:spPr>
        <p:txBody>
          <a:bodyPr anchorCtr="0" anchor="t" bIns="91425" lIns="91425" spcFirstLastPara="1" rIns="91425" wrap="square" tIns="91425">
            <a:noAutofit/>
          </a:bodyPr>
          <a:lstStyle>
            <a:lvl1pPr lvl="0" rtl="0" algn="r">
              <a:spcBef>
                <a:spcPts val="0"/>
              </a:spcBef>
              <a:spcAft>
                <a:spcPts val="0"/>
              </a:spcAft>
              <a:buSzPts val="6000"/>
              <a:buNone/>
              <a:defRPr sz="7000">
                <a:solidFill>
                  <a:schemeClr val="accent1"/>
                </a:solidFill>
              </a:defRPr>
            </a:lvl1pPr>
            <a:lvl2pPr lvl="1" rtl="0" algn="ctr">
              <a:spcBef>
                <a:spcPts val="0"/>
              </a:spcBef>
              <a:spcAft>
                <a:spcPts val="0"/>
              </a:spcAft>
              <a:buSzPts val="6000"/>
              <a:buNone/>
              <a:defRPr b="1" sz="6000"/>
            </a:lvl2pPr>
            <a:lvl3pPr lvl="2" rtl="0" algn="ctr">
              <a:spcBef>
                <a:spcPts val="0"/>
              </a:spcBef>
              <a:spcAft>
                <a:spcPts val="0"/>
              </a:spcAft>
              <a:buSzPts val="6000"/>
              <a:buNone/>
              <a:defRPr b="1" sz="6000"/>
            </a:lvl3pPr>
            <a:lvl4pPr lvl="3" rtl="0" algn="ctr">
              <a:spcBef>
                <a:spcPts val="0"/>
              </a:spcBef>
              <a:spcAft>
                <a:spcPts val="0"/>
              </a:spcAft>
              <a:buSzPts val="6000"/>
              <a:buNone/>
              <a:defRPr b="1" sz="6000"/>
            </a:lvl4pPr>
            <a:lvl5pPr lvl="4" rtl="0" algn="ctr">
              <a:spcBef>
                <a:spcPts val="0"/>
              </a:spcBef>
              <a:spcAft>
                <a:spcPts val="0"/>
              </a:spcAft>
              <a:buSzPts val="6000"/>
              <a:buNone/>
              <a:defRPr b="1" sz="6000"/>
            </a:lvl5pPr>
            <a:lvl6pPr lvl="5" rtl="0" algn="ctr">
              <a:spcBef>
                <a:spcPts val="0"/>
              </a:spcBef>
              <a:spcAft>
                <a:spcPts val="0"/>
              </a:spcAft>
              <a:buSzPts val="6000"/>
              <a:buNone/>
              <a:defRPr b="1" sz="6000"/>
            </a:lvl6pPr>
            <a:lvl7pPr lvl="6" rtl="0" algn="ctr">
              <a:spcBef>
                <a:spcPts val="0"/>
              </a:spcBef>
              <a:spcAft>
                <a:spcPts val="0"/>
              </a:spcAft>
              <a:buSzPts val="6000"/>
              <a:buNone/>
              <a:defRPr b="1" sz="6000"/>
            </a:lvl7pPr>
            <a:lvl8pPr lvl="7" rtl="0" algn="ctr">
              <a:spcBef>
                <a:spcPts val="0"/>
              </a:spcBef>
              <a:spcAft>
                <a:spcPts val="0"/>
              </a:spcAft>
              <a:buSzPts val="6000"/>
              <a:buNone/>
              <a:defRPr b="1" sz="6000"/>
            </a:lvl8pPr>
            <a:lvl9pPr lvl="8" rtl="0" algn="ctr">
              <a:spcBef>
                <a:spcPts val="0"/>
              </a:spcBef>
              <a:spcAft>
                <a:spcPts val="0"/>
              </a:spcAft>
              <a:buSzPts val="6000"/>
              <a:buNone/>
              <a:defRPr b="1" sz="6000"/>
            </a:lvl9pPr>
          </a:lstStyle>
          <a:p>
            <a:r>
              <a:t>xx%</a:t>
            </a:r>
          </a:p>
        </p:txBody>
      </p:sp>
      <p:sp>
        <p:nvSpPr>
          <p:cNvPr id="194" name="Google Shape;194;p32"/>
          <p:cNvSpPr txBox="1"/>
          <p:nvPr>
            <p:ph idx="1" type="subTitle"/>
          </p:nvPr>
        </p:nvSpPr>
        <p:spPr>
          <a:xfrm>
            <a:off x="831625" y="3244000"/>
            <a:ext cx="4561200" cy="3930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8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195" name="Google Shape;195;p32"/>
          <p:cNvCxnSpPr/>
          <p:nvPr/>
        </p:nvCxnSpPr>
        <p:spPr>
          <a:xfrm rot="10800000">
            <a:off x="-30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96" name="Google Shape;196;p32"/>
          <p:cNvCxnSpPr/>
          <p:nvPr/>
        </p:nvCxnSpPr>
        <p:spPr>
          <a:xfrm rot="10800000">
            <a:off x="-30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97" name="Google Shape;197;p32"/>
          <p:cNvCxnSpPr/>
          <p:nvPr/>
        </p:nvCxnSpPr>
        <p:spPr>
          <a:xfrm>
            <a:off x="-112875" y="3979775"/>
            <a:ext cx="1378500" cy="12363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98" name="Google Shape;198;p32"/>
          <p:cNvCxnSpPr/>
          <p:nvPr/>
        </p:nvCxnSpPr>
        <p:spPr>
          <a:xfrm>
            <a:off x="7908725" y="-88700"/>
            <a:ext cx="1418700" cy="10644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_ONLY_1">
    <p:spTree>
      <p:nvGrpSpPr>
        <p:cNvPr id="199" name="Shape 199"/>
        <p:cNvGrpSpPr/>
        <p:nvPr/>
      </p:nvGrpSpPr>
      <p:grpSpPr>
        <a:xfrm>
          <a:off x="0" y="0"/>
          <a:ext cx="0" cy="0"/>
          <a:chOff x="0" y="0"/>
          <a:chExt cx="0" cy="0"/>
        </a:xfrm>
      </p:grpSpPr>
      <p:sp>
        <p:nvSpPr>
          <p:cNvPr id="200" name="Google Shape;200;p33"/>
          <p:cNvSpPr txBox="1"/>
          <p:nvPr>
            <p:ph type="title"/>
          </p:nvPr>
        </p:nvSpPr>
        <p:spPr>
          <a:xfrm>
            <a:off x="713225" y="445025"/>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201" name="Google Shape;201;p33"/>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02" name="Google Shape;202;p33"/>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03" name="Google Shape;203;p33"/>
          <p:cNvCxnSpPr/>
          <p:nvPr/>
        </p:nvCxnSpPr>
        <p:spPr>
          <a:xfrm>
            <a:off x="7207350" y="-153175"/>
            <a:ext cx="2120400" cy="12738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6">
    <p:spTree>
      <p:nvGrpSpPr>
        <p:cNvPr id="204" name="Shape 204"/>
        <p:cNvGrpSpPr/>
        <p:nvPr/>
      </p:nvGrpSpPr>
      <p:grpSpPr>
        <a:xfrm>
          <a:off x="0" y="0"/>
          <a:ext cx="0" cy="0"/>
          <a:chOff x="0" y="0"/>
          <a:chExt cx="0" cy="0"/>
        </a:xfrm>
      </p:grpSpPr>
      <p:cxnSp>
        <p:nvCxnSpPr>
          <p:cNvPr id="205" name="Google Shape;205;p34"/>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06" name="Google Shape;206;p34"/>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07" name="Google Shape;207;p34"/>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08" name="Google Shape;208;p34"/>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09" name="Google Shape;209;p34"/>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10" name="Google Shape;210;p34"/>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
        <p:nvSpPr>
          <p:cNvPr id="211" name="Google Shape;211;p34"/>
          <p:cNvSpPr txBox="1"/>
          <p:nvPr>
            <p:ph type="title"/>
          </p:nvPr>
        </p:nvSpPr>
        <p:spPr>
          <a:xfrm>
            <a:off x="713225" y="445025"/>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17">
    <p:spTree>
      <p:nvGrpSpPr>
        <p:cNvPr id="212" name="Shape 212"/>
        <p:cNvGrpSpPr/>
        <p:nvPr/>
      </p:nvGrpSpPr>
      <p:grpSpPr>
        <a:xfrm>
          <a:off x="0" y="0"/>
          <a:ext cx="0" cy="0"/>
          <a:chOff x="0" y="0"/>
          <a:chExt cx="0" cy="0"/>
        </a:xfrm>
      </p:grpSpPr>
      <p:sp>
        <p:nvSpPr>
          <p:cNvPr id="213" name="Google Shape;213;p35"/>
          <p:cNvSpPr txBox="1"/>
          <p:nvPr>
            <p:ph type="title"/>
          </p:nvPr>
        </p:nvSpPr>
        <p:spPr>
          <a:xfrm>
            <a:off x="1877475" y="445025"/>
            <a:ext cx="5389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14" name="Google Shape;214;p35"/>
          <p:cNvSpPr txBox="1"/>
          <p:nvPr>
            <p:ph idx="1" type="subTitle"/>
          </p:nvPr>
        </p:nvSpPr>
        <p:spPr>
          <a:xfrm>
            <a:off x="3226708" y="1405390"/>
            <a:ext cx="2486100" cy="4011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215" name="Google Shape;215;p35"/>
          <p:cNvSpPr txBox="1"/>
          <p:nvPr>
            <p:ph idx="2" type="subTitle"/>
          </p:nvPr>
        </p:nvSpPr>
        <p:spPr>
          <a:xfrm>
            <a:off x="3226708" y="1806417"/>
            <a:ext cx="2486100" cy="6186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16" name="Google Shape;216;p35"/>
          <p:cNvSpPr txBox="1"/>
          <p:nvPr>
            <p:ph idx="3" type="subTitle"/>
          </p:nvPr>
        </p:nvSpPr>
        <p:spPr>
          <a:xfrm>
            <a:off x="719108" y="1405390"/>
            <a:ext cx="2486100" cy="4011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217" name="Google Shape;217;p35"/>
          <p:cNvSpPr txBox="1"/>
          <p:nvPr>
            <p:ph idx="4" type="subTitle"/>
          </p:nvPr>
        </p:nvSpPr>
        <p:spPr>
          <a:xfrm>
            <a:off x="719108" y="1806417"/>
            <a:ext cx="2486100" cy="6186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18" name="Google Shape;218;p35"/>
          <p:cNvSpPr txBox="1"/>
          <p:nvPr>
            <p:ph idx="5" type="subTitle"/>
          </p:nvPr>
        </p:nvSpPr>
        <p:spPr>
          <a:xfrm>
            <a:off x="3226708" y="3171118"/>
            <a:ext cx="2486100" cy="461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219" name="Google Shape;219;p35"/>
          <p:cNvSpPr txBox="1"/>
          <p:nvPr>
            <p:ph idx="6" type="subTitle"/>
          </p:nvPr>
        </p:nvSpPr>
        <p:spPr>
          <a:xfrm>
            <a:off x="3226708" y="3565487"/>
            <a:ext cx="2486100" cy="6186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20" name="Google Shape;220;p35"/>
          <p:cNvSpPr txBox="1"/>
          <p:nvPr>
            <p:ph idx="7" type="subTitle"/>
          </p:nvPr>
        </p:nvSpPr>
        <p:spPr>
          <a:xfrm>
            <a:off x="719108" y="3171118"/>
            <a:ext cx="2486100" cy="461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221" name="Google Shape;221;p35"/>
          <p:cNvSpPr txBox="1"/>
          <p:nvPr>
            <p:ph idx="8" type="subTitle"/>
          </p:nvPr>
        </p:nvSpPr>
        <p:spPr>
          <a:xfrm>
            <a:off x="719158" y="3565487"/>
            <a:ext cx="2486100" cy="6186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222" name="Google Shape;222;p35"/>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23" name="Google Shape;223;p35"/>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18">
    <p:spTree>
      <p:nvGrpSpPr>
        <p:cNvPr id="224" name="Shape 224"/>
        <p:cNvGrpSpPr/>
        <p:nvPr/>
      </p:nvGrpSpPr>
      <p:grpSpPr>
        <a:xfrm>
          <a:off x="0" y="0"/>
          <a:ext cx="0" cy="0"/>
          <a:chOff x="0" y="0"/>
          <a:chExt cx="0" cy="0"/>
        </a:xfrm>
      </p:grpSpPr>
      <p:cxnSp>
        <p:nvCxnSpPr>
          <p:cNvPr id="225" name="Google Shape;225;p36"/>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26" name="Google Shape;226;p36"/>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27" name="Google Shape;227;p36"/>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28" name="Google Shape;228;p36"/>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
        <p:nvSpPr>
          <p:cNvPr id="229" name="Google Shape;229;p36"/>
          <p:cNvSpPr txBox="1"/>
          <p:nvPr>
            <p:ph idx="1" type="body"/>
          </p:nvPr>
        </p:nvSpPr>
        <p:spPr>
          <a:xfrm>
            <a:off x="5547900" y="3007750"/>
            <a:ext cx="2883000" cy="1595400"/>
          </a:xfrm>
          <a:prstGeom prst="rect">
            <a:avLst/>
          </a:prstGeom>
        </p:spPr>
        <p:txBody>
          <a:bodyPr anchorCtr="0" anchor="t" bIns="91425" lIns="91425" spcFirstLastPara="1" rIns="91425" wrap="square" tIns="91425">
            <a:noAutofit/>
          </a:bodyPr>
          <a:lstStyle>
            <a:lvl1pPr indent="-342900" lvl="0" marL="457200" rtl="0">
              <a:lnSpc>
                <a:spcPct val="100000"/>
              </a:lnSpc>
              <a:spcBef>
                <a:spcPts val="0"/>
              </a:spcBef>
              <a:spcAft>
                <a:spcPts val="0"/>
              </a:spcAft>
              <a:buSzPts val="1800"/>
              <a:buChar char="●"/>
              <a:defRPr sz="3000">
                <a:solidFill>
                  <a:schemeClr val="dk1"/>
                </a:solidFill>
                <a:latin typeface="Vidaloka"/>
                <a:ea typeface="Vidaloka"/>
                <a:cs typeface="Vidaloka"/>
                <a:sym typeface="Vidaloka"/>
              </a:defRPr>
            </a:lvl1pPr>
            <a:lvl2pPr indent="-317500" lvl="1" marL="914400" rtl="0">
              <a:lnSpc>
                <a:spcPct val="100000"/>
              </a:lnSpc>
              <a:spcBef>
                <a:spcPts val="0"/>
              </a:spcBef>
              <a:spcAft>
                <a:spcPts val="0"/>
              </a:spcAft>
              <a:buSzPts val="1400"/>
              <a:buChar char="○"/>
              <a:defRPr sz="3000">
                <a:latin typeface="Vidaloka"/>
                <a:ea typeface="Vidaloka"/>
                <a:cs typeface="Vidaloka"/>
                <a:sym typeface="Vidaloka"/>
              </a:defRPr>
            </a:lvl2pPr>
            <a:lvl3pPr indent="-317500" lvl="2" marL="1371600" rtl="0">
              <a:lnSpc>
                <a:spcPct val="100000"/>
              </a:lnSpc>
              <a:spcBef>
                <a:spcPts val="0"/>
              </a:spcBef>
              <a:spcAft>
                <a:spcPts val="0"/>
              </a:spcAft>
              <a:buSzPts val="1400"/>
              <a:buChar char="■"/>
              <a:defRPr sz="3000">
                <a:latin typeface="Vidaloka"/>
                <a:ea typeface="Vidaloka"/>
                <a:cs typeface="Vidaloka"/>
                <a:sym typeface="Vidaloka"/>
              </a:defRPr>
            </a:lvl3pPr>
            <a:lvl4pPr indent="-317500" lvl="3" marL="1828800" rtl="0">
              <a:lnSpc>
                <a:spcPct val="100000"/>
              </a:lnSpc>
              <a:spcBef>
                <a:spcPts val="0"/>
              </a:spcBef>
              <a:spcAft>
                <a:spcPts val="0"/>
              </a:spcAft>
              <a:buSzPts val="1400"/>
              <a:buChar char="●"/>
              <a:defRPr sz="3000">
                <a:latin typeface="Vidaloka"/>
                <a:ea typeface="Vidaloka"/>
                <a:cs typeface="Vidaloka"/>
                <a:sym typeface="Vidaloka"/>
              </a:defRPr>
            </a:lvl4pPr>
            <a:lvl5pPr indent="-317500" lvl="4" marL="2286000" rtl="0">
              <a:lnSpc>
                <a:spcPct val="100000"/>
              </a:lnSpc>
              <a:spcBef>
                <a:spcPts val="0"/>
              </a:spcBef>
              <a:spcAft>
                <a:spcPts val="0"/>
              </a:spcAft>
              <a:buSzPts val="1400"/>
              <a:buChar char="○"/>
              <a:defRPr sz="3000">
                <a:latin typeface="Vidaloka"/>
                <a:ea typeface="Vidaloka"/>
                <a:cs typeface="Vidaloka"/>
                <a:sym typeface="Vidaloka"/>
              </a:defRPr>
            </a:lvl5pPr>
            <a:lvl6pPr indent="-317500" lvl="5" marL="2743200" rtl="0">
              <a:lnSpc>
                <a:spcPct val="100000"/>
              </a:lnSpc>
              <a:spcBef>
                <a:spcPts val="0"/>
              </a:spcBef>
              <a:spcAft>
                <a:spcPts val="0"/>
              </a:spcAft>
              <a:buSzPts val="1400"/>
              <a:buChar char="■"/>
              <a:defRPr sz="3000">
                <a:latin typeface="Vidaloka"/>
                <a:ea typeface="Vidaloka"/>
                <a:cs typeface="Vidaloka"/>
                <a:sym typeface="Vidaloka"/>
              </a:defRPr>
            </a:lvl6pPr>
            <a:lvl7pPr indent="-317500" lvl="6" marL="3200400" rtl="0">
              <a:lnSpc>
                <a:spcPct val="100000"/>
              </a:lnSpc>
              <a:spcBef>
                <a:spcPts val="0"/>
              </a:spcBef>
              <a:spcAft>
                <a:spcPts val="0"/>
              </a:spcAft>
              <a:buSzPts val="1400"/>
              <a:buChar char="●"/>
              <a:defRPr sz="3000">
                <a:latin typeface="Vidaloka"/>
                <a:ea typeface="Vidaloka"/>
                <a:cs typeface="Vidaloka"/>
                <a:sym typeface="Vidaloka"/>
              </a:defRPr>
            </a:lvl7pPr>
            <a:lvl8pPr indent="-317500" lvl="7" marL="3657600" rtl="0">
              <a:lnSpc>
                <a:spcPct val="100000"/>
              </a:lnSpc>
              <a:spcBef>
                <a:spcPts val="0"/>
              </a:spcBef>
              <a:spcAft>
                <a:spcPts val="0"/>
              </a:spcAft>
              <a:buSzPts val="1400"/>
              <a:buChar char="○"/>
              <a:defRPr sz="3000">
                <a:latin typeface="Vidaloka"/>
                <a:ea typeface="Vidaloka"/>
                <a:cs typeface="Vidaloka"/>
                <a:sym typeface="Vidaloka"/>
              </a:defRPr>
            </a:lvl8pPr>
            <a:lvl9pPr indent="-317500" lvl="8" marL="4114800" rtl="0">
              <a:lnSpc>
                <a:spcPct val="100000"/>
              </a:lnSpc>
              <a:spcBef>
                <a:spcPts val="0"/>
              </a:spcBef>
              <a:spcAft>
                <a:spcPts val="0"/>
              </a:spcAft>
              <a:buSzPts val="1400"/>
              <a:buChar char="■"/>
              <a:defRPr sz="3000">
                <a:latin typeface="Vidaloka"/>
                <a:ea typeface="Vidaloka"/>
                <a:cs typeface="Vidaloka"/>
                <a:sym typeface="Vidaloka"/>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1">
  <p:cSld name="CUSTOM_19">
    <p:spTree>
      <p:nvGrpSpPr>
        <p:cNvPr id="230" name="Shape 230"/>
        <p:cNvGrpSpPr/>
        <p:nvPr/>
      </p:nvGrpSpPr>
      <p:grpSpPr>
        <a:xfrm>
          <a:off x="0" y="0"/>
          <a:ext cx="0" cy="0"/>
          <a:chOff x="0" y="0"/>
          <a:chExt cx="0" cy="0"/>
        </a:xfrm>
      </p:grpSpPr>
      <p:sp>
        <p:nvSpPr>
          <p:cNvPr id="231" name="Google Shape;231;p37"/>
          <p:cNvSpPr txBox="1"/>
          <p:nvPr>
            <p:ph hasCustomPrompt="1" type="title"/>
          </p:nvPr>
        </p:nvSpPr>
        <p:spPr>
          <a:xfrm>
            <a:off x="713225" y="1345375"/>
            <a:ext cx="6120300" cy="1644300"/>
          </a:xfrm>
          <a:prstGeom prst="rect">
            <a:avLst/>
          </a:prstGeom>
        </p:spPr>
        <p:txBody>
          <a:bodyPr anchorCtr="0" anchor="t" bIns="91425" lIns="91425" spcFirstLastPara="1" rIns="91425" wrap="square" tIns="91425">
            <a:noAutofit/>
          </a:bodyPr>
          <a:lstStyle>
            <a:lvl1pPr lvl="0" rtl="0">
              <a:spcBef>
                <a:spcPts val="0"/>
              </a:spcBef>
              <a:spcAft>
                <a:spcPts val="0"/>
              </a:spcAft>
              <a:buSzPts val="12000"/>
              <a:buNone/>
              <a:defRPr sz="12000">
                <a:solidFill>
                  <a:schemeClr val="accent1"/>
                </a:solidFill>
              </a:defRPr>
            </a:lvl1pPr>
            <a:lvl2pPr lvl="1" rtl="0">
              <a:spcBef>
                <a:spcPts val="0"/>
              </a:spcBef>
              <a:spcAft>
                <a:spcPts val="0"/>
              </a:spcAft>
              <a:buSzPts val="12000"/>
              <a:buNone/>
              <a:defRPr sz="12000"/>
            </a:lvl2pPr>
            <a:lvl3pPr lvl="2" rtl="0">
              <a:spcBef>
                <a:spcPts val="0"/>
              </a:spcBef>
              <a:spcAft>
                <a:spcPts val="0"/>
              </a:spcAft>
              <a:buSzPts val="12000"/>
              <a:buNone/>
              <a:defRPr sz="12000"/>
            </a:lvl3pPr>
            <a:lvl4pPr lvl="3" rtl="0">
              <a:spcBef>
                <a:spcPts val="0"/>
              </a:spcBef>
              <a:spcAft>
                <a:spcPts val="0"/>
              </a:spcAft>
              <a:buSzPts val="12000"/>
              <a:buNone/>
              <a:defRPr sz="12000"/>
            </a:lvl4pPr>
            <a:lvl5pPr lvl="4" rtl="0">
              <a:spcBef>
                <a:spcPts val="0"/>
              </a:spcBef>
              <a:spcAft>
                <a:spcPts val="0"/>
              </a:spcAft>
              <a:buSzPts val="12000"/>
              <a:buNone/>
              <a:defRPr sz="12000"/>
            </a:lvl5pPr>
            <a:lvl6pPr lvl="5" rtl="0">
              <a:spcBef>
                <a:spcPts val="0"/>
              </a:spcBef>
              <a:spcAft>
                <a:spcPts val="0"/>
              </a:spcAft>
              <a:buSzPts val="12000"/>
              <a:buNone/>
              <a:defRPr sz="12000"/>
            </a:lvl6pPr>
            <a:lvl7pPr lvl="6" rtl="0">
              <a:spcBef>
                <a:spcPts val="0"/>
              </a:spcBef>
              <a:spcAft>
                <a:spcPts val="0"/>
              </a:spcAft>
              <a:buSzPts val="12000"/>
              <a:buNone/>
              <a:defRPr sz="12000"/>
            </a:lvl7pPr>
            <a:lvl8pPr lvl="7" rtl="0">
              <a:spcBef>
                <a:spcPts val="0"/>
              </a:spcBef>
              <a:spcAft>
                <a:spcPts val="0"/>
              </a:spcAft>
              <a:buSzPts val="12000"/>
              <a:buNone/>
              <a:defRPr sz="12000"/>
            </a:lvl8pPr>
            <a:lvl9pPr lvl="8" rtl="0">
              <a:spcBef>
                <a:spcPts val="0"/>
              </a:spcBef>
              <a:spcAft>
                <a:spcPts val="0"/>
              </a:spcAft>
              <a:buSzPts val="12000"/>
              <a:buNone/>
              <a:defRPr sz="12000"/>
            </a:lvl9pPr>
          </a:lstStyle>
          <a:p>
            <a:r>
              <a:t>xx%</a:t>
            </a:r>
          </a:p>
        </p:txBody>
      </p:sp>
      <p:sp>
        <p:nvSpPr>
          <p:cNvPr id="232" name="Google Shape;232;p37"/>
          <p:cNvSpPr txBox="1"/>
          <p:nvPr>
            <p:ph idx="1" type="subTitle"/>
          </p:nvPr>
        </p:nvSpPr>
        <p:spPr>
          <a:xfrm>
            <a:off x="713225" y="3188648"/>
            <a:ext cx="6120300" cy="3750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sz="1600"/>
            </a:lvl1pPr>
            <a:lvl2pPr lvl="1" rtl="0">
              <a:spcBef>
                <a:spcPts val="0"/>
              </a:spcBef>
              <a:spcAft>
                <a:spcPts val="0"/>
              </a:spcAft>
              <a:buSzPts val="1600"/>
              <a:buNone/>
              <a:defRPr sz="1600"/>
            </a:lvl2pPr>
            <a:lvl3pPr lvl="2" rtl="0">
              <a:spcBef>
                <a:spcPts val="0"/>
              </a:spcBef>
              <a:spcAft>
                <a:spcPts val="0"/>
              </a:spcAft>
              <a:buSzPts val="1600"/>
              <a:buNone/>
              <a:defRPr sz="1600"/>
            </a:lvl3pPr>
            <a:lvl4pPr lvl="3" rtl="0">
              <a:spcBef>
                <a:spcPts val="0"/>
              </a:spcBef>
              <a:spcAft>
                <a:spcPts val="0"/>
              </a:spcAft>
              <a:buSzPts val="1600"/>
              <a:buNone/>
              <a:defRPr sz="1600"/>
            </a:lvl4pPr>
            <a:lvl5pPr lvl="4" rtl="0">
              <a:spcBef>
                <a:spcPts val="0"/>
              </a:spcBef>
              <a:spcAft>
                <a:spcPts val="0"/>
              </a:spcAft>
              <a:buSzPts val="1600"/>
              <a:buNone/>
              <a:defRPr sz="1600"/>
            </a:lvl5pPr>
            <a:lvl6pPr lvl="5" rtl="0">
              <a:spcBef>
                <a:spcPts val="0"/>
              </a:spcBef>
              <a:spcAft>
                <a:spcPts val="0"/>
              </a:spcAft>
              <a:buSzPts val="1600"/>
              <a:buNone/>
              <a:defRPr sz="1600"/>
            </a:lvl6pPr>
            <a:lvl7pPr lvl="6" rtl="0">
              <a:spcBef>
                <a:spcPts val="0"/>
              </a:spcBef>
              <a:spcAft>
                <a:spcPts val="0"/>
              </a:spcAft>
              <a:buSzPts val="1600"/>
              <a:buNone/>
              <a:defRPr sz="1600"/>
            </a:lvl7pPr>
            <a:lvl8pPr lvl="7" rtl="0">
              <a:spcBef>
                <a:spcPts val="0"/>
              </a:spcBef>
              <a:spcAft>
                <a:spcPts val="0"/>
              </a:spcAft>
              <a:buSzPts val="1600"/>
              <a:buNone/>
              <a:defRPr sz="1600"/>
            </a:lvl8pPr>
            <a:lvl9pPr lvl="8" rtl="0">
              <a:spcBef>
                <a:spcPts val="0"/>
              </a:spcBef>
              <a:spcAft>
                <a:spcPts val="0"/>
              </a:spcAft>
              <a:buSzPts val="1600"/>
              <a:buNone/>
              <a:defRPr sz="1600"/>
            </a:lvl9pPr>
          </a:lstStyle>
          <a:p/>
        </p:txBody>
      </p:sp>
      <p:cxnSp>
        <p:nvCxnSpPr>
          <p:cNvPr id="233" name="Google Shape;233;p37"/>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34" name="Google Shape;234;p37"/>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35" name="Google Shape;235;p37"/>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36" name="Google Shape;236;p37"/>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SECTION_HEADER_1">
    <p:spTree>
      <p:nvGrpSpPr>
        <p:cNvPr id="237" name="Shape 237"/>
        <p:cNvGrpSpPr/>
        <p:nvPr/>
      </p:nvGrpSpPr>
      <p:grpSpPr>
        <a:xfrm>
          <a:off x="0" y="0"/>
          <a:ext cx="0" cy="0"/>
          <a:chOff x="0" y="0"/>
          <a:chExt cx="0" cy="0"/>
        </a:xfrm>
      </p:grpSpPr>
      <p:sp>
        <p:nvSpPr>
          <p:cNvPr id="238" name="Google Shape;238;p38"/>
          <p:cNvSpPr txBox="1"/>
          <p:nvPr>
            <p:ph type="title"/>
          </p:nvPr>
        </p:nvSpPr>
        <p:spPr>
          <a:xfrm>
            <a:off x="4956100" y="2467375"/>
            <a:ext cx="2475300" cy="6489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600"/>
              <a:buNone/>
              <a:defRPr sz="35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239" name="Google Shape;239;p38"/>
          <p:cNvSpPr txBox="1"/>
          <p:nvPr>
            <p:ph hasCustomPrompt="1" idx="2" type="title"/>
          </p:nvPr>
        </p:nvSpPr>
        <p:spPr>
          <a:xfrm>
            <a:off x="4956100" y="1402325"/>
            <a:ext cx="1650900" cy="978300"/>
          </a:xfrm>
          <a:prstGeom prst="rect">
            <a:avLst/>
          </a:prstGeom>
        </p:spPr>
        <p:txBody>
          <a:bodyPr anchorCtr="0" anchor="ctr" bIns="91425" lIns="91425" spcFirstLastPara="1" rIns="91425" wrap="square" tIns="91425">
            <a:noAutofit/>
          </a:bodyPr>
          <a:lstStyle>
            <a:lvl1pPr lvl="0" rtl="0">
              <a:spcBef>
                <a:spcPts val="0"/>
              </a:spcBef>
              <a:spcAft>
                <a:spcPts val="0"/>
              </a:spcAft>
              <a:buSzPts val="6000"/>
              <a:buNone/>
              <a:defRPr sz="7000">
                <a:solidFill>
                  <a:schemeClr val="accent1"/>
                </a:solidFill>
              </a:defRPr>
            </a:lvl1pPr>
            <a:lvl2pPr lvl="1" rtl="0">
              <a:spcBef>
                <a:spcPts val="0"/>
              </a:spcBef>
              <a:spcAft>
                <a:spcPts val="0"/>
              </a:spcAft>
              <a:buSzPts val="6000"/>
              <a:buNone/>
              <a:defRPr b="1" sz="6000"/>
            </a:lvl2pPr>
            <a:lvl3pPr lvl="2" rtl="0">
              <a:spcBef>
                <a:spcPts val="0"/>
              </a:spcBef>
              <a:spcAft>
                <a:spcPts val="0"/>
              </a:spcAft>
              <a:buSzPts val="6000"/>
              <a:buNone/>
              <a:defRPr b="1" sz="6000"/>
            </a:lvl3pPr>
            <a:lvl4pPr lvl="3" rtl="0">
              <a:spcBef>
                <a:spcPts val="0"/>
              </a:spcBef>
              <a:spcAft>
                <a:spcPts val="0"/>
              </a:spcAft>
              <a:buSzPts val="6000"/>
              <a:buNone/>
              <a:defRPr b="1" sz="6000"/>
            </a:lvl4pPr>
            <a:lvl5pPr lvl="4" rtl="0">
              <a:spcBef>
                <a:spcPts val="0"/>
              </a:spcBef>
              <a:spcAft>
                <a:spcPts val="0"/>
              </a:spcAft>
              <a:buSzPts val="6000"/>
              <a:buNone/>
              <a:defRPr b="1" sz="6000"/>
            </a:lvl5pPr>
            <a:lvl6pPr lvl="5" rtl="0">
              <a:spcBef>
                <a:spcPts val="0"/>
              </a:spcBef>
              <a:spcAft>
                <a:spcPts val="0"/>
              </a:spcAft>
              <a:buSzPts val="6000"/>
              <a:buNone/>
              <a:defRPr b="1" sz="6000"/>
            </a:lvl6pPr>
            <a:lvl7pPr lvl="6" rtl="0">
              <a:spcBef>
                <a:spcPts val="0"/>
              </a:spcBef>
              <a:spcAft>
                <a:spcPts val="0"/>
              </a:spcAft>
              <a:buSzPts val="6000"/>
              <a:buNone/>
              <a:defRPr b="1" sz="6000"/>
            </a:lvl7pPr>
            <a:lvl8pPr lvl="7" rtl="0">
              <a:spcBef>
                <a:spcPts val="0"/>
              </a:spcBef>
              <a:spcAft>
                <a:spcPts val="0"/>
              </a:spcAft>
              <a:buSzPts val="6000"/>
              <a:buNone/>
              <a:defRPr b="1" sz="6000"/>
            </a:lvl8pPr>
            <a:lvl9pPr lvl="8" rtl="0">
              <a:spcBef>
                <a:spcPts val="0"/>
              </a:spcBef>
              <a:spcAft>
                <a:spcPts val="0"/>
              </a:spcAft>
              <a:buSzPts val="6000"/>
              <a:buNone/>
              <a:defRPr b="1" sz="6000"/>
            </a:lvl9pPr>
          </a:lstStyle>
          <a:p>
            <a:r>
              <a:t>xx%</a:t>
            </a:r>
          </a:p>
        </p:txBody>
      </p:sp>
      <p:sp>
        <p:nvSpPr>
          <p:cNvPr id="240" name="Google Shape;240;p38"/>
          <p:cNvSpPr txBox="1"/>
          <p:nvPr>
            <p:ph idx="1" type="subTitle"/>
          </p:nvPr>
        </p:nvSpPr>
        <p:spPr>
          <a:xfrm>
            <a:off x="4956100" y="3116275"/>
            <a:ext cx="2475300" cy="624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8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cxnSp>
        <p:nvCxnSpPr>
          <p:cNvPr id="241" name="Google Shape;241;p38"/>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42" name="Google Shape;242;p38"/>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43" name="Google Shape;243;p38"/>
          <p:cNvCxnSpPr/>
          <p:nvPr/>
        </p:nvCxnSpPr>
        <p:spPr>
          <a:xfrm>
            <a:off x="-209600" y="2402450"/>
            <a:ext cx="3144300" cy="27897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3">
  <p:cSld name="CUSTOM_20">
    <p:spTree>
      <p:nvGrpSpPr>
        <p:cNvPr id="244" name="Shape 244"/>
        <p:cNvGrpSpPr/>
        <p:nvPr/>
      </p:nvGrpSpPr>
      <p:grpSpPr>
        <a:xfrm>
          <a:off x="0" y="0"/>
          <a:ext cx="0" cy="0"/>
          <a:chOff x="0" y="0"/>
          <a:chExt cx="0" cy="0"/>
        </a:xfrm>
      </p:grpSpPr>
      <p:sp>
        <p:nvSpPr>
          <p:cNvPr id="245" name="Google Shape;245;p39"/>
          <p:cNvSpPr txBox="1"/>
          <p:nvPr>
            <p:ph type="title"/>
          </p:nvPr>
        </p:nvSpPr>
        <p:spPr>
          <a:xfrm>
            <a:off x="4373850" y="944250"/>
            <a:ext cx="2475300" cy="6489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600"/>
              <a:buNone/>
              <a:defRPr sz="35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246" name="Google Shape;246;p39"/>
          <p:cNvSpPr txBox="1"/>
          <p:nvPr>
            <p:ph hasCustomPrompt="1" idx="2" type="title"/>
          </p:nvPr>
        </p:nvSpPr>
        <p:spPr>
          <a:xfrm>
            <a:off x="2294850" y="1096650"/>
            <a:ext cx="1650900" cy="9783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6000"/>
              <a:buNone/>
              <a:defRPr sz="7000">
                <a:solidFill>
                  <a:schemeClr val="accent1"/>
                </a:solidFill>
              </a:defRPr>
            </a:lvl1pPr>
            <a:lvl2pPr lvl="1" rtl="0">
              <a:spcBef>
                <a:spcPts val="0"/>
              </a:spcBef>
              <a:spcAft>
                <a:spcPts val="0"/>
              </a:spcAft>
              <a:buSzPts val="6000"/>
              <a:buNone/>
              <a:defRPr b="1" sz="6000"/>
            </a:lvl2pPr>
            <a:lvl3pPr lvl="2" rtl="0">
              <a:spcBef>
                <a:spcPts val="0"/>
              </a:spcBef>
              <a:spcAft>
                <a:spcPts val="0"/>
              </a:spcAft>
              <a:buSzPts val="6000"/>
              <a:buNone/>
              <a:defRPr b="1" sz="6000"/>
            </a:lvl3pPr>
            <a:lvl4pPr lvl="3" rtl="0">
              <a:spcBef>
                <a:spcPts val="0"/>
              </a:spcBef>
              <a:spcAft>
                <a:spcPts val="0"/>
              </a:spcAft>
              <a:buSzPts val="6000"/>
              <a:buNone/>
              <a:defRPr b="1" sz="6000"/>
            </a:lvl4pPr>
            <a:lvl5pPr lvl="4" rtl="0">
              <a:spcBef>
                <a:spcPts val="0"/>
              </a:spcBef>
              <a:spcAft>
                <a:spcPts val="0"/>
              </a:spcAft>
              <a:buSzPts val="6000"/>
              <a:buNone/>
              <a:defRPr b="1" sz="6000"/>
            </a:lvl5pPr>
            <a:lvl6pPr lvl="5" rtl="0">
              <a:spcBef>
                <a:spcPts val="0"/>
              </a:spcBef>
              <a:spcAft>
                <a:spcPts val="0"/>
              </a:spcAft>
              <a:buSzPts val="6000"/>
              <a:buNone/>
              <a:defRPr b="1" sz="6000"/>
            </a:lvl6pPr>
            <a:lvl7pPr lvl="6" rtl="0">
              <a:spcBef>
                <a:spcPts val="0"/>
              </a:spcBef>
              <a:spcAft>
                <a:spcPts val="0"/>
              </a:spcAft>
              <a:buSzPts val="6000"/>
              <a:buNone/>
              <a:defRPr b="1" sz="6000"/>
            </a:lvl7pPr>
            <a:lvl8pPr lvl="7" rtl="0">
              <a:spcBef>
                <a:spcPts val="0"/>
              </a:spcBef>
              <a:spcAft>
                <a:spcPts val="0"/>
              </a:spcAft>
              <a:buSzPts val="6000"/>
              <a:buNone/>
              <a:defRPr b="1" sz="6000"/>
            </a:lvl8pPr>
            <a:lvl9pPr lvl="8" rtl="0">
              <a:spcBef>
                <a:spcPts val="0"/>
              </a:spcBef>
              <a:spcAft>
                <a:spcPts val="0"/>
              </a:spcAft>
              <a:buSzPts val="6000"/>
              <a:buNone/>
              <a:defRPr b="1" sz="6000"/>
            </a:lvl9pPr>
          </a:lstStyle>
          <a:p>
            <a:r>
              <a:t>xx%</a:t>
            </a:r>
          </a:p>
        </p:txBody>
      </p:sp>
      <p:sp>
        <p:nvSpPr>
          <p:cNvPr id="247" name="Google Shape;247;p39"/>
          <p:cNvSpPr txBox="1"/>
          <p:nvPr>
            <p:ph idx="1" type="subTitle"/>
          </p:nvPr>
        </p:nvSpPr>
        <p:spPr>
          <a:xfrm>
            <a:off x="4373850" y="1593150"/>
            <a:ext cx="2475300" cy="624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800"/>
              <a:buNone/>
              <a:defRPr sz="1400">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cxnSp>
        <p:nvCxnSpPr>
          <p:cNvPr id="248" name="Google Shape;248;p39"/>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49" name="Google Shape;249;p39"/>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50" name="Google Shape;250;p39"/>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51" name="Google Shape;251;p39"/>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52" name="Google Shape;252;p39"/>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53" name="Google Shape;253;p39"/>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3_1">
    <p:spTree>
      <p:nvGrpSpPr>
        <p:cNvPr id="254" name="Shape 254"/>
        <p:cNvGrpSpPr/>
        <p:nvPr/>
      </p:nvGrpSpPr>
      <p:grpSpPr>
        <a:xfrm>
          <a:off x="0" y="0"/>
          <a:ext cx="0" cy="0"/>
          <a:chOff x="0" y="0"/>
          <a:chExt cx="0" cy="0"/>
        </a:xfrm>
      </p:grpSpPr>
      <p:sp>
        <p:nvSpPr>
          <p:cNvPr id="255" name="Google Shape;255;p40"/>
          <p:cNvSpPr txBox="1"/>
          <p:nvPr>
            <p:ph type="title"/>
          </p:nvPr>
        </p:nvSpPr>
        <p:spPr>
          <a:xfrm>
            <a:off x="1043725" y="922567"/>
            <a:ext cx="3123000" cy="2257500"/>
          </a:xfrm>
          <a:prstGeom prst="rect">
            <a:avLst/>
          </a:prstGeom>
        </p:spPr>
        <p:txBody>
          <a:bodyPr anchorCtr="0" anchor="t" bIns="91425" lIns="91425" spcFirstLastPara="1" rIns="91425" wrap="square" tIns="91425">
            <a:noAutofit/>
          </a:bodyPr>
          <a:lstStyle>
            <a:lvl1pPr lvl="0" rtl="0" algn="l">
              <a:spcBef>
                <a:spcPts val="0"/>
              </a:spcBef>
              <a:spcAft>
                <a:spcPts val="0"/>
              </a:spcAft>
              <a:buSzPts val="3000"/>
              <a:buNone/>
              <a:defRPr sz="35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56" name="Google Shape;256;p40"/>
          <p:cNvSpPr txBox="1"/>
          <p:nvPr>
            <p:ph idx="1" type="subTitle"/>
          </p:nvPr>
        </p:nvSpPr>
        <p:spPr>
          <a:xfrm>
            <a:off x="1043725" y="3360938"/>
            <a:ext cx="3013500" cy="780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sz="1400"/>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rtl="0" algn="ctr">
              <a:spcBef>
                <a:spcPts val="0"/>
              </a:spcBef>
              <a:spcAft>
                <a:spcPts val="0"/>
              </a:spcAft>
              <a:buSzPts val="1400"/>
              <a:buChar char="■"/>
              <a:defRPr/>
            </a:lvl6pPr>
            <a:lvl7pPr lvl="6" rtl="0" algn="ctr">
              <a:spcBef>
                <a:spcPts val="0"/>
              </a:spcBef>
              <a:spcAft>
                <a:spcPts val="0"/>
              </a:spcAft>
              <a:buSzPts val="1400"/>
              <a:buChar char="●"/>
              <a:defRPr/>
            </a:lvl7pPr>
            <a:lvl8pPr lvl="7" rtl="0" algn="ctr">
              <a:spcBef>
                <a:spcPts val="0"/>
              </a:spcBef>
              <a:spcAft>
                <a:spcPts val="0"/>
              </a:spcAft>
              <a:buSzPts val="1400"/>
              <a:buChar char="○"/>
              <a:defRPr/>
            </a:lvl8pPr>
            <a:lvl9pPr lvl="8" rtl="0" algn="ctr">
              <a:spcBef>
                <a:spcPts val="0"/>
              </a:spcBef>
              <a:spcAft>
                <a:spcPts val="0"/>
              </a:spcAft>
              <a:buSzPts val="1400"/>
              <a:buChar char="■"/>
              <a:defRPr/>
            </a:lvl9pPr>
          </a:lstStyle>
          <a:p/>
        </p:txBody>
      </p:sp>
      <p:cxnSp>
        <p:nvCxnSpPr>
          <p:cNvPr id="257" name="Google Shape;257;p40"/>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58" name="Google Shape;258;p40"/>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59" name="Google Shape;259;p40"/>
          <p:cNvCxnSpPr/>
          <p:nvPr/>
        </p:nvCxnSpPr>
        <p:spPr>
          <a:xfrm>
            <a:off x="5322650" y="-80625"/>
            <a:ext cx="4005000" cy="20073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CUSTOM_21">
    <p:spTree>
      <p:nvGrpSpPr>
        <p:cNvPr id="260" name="Shape 260"/>
        <p:cNvGrpSpPr/>
        <p:nvPr/>
      </p:nvGrpSpPr>
      <p:grpSpPr>
        <a:xfrm>
          <a:off x="0" y="0"/>
          <a:ext cx="0" cy="0"/>
          <a:chOff x="0" y="0"/>
          <a:chExt cx="0" cy="0"/>
        </a:xfrm>
      </p:grpSpPr>
      <p:sp>
        <p:nvSpPr>
          <p:cNvPr id="261" name="Google Shape;261;p41"/>
          <p:cNvSpPr txBox="1"/>
          <p:nvPr>
            <p:ph type="title"/>
          </p:nvPr>
        </p:nvSpPr>
        <p:spPr>
          <a:xfrm>
            <a:off x="5310925" y="962565"/>
            <a:ext cx="3123000" cy="2257500"/>
          </a:xfrm>
          <a:prstGeom prst="rect">
            <a:avLst/>
          </a:prstGeom>
        </p:spPr>
        <p:txBody>
          <a:bodyPr anchorCtr="0" anchor="t" bIns="91425" lIns="91425" spcFirstLastPara="1" rIns="91425" wrap="square" tIns="91425">
            <a:noAutofit/>
          </a:bodyPr>
          <a:lstStyle>
            <a:lvl1pPr lvl="0" rtl="0" algn="l">
              <a:spcBef>
                <a:spcPts val="0"/>
              </a:spcBef>
              <a:spcAft>
                <a:spcPts val="0"/>
              </a:spcAft>
              <a:buSzPts val="3000"/>
              <a:buNone/>
              <a:defRPr sz="35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62" name="Google Shape;262;p41"/>
          <p:cNvSpPr txBox="1"/>
          <p:nvPr>
            <p:ph idx="1" type="subTitle"/>
          </p:nvPr>
        </p:nvSpPr>
        <p:spPr>
          <a:xfrm>
            <a:off x="5310925" y="3400935"/>
            <a:ext cx="3013500" cy="780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sz="1400">
                <a:solidFill>
                  <a:schemeClr val="dk1"/>
                </a:solidFill>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rtl="0" algn="ctr">
              <a:spcBef>
                <a:spcPts val="0"/>
              </a:spcBef>
              <a:spcAft>
                <a:spcPts val="0"/>
              </a:spcAft>
              <a:buSzPts val="1400"/>
              <a:buChar char="■"/>
              <a:defRPr/>
            </a:lvl6pPr>
            <a:lvl7pPr lvl="6" rtl="0" algn="ctr">
              <a:spcBef>
                <a:spcPts val="0"/>
              </a:spcBef>
              <a:spcAft>
                <a:spcPts val="0"/>
              </a:spcAft>
              <a:buSzPts val="1400"/>
              <a:buChar char="●"/>
              <a:defRPr/>
            </a:lvl7pPr>
            <a:lvl8pPr lvl="7" rtl="0" algn="ctr">
              <a:spcBef>
                <a:spcPts val="0"/>
              </a:spcBef>
              <a:spcAft>
                <a:spcPts val="0"/>
              </a:spcAft>
              <a:buSzPts val="1400"/>
              <a:buChar char="○"/>
              <a:defRPr/>
            </a:lvl8pPr>
            <a:lvl9pPr lvl="8" rtl="0" algn="ctr">
              <a:spcBef>
                <a:spcPts val="0"/>
              </a:spcBef>
              <a:spcAft>
                <a:spcPts val="0"/>
              </a:spcAft>
              <a:buSzPts val="1400"/>
              <a:buChar char="■"/>
              <a:defRPr/>
            </a:lvl9pPr>
          </a:lstStyle>
          <a:p/>
        </p:txBody>
      </p:sp>
      <p:cxnSp>
        <p:nvCxnSpPr>
          <p:cNvPr id="263" name="Google Shape;263;p41"/>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64" name="Google Shape;264;p41"/>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65" name="Google Shape;265;p41"/>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66" name="Google Shape;266;p41"/>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67" name="Google Shape;267;p41"/>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68" name="Google Shape;268;p41"/>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4">
    <p:spTree>
      <p:nvGrpSpPr>
        <p:cNvPr id="269" name="Shape 269"/>
        <p:cNvGrpSpPr/>
        <p:nvPr/>
      </p:nvGrpSpPr>
      <p:grpSpPr>
        <a:xfrm>
          <a:off x="0" y="0"/>
          <a:ext cx="0" cy="0"/>
          <a:chOff x="0" y="0"/>
          <a:chExt cx="0" cy="0"/>
        </a:xfrm>
      </p:grpSpPr>
      <p:sp>
        <p:nvSpPr>
          <p:cNvPr id="270" name="Google Shape;270;p42"/>
          <p:cNvSpPr txBox="1"/>
          <p:nvPr>
            <p:ph idx="1" type="subTitle"/>
          </p:nvPr>
        </p:nvSpPr>
        <p:spPr>
          <a:xfrm>
            <a:off x="3509000" y="25320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71" name="Google Shape;271;p42"/>
          <p:cNvSpPr txBox="1"/>
          <p:nvPr>
            <p:ph idx="2" type="subTitle"/>
          </p:nvPr>
        </p:nvSpPr>
        <p:spPr>
          <a:xfrm>
            <a:off x="3509025" y="2948247"/>
            <a:ext cx="2126100" cy="813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72" name="Google Shape;272;p42"/>
          <p:cNvSpPr txBox="1"/>
          <p:nvPr>
            <p:ph idx="3" type="subTitle"/>
          </p:nvPr>
        </p:nvSpPr>
        <p:spPr>
          <a:xfrm>
            <a:off x="953025" y="25320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73" name="Google Shape;273;p42"/>
          <p:cNvSpPr txBox="1"/>
          <p:nvPr>
            <p:ph idx="4" type="subTitle"/>
          </p:nvPr>
        </p:nvSpPr>
        <p:spPr>
          <a:xfrm>
            <a:off x="953125" y="2948247"/>
            <a:ext cx="2126100" cy="813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74" name="Google Shape;274;p42"/>
          <p:cNvSpPr txBox="1"/>
          <p:nvPr>
            <p:ph idx="5" type="subTitle"/>
          </p:nvPr>
        </p:nvSpPr>
        <p:spPr>
          <a:xfrm>
            <a:off x="6064875" y="25320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75" name="Google Shape;275;p42"/>
          <p:cNvSpPr txBox="1"/>
          <p:nvPr>
            <p:ph idx="6" type="subTitle"/>
          </p:nvPr>
        </p:nvSpPr>
        <p:spPr>
          <a:xfrm>
            <a:off x="6064875" y="2948247"/>
            <a:ext cx="2126100" cy="813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76" name="Google Shape;276;p42"/>
          <p:cNvSpPr txBox="1"/>
          <p:nvPr>
            <p:ph type="title"/>
          </p:nvPr>
        </p:nvSpPr>
        <p:spPr>
          <a:xfrm>
            <a:off x="713225" y="445025"/>
            <a:ext cx="6655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277" name="Google Shape;277;p42"/>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78" name="Google Shape;278;p42"/>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22">
    <p:spTree>
      <p:nvGrpSpPr>
        <p:cNvPr id="279" name="Shape 279"/>
        <p:cNvGrpSpPr/>
        <p:nvPr/>
      </p:nvGrpSpPr>
      <p:grpSpPr>
        <a:xfrm>
          <a:off x="0" y="0"/>
          <a:ext cx="0" cy="0"/>
          <a:chOff x="0" y="0"/>
          <a:chExt cx="0" cy="0"/>
        </a:xfrm>
      </p:grpSpPr>
      <p:sp>
        <p:nvSpPr>
          <p:cNvPr id="280" name="Google Shape;280;p43"/>
          <p:cNvSpPr txBox="1"/>
          <p:nvPr>
            <p:ph idx="1" type="subTitle"/>
          </p:nvPr>
        </p:nvSpPr>
        <p:spPr>
          <a:xfrm>
            <a:off x="3509000" y="16938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81" name="Google Shape;281;p43"/>
          <p:cNvSpPr txBox="1"/>
          <p:nvPr>
            <p:ph idx="2" type="subTitle"/>
          </p:nvPr>
        </p:nvSpPr>
        <p:spPr>
          <a:xfrm>
            <a:off x="3509025" y="2110049"/>
            <a:ext cx="2126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82" name="Google Shape;282;p43"/>
          <p:cNvSpPr txBox="1"/>
          <p:nvPr>
            <p:ph idx="3" type="subTitle"/>
          </p:nvPr>
        </p:nvSpPr>
        <p:spPr>
          <a:xfrm>
            <a:off x="953025" y="16938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83" name="Google Shape;283;p43"/>
          <p:cNvSpPr txBox="1"/>
          <p:nvPr>
            <p:ph idx="4" type="subTitle"/>
          </p:nvPr>
        </p:nvSpPr>
        <p:spPr>
          <a:xfrm>
            <a:off x="953125" y="2110049"/>
            <a:ext cx="2126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84" name="Google Shape;284;p43"/>
          <p:cNvSpPr txBox="1"/>
          <p:nvPr>
            <p:ph idx="5" type="subTitle"/>
          </p:nvPr>
        </p:nvSpPr>
        <p:spPr>
          <a:xfrm>
            <a:off x="6064875" y="16938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85" name="Google Shape;285;p43"/>
          <p:cNvSpPr txBox="1"/>
          <p:nvPr>
            <p:ph idx="6" type="subTitle"/>
          </p:nvPr>
        </p:nvSpPr>
        <p:spPr>
          <a:xfrm>
            <a:off x="6064875" y="2110049"/>
            <a:ext cx="2126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86" name="Google Shape;286;p43"/>
          <p:cNvSpPr txBox="1"/>
          <p:nvPr>
            <p:ph type="title"/>
          </p:nvPr>
        </p:nvSpPr>
        <p:spPr>
          <a:xfrm>
            <a:off x="1244250" y="445025"/>
            <a:ext cx="6655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atin typeface="Merriweather Light"/>
                <a:ea typeface="Merriweather Light"/>
                <a:cs typeface="Merriweather Light"/>
                <a:sym typeface="Merriweather Light"/>
              </a:defRPr>
            </a:lvl2pPr>
            <a:lvl3pPr lvl="2" rtl="0" algn="ctr">
              <a:spcBef>
                <a:spcPts val="0"/>
              </a:spcBef>
              <a:spcAft>
                <a:spcPts val="0"/>
              </a:spcAft>
              <a:buSzPts val="3000"/>
              <a:buNone/>
              <a:defRPr>
                <a:latin typeface="Merriweather Light"/>
                <a:ea typeface="Merriweather Light"/>
                <a:cs typeface="Merriweather Light"/>
                <a:sym typeface="Merriweather Light"/>
              </a:defRPr>
            </a:lvl3pPr>
            <a:lvl4pPr lvl="3" rtl="0" algn="ctr">
              <a:spcBef>
                <a:spcPts val="0"/>
              </a:spcBef>
              <a:spcAft>
                <a:spcPts val="0"/>
              </a:spcAft>
              <a:buSzPts val="3000"/>
              <a:buNone/>
              <a:defRPr>
                <a:latin typeface="Merriweather Light"/>
                <a:ea typeface="Merriweather Light"/>
                <a:cs typeface="Merriweather Light"/>
                <a:sym typeface="Merriweather Light"/>
              </a:defRPr>
            </a:lvl4pPr>
            <a:lvl5pPr lvl="4" rtl="0" algn="ctr">
              <a:spcBef>
                <a:spcPts val="0"/>
              </a:spcBef>
              <a:spcAft>
                <a:spcPts val="0"/>
              </a:spcAft>
              <a:buSzPts val="3000"/>
              <a:buNone/>
              <a:defRPr>
                <a:latin typeface="Merriweather Light"/>
                <a:ea typeface="Merriweather Light"/>
                <a:cs typeface="Merriweather Light"/>
                <a:sym typeface="Merriweather Light"/>
              </a:defRPr>
            </a:lvl5pPr>
            <a:lvl6pPr lvl="5" rtl="0" algn="ctr">
              <a:spcBef>
                <a:spcPts val="0"/>
              </a:spcBef>
              <a:spcAft>
                <a:spcPts val="0"/>
              </a:spcAft>
              <a:buSzPts val="3000"/>
              <a:buNone/>
              <a:defRPr>
                <a:latin typeface="Merriweather Light"/>
                <a:ea typeface="Merriweather Light"/>
                <a:cs typeface="Merriweather Light"/>
                <a:sym typeface="Merriweather Light"/>
              </a:defRPr>
            </a:lvl6pPr>
            <a:lvl7pPr lvl="6" rtl="0" algn="ctr">
              <a:spcBef>
                <a:spcPts val="0"/>
              </a:spcBef>
              <a:spcAft>
                <a:spcPts val="0"/>
              </a:spcAft>
              <a:buSzPts val="3000"/>
              <a:buNone/>
              <a:defRPr>
                <a:latin typeface="Merriweather Light"/>
                <a:ea typeface="Merriweather Light"/>
                <a:cs typeface="Merriweather Light"/>
                <a:sym typeface="Merriweather Light"/>
              </a:defRPr>
            </a:lvl7pPr>
            <a:lvl8pPr lvl="7" rtl="0" algn="ctr">
              <a:spcBef>
                <a:spcPts val="0"/>
              </a:spcBef>
              <a:spcAft>
                <a:spcPts val="0"/>
              </a:spcAft>
              <a:buSzPts val="3000"/>
              <a:buNone/>
              <a:defRPr>
                <a:latin typeface="Merriweather Light"/>
                <a:ea typeface="Merriweather Light"/>
                <a:cs typeface="Merriweather Light"/>
                <a:sym typeface="Merriweather Light"/>
              </a:defRPr>
            </a:lvl8pPr>
            <a:lvl9pPr lvl="8" rtl="0" algn="ctr">
              <a:spcBef>
                <a:spcPts val="0"/>
              </a:spcBef>
              <a:spcAft>
                <a:spcPts val="0"/>
              </a:spcAft>
              <a:buSzPts val="3000"/>
              <a:buNone/>
              <a:defRPr>
                <a:latin typeface="Merriweather Light"/>
                <a:ea typeface="Merriweather Light"/>
                <a:cs typeface="Merriweather Light"/>
                <a:sym typeface="Merriweather Light"/>
              </a:defRPr>
            </a:lvl9pPr>
          </a:lstStyle>
          <a:p/>
        </p:txBody>
      </p:sp>
      <p:sp>
        <p:nvSpPr>
          <p:cNvPr id="287" name="Google Shape;287;p43"/>
          <p:cNvSpPr txBox="1"/>
          <p:nvPr>
            <p:ph idx="7" type="subTitle"/>
          </p:nvPr>
        </p:nvSpPr>
        <p:spPr>
          <a:xfrm>
            <a:off x="3509000" y="33987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88" name="Google Shape;288;p43"/>
          <p:cNvSpPr txBox="1"/>
          <p:nvPr>
            <p:ph idx="8" type="subTitle"/>
          </p:nvPr>
        </p:nvSpPr>
        <p:spPr>
          <a:xfrm>
            <a:off x="3509025" y="3814949"/>
            <a:ext cx="2126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89" name="Google Shape;289;p43"/>
          <p:cNvSpPr txBox="1"/>
          <p:nvPr>
            <p:ph idx="9" type="subTitle"/>
          </p:nvPr>
        </p:nvSpPr>
        <p:spPr>
          <a:xfrm>
            <a:off x="953025" y="33987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90" name="Google Shape;290;p43"/>
          <p:cNvSpPr txBox="1"/>
          <p:nvPr>
            <p:ph idx="13" type="subTitle"/>
          </p:nvPr>
        </p:nvSpPr>
        <p:spPr>
          <a:xfrm>
            <a:off x="953125" y="3814949"/>
            <a:ext cx="2126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91" name="Google Shape;291;p43"/>
          <p:cNvSpPr txBox="1"/>
          <p:nvPr>
            <p:ph idx="14" type="subTitle"/>
          </p:nvPr>
        </p:nvSpPr>
        <p:spPr>
          <a:xfrm>
            <a:off x="6064875" y="33987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92" name="Google Shape;292;p43"/>
          <p:cNvSpPr txBox="1"/>
          <p:nvPr>
            <p:ph idx="15" type="subTitle"/>
          </p:nvPr>
        </p:nvSpPr>
        <p:spPr>
          <a:xfrm>
            <a:off x="6064875" y="3814949"/>
            <a:ext cx="2126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293" name="Google Shape;293;p43"/>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94" name="Google Shape;294;p43"/>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95" name="Google Shape;295;p43"/>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96" name="Google Shape;296;p43"/>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1 -">
  <p:cSld name="CUSTOM_32">
    <p:spTree>
      <p:nvGrpSpPr>
        <p:cNvPr id="297" name="Shape 297"/>
        <p:cNvGrpSpPr/>
        <p:nvPr/>
      </p:nvGrpSpPr>
      <p:grpSpPr>
        <a:xfrm>
          <a:off x="0" y="0"/>
          <a:ext cx="0" cy="0"/>
          <a:chOff x="0" y="0"/>
          <a:chExt cx="0" cy="0"/>
        </a:xfrm>
      </p:grpSpPr>
      <p:sp>
        <p:nvSpPr>
          <p:cNvPr id="298" name="Google Shape;298;p44"/>
          <p:cNvSpPr txBox="1"/>
          <p:nvPr>
            <p:ph idx="1" type="subTitle"/>
          </p:nvPr>
        </p:nvSpPr>
        <p:spPr>
          <a:xfrm>
            <a:off x="3414050" y="1714429"/>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299" name="Google Shape;299;p44"/>
          <p:cNvSpPr txBox="1"/>
          <p:nvPr>
            <p:ph idx="2" type="subTitle"/>
          </p:nvPr>
        </p:nvSpPr>
        <p:spPr>
          <a:xfrm>
            <a:off x="3564200" y="2124122"/>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00" name="Google Shape;300;p44"/>
          <p:cNvSpPr txBox="1"/>
          <p:nvPr>
            <p:ph idx="3" type="subTitle"/>
          </p:nvPr>
        </p:nvSpPr>
        <p:spPr>
          <a:xfrm>
            <a:off x="705725" y="1714429"/>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301" name="Google Shape;301;p44"/>
          <p:cNvSpPr txBox="1"/>
          <p:nvPr>
            <p:ph idx="4" type="subTitle"/>
          </p:nvPr>
        </p:nvSpPr>
        <p:spPr>
          <a:xfrm>
            <a:off x="855875" y="2124122"/>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02" name="Google Shape;302;p44"/>
          <p:cNvSpPr txBox="1"/>
          <p:nvPr>
            <p:ph idx="5" type="subTitle"/>
          </p:nvPr>
        </p:nvSpPr>
        <p:spPr>
          <a:xfrm>
            <a:off x="6122325" y="1714429"/>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303" name="Google Shape;303;p44"/>
          <p:cNvSpPr txBox="1"/>
          <p:nvPr>
            <p:ph idx="6" type="subTitle"/>
          </p:nvPr>
        </p:nvSpPr>
        <p:spPr>
          <a:xfrm>
            <a:off x="6272475" y="2124122"/>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04" name="Google Shape;304;p44"/>
          <p:cNvSpPr txBox="1"/>
          <p:nvPr>
            <p:ph idx="7" type="subTitle"/>
          </p:nvPr>
        </p:nvSpPr>
        <p:spPr>
          <a:xfrm>
            <a:off x="3414050" y="3453326"/>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305" name="Google Shape;305;p44"/>
          <p:cNvSpPr txBox="1"/>
          <p:nvPr>
            <p:ph idx="8" type="subTitle"/>
          </p:nvPr>
        </p:nvSpPr>
        <p:spPr>
          <a:xfrm>
            <a:off x="3564200" y="3869536"/>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06" name="Google Shape;306;p44"/>
          <p:cNvSpPr txBox="1"/>
          <p:nvPr>
            <p:ph idx="9" type="subTitle"/>
          </p:nvPr>
        </p:nvSpPr>
        <p:spPr>
          <a:xfrm>
            <a:off x="705725" y="3453326"/>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307" name="Google Shape;307;p44"/>
          <p:cNvSpPr txBox="1"/>
          <p:nvPr>
            <p:ph idx="13" type="subTitle"/>
          </p:nvPr>
        </p:nvSpPr>
        <p:spPr>
          <a:xfrm>
            <a:off x="855875" y="3869536"/>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08" name="Google Shape;308;p44"/>
          <p:cNvSpPr txBox="1"/>
          <p:nvPr>
            <p:ph idx="14" type="subTitle"/>
          </p:nvPr>
        </p:nvSpPr>
        <p:spPr>
          <a:xfrm>
            <a:off x="6122325" y="3453326"/>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309" name="Google Shape;309;p44"/>
          <p:cNvSpPr txBox="1"/>
          <p:nvPr>
            <p:ph idx="15" type="subTitle"/>
          </p:nvPr>
        </p:nvSpPr>
        <p:spPr>
          <a:xfrm>
            <a:off x="6272475" y="3869536"/>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10" name="Google Shape;310;p44"/>
          <p:cNvSpPr txBox="1"/>
          <p:nvPr>
            <p:ph type="title"/>
          </p:nvPr>
        </p:nvSpPr>
        <p:spPr>
          <a:xfrm>
            <a:off x="713225" y="445025"/>
            <a:ext cx="60807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311" name="Google Shape;311;p44"/>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12" name="Google Shape;312;p44"/>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ive columns">
  <p:cSld name="CUSTOM_33">
    <p:spTree>
      <p:nvGrpSpPr>
        <p:cNvPr id="313" name="Shape 313"/>
        <p:cNvGrpSpPr/>
        <p:nvPr/>
      </p:nvGrpSpPr>
      <p:grpSpPr>
        <a:xfrm>
          <a:off x="0" y="0"/>
          <a:ext cx="0" cy="0"/>
          <a:chOff x="0" y="0"/>
          <a:chExt cx="0" cy="0"/>
        </a:xfrm>
      </p:grpSpPr>
      <p:sp>
        <p:nvSpPr>
          <p:cNvPr id="314" name="Google Shape;314;p45"/>
          <p:cNvSpPr txBox="1"/>
          <p:nvPr>
            <p:ph idx="1" type="subTitle"/>
          </p:nvPr>
        </p:nvSpPr>
        <p:spPr>
          <a:xfrm>
            <a:off x="3414050" y="1714429"/>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315" name="Google Shape;315;p45"/>
          <p:cNvSpPr txBox="1"/>
          <p:nvPr>
            <p:ph idx="2" type="subTitle"/>
          </p:nvPr>
        </p:nvSpPr>
        <p:spPr>
          <a:xfrm>
            <a:off x="3564200" y="2124122"/>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16" name="Google Shape;316;p45"/>
          <p:cNvSpPr txBox="1"/>
          <p:nvPr>
            <p:ph idx="3" type="subTitle"/>
          </p:nvPr>
        </p:nvSpPr>
        <p:spPr>
          <a:xfrm>
            <a:off x="705725" y="1714429"/>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317" name="Google Shape;317;p45"/>
          <p:cNvSpPr txBox="1"/>
          <p:nvPr>
            <p:ph idx="4" type="subTitle"/>
          </p:nvPr>
        </p:nvSpPr>
        <p:spPr>
          <a:xfrm>
            <a:off x="855875" y="2124122"/>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18" name="Google Shape;318;p45"/>
          <p:cNvSpPr txBox="1"/>
          <p:nvPr>
            <p:ph idx="5" type="subTitle"/>
          </p:nvPr>
        </p:nvSpPr>
        <p:spPr>
          <a:xfrm>
            <a:off x="6122325" y="1714429"/>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319" name="Google Shape;319;p45"/>
          <p:cNvSpPr txBox="1"/>
          <p:nvPr>
            <p:ph idx="6" type="subTitle"/>
          </p:nvPr>
        </p:nvSpPr>
        <p:spPr>
          <a:xfrm>
            <a:off x="6272475" y="2124122"/>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20" name="Google Shape;320;p45"/>
          <p:cNvSpPr txBox="1"/>
          <p:nvPr>
            <p:ph idx="7" type="subTitle"/>
          </p:nvPr>
        </p:nvSpPr>
        <p:spPr>
          <a:xfrm>
            <a:off x="2059863" y="3148526"/>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321" name="Google Shape;321;p45"/>
          <p:cNvSpPr txBox="1"/>
          <p:nvPr>
            <p:ph idx="8" type="subTitle"/>
          </p:nvPr>
        </p:nvSpPr>
        <p:spPr>
          <a:xfrm>
            <a:off x="2210013" y="3564736"/>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22" name="Google Shape;322;p45"/>
          <p:cNvSpPr txBox="1"/>
          <p:nvPr>
            <p:ph idx="9" type="subTitle"/>
          </p:nvPr>
        </p:nvSpPr>
        <p:spPr>
          <a:xfrm>
            <a:off x="4768138" y="3148526"/>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323" name="Google Shape;323;p45"/>
          <p:cNvSpPr txBox="1"/>
          <p:nvPr>
            <p:ph idx="13" type="subTitle"/>
          </p:nvPr>
        </p:nvSpPr>
        <p:spPr>
          <a:xfrm>
            <a:off x="4918288" y="3564736"/>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24" name="Google Shape;324;p45"/>
          <p:cNvSpPr txBox="1"/>
          <p:nvPr>
            <p:ph type="title"/>
          </p:nvPr>
        </p:nvSpPr>
        <p:spPr>
          <a:xfrm>
            <a:off x="1531650" y="445025"/>
            <a:ext cx="60807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atin typeface="Merriweather Light"/>
                <a:ea typeface="Merriweather Light"/>
                <a:cs typeface="Merriweather Light"/>
                <a:sym typeface="Merriweather Light"/>
              </a:defRPr>
            </a:lvl2pPr>
            <a:lvl3pPr lvl="2" rtl="0" algn="ctr">
              <a:spcBef>
                <a:spcPts val="0"/>
              </a:spcBef>
              <a:spcAft>
                <a:spcPts val="0"/>
              </a:spcAft>
              <a:buSzPts val="3000"/>
              <a:buNone/>
              <a:defRPr>
                <a:latin typeface="Merriweather Light"/>
                <a:ea typeface="Merriweather Light"/>
                <a:cs typeface="Merriweather Light"/>
                <a:sym typeface="Merriweather Light"/>
              </a:defRPr>
            </a:lvl3pPr>
            <a:lvl4pPr lvl="3" rtl="0" algn="ctr">
              <a:spcBef>
                <a:spcPts val="0"/>
              </a:spcBef>
              <a:spcAft>
                <a:spcPts val="0"/>
              </a:spcAft>
              <a:buSzPts val="3000"/>
              <a:buNone/>
              <a:defRPr>
                <a:latin typeface="Merriweather Light"/>
                <a:ea typeface="Merriweather Light"/>
                <a:cs typeface="Merriweather Light"/>
                <a:sym typeface="Merriweather Light"/>
              </a:defRPr>
            </a:lvl4pPr>
            <a:lvl5pPr lvl="4" rtl="0" algn="ctr">
              <a:spcBef>
                <a:spcPts val="0"/>
              </a:spcBef>
              <a:spcAft>
                <a:spcPts val="0"/>
              </a:spcAft>
              <a:buSzPts val="3000"/>
              <a:buNone/>
              <a:defRPr>
                <a:latin typeface="Merriweather Light"/>
                <a:ea typeface="Merriweather Light"/>
                <a:cs typeface="Merriweather Light"/>
                <a:sym typeface="Merriweather Light"/>
              </a:defRPr>
            </a:lvl5pPr>
            <a:lvl6pPr lvl="5" rtl="0" algn="ctr">
              <a:spcBef>
                <a:spcPts val="0"/>
              </a:spcBef>
              <a:spcAft>
                <a:spcPts val="0"/>
              </a:spcAft>
              <a:buSzPts val="3000"/>
              <a:buNone/>
              <a:defRPr>
                <a:latin typeface="Merriweather Light"/>
                <a:ea typeface="Merriweather Light"/>
                <a:cs typeface="Merriweather Light"/>
                <a:sym typeface="Merriweather Light"/>
              </a:defRPr>
            </a:lvl6pPr>
            <a:lvl7pPr lvl="6" rtl="0" algn="ctr">
              <a:spcBef>
                <a:spcPts val="0"/>
              </a:spcBef>
              <a:spcAft>
                <a:spcPts val="0"/>
              </a:spcAft>
              <a:buSzPts val="3000"/>
              <a:buNone/>
              <a:defRPr>
                <a:latin typeface="Merriweather Light"/>
                <a:ea typeface="Merriweather Light"/>
                <a:cs typeface="Merriweather Light"/>
                <a:sym typeface="Merriweather Light"/>
              </a:defRPr>
            </a:lvl7pPr>
            <a:lvl8pPr lvl="7" rtl="0" algn="ctr">
              <a:spcBef>
                <a:spcPts val="0"/>
              </a:spcBef>
              <a:spcAft>
                <a:spcPts val="0"/>
              </a:spcAft>
              <a:buSzPts val="3000"/>
              <a:buNone/>
              <a:defRPr>
                <a:latin typeface="Merriweather Light"/>
                <a:ea typeface="Merriweather Light"/>
                <a:cs typeface="Merriweather Light"/>
                <a:sym typeface="Merriweather Light"/>
              </a:defRPr>
            </a:lvl8pPr>
            <a:lvl9pPr lvl="8" rtl="0" algn="ctr">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325" name="Google Shape;325;p45"/>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26" name="Google Shape;326;p45"/>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27" name="Google Shape;327;p45"/>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328" name="Google Shape;328;p45"/>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34">
    <p:spTree>
      <p:nvGrpSpPr>
        <p:cNvPr id="329" name="Shape 329"/>
        <p:cNvGrpSpPr/>
        <p:nvPr/>
      </p:nvGrpSpPr>
      <p:grpSpPr>
        <a:xfrm>
          <a:off x="0" y="0"/>
          <a:ext cx="0" cy="0"/>
          <a:chOff x="0" y="0"/>
          <a:chExt cx="0" cy="0"/>
        </a:xfrm>
      </p:grpSpPr>
      <p:sp>
        <p:nvSpPr>
          <p:cNvPr id="330" name="Google Shape;330;p46"/>
          <p:cNvSpPr txBox="1"/>
          <p:nvPr>
            <p:ph type="title"/>
          </p:nvPr>
        </p:nvSpPr>
        <p:spPr>
          <a:xfrm>
            <a:off x="716225" y="1073000"/>
            <a:ext cx="5640600" cy="2856600"/>
          </a:xfrm>
          <a:prstGeom prst="rect">
            <a:avLst/>
          </a:prstGeom>
        </p:spPr>
        <p:txBody>
          <a:bodyPr anchorCtr="0" anchor="t" bIns="91425" lIns="91425" spcFirstLastPara="1" rIns="91425" wrap="square" tIns="91425">
            <a:noAutofit/>
          </a:bodyPr>
          <a:lstStyle>
            <a:lvl1pPr lvl="0" rtl="0">
              <a:spcBef>
                <a:spcPts val="0"/>
              </a:spcBef>
              <a:spcAft>
                <a:spcPts val="0"/>
              </a:spcAft>
              <a:buSzPts val="4800"/>
              <a:buNone/>
              <a:defRPr sz="96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cxnSp>
        <p:nvCxnSpPr>
          <p:cNvPr id="331" name="Google Shape;331;p46"/>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32" name="Google Shape;332;p46"/>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33" name="Google Shape;333;p46"/>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334" name="Google Shape;334;p46"/>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335" name="Google Shape;335;p46"/>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336" name="Google Shape;336;p46"/>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1">
  <p:cSld name="CUSTOM_35">
    <p:spTree>
      <p:nvGrpSpPr>
        <p:cNvPr id="337" name="Shape 337"/>
        <p:cNvGrpSpPr/>
        <p:nvPr/>
      </p:nvGrpSpPr>
      <p:grpSpPr>
        <a:xfrm>
          <a:off x="0" y="0"/>
          <a:ext cx="0" cy="0"/>
          <a:chOff x="0" y="0"/>
          <a:chExt cx="0" cy="0"/>
        </a:xfrm>
      </p:grpSpPr>
      <p:sp>
        <p:nvSpPr>
          <p:cNvPr id="338" name="Google Shape;338;p47"/>
          <p:cNvSpPr txBox="1"/>
          <p:nvPr>
            <p:ph idx="1" type="subTitle"/>
          </p:nvPr>
        </p:nvSpPr>
        <p:spPr>
          <a:xfrm>
            <a:off x="4916850" y="1894200"/>
            <a:ext cx="2316000" cy="489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39" name="Google Shape;339;p47"/>
          <p:cNvSpPr txBox="1"/>
          <p:nvPr>
            <p:ph idx="2" type="subTitle"/>
          </p:nvPr>
        </p:nvSpPr>
        <p:spPr>
          <a:xfrm>
            <a:off x="5058900" y="2296473"/>
            <a:ext cx="20319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40" name="Google Shape;340;p47"/>
          <p:cNvSpPr txBox="1"/>
          <p:nvPr>
            <p:ph idx="3" type="subTitle"/>
          </p:nvPr>
        </p:nvSpPr>
        <p:spPr>
          <a:xfrm>
            <a:off x="1911150" y="1894200"/>
            <a:ext cx="2316000" cy="489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41" name="Google Shape;341;p47"/>
          <p:cNvSpPr txBox="1"/>
          <p:nvPr>
            <p:ph idx="4" type="subTitle"/>
          </p:nvPr>
        </p:nvSpPr>
        <p:spPr>
          <a:xfrm>
            <a:off x="2053300" y="2296473"/>
            <a:ext cx="20319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42" name="Google Shape;342;p47"/>
          <p:cNvSpPr txBox="1"/>
          <p:nvPr>
            <p:ph idx="5" type="subTitle"/>
          </p:nvPr>
        </p:nvSpPr>
        <p:spPr>
          <a:xfrm>
            <a:off x="4916850" y="3528902"/>
            <a:ext cx="2316000" cy="489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43" name="Google Shape;343;p47"/>
          <p:cNvSpPr txBox="1"/>
          <p:nvPr>
            <p:ph idx="6" type="subTitle"/>
          </p:nvPr>
        </p:nvSpPr>
        <p:spPr>
          <a:xfrm>
            <a:off x="5058900" y="3923733"/>
            <a:ext cx="20319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44" name="Google Shape;344;p47"/>
          <p:cNvSpPr txBox="1"/>
          <p:nvPr>
            <p:ph idx="7" type="subTitle"/>
          </p:nvPr>
        </p:nvSpPr>
        <p:spPr>
          <a:xfrm>
            <a:off x="1911150" y="3528902"/>
            <a:ext cx="2316000" cy="489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45" name="Google Shape;345;p47"/>
          <p:cNvSpPr txBox="1"/>
          <p:nvPr>
            <p:ph idx="8" type="subTitle"/>
          </p:nvPr>
        </p:nvSpPr>
        <p:spPr>
          <a:xfrm>
            <a:off x="2053200" y="3923733"/>
            <a:ext cx="20319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46" name="Google Shape;346;p47"/>
          <p:cNvSpPr txBox="1"/>
          <p:nvPr>
            <p:ph type="title"/>
          </p:nvPr>
        </p:nvSpPr>
        <p:spPr>
          <a:xfrm>
            <a:off x="713225" y="445025"/>
            <a:ext cx="64803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347" name="Google Shape;347;p47"/>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48" name="Google Shape;348;p47"/>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CUSTOM_36">
    <p:spTree>
      <p:nvGrpSpPr>
        <p:cNvPr id="349" name="Shape 349"/>
        <p:cNvGrpSpPr/>
        <p:nvPr/>
      </p:nvGrpSpPr>
      <p:grpSpPr>
        <a:xfrm>
          <a:off x="0" y="0"/>
          <a:ext cx="0" cy="0"/>
          <a:chOff x="0" y="0"/>
          <a:chExt cx="0" cy="0"/>
        </a:xfrm>
      </p:grpSpPr>
      <p:sp>
        <p:nvSpPr>
          <p:cNvPr id="350" name="Google Shape;350;p48"/>
          <p:cNvSpPr txBox="1"/>
          <p:nvPr>
            <p:ph idx="1" type="subTitle"/>
          </p:nvPr>
        </p:nvSpPr>
        <p:spPr>
          <a:xfrm>
            <a:off x="3571925" y="2904446"/>
            <a:ext cx="2015400" cy="496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51" name="Google Shape;351;p48"/>
          <p:cNvSpPr txBox="1"/>
          <p:nvPr>
            <p:ph idx="2" type="subTitle"/>
          </p:nvPr>
        </p:nvSpPr>
        <p:spPr>
          <a:xfrm>
            <a:off x="3571925" y="3306722"/>
            <a:ext cx="2015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52" name="Google Shape;352;p48"/>
          <p:cNvSpPr txBox="1"/>
          <p:nvPr>
            <p:ph idx="3" type="subTitle"/>
          </p:nvPr>
        </p:nvSpPr>
        <p:spPr>
          <a:xfrm>
            <a:off x="1088400" y="2904446"/>
            <a:ext cx="2015400" cy="496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53" name="Google Shape;353;p48"/>
          <p:cNvSpPr txBox="1"/>
          <p:nvPr>
            <p:ph idx="4" type="subTitle"/>
          </p:nvPr>
        </p:nvSpPr>
        <p:spPr>
          <a:xfrm>
            <a:off x="1088400" y="3306722"/>
            <a:ext cx="2015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54" name="Google Shape;354;p48"/>
          <p:cNvSpPr txBox="1"/>
          <p:nvPr>
            <p:ph idx="5" type="subTitle"/>
          </p:nvPr>
        </p:nvSpPr>
        <p:spPr>
          <a:xfrm>
            <a:off x="6055450" y="2904446"/>
            <a:ext cx="2015400" cy="496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55" name="Google Shape;355;p48"/>
          <p:cNvSpPr txBox="1"/>
          <p:nvPr>
            <p:ph idx="6" type="subTitle"/>
          </p:nvPr>
        </p:nvSpPr>
        <p:spPr>
          <a:xfrm>
            <a:off x="6055450" y="3306722"/>
            <a:ext cx="2015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56" name="Google Shape;356;p48"/>
          <p:cNvSpPr txBox="1"/>
          <p:nvPr>
            <p:ph type="title"/>
          </p:nvPr>
        </p:nvSpPr>
        <p:spPr>
          <a:xfrm>
            <a:off x="713225" y="445025"/>
            <a:ext cx="5517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357" name="Google Shape;357;p48"/>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58" name="Google Shape;358;p48"/>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59" name="Google Shape;359;p48"/>
          <p:cNvCxnSpPr/>
          <p:nvPr/>
        </p:nvCxnSpPr>
        <p:spPr>
          <a:xfrm>
            <a:off x="7434175" y="-125600"/>
            <a:ext cx="1993200" cy="13302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
  <p:cSld name="CUSTOM_23">
    <p:spTree>
      <p:nvGrpSpPr>
        <p:cNvPr id="360" name="Shape 360"/>
        <p:cNvGrpSpPr/>
        <p:nvPr/>
      </p:nvGrpSpPr>
      <p:grpSpPr>
        <a:xfrm>
          <a:off x="0" y="0"/>
          <a:ext cx="0" cy="0"/>
          <a:chOff x="0" y="0"/>
          <a:chExt cx="0" cy="0"/>
        </a:xfrm>
      </p:grpSpPr>
      <p:cxnSp>
        <p:nvCxnSpPr>
          <p:cNvPr id="361" name="Google Shape;361;p49"/>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62" name="Google Shape;362;p49"/>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63" name="Google Shape;363;p49"/>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364" name="Google Shape;364;p49"/>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365" name="Google Shape;365;p49"/>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366" name="Google Shape;366;p49"/>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
        <p:nvSpPr>
          <p:cNvPr id="367" name="Google Shape;367;p49"/>
          <p:cNvSpPr txBox="1"/>
          <p:nvPr>
            <p:ph type="title"/>
          </p:nvPr>
        </p:nvSpPr>
        <p:spPr>
          <a:xfrm>
            <a:off x="2780100" y="445025"/>
            <a:ext cx="35838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68" name="Google Shape;368;p49"/>
          <p:cNvSpPr txBox="1"/>
          <p:nvPr>
            <p:ph idx="1" type="subTitle"/>
          </p:nvPr>
        </p:nvSpPr>
        <p:spPr>
          <a:xfrm>
            <a:off x="5306650" y="1710190"/>
            <a:ext cx="2486100" cy="401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369" name="Google Shape;369;p49"/>
          <p:cNvSpPr txBox="1"/>
          <p:nvPr>
            <p:ph idx="2" type="subTitle"/>
          </p:nvPr>
        </p:nvSpPr>
        <p:spPr>
          <a:xfrm>
            <a:off x="5306650" y="2111217"/>
            <a:ext cx="2486100" cy="61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70" name="Google Shape;370;p49"/>
          <p:cNvSpPr txBox="1"/>
          <p:nvPr>
            <p:ph idx="3" type="subTitle"/>
          </p:nvPr>
        </p:nvSpPr>
        <p:spPr>
          <a:xfrm>
            <a:off x="1351250" y="1710190"/>
            <a:ext cx="2486100" cy="401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371" name="Google Shape;371;p49"/>
          <p:cNvSpPr txBox="1"/>
          <p:nvPr>
            <p:ph idx="4" type="subTitle"/>
          </p:nvPr>
        </p:nvSpPr>
        <p:spPr>
          <a:xfrm>
            <a:off x="1351250" y="2111217"/>
            <a:ext cx="2486100" cy="61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72" name="Google Shape;372;p49"/>
          <p:cNvSpPr txBox="1"/>
          <p:nvPr>
            <p:ph idx="5" type="subTitle"/>
          </p:nvPr>
        </p:nvSpPr>
        <p:spPr>
          <a:xfrm>
            <a:off x="5306650" y="3552118"/>
            <a:ext cx="2486100" cy="461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373" name="Google Shape;373;p49"/>
          <p:cNvSpPr txBox="1"/>
          <p:nvPr>
            <p:ph idx="6" type="subTitle"/>
          </p:nvPr>
        </p:nvSpPr>
        <p:spPr>
          <a:xfrm>
            <a:off x="5306650" y="3946487"/>
            <a:ext cx="2486100" cy="61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74" name="Google Shape;374;p49"/>
          <p:cNvSpPr txBox="1"/>
          <p:nvPr>
            <p:ph idx="7" type="subTitle"/>
          </p:nvPr>
        </p:nvSpPr>
        <p:spPr>
          <a:xfrm>
            <a:off x="1351250" y="3552118"/>
            <a:ext cx="2486100" cy="461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375" name="Google Shape;375;p49"/>
          <p:cNvSpPr txBox="1"/>
          <p:nvPr>
            <p:ph idx="8" type="subTitle"/>
          </p:nvPr>
        </p:nvSpPr>
        <p:spPr>
          <a:xfrm>
            <a:off x="1351300" y="3946487"/>
            <a:ext cx="2486100" cy="61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76" name="Google Shape;376;p49"/>
          <p:cNvSpPr txBox="1"/>
          <p:nvPr>
            <p:ph hasCustomPrompt="1" idx="9" type="title"/>
          </p:nvPr>
        </p:nvSpPr>
        <p:spPr>
          <a:xfrm>
            <a:off x="1351250" y="1131425"/>
            <a:ext cx="2486100" cy="667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sp>
        <p:nvSpPr>
          <p:cNvPr id="377" name="Google Shape;377;p49"/>
          <p:cNvSpPr txBox="1"/>
          <p:nvPr>
            <p:ph hasCustomPrompt="1" idx="13" type="title"/>
          </p:nvPr>
        </p:nvSpPr>
        <p:spPr>
          <a:xfrm>
            <a:off x="5306650" y="1131425"/>
            <a:ext cx="2486100" cy="667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sp>
        <p:nvSpPr>
          <p:cNvPr id="378" name="Google Shape;378;p49"/>
          <p:cNvSpPr txBox="1"/>
          <p:nvPr>
            <p:ph hasCustomPrompt="1" idx="14" type="title"/>
          </p:nvPr>
        </p:nvSpPr>
        <p:spPr>
          <a:xfrm>
            <a:off x="1351300" y="2964563"/>
            <a:ext cx="2486100" cy="667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sp>
        <p:nvSpPr>
          <p:cNvPr id="379" name="Google Shape;379;p49"/>
          <p:cNvSpPr txBox="1"/>
          <p:nvPr>
            <p:ph hasCustomPrompt="1" idx="15" type="title"/>
          </p:nvPr>
        </p:nvSpPr>
        <p:spPr>
          <a:xfrm>
            <a:off x="5306650" y="2964563"/>
            <a:ext cx="2486100" cy="667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2">
  <p:cSld name="CUSTOM_4_2_1">
    <p:spTree>
      <p:nvGrpSpPr>
        <p:cNvPr id="380" name="Shape 380"/>
        <p:cNvGrpSpPr/>
        <p:nvPr/>
      </p:nvGrpSpPr>
      <p:grpSpPr>
        <a:xfrm>
          <a:off x="0" y="0"/>
          <a:ext cx="0" cy="0"/>
          <a:chOff x="0" y="0"/>
          <a:chExt cx="0" cy="0"/>
        </a:xfrm>
      </p:grpSpPr>
      <p:sp>
        <p:nvSpPr>
          <p:cNvPr id="381" name="Google Shape;381;p50"/>
          <p:cNvSpPr txBox="1"/>
          <p:nvPr>
            <p:ph idx="1" type="subTitle"/>
          </p:nvPr>
        </p:nvSpPr>
        <p:spPr>
          <a:xfrm>
            <a:off x="3718325" y="3294199"/>
            <a:ext cx="16428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82" name="Google Shape;382;p50"/>
          <p:cNvSpPr txBox="1"/>
          <p:nvPr>
            <p:ph idx="2" type="subTitle"/>
          </p:nvPr>
        </p:nvSpPr>
        <p:spPr>
          <a:xfrm>
            <a:off x="3617675" y="3703897"/>
            <a:ext cx="1844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1400"/>
              <a:buNone/>
              <a:defRPr sz="1400">
                <a:solidFill>
                  <a:schemeClr val="dk1"/>
                </a:solidFill>
              </a:defRPr>
            </a:lvl1pPr>
            <a:lvl2pPr lvl="1" rtl="0" algn="ctr">
              <a:spcBef>
                <a:spcPts val="0"/>
              </a:spcBef>
              <a:spcAft>
                <a:spcPts val="0"/>
              </a:spcAft>
              <a:buClr>
                <a:schemeClr val="accent4"/>
              </a:buClr>
              <a:buSzPts val="1400"/>
              <a:buNone/>
              <a:defRPr>
                <a:solidFill>
                  <a:schemeClr val="accent4"/>
                </a:solidFill>
              </a:defRPr>
            </a:lvl2pPr>
            <a:lvl3pPr lvl="2" rtl="0" algn="ctr">
              <a:spcBef>
                <a:spcPts val="0"/>
              </a:spcBef>
              <a:spcAft>
                <a:spcPts val="0"/>
              </a:spcAft>
              <a:buClr>
                <a:schemeClr val="accent4"/>
              </a:buClr>
              <a:buSzPts val="1400"/>
              <a:buNone/>
              <a:defRPr>
                <a:solidFill>
                  <a:schemeClr val="accent4"/>
                </a:solidFill>
              </a:defRPr>
            </a:lvl3pPr>
            <a:lvl4pPr lvl="3" rtl="0" algn="ctr">
              <a:spcBef>
                <a:spcPts val="0"/>
              </a:spcBef>
              <a:spcAft>
                <a:spcPts val="0"/>
              </a:spcAft>
              <a:buClr>
                <a:schemeClr val="accent4"/>
              </a:buClr>
              <a:buSzPts val="1400"/>
              <a:buNone/>
              <a:defRPr>
                <a:solidFill>
                  <a:schemeClr val="accent4"/>
                </a:solidFill>
              </a:defRPr>
            </a:lvl4pPr>
            <a:lvl5pPr lvl="4" rtl="0" algn="ctr">
              <a:spcBef>
                <a:spcPts val="0"/>
              </a:spcBef>
              <a:spcAft>
                <a:spcPts val="0"/>
              </a:spcAft>
              <a:buClr>
                <a:schemeClr val="accent4"/>
              </a:buClr>
              <a:buSzPts val="1400"/>
              <a:buNone/>
              <a:defRPr>
                <a:solidFill>
                  <a:schemeClr val="accent4"/>
                </a:solidFill>
              </a:defRPr>
            </a:lvl5pPr>
            <a:lvl6pPr lvl="5" rtl="0" algn="ctr">
              <a:spcBef>
                <a:spcPts val="0"/>
              </a:spcBef>
              <a:spcAft>
                <a:spcPts val="0"/>
              </a:spcAft>
              <a:buClr>
                <a:schemeClr val="accent4"/>
              </a:buClr>
              <a:buSzPts val="1400"/>
              <a:buNone/>
              <a:defRPr>
                <a:solidFill>
                  <a:schemeClr val="accent4"/>
                </a:solidFill>
              </a:defRPr>
            </a:lvl6pPr>
            <a:lvl7pPr lvl="6" rtl="0" algn="ctr">
              <a:spcBef>
                <a:spcPts val="0"/>
              </a:spcBef>
              <a:spcAft>
                <a:spcPts val="0"/>
              </a:spcAft>
              <a:buClr>
                <a:schemeClr val="accent4"/>
              </a:buClr>
              <a:buSzPts val="1400"/>
              <a:buNone/>
              <a:defRPr>
                <a:solidFill>
                  <a:schemeClr val="accent4"/>
                </a:solidFill>
              </a:defRPr>
            </a:lvl7pPr>
            <a:lvl8pPr lvl="7" rtl="0" algn="ctr">
              <a:spcBef>
                <a:spcPts val="0"/>
              </a:spcBef>
              <a:spcAft>
                <a:spcPts val="0"/>
              </a:spcAft>
              <a:buClr>
                <a:schemeClr val="accent4"/>
              </a:buClr>
              <a:buSzPts val="1400"/>
              <a:buNone/>
              <a:defRPr>
                <a:solidFill>
                  <a:schemeClr val="accent4"/>
                </a:solidFill>
              </a:defRPr>
            </a:lvl8pPr>
            <a:lvl9pPr lvl="8" rtl="0" algn="ctr">
              <a:spcBef>
                <a:spcPts val="0"/>
              </a:spcBef>
              <a:spcAft>
                <a:spcPts val="0"/>
              </a:spcAft>
              <a:buClr>
                <a:schemeClr val="accent4"/>
              </a:buClr>
              <a:buSzPts val="1400"/>
              <a:buNone/>
              <a:defRPr>
                <a:solidFill>
                  <a:schemeClr val="accent4"/>
                </a:solidFill>
              </a:defRPr>
            </a:lvl9pPr>
          </a:lstStyle>
          <a:p/>
        </p:txBody>
      </p:sp>
      <p:sp>
        <p:nvSpPr>
          <p:cNvPr id="383" name="Google Shape;383;p50"/>
          <p:cNvSpPr txBox="1"/>
          <p:nvPr>
            <p:ph idx="3" type="subTitle"/>
          </p:nvPr>
        </p:nvSpPr>
        <p:spPr>
          <a:xfrm>
            <a:off x="1328025" y="3294199"/>
            <a:ext cx="16428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84" name="Google Shape;384;p50"/>
          <p:cNvSpPr txBox="1"/>
          <p:nvPr>
            <p:ph idx="4" type="subTitle"/>
          </p:nvPr>
        </p:nvSpPr>
        <p:spPr>
          <a:xfrm>
            <a:off x="1227426" y="3703897"/>
            <a:ext cx="1844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1400"/>
              <a:buNone/>
              <a:defRPr sz="1400">
                <a:solidFill>
                  <a:schemeClr val="dk1"/>
                </a:solidFill>
              </a:defRPr>
            </a:lvl1pPr>
            <a:lvl2pPr lvl="1" rtl="0" algn="ctr">
              <a:spcBef>
                <a:spcPts val="0"/>
              </a:spcBef>
              <a:spcAft>
                <a:spcPts val="0"/>
              </a:spcAft>
              <a:buClr>
                <a:schemeClr val="accent4"/>
              </a:buClr>
              <a:buSzPts val="1400"/>
              <a:buNone/>
              <a:defRPr>
                <a:solidFill>
                  <a:schemeClr val="accent4"/>
                </a:solidFill>
              </a:defRPr>
            </a:lvl2pPr>
            <a:lvl3pPr lvl="2" rtl="0" algn="ctr">
              <a:spcBef>
                <a:spcPts val="0"/>
              </a:spcBef>
              <a:spcAft>
                <a:spcPts val="0"/>
              </a:spcAft>
              <a:buClr>
                <a:schemeClr val="accent4"/>
              </a:buClr>
              <a:buSzPts val="1400"/>
              <a:buNone/>
              <a:defRPr>
                <a:solidFill>
                  <a:schemeClr val="accent4"/>
                </a:solidFill>
              </a:defRPr>
            </a:lvl3pPr>
            <a:lvl4pPr lvl="3" rtl="0" algn="ctr">
              <a:spcBef>
                <a:spcPts val="0"/>
              </a:spcBef>
              <a:spcAft>
                <a:spcPts val="0"/>
              </a:spcAft>
              <a:buClr>
                <a:schemeClr val="accent4"/>
              </a:buClr>
              <a:buSzPts val="1400"/>
              <a:buNone/>
              <a:defRPr>
                <a:solidFill>
                  <a:schemeClr val="accent4"/>
                </a:solidFill>
              </a:defRPr>
            </a:lvl4pPr>
            <a:lvl5pPr lvl="4" rtl="0" algn="ctr">
              <a:spcBef>
                <a:spcPts val="0"/>
              </a:spcBef>
              <a:spcAft>
                <a:spcPts val="0"/>
              </a:spcAft>
              <a:buClr>
                <a:schemeClr val="accent4"/>
              </a:buClr>
              <a:buSzPts val="1400"/>
              <a:buNone/>
              <a:defRPr>
                <a:solidFill>
                  <a:schemeClr val="accent4"/>
                </a:solidFill>
              </a:defRPr>
            </a:lvl5pPr>
            <a:lvl6pPr lvl="5" rtl="0" algn="ctr">
              <a:spcBef>
                <a:spcPts val="0"/>
              </a:spcBef>
              <a:spcAft>
                <a:spcPts val="0"/>
              </a:spcAft>
              <a:buClr>
                <a:schemeClr val="accent4"/>
              </a:buClr>
              <a:buSzPts val="1400"/>
              <a:buNone/>
              <a:defRPr>
                <a:solidFill>
                  <a:schemeClr val="accent4"/>
                </a:solidFill>
              </a:defRPr>
            </a:lvl6pPr>
            <a:lvl7pPr lvl="6" rtl="0" algn="ctr">
              <a:spcBef>
                <a:spcPts val="0"/>
              </a:spcBef>
              <a:spcAft>
                <a:spcPts val="0"/>
              </a:spcAft>
              <a:buClr>
                <a:schemeClr val="accent4"/>
              </a:buClr>
              <a:buSzPts val="1400"/>
              <a:buNone/>
              <a:defRPr>
                <a:solidFill>
                  <a:schemeClr val="accent4"/>
                </a:solidFill>
              </a:defRPr>
            </a:lvl7pPr>
            <a:lvl8pPr lvl="7" rtl="0" algn="ctr">
              <a:spcBef>
                <a:spcPts val="0"/>
              </a:spcBef>
              <a:spcAft>
                <a:spcPts val="0"/>
              </a:spcAft>
              <a:buClr>
                <a:schemeClr val="accent4"/>
              </a:buClr>
              <a:buSzPts val="1400"/>
              <a:buNone/>
              <a:defRPr>
                <a:solidFill>
                  <a:schemeClr val="accent4"/>
                </a:solidFill>
              </a:defRPr>
            </a:lvl8pPr>
            <a:lvl9pPr lvl="8" rtl="0" algn="ctr">
              <a:spcBef>
                <a:spcPts val="0"/>
              </a:spcBef>
              <a:spcAft>
                <a:spcPts val="0"/>
              </a:spcAft>
              <a:buClr>
                <a:schemeClr val="accent4"/>
              </a:buClr>
              <a:buSzPts val="1400"/>
              <a:buNone/>
              <a:defRPr>
                <a:solidFill>
                  <a:schemeClr val="accent4"/>
                </a:solidFill>
              </a:defRPr>
            </a:lvl9pPr>
          </a:lstStyle>
          <a:p/>
        </p:txBody>
      </p:sp>
      <p:sp>
        <p:nvSpPr>
          <p:cNvPr id="385" name="Google Shape;385;p50"/>
          <p:cNvSpPr txBox="1"/>
          <p:nvPr>
            <p:ph idx="5" type="subTitle"/>
          </p:nvPr>
        </p:nvSpPr>
        <p:spPr>
          <a:xfrm>
            <a:off x="6108550" y="3294199"/>
            <a:ext cx="16431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86" name="Google Shape;386;p50"/>
          <p:cNvSpPr txBox="1"/>
          <p:nvPr>
            <p:ph idx="6" type="subTitle"/>
          </p:nvPr>
        </p:nvSpPr>
        <p:spPr>
          <a:xfrm>
            <a:off x="6008050" y="3703897"/>
            <a:ext cx="1844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1400"/>
              <a:buNone/>
              <a:defRPr sz="1400">
                <a:solidFill>
                  <a:schemeClr val="dk1"/>
                </a:solidFill>
              </a:defRPr>
            </a:lvl1pPr>
            <a:lvl2pPr lvl="1" rtl="0" algn="ctr">
              <a:spcBef>
                <a:spcPts val="0"/>
              </a:spcBef>
              <a:spcAft>
                <a:spcPts val="0"/>
              </a:spcAft>
              <a:buClr>
                <a:schemeClr val="accent4"/>
              </a:buClr>
              <a:buSzPts val="1400"/>
              <a:buNone/>
              <a:defRPr>
                <a:solidFill>
                  <a:schemeClr val="accent4"/>
                </a:solidFill>
              </a:defRPr>
            </a:lvl2pPr>
            <a:lvl3pPr lvl="2" rtl="0" algn="ctr">
              <a:spcBef>
                <a:spcPts val="0"/>
              </a:spcBef>
              <a:spcAft>
                <a:spcPts val="0"/>
              </a:spcAft>
              <a:buClr>
                <a:schemeClr val="accent4"/>
              </a:buClr>
              <a:buSzPts val="1400"/>
              <a:buNone/>
              <a:defRPr>
                <a:solidFill>
                  <a:schemeClr val="accent4"/>
                </a:solidFill>
              </a:defRPr>
            </a:lvl3pPr>
            <a:lvl4pPr lvl="3" rtl="0" algn="ctr">
              <a:spcBef>
                <a:spcPts val="0"/>
              </a:spcBef>
              <a:spcAft>
                <a:spcPts val="0"/>
              </a:spcAft>
              <a:buClr>
                <a:schemeClr val="accent4"/>
              </a:buClr>
              <a:buSzPts val="1400"/>
              <a:buNone/>
              <a:defRPr>
                <a:solidFill>
                  <a:schemeClr val="accent4"/>
                </a:solidFill>
              </a:defRPr>
            </a:lvl4pPr>
            <a:lvl5pPr lvl="4" rtl="0" algn="ctr">
              <a:spcBef>
                <a:spcPts val="0"/>
              </a:spcBef>
              <a:spcAft>
                <a:spcPts val="0"/>
              </a:spcAft>
              <a:buClr>
                <a:schemeClr val="accent4"/>
              </a:buClr>
              <a:buSzPts val="1400"/>
              <a:buNone/>
              <a:defRPr>
                <a:solidFill>
                  <a:schemeClr val="accent4"/>
                </a:solidFill>
              </a:defRPr>
            </a:lvl5pPr>
            <a:lvl6pPr lvl="5" rtl="0" algn="ctr">
              <a:spcBef>
                <a:spcPts val="0"/>
              </a:spcBef>
              <a:spcAft>
                <a:spcPts val="0"/>
              </a:spcAft>
              <a:buClr>
                <a:schemeClr val="accent4"/>
              </a:buClr>
              <a:buSzPts val="1400"/>
              <a:buNone/>
              <a:defRPr>
                <a:solidFill>
                  <a:schemeClr val="accent4"/>
                </a:solidFill>
              </a:defRPr>
            </a:lvl6pPr>
            <a:lvl7pPr lvl="6" rtl="0" algn="ctr">
              <a:spcBef>
                <a:spcPts val="0"/>
              </a:spcBef>
              <a:spcAft>
                <a:spcPts val="0"/>
              </a:spcAft>
              <a:buClr>
                <a:schemeClr val="accent4"/>
              </a:buClr>
              <a:buSzPts val="1400"/>
              <a:buNone/>
              <a:defRPr>
                <a:solidFill>
                  <a:schemeClr val="accent4"/>
                </a:solidFill>
              </a:defRPr>
            </a:lvl7pPr>
            <a:lvl8pPr lvl="7" rtl="0" algn="ctr">
              <a:spcBef>
                <a:spcPts val="0"/>
              </a:spcBef>
              <a:spcAft>
                <a:spcPts val="0"/>
              </a:spcAft>
              <a:buClr>
                <a:schemeClr val="accent4"/>
              </a:buClr>
              <a:buSzPts val="1400"/>
              <a:buNone/>
              <a:defRPr>
                <a:solidFill>
                  <a:schemeClr val="accent4"/>
                </a:solidFill>
              </a:defRPr>
            </a:lvl8pPr>
            <a:lvl9pPr lvl="8" rtl="0" algn="ctr">
              <a:spcBef>
                <a:spcPts val="0"/>
              </a:spcBef>
              <a:spcAft>
                <a:spcPts val="0"/>
              </a:spcAft>
              <a:buClr>
                <a:schemeClr val="accent4"/>
              </a:buClr>
              <a:buSzPts val="1400"/>
              <a:buNone/>
              <a:defRPr>
                <a:solidFill>
                  <a:schemeClr val="accent4"/>
                </a:solidFill>
              </a:defRPr>
            </a:lvl9pPr>
          </a:lstStyle>
          <a:p/>
        </p:txBody>
      </p:sp>
      <p:sp>
        <p:nvSpPr>
          <p:cNvPr id="387" name="Google Shape;387;p50"/>
          <p:cNvSpPr txBox="1"/>
          <p:nvPr>
            <p:ph type="title"/>
          </p:nvPr>
        </p:nvSpPr>
        <p:spPr>
          <a:xfrm>
            <a:off x="713225" y="445025"/>
            <a:ext cx="31887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388" name="Google Shape;388;p50"/>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89" name="Google Shape;389;p50"/>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3">
  <p:cSld name="CUSTOM_5">
    <p:spTree>
      <p:nvGrpSpPr>
        <p:cNvPr id="390" name="Shape 390"/>
        <p:cNvGrpSpPr/>
        <p:nvPr/>
      </p:nvGrpSpPr>
      <p:grpSpPr>
        <a:xfrm>
          <a:off x="0" y="0"/>
          <a:ext cx="0" cy="0"/>
          <a:chOff x="0" y="0"/>
          <a:chExt cx="0" cy="0"/>
        </a:xfrm>
      </p:grpSpPr>
      <p:sp>
        <p:nvSpPr>
          <p:cNvPr id="391" name="Google Shape;391;p51"/>
          <p:cNvSpPr txBox="1"/>
          <p:nvPr>
            <p:ph idx="1" type="subTitle"/>
          </p:nvPr>
        </p:nvSpPr>
        <p:spPr>
          <a:xfrm>
            <a:off x="4750175" y="1632746"/>
            <a:ext cx="2014800" cy="499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92" name="Google Shape;392;p51"/>
          <p:cNvSpPr txBox="1"/>
          <p:nvPr>
            <p:ph idx="2" type="subTitle"/>
          </p:nvPr>
        </p:nvSpPr>
        <p:spPr>
          <a:xfrm>
            <a:off x="4750184" y="2035022"/>
            <a:ext cx="2014800" cy="572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93" name="Google Shape;393;p51"/>
          <p:cNvSpPr txBox="1"/>
          <p:nvPr>
            <p:ph idx="3" type="subTitle"/>
          </p:nvPr>
        </p:nvSpPr>
        <p:spPr>
          <a:xfrm>
            <a:off x="2306450" y="1632746"/>
            <a:ext cx="2014800" cy="499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94" name="Google Shape;394;p51"/>
          <p:cNvSpPr txBox="1"/>
          <p:nvPr>
            <p:ph idx="4" type="subTitle"/>
          </p:nvPr>
        </p:nvSpPr>
        <p:spPr>
          <a:xfrm>
            <a:off x="2306462" y="2035022"/>
            <a:ext cx="2014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95" name="Google Shape;395;p51"/>
          <p:cNvSpPr txBox="1"/>
          <p:nvPr>
            <p:ph idx="5" type="subTitle"/>
          </p:nvPr>
        </p:nvSpPr>
        <p:spPr>
          <a:xfrm>
            <a:off x="4750175" y="3062273"/>
            <a:ext cx="2014800" cy="499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96" name="Google Shape;396;p51"/>
          <p:cNvSpPr txBox="1"/>
          <p:nvPr>
            <p:ph idx="6" type="subTitle"/>
          </p:nvPr>
        </p:nvSpPr>
        <p:spPr>
          <a:xfrm>
            <a:off x="4750184" y="3471047"/>
            <a:ext cx="2014800" cy="572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97" name="Google Shape;397;p51"/>
          <p:cNvSpPr txBox="1"/>
          <p:nvPr>
            <p:ph idx="7" type="subTitle"/>
          </p:nvPr>
        </p:nvSpPr>
        <p:spPr>
          <a:xfrm>
            <a:off x="2306450" y="3062273"/>
            <a:ext cx="2014800" cy="499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98" name="Google Shape;398;p51"/>
          <p:cNvSpPr txBox="1"/>
          <p:nvPr>
            <p:ph idx="8" type="subTitle"/>
          </p:nvPr>
        </p:nvSpPr>
        <p:spPr>
          <a:xfrm>
            <a:off x="2306462" y="3471047"/>
            <a:ext cx="2014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99" name="Google Shape;399;p51"/>
          <p:cNvSpPr txBox="1"/>
          <p:nvPr>
            <p:ph type="title"/>
          </p:nvPr>
        </p:nvSpPr>
        <p:spPr>
          <a:xfrm>
            <a:off x="713225" y="445025"/>
            <a:ext cx="27858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400" name="Google Shape;400;p51"/>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01" name="Google Shape;401;p51"/>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3">
  <p:cSld name="CUSTOM_26">
    <p:spTree>
      <p:nvGrpSpPr>
        <p:cNvPr id="402" name="Shape 402"/>
        <p:cNvGrpSpPr/>
        <p:nvPr/>
      </p:nvGrpSpPr>
      <p:grpSpPr>
        <a:xfrm>
          <a:off x="0" y="0"/>
          <a:ext cx="0" cy="0"/>
          <a:chOff x="0" y="0"/>
          <a:chExt cx="0" cy="0"/>
        </a:xfrm>
      </p:grpSpPr>
      <p:cxnSp>
        <p:nvCxnSpPr>
          <p:cNvPr id="403" name="Google Shape;403;p52"/>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04" name="Google Shape;404;p52"/>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05" name="Google Shape;405;p52"/>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06" name="Google Shape;406;p52"/>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07" name="Google Shape;407;p52"/>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08" name="Google Shape;408;p52"/>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
        <p:nvSpPr>
          <p:cNvPr id="409" name="Google Shape;409;p52"/>
          <p:cNvSpPr txBox="1"/>
          <p:nvPr>
            <p:ph idx="1" type="subTitle"/>
          </p:nvPr>
        </p:nvSpPr>
        <p:spPr>
          <a:xfrm>
            <a:off x="728750" y="1112872"/>
            <a:ext cx="2014800" cy="499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410" name="Google Shape;410;p52"/>
          <p:cNvSpPr txBox="1"/>
          <p:nvPr>
            <p:ph idx="2" type="subTitle"/>
          </p:nvPr>
        </p:nvSpPr>
        <p:spPr>
          <a:xfrm>
            <a:off x="728762" y="1515149"/>
            <a:ext cx="2014800" cy="572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11" name="Google Shape;411;p52"/>
          <p:cNvSpPr txBox="1"/>
          <p:nvPr>
            <p:ph idx="3" type="subTitle"/>
          </p:nvPr>
        </p:nvSpPr>
        <p:spPr>
          <a:xfrm>
            <a:off x="728750" y="2036386"/>
            <a:ext cx="2014800" cy="499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412" name="Google Shape;412;p52"/>
          <p:cNvSpPr txBox="1"/>
          <p:nvPr>
            <p:ph idx="4" type="subTitle"/>
          </p:nvPr>
        </p:nvSpPr>
        <p:spPr>
          <a:xfrm>
            <a:off x="728762" y="2445160"/>
            <a:ext cx="2014800" cy="572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13" name="Google Shape;413;p52"/>
          <p:cNvSpPr txBox="1"/>
          <p:nvPr>
            <p:ph type="title"/>
          </p:nvPr>
        </p:nvSpPr>
        <p:spPr>
          <a:xfrm>
            <a:off x="1531650" y="445025"/>
            <a:ext cx="60807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atin typeface="Merriweather Light"/>
                <a:ea typeface="Merriweather Light"/>
                <a:cs typeface="Merriweather Light"/>
                <a:sym typeface="Merriweather Light"/>
              </a:defRPr>
            </a:lvl2pPr>
            <a:lvl3pPr lvl="2" rtl="0" algn="ctr">
              <a:spcBef>
                <a:spcPts val="0"/>
              </a:spcBef>
              <a:spcAft>
                <a:spcPts val="0"/>
              </a:spcAft>
              <a:buSzPts val="3000"/>
              <a:buNone/>
              <a:defRPr>
                <a:latin typeface="Merriweather Light"/>
                <a:ea typeface="Merriweather Light"/>
                <a:cs typeface="Merriweather Light"/>
                <a:sym typeface="Merriweather Light"/>
              </a:defRPr>
            </a:lvl3pPr>
            <a:lvl4pPr lvl="3" rtl="0" algn="ctr">
              <a:spcBef>
                <a:spcPts val="0"/>
              </a:spcBef>
              <a:spcAft>
                <a:spcPts val="0"/>
              </a:spcAft>
              <a:buSzPts val="3000"/>
              <a:buNone/>
              <a:defRPr>
                <a:latin typeface="Merriweather Light"/>
                <a:ea typeface="Merriweather Light"/>
                <a:cs typeface="Merriweather Light"/>
                <a:sym typeface="Merriweather Light"/>
              </a:defRPr>
            </a:lvl4pPr>
            <a:lvl5pPr lvl="4" rtl="0" algn="ctr">
              <a:spcBef>
                <a:spcPts val="0"/>
              </a:spcBef>
              <a:spcAft>
                <a:spcPts val="0"/>
              </a:spcAft>
              <a:buSzPts val="3000"/>
              <a:buNone/>
              <a:defRPr>
                <a:latin typeface="Merriweather Light"/>
                <a:ea typeface="Merriweather Light"/>
                <a:cs typeface="Merriweather Light"/>
                <a:sym typeface="Merriweather Light"/>
              </a:defRPr>
            </a:lvl5pPr>
            <a:lvl6pPr lvl="5" rtl="0" algn="ctr">
              <a:spcBef>
                <a:spcPts val="0"/>
              </a:spcBef>
              <a:spcAft>
                <a:spcPts val="0"/>
              </a:spcAft>
              <a:buSzPts val="3000"/>
              <a:buNone/>
              <a:defRPr>
                <a:latin typeface="Merriweather Light"/>
                <a:ea typeface="Merriweather Light"/>
                <a:cs typeface="Merriweather Light"/>
                <a:sym typeface="Merriweather Light"/>
              </a:defRPr>
            </a:lvl6pPr>
            <a:lvl7pPr lvl="6" rtl="0" algn="ctr">
              <a:spcBef>
                <a:spcPts val="0"/>
              </a:spcBef>
              <a:spcAft>
                <a:spcPts val="0"/>
              </a:spcAft>
              <a:buSzPts val="3000"/>
              <a:buNone/>
              <a:defRPr>
                <a:latin typeface="Merriweather Light"/>
                <a:ea typeface="Merriweather Light"/>
                <a:cs typeface="Merriweather Light"/>
                <a:sym typeface="Merriweather Light"/>
              </a:defRPr>
            </a:lvl7pPr>
            <a:lvl8pPr lvl="7" rtl="0" algn="ctr">
              <a:spcBef>
                <a:spcPts val="0"/>
              </a:spcBef>
              <a:spcAft>
                <a:spcPts val="0"/>
              </a:spcAft>
              <a:buSzPts val="3000"/>
              <a:buNone/>
              <a:defRPr>
                <a:latin typeface="Merriweather Light"/>
                <a:ea typeface="Merriweather Light"/>
                <a:cs typeface="Merriweather Light"/>
                <a:sym typeface="Merriweather Light"/>
              </a:defRPr>
            </a:lvl8pPr>
            <a:lvl9pPr lvl="8" rtl="0" algn="ctr">
              <a:spcBef>
                <a:spcPts val="0"/>
              </a:spcBef>
              <a:spcAft>
                <a:spcPts val="0"/>
              </a:spcAft>
              <a:buSzPts val="3000"/>
              <a:buNone/>
              <a:defRPr>
                <a:latin typeface="Merriweather Light"/>
                <a:ea typeface="Merriweather Light"/>
                <a:cs typeface="Merriweather Light"/>
                <a:sym typeface="Merriweather Light"/>
              </a:defRPr>
            </a:lvl9pPr>
          </a:lstStyle>
          <a:p/>
        </p:txBody>
      </p:sp>
      <p:sp>
        <p:nvSpPr>
          <p:cNvPr id="414" name="Google Shape;414;p52"/>
          <p:cNvSpPr txBox="1"/>
          <p:nvPr>
            <p:ph idx="5" type="subTitle"/>
          </p:nvPr>
        </p:nvSpPr>
        <p:spPr>
          <a:xfrm>
            <a:off x="728750" y="2997225"/>
            <a:ext cx="2014800" cy="499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415" name="Google Shape;415;p52"/>
          <p:cNvSpPr txBox="1"/>
          <p:nvPr>
            <p:ph idx="6" type="subTitle"/>
          </p:nvPr>
        </p:nvSpPr>
        <p:spPr>
          <a:xfrm>
            <a:off x="728762" y="3405999"/>
            <a:ext cx="2014800" cy="572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CUSTOM_6">
    <p:spTree>
      <p:nvGrpSpPr>
        <p:cNvPr id="416" name="Shape 416"/>
        <p:cNvGrpSpPr/>
        <p:nvPr/>
      </p:nvGrpSpPr>
      <p:grpSpPr>
        <a:xfrm>
          <a:off x="0" y="0"/>
          <a:ext cx="0" cy="0"/>
          <a:chOff x="0" y="0"/>
          <a:chExt cx="0" cy="0"/>
        </a:xfrm>
      </p:grpSpPr>
      <p:sp>
        <p:nvSpPr>
          <p:cNvPr id="417" name="Google Shape;417;p53"/>
          <p:cNvSpPr txBox="1"/>
          <p:nvPr>
            <p:ph hasCustomPrompt="1" type="title"/>
          </p:nvPr>
        </p:nvSpPr>
        <p:spPr>
          <a:xfrm>
            <a:off x="2592925" y="714600"/>
            <a:ext cx="3958200" cy="6150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1"/>
              </a:buClr>
              <a:buSzPts val="5000"/>
              <a:buNone/>
              <a:defRPr sz="4500">
                <a:solidFill>
                  <a:schemeClr val="accent1"/>
                </a:solidFill>
              </a:defRPr>
            </a:lvl1pPr>
            <a:lvl2pPr lvl="1"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2pPr>
            <a:lvl3pPr lvl="2"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3pPr>
            <a:lvl4pPr lvl="3"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4pPr>
            <a:lvl5pPr lvl="4"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5pPr>
            <a:lvl6pPr lvl="5"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6pPr>
            <a:lvl7pPr lvl="6"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7pPr>
            <a:lvl8pPr lvl="7"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8pPr>
            <a:lvl9pPr lvl="8"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9pPr>
          </a:lstStyle>
          <a:p>
            <a:r>
              <a:t>xx%</a:t>
            </a:r>
          </a:p>
        </p:txBody>
      </p:sp>
      <p:sp>
        <p:nvSpPr>
          <p:cNvPr id="418" name="Google Shape;418;p53"/>
          <p:cNvSpPr txBox="1"/>
          <p:nvPr>
            <p:ph idx="1" type="subTitle"/>
          </p:nvPr>
        </p:nvSpPr>
        <p:spPr>
          <a:xfrm>
            <a:off x="2364984" y="1346400"/>
            <a:ext cx="4414200" cy="377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5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19" name="Google Shape;419;p53"/>
          <p:cNvSpPr txBox="1"/>
          <p:nvPr>
            <p:ph hasCustomPrompt="1" idx="2" type="title"/>
          </p:nvPr>
        </p:nvSpPr>
        <p:spPr>
          <a:xfrm>
            <a:off x="2592925" y="2063025"/>
            <a:ext cx="3958200" cy="6150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1"/>
              </a:buClr>
              <a:buSzPts val="5000"/>
              <a:buNone/>
              <a:defRPr sz="4300">
                <a:solidFill>
                  <a:schemeClr val="accent1"/>
                </a:solidFill>
              </a:defRPr>
            </a:lvl1pPr>
            <a:lvl2pPr lvl="1"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2pPr>
            <a:lvl3pPr lvl="2"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3pPr>
            <a:lvl4pPr lvl="3"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4pPr>
            <a:lvl5pPr lvl="4"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5pPr>
            <a:lvl6pPr lvl="5"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6pPr>
            <a:lvl7pPr lvl="6"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7pPr>
            <a:lvl8pPr lvl="7"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8pPr>
            <a:lvl9pPr lvl="8"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9pPr>
          </a:lstStyle>
          <a:p>
            <a:r>
              <a:t>xx%</a:t>
            </a:r>
          </a:p>
        </p:txBody>
      </p:sp>
      <p:sp>
        <p:nvSpPr>
          <p:cNvPr id="420" name="Google Shape;420;p53"/>
          <p:cNvSpPr txBox="1"/>
          <p:nvPr>
            <p:ph idx="3" type="subTitle"/>
          </p:nvPr>
        </p:nvSpPr>
        <p:spPr>
          <a:xfrm>
            <a:off x="2364984" y="2694825"/>
            <a:ext cx="4414200" cy="37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5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21" name="Google Shape;421;p53"/>
          <p:cNvSpPr txBox="1"/>
          <p:nvPr>
            <p:ph hasCustomPrompt="1" idx="4" type="title"/>
          </p:nvPr>
        </p:nvSpPr>
        <p:spPr>
          <a:xfrm>
            <a:off x="2592925" y="3411450"/>
            <a:ext cx="3958200" cy="6150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1"/>
              </a:buClr>
              <a:buSzPts val="5000"/>
              <a:buNone/>
              <a:defRPr sz="4300">
                <a:solidFill>
                  <a:schemeClr val="accent1"/>
                </a:solidFill>
              </a:defRPr>
            </a:lvl1pPr>
            <a:lvl2pPr lvl="1"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2pPr>
            <a:lvl3pPr lvl="2"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3pPr>
            <a:lvl4pPr lvl="3"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4pPr>
            <a:lvl5pPr lvl="4"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5pPr>
            <a:lvl6pPr lvl="5"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6pPr>
            <a:lvl7pPr lvl="6"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7pPr>
            <a:lvl8pPr lvl="7"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8pPr>
            <a:lvl9pPr lvl="8"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9pPr>
          </a:lstStyle>
          <a:p>
            <a:r>
              <a:t>xx%</a:t>
            </a:r>
          </a:p>
        </p:txBody>
      </p:sp>
      <p:sp>
        <p:nvSpPr>
          <p:cNvPr id="422" name="Google Shape;422;p53"/>
          <p:cNvSpPr txBox="1"/>
          <p:nvPr>
            <p:ph idx="5" type="subTitle"/>
          </p:nvPr>
        </p:nvSpPr>
        <p:spPr>
          <a:xfrm>
            <a:off x="2364950" y="4043250"/>
            <a:ext cx="4414200" cy="377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5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423" name="Google Shape;423;p53"/>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24" name="Google Shape;424;p53"/>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2">
  <p:cSld name="CUSTOM_28">
    <p:spTree>
      <p:nvGrpSpPr>
        <p:cNvPr id="425" name="Shape 425"/>
        <p:cNvGrpSpPr/>
        <p:nvPr/>
      </p:nvGrpSpPr>
      <p:grpSpPr>
        <a:xfrm>
          <a:off x="0" y="0"/>
          <a:ext cx="0" cy="0"/>
          <a:chOff x="0" y="0"/>
          <a:chExt cx="0" cy="0"/>
        </a:xfrm>
      </p:grpSpPr>
      <p:sp>
        <p:nvSpPr>
          <p:cNvPr id="426" name="Google Shape;426;p54"/>
          <p:cNvSpPr txBox="1"/>
          <p:nvPr>
            <p:ph idx="1" type="subTitle"/>
          </p:nvPr>
        </p:nvSpPr>
        <p:spPr>
          <a:xfrm>
            <a:off x="5700609" y="2084269"/>
            <a:ext cx="2764500" cy="499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427" name="Google Shape;427;p54"/>
          <p:cNvSpPr txBox="1"/>
          <p:nvPr>
            <p:ph idx="2" type="subTitle"/>
          </p:nvPr>
        </p:nvSpPr>
        <p:spPr>
          <a:xfrm>
            <a:off x="5700621" y="2486544"/>
            <a:ext cx="27645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solidFill>
                  <a:schemeClr val="dk1"/>
                </a:solidFill>
                <a:latin typeface="Mako"/>
                <a:ea typeface="Mako"/>
                <a:cs typeface="Mako"/>
                <a:sym typeface="Mako"/>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28" name="Google Shape;428;p54"/>
          <p:cNvSpPr txBox="1"/>
          <p:nvPr>
            <p:ph idx="3" type="subTitle"/>
          </p:nvPr>
        </p:nvSpPr>
        <p:spPr>
          <a:xfrm>
            <a:off x="1973988" y="902134"/>
            <a:ext cx="2764500" cy="499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429" name="Google Shape;429;p54"/>
          <p:cNvSpPr txBox="1"/>
          <p:nvPr>
            <p:ph idx="4" type="subTitle"/>
          </p:nvPr>
        </p:nvSpPr>
        <p:spPr>
          <a:xfrm>
            <a:off x="1973988" y="1304410"/>
            <a:ext cx="27645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solidFill>
                  <a:schemeClr val="dk1"/>
                </a:solidFill>
                <a:latin typeface="Mako"/>
                <a:ea typeface="Mako"/>
                <a:cs typeface="Mako"/>
                <a:sym typeface="Mako"/>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30" name="Google Shape;430;p54"/>
          <p:cNvSpPr txBox="1"/>
          <p:nvPr>
            <p:ph idx="5" type="subTitle"/>
          </p:nvPr>
        </p:nvSpPr>
        <p:spPr>
          <a:xfrm>
            <a:off x="1973988" y="3290875"/>
            <a:ext cx="2764500" cy="499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431" name="Google Shape;431;p54"/>
          <p:cNvSpPr txBox="1"/>
          <p:nvPr>
            <p:ph idx="6" type="subTitle"/>
          </p:nvPr>
        </p:nvSpPr>
        <p:spPr>
          <a:xfrm>
            <a:off x="1973988" y="3699649"/>
            <a:ext cx="27645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432" name="Google Shape;432;p54"/>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33" name="Google Shape;433;p54"/>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34" name="Google Shape;434;p54"/>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35" name="Google Shape;435;p54"/>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36" name="Google Shape;436;p54"/>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
        <p:nvSpPr>
          <p:cNvPr id="437" name="Google Shape;437;p54"/>
          <p:cNvSpPr txBox="1"/>
          <p:nvPr>
            <p:ph hasCustomPrompt="1" type="title"/>
          </p:nvPr>
        </p:nvSpPr>
        <p:spPr>
          <a:xfrm>
            <a:off x="733000" y="1114450"/>
            <a:ext cx="1118100" cy="6150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accent1"/>
              </a:buClr>
              <a:buSzPts val="5000"/>
              <a:buNone/>
              <a:defRPr sz="4500">
                <a:solidFill>
                  <a:schemeClr val="accent1"/>
                </a:solidFill>
              </a:defRPr>
            </a:lvl1pPr>
            <a:lvl2pPr lvl="1"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2pPr>
            <a:lvl3pPr lvl="2"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3pPr>
            <a:lvl4pPr lvl="3"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4pPr>
            <a:lvl5pPr lvl="4"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5pPr>
            <a:lvl6pPr lvl="5"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6pPr>
            <a:lvl7pPr lvl="6"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7pPr>
            <a:lvl8pPr lvl="7"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8pPr>
            <a:lvl9pPr lvl="8"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9pPr>
          </a:lstStyle>
          <a:p>
            <a:r>
              <a:t>xx%</a:t>
            </a:r>
          </a:p>
        </p:txBody>
      </p:sp>
      <p:sp>
        <p:nvSpPr>
          <p:cNvPr id="438" name="Google Shape;438;p54"/>
          <p:cNvSpPr txBox="1"/>
          <p:nvPr>
            <p:ph hasCustomPrompt="1" idx="7" type="title"/>
          </p:nvPr>
        </p:nvSpPr>
        <p:spPr>
          <a:xfrm>
            <a:off x="733000" y="3503175"/>
            <a:ext cx="1118100" cy="6150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accent1"/>
              </a:buClr>
              <a:buSzPts val="5000"/>
              <a:buNone/>
              <a:defRPr sz="4500">
                <a:solidFill>
                  <a:schemeClr val="accent1"/>
                </a:solidFill>
              </a:defRPr>
            </a:lvl1pPr>
            <a:lvl2pPr lvl="1"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2pPr>
            <a:lvl3pPr lvl="2"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3pPr>
            <a:lvl4pPr lvl="3"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4pPr>
            <a:lvl5pPr lvl="4"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5pPr>
            <a:lvl6pPr lvl="5"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6pPr>
            <a:lvl7pPr lvl="6"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7pPr>
            <a:lvl8pPr lvl="7"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8pPr>
            <a:lvl9pPr lvl="8"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9pPr>
          </a:lstStyle>
          <a:p>
            <a:r>
              <a:t>xx%</a:t>
            </a:r>
          </a:p>
        </p:txBody>
      </p:sp>
      <p:sp>
        <p:nvSpPr>
          <p:cNvPr id="439" name="Google Shape;439;p54"/>
          <p:cNvSpPr txBox="1"/>
          <p:nvPr>
            <p:ph hasCustomPrompt="1" idx="8" type="title"/>
          </p:nvPr>
        </p:nvSpPr>
        <p:spPr>
          <a:xfrm>
            <a:off x="4441002" y="2276488"/>
            <a:ext cx="1118100" cy="6150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accent1"/>
              </a:buClr>
              <a:buSzPts val="5000"/>
              <a:buNone/>
              <a:defRPr sz="4500">
                <a:solidFill>
                  <a:schemeClr val="accent1"/>
                </a:solidFill>
              </a:defRPr>
            </a:lvl1pPr>
            <a:lvl2pPr lvl="1"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2pPr>
            <a:lvl3pPr lvl="2"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3pPr>
            <a:lvl4pPr lvl="3"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4pPr>
            <a:lvl5pPr lvl="4"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5pPr>
            <a:lvl6pPr lvl="5"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6pPr>
            <a:lvl7pPr lvl="6"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7pPr>
            <a:lvl8pPr lvl="7"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8pPr>
            <a:lvl9pPr lvl="8"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9pPr>
          </a:lstStyle>
          <a:p>
            <a:r>
              <a:t>xx%</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5">
  <p:cSld name="CUSTOM_7_1">
    <p:spTree>
      <p:nvGrpSpPr>
        <p:cNvPr id="440" name="Shape 440"/>
        <p:cNvGrpSpPr/>
        <p:nvPr/>
      </p:nvGrpSpPr>
      <p:grpSpPr>
        <a:xfrm>
          <a:off x="0" y="0"/>
          <a:ext cx="0" cy="0"/>
          <a:chOff x="0" y="0"/>
          <a:chExt cx="0" cy="0"/>
        </a:xfrm>
      </p:grpSpPr>
      <p:sp>
        <p:nvSpPr>
          <p:cNvPr id="441" name="Google Shape;441;p55"/>
          <p:cNvSpPr txBox="1"/>
          <p:nvPr>
            <p:ph type="title"/>
          </p:nvPr>
        </p:nvSpPr>
        <p:spPr>
          <a:xfrm>
            <a:off x="803750" y="2040496"/>
            <a:ext cx="4087500" cy="673200"/>
          </a:xfrm>
          <a:prstGeom prst="rect">
            <a:avLst/>
          </a:prstGeom>
        </p:spPr>
        <p:txBody>
          <a:bodyPr anchorCtr="0" anchor="t" bIns="91425" lIns="91425" spcFirstLastPara="1" rIns="91425" wrap="square" tIns="91425">
            <a:noAutofit/>
          </a:bodyPr>
          <a:lstStyle>
            <a:lvl1pPr lvl="0" rtl="0" algn="l">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442" name="Google Shape;442;p55"/>
          <p:cNvSpPr txBox="1"/>
          <p:nvPr>
            <p:ph idx="1" type="subTitle"/>
          </p:nvPr>
        </p:nvSpPr>
        <p:spPr>
          <a:xfrm>
            <a:off x="803750" y="2693525"/>
            <a:ext cx="3159300" cy="558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Font typeface="Josefin Sans"/>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cxnSp>
        <p:nvCxnSpPr>
          <p:cNvPr id="443" name="Google Shape;443;p55"/>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44" name="Google Shape;444;p55"/>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6">
  <p:cSld name="CUSTOM_7_2">
    <p:spTree>
      <p:nvGrpSpPr>
        <p:cNvPr id="445" name="Shape 445"/>
        <p:cNvGrpSpPr/>
        <p:nvPr/>
      </p:nvGrpSpPr>
      <p:grpSpPr>
        <a:xfrm>
          <a:off x="0" y="0"/>
          <a:ext cx="0" cy="0"/>
          <a:chOff x="0" y="0"/>
          <a:chExt cx="0" cy="0"/>
        </a:xfrm>
      </p:grpSpPr>
      <p:sp>
        <p:nvSpPr>
          <p:cNvPr id="446" name="Google Shape;446;p56"/>
          <p:cNvSpPr txBox="1"/>
          <p:nvPr>
            <p:ph type="title"/>
          </p:nvPr>
        </p:nvSpPr>
        <p:spPr>
          <a:xfrm>
            <a:off x="4490150" y="2047725"/>
            <a:ext cx="3364200" cy="6288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000"/>
              <a:buNone/>
              <a:defRPr/>
            </a:lvl1pPr>
            <a:lvl2pPr lvl="1" rtl="0">
              <a:spcBef>
                <a:spcPts val="0"/>
              </a:spcBef>
              <a:spcAft>
                <a:spcPts val="0"/>
              </a:spcAft>
              <a:buSzPts val="3000"/>
              <a:buNone/>
              <a:defRPr>
                <a:latin typeface="Open Sans SemiBold"/>
                <a:ea typeface="Open Sans SemiBold"/>
                <a:cs typeface="Open Sans SemiBold"/>
                <a:sym typeface="Open Sans SemiBold"/>
              </a:defRPr>
            </a:lvl2pPr>
            <a:lvl3pPr lvl="2" rtl="0">
              <a:spcBef>
                <a:spcPts val="0"/>
              </a:spcBef>
              <a:spcAft>
                <a:spcPts val="0"/>
              </a:spcAft>
              <a:buSzPts val="3000"/>
              <a:buNone/>
              <a:defRPr>
                <a:latin typeface="Open Sans SemiBold"/>
                <a:ea typeface="Open Sans SemiBold"/>
                <a:cs typeface="Open Sans SemiBold"/>
                <a:sym typeface="Open Sans SemiBold"/>
              </a:defRPr>
            </a:lvl3pPr>
            <a:lvl4pPr lvl="3" rtl="0">
              <a:spcBef>
                <a:spcPts val="0"/>
              </a:spcBef>
              <a:spcAft>
                <a:spcPts val="0"/>
              </a:spcAft>
              <a:buSzPts val="3000"/>
              <a:buNone/>
              <a:defRPr>
                <a:latin typeface="Open Sans SemiBold"/>
                <a:ea typeface="Open Sans SemiBold"/>
                <a:cs typeface="Open Sans SemiBold"/>
                <a:sym typeface="Open Sans SemiBold"/>
              </a:defRPr>
            </a:lvl4pPr>
            <a:lvl5pPr lvl="4" rtl="0">
              <a:spcBef>
                <a:spcPts val="0"/>
              </a:spcBef>
              <a:spcAft>
                <a:spcPts val="0"/>
              </a:spcAft>
              <a:buSzPts val="3000"/>
              <a:buNone/>
              <a:defRPr>
                <a:latin typeface="Open Sans SemiBold"/>
                <a:ea typeface="Open Sans SemiBold"/>
                <a:cs typeface="Open Sans SemiBold"/>
                <a:sym typeface="Open Sans SemiBold"/>
              </a:defRPr>
            </a:lvl5pPr>
            <a:lvl6pPr lvl="5" rtl="0">
              <a:spcBef>
                <a:spcPts val="0"/>
              </a:spcBef>
              <a:spcAft>
                <a:spcPts val="0"/>
              </a:spcAft>
              <a:buSzPts val="3000"/>
              <a:buNone/>
              <a:defRPr>
                <a:latin typeface="Open Sans SemiBold"/>
                <a:ea typeface="Open Sans SemiBold"/>
                <a:cs typeface="Open Sans SemiBold"/>
                <a:sym typeface="Open Sans SemiBold"/>
              </a:defRPr>
            </a:lvl6pPr>
            <a:lvl7pPr lvl="6" rtl="0">
              <a:spcBef>
                <a:spcPts val="0"/>
              </a:spcBef>
              <a:spcAft>
                <a:spcPts val="0"/>
              </a:spcAft>
              <a:buSzPts val="3000"/>
              <a:buNone/>
              <a:defRPr>
                <a:latin typeface="Open Sans SemiBold"/>
                <a:ea typeface="Open Sans SemiBold"/>
                <a:cs typeface="Open Sans SemiBold"/>
                <a:sym typeface="Open Sans SemiBold"/>
              </a:defRPr>
            </a:lvl7pPr>
            <a:lvl8pPr lvl="7" rtl="0">
              <a:spcBef>
                <a:spcPts val="0"/>
              </a:spcBef>
              <a:spcAft>
                <a:spcPts val="0"/>
              </a:spcAft>
              <a:buSzPts val="3000"/>
              <a:buNone/>
              <a:defRPr>
                <a:latin typeface="Open Sans SemiBold"/>
                <a:ea typeface="Open Sans SemiBold"/>
                <a:cs typeface="Open Sans SemiBold"/>
                <a:sym typeface="Open Sans SemiBold"/>
              </a:defRPr>
            </a:lvl8pPr>
            <a:lvl9pPr lvl="8" rtl="0">
              <a:spcBef>
                <a:spcPts val="0"/>
              </a:spcBef>
              <a:spcAft>
                <a:spcPts val="0"/>
              </a:spcAft>
              <a:buSzPts val="3000"/>
              <a:buNone/>
              <a:defRPr>
                <a:latin typeface="Open Sans SemiBold"/>
                <a:ea typeface="Open Sans SemiBold"/>
                <a:cs typeface="Open Sans SemiBold"/>
                <a:sym typeface="Open Sans SemiBold"/>
              </a:defRPr>
            </a:lvl9pPr>
          </a:lstStyle>
          <a:p/>
        </p:txBody>
      </p:sp>
      <p:sp>
        <p:nvSpPr>
          <p:cNvPr id="447" name="Google Shape;447;p56"/>
          <p:cNvSpPr txBox="1"/>
          <p:nvPr>
            <p:ph idx="1" type="subTitle"/>
          </p:nvPr>
        </p:nvSpPr>
        <p:spPr>
          <a:xfrm>
            <a:off x="4855550" y="2694825"/>
            <a:ext cx="2998800" cy="5580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600"/>
              <a:buFont typeface="Josefin Sans"/>
              <a:buNone/>
              <a:defRPr sz="1400">
                <a:solidFill>
                  <a:schemeClr val="dk1"/>
                </a:solidFill>
              </a:defRPr>
            </a:lvl1pPr>
            <a:lvl2pPr lvl="1" rtl="0">
              <a:spcBef>
                <a:spcPts val="0"/>
              </a:spcBef>
              <a:spcAft>
                <a:spcPts val="0"/>
              </a:spcAft>
              <a:buSzPts val="1500"/>
              <a:buNone/>
              <a:defRPr sz="1500"/>
            </a:lvl2pPr>
            <a:lvl3pPr lvl="2" rtl="0">
              <a:spcBef>
                <a:spcPts val="0"/>
              </a:spcBef>
              <a:spcAft>
                <a:spcPts val="0"/>
              </a:spcAft>
              <a:buSzPts val="1500"/>
              <a:buNone/>
              <a:defRPr sz="1500"/>
            </a:lvl3pPr>
            <a:lvl4pPr lvl="3" rtl="0">
              <a:spcBef>
                <a:spcPts val="0"/>
              </a:spcBef>
              <a:spcAft>
                <a:spcPts val="0"/>
              </a:spcAft>
              <a:buSzPts val="1500"/>
              <a:buNone/>
              <a:defRPr sz="1500"/>
            </a:lvl4pPr>
            <a:lvl5pPr lvl="4" rtl="0">
              <a:spcBef>
                <a:spcPts val="0"/>
              </a:spcBef>
              <a:spcAft>
                <a:spcPts val="0"/>
              </a:spcAft>
              <a:buSzPts val="1500"/>
              <a:buNone/>
              <a:defRPr sz="1500"/>
            </a:lvl5pPr>
            <a:lvl6pPr lvl="5" rtl="0">
              <a:spcBef>
                <a:spcPts val="0"/>
              </a:spcBef>
              <a:spcAft>
                <a:spcPts val="0"/>
              </a:spcAft>
              <a:buSzPts val="1500"/>
              <a:buNone/>
              <a:defRPr sz="1500"/>
            </a:lvl6pPr>
            <a:lvl7pPr lvl="6" rtl="0">
              <a:spcBef>
                <a:spcPts val="0"/>
              </a:spcBef>
              <a:spcAft>
                <a:spcPts val="0"/>
              </a:spcAft>
              <a:buSzPts val="1500"/>
              <a:buNone/>
              <a:defRPr sz="1500"/>
            </a:lvl7pPr>
            <a:lvl8pPr lvl="7" rtl="0">
              <a:spcBef>
                <a:spcPts val="0"/>
              </a:spcBef>
              <a:spcAft>
                <a:spcPts val="0"/>
              </a:spcAft>
              <a:buSzPts val="1500"/>
              <a:buNone/>
              <a:defRPr sz="1500"/>
            </a:lvl8pPr>
            <a:lvl9pPr lvl="8" rtl="0">
              <a:spcBef>
                <a:spcPts val="0"/>
              </a:spcBef>
              <a:spcAft>
                <a:spcPts val="0"/>
              </a:spcAft>
              <a:buSzPts val="1500"/>
              <a:buNone/>
              <a:defRPr sz="1500"/>
            </a:lvl9pPr>
          </a:lstStyle>
          <a:p/>
        </p:txBody>
      </p:sp>
      <p:cxnSp>
        <p:nvCxnSpPr>
          <p:cNvPr id="448" name="Google Shape;448;p56"/>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49" name="Google Shape;449;p56"/>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7">
  <p:cSld name="CUSTOM_8">
    <p:spTree>
      <p:nvGrpSpPr>
        <p:cNvPr id="450" name="Shape 450"/>
        <p:cNvGrpSpPr/>
        <p:nvPr/>
      </p:nvGrpSpPr>
      <p:grpSpPr>
        <a:xfrm>
          <a:off x="0" y="0"/>
          <a:ext cx="0" cy="0"/>
          <a:chOff x="0" y="0"/>
          <a:chExt cx="0" cy="0"/>
        </a:xfrm>
      </p:grpSpPr>
      <p:sp>
        <p:nvSpPr>
          <p:cNvPr id="451" name="Google Shape;451;p57"/>
          <p:cNvSpPr txBox="1"/>
          <p:nvPr>
            <p:ph idx="1" type="subTitle"/>
          </p:nvPr>
        </p:nvSpPr>
        <p:spPr>
          <a:xfrm>
            <a:off x="4166800" y="1453525"/>
            <a:ext cx="3957600" cy="2889000"/>
          </a:xfrm>
          <a:prstGeom prst="rect">
            <a:avLst/>
          </a:prstGeom>
        </p:spPr>
        <p:txBody>
          <a:bodyPr anchorCtr="0" anchor="ctr" bIns="91425" lIns="91425" spcFirstLastPara="1" rIns="91425" wrap="square" tIns="91425">
            <a:noAutofit/>
          </a:bodyPr>
          <a:lstStyle>
            <a:lvl1pPr lvl="0" marR="38100" rtl="0" algn="ctr">
              <a:lnSpc>
                <a:spcPct val="100000"/>
              </a:lnSpc>
              <a:spcBef>
                <a:spcPts val="0"/>
              </a:spcBef>
              <a:spcAft>
                <a:spcPts val="0"/>
              </a:spcAft>
              <a:buClr>
                <a:schemeClr val="accent1"/>
              </a:buClr>
              <a:buSzPts val="1400"/>
              <a:buChar char="●"/>
              <a:defRPr sz="1400"/>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rtl="0" algn="ctr">
              <a:spcBef>
                <a:spcPts val="0"/>
              </a:spcBef>
              <a:spcAft>
                <a:spcPts val="0"/>
              </a:spcAft>
              <a:buSzPts val="1400"/>
              <a:buChar char="■"/>
              <a:defRPr/>
            </a:lvl6pPr>
            <a:lvl7pPr lvl="6" rtl="0" algn="ctr">
              <a:spcBef>
                <a:spcPts val="0"/>
              </a:spcBef>
              <a:spcAft>
                <a:spcPts val="0"/>
              </a:spcAft>
              <a:buSzPts val="1400"/>
              <a:buChar char="●"/>
              <a:defRPr/>
            </a:lvl7pPr>
            <a:lvl8pPr lvl="7" rtl="0" algn="ctr">
              <a:spcBef>
                <a:spcPts val="0"/>
              </a:spcBef>
              <a:spcAft>
                <a:spcPts val="0"/>
              </a:spcAft>
              <a:buSzPts val="1400"/>
              <a:buChar char="○"/>
              <a:defRPr/>
            </a:lvl8pPr>
            <a:lvl9pPr lvl="8" rtl="0" algn="ctr">
              <a:spcBef>
                <a:spcPts val="0"/>
              </a:spcBef>
              <a:spcAft>
                <a:spcPts val="0"/>
              </a:spcAft>
              <a:buSzPts val="1400"/>
              <a:buChar char="■"/>
              <a:defRPr/>
            </a:lvl9pPr>
          </a:lstStyle>
          <a:p/>
        </p:txBody>
      </p:sp>
      <p:sp>
        <p:nvSpPr>
          <p:cNvPr id="452" name="Google Shape;452;p57"/>
          <p:cNvSpPr txBox="1"/>
          <p:nvPr>
            <p:ph type="title"/>
          </p:nvPr>
        </p:nvSpPr>
        <p:spPr>
          <a:xfrm>
            <a:off x="713225" y="445025"/>
            <a:ext cx="45027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453" name="Google Shape;453;p57"/>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54" name="Google Shape;454;p57"/>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55" name="Google Shape;455;p57"/>
          <p:cNvCxnSpPr/>
          <p:nvPr/>
        </p:nvCxnSpPr>
        <p:spPr>
          <a:xfrm flipH="1">
            <a:off x="6772150" y="3663450"/>
            <a:ext cx="2823300" cy="16332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29">
    <p:spTree>
      <p:nvGrpSpPr>
        <p:cNvPr id="456" name="Shape 456"/>
        <p:cNvGrpSpPr/>
        <p:nvPr/>
      </p:nvGrpSpPr>
      <p:grpSpPr>
        <a:xfrm>
          <a:off x="0" y="0"/>
          <a:ext cx="0" cy="0"/>
          <a:chOff x="0" y="0"/>
          <a:chExt cx="0" cy="0"/>
        </a:xfrm>
      </p:grpSpPr>
      <p:cxnSp>
        <p:nvCxnSpPr>
          <p:cNvPr id="457" name="Google Shape;457;p58"/>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58" name="Google Shape;458;p58"/>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59" name="Google Shape;459;p58"/>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60" name="Google Shape;460;p58"/>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61" name="Google Shape;461;p58"/>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62" name="Google Shape;462;p58"/>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
        <p:nvSpPr>
          <p:cNvPr id="463" name="Google Shape;463;p58"/>
          <p:cNvSpPr txBox="1"/>
          <p:nvPr>
            <p:ph type="title"/>
          </p:nvPr>
        </p:nvSpPr>
        <p:spPr>
          <a:xfrm>
            <a:off x="1531650" y="445025"/>
            <a:ext cx="60807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atin typeface="Merriweather Light"/>
                <a:ea typeface="Merriweather Light"/>
                <a:cs typeface="Merriweather Light"/>
                <a:sym typeface="Merriweather Light"/>
              </a:defRPr>
            </a:lvl2pPr>
            <a:lvl3pPr lvl="2" rtl="0" algn="ctr">
              <a:spcBef>
                <a:spcPts val="0"/>
              </a:spcBef>
              <a:spcAft>
                <a:spcPts val="0"/>
              </a:spcAft>
              <a:buSzPts val="3000"/>
              <a:buNone/>
              <a:defRPr>
                <a:latin typeface="Merriweather Light"/>
                <a:ea typeface="Merriweather Light"/>
                <a:cs typeface="Merriweather Light"/>
                <a:sym typeface="Merriweather Light"/>
              </a:defRPr>
            </a:lvl3pPr>
            <a:lvl4pPr lvl="3" rtl="0" algn="ctr">
              <a:spcBef>
                <a:spcPts val="0"/>
              </a:spcBef>
              <a:spcAft>
                <a:spcPts val="0"/>
              </a:spcAft>
              <a:buSzPts val="3000"/>
              <a:buNone/>
              <a:defRPr>
                <a:latin typeface="Merriweather Light"/>
                <a:ea typeface="Merriweather Light"/>
                <a:cs typeface="Merriweather Light"/>
                <a:sym typeface="Merriweather Light"/>
              </a:defRPr>
            </a:lvl4pPr>
            <a:lvl5pPr lvl="4" rtl="0" algn="ctr">
              <a:spcBef>
                <a:spcPts val="0"/>
              </a:spcBef>
              <a:spcAft>
                <a:spcPts val="0"/>
              </a:spcAft>
              <a:buSzPts val="3000"/>
              <a:buNone/>
              <a:defRPr>
                <a:latin typeface="Merriweather Light"/>
                <a:ea typeface="Merriweather Light"/>
                <a:cs typeface="Merriweather Light"/>
                <a:sym typeface="Merriweather Light"/>
              </a:defRPr>
            </a:lvl5pPr>
            <a:lvl6pPr lvl="5" rtl="0" algn="ctr">
              <a:spcBef>
                <a:spcPts val="0"/>
              </a:spcBef>
              <a:spcAft>
                <a:spcPts val="0"/>
              </a:spcAft>
              <a:buSzPts val="3000"/>
              <a:buNone/>
              <a:defRPr>
                <a:latin typeface="Merriweather Light"/>
                <a:ea typeface="Merriweather Light"/>
                <a:cs typeface="Merriweather Light"/>
                <a:sym typeface="Merriweather Light"/>
              </a:defRPr>
            </a:lvl6pPr>
            <a:lvl7pPr lvl="6" rtl="0" algn="ctr">
              <a:spcBef>
                <a:spcPts val="0"/>
              </a:spcBef>
              <a:spcAft>
                <a:spcPts val="0"/>
              </a:spcAft>
              <a:buSzPts val="3000"/>
              <a:buNone/>
              <a:defRPr>
                <a:latin typeface="Merriweather Light"/>
                <a:ea typeface="Merriweather Light"/>
                <a:cs typeface="Merriweather Light"/>
                <a:sym typeface="Merriweather Light"/>
              </a:defRPr>
            </a:lvl7pPr>
            <a:lvl8pPr lvl="7" rtl="0" algn="ctr">
              <a:spcBef>
                <a:spcPts val="0"/>
              </a:spcBef>
              <a:spcAft>
                <a:spcPts val="0"/>
              </a:spcAft>
              <a:buSzPts val="3000"/>
              <a:buNone/>
              <a:defRPr>
                <a:latin typeface="Merriweather Light"/>
                <a:ea typeface="Merriweather Light"/>
                <a:cs typeface="Merriweather Light"/>
                <a:sym typeface="Merriweather Light"/>
              </a:defRPr>
            </a:lvl8pPr>
            <a:lvl9pPr lvl="8" rtl="0" algn="ctr">
              <a:spcBef>
                <a:spcPts val="0"/>
              </a:spcBef>
              <a:spcAft>
                <a:spcPts val="0"/>
              </a:spcAft>
              <a:buSzPts val="3000"/>
              <a:buNone/>
              <a:defRPr>
                <a:latin typeface="Merriweather Light"/>
                <a:ea typeface="Merriweather Light"/>
                <a:cs typeface="Merriweather Light"/>
                <a:sym typeface="Merriweather Light"/>
              </a:defRPr>
            </a:lvl9pPr>
          </a:lstStyle>
          <a:p/>
        </p:txBody>
      </p:sp>
      <p:sp>
        <p:nvSpPr>
          <p:cNvPr id="464" name="Google Shape;464;p58"/>
          <p:cNvSpPr txBox="1"/>
          <p:nvPr>
            <p:ph idx="1" type="subTitle"/>
          </p:nvPr>
        </p:nvSpPr>
        <p:spPr>
          <a:xfrm>
            <a:off x="4525188" y="1537663"/>
            <a:ext cx="3957600" cy="2889000"/>
          </a:xfrm>
          <a:prstGeom prst="rect">
            <a:avLst/>
          </a:prstGeom>
        </p:spPr>
        <p:txBody>
          <a:bodyPr anchorCtr="0" anchor="ctr" bIns="91425" lIns="91425" spcFirstLastPara="1" rIns="91425" wrap="square" tIns="91425">
            <a:noAutofit/>
          </a:bodyPr>
          <a:lstStyle>
            <a:lvl1pPr lvl="0" marR="38100" rtl="0" algn="ctr">
              <a:lnSpc>
                <a:spcPct val="100000"/>
              </a:lnSpc>
              <a:spcBef>
                <a:spcPts val="0"/>
              </a:spcBef>
              <a:spcAft>
                <a:spcPts val="0"/>
              </a:spcAft>
              <a:buClr>
                <a:schemeClr val="accent1"/>
              </a:buClr>
              <a:buSzPts val="1400"/>
              <a:buChar char="●"/>
              <a:defRPr sz="1400"/>
            </a:lvl1pPr>
            <a:lvl2pPr lvl="1" rtl="0" algn="ctr">
              <a:spcBef>
                <a:spcPts val="0"/>
              </a:spcBef>
              <a:spcAft>
                <a:spcPts val="0"/>
              </a:spcAft>
              <a:buClr>
                <a:schemeClr val="dk1"/>
              </a:buClr>
              <a:buSzPts val="1400"/>
              <a:buChar char="○"/>
              <a:defRPr/>
            </a:lvl2pPr>
            <a:lvl3pPr lvl="2" rtl="0" algn="ctr">
              <a:spcBef>
                <a:spcPts val="0"/>
              </a:spcBef>
              <a:spcAft>
                <a:spcPts val="0"/>
              </a:spcAft>
              <a:buClr>
                <a:schemeClr val="dk1"/>
              </a:buClr>
              <a:buSzPts val="1400"/>
              <a:buChar char="■"/>
              <a:defRPr/>
            </a:lvl3pPr>
            <a:lvl4pPr lvl="3" rtl="0" algn="ctr">
              <a:spcBef>
                <a:spcPts val="0"/>
              </a:spcBef>
              <a:spcAft>
                <a:spcPts val="0"/>
              </a:spcAft>
              <a:buClr>
                <a:schemeClr val="dk1"/>
              </a:buClr>
              <a:buSzPts val="1400"/>
              <a:buChar char="●"/>
              <a:defRPr/>
            </a:lvl4pPr>
            <a:lvl5pPr lvl="4" rtl="0" algn="ctr">
              <a:spcBef>
                <a:spcPts val="0"/>
              </a:spcBef>
              <a:spcAft>
                <a:spcPts val="0"/>
              </a:spcAft>
              <a:buClr>
                <a:schemeClr val="dk1"/>
              </a:buClr>
              <a:buSzPts val="1400"/>
              <a:buChar char="○"/>
              <a:defRPr/>
            </a:lvl5pPr>
            <a:lvl6pPr lvl="5" rtl="0" algn="ctr">
              <a:spcBef>
                <a:spcPts val="0"/>
              </a:spcBef>
              <a:spcAft>
                <a:spcPts val="0"/>
              </a:spcAft>
              <a:buClr>
                <a:schemeClr val="dk1"/>
              </a:buClr>
              <a:buSzPts val="1400"/>
              <a:buChar char="■"/>
              <a:defRPr/>
            </a:lvl6pPr>
            <a:lvl7pPr lvl="6" rtl="0" algn="ctr">
              <a:spcBef>
                <a:spcPts val="0"/>
              </a:spcBef>
              <a:spcAft>
                <a:spcPts val="0"/>
              </a:spcAft>
              <a:buClr>
                <a:schemeClr val="dk1"/>
              </a:buClr>
              <a:buSzPts val="1400"/>
              <a:buChar char="●"/>
              <a:defRPr/>
            </a:lvl7pPr>
            <a:lvl8pPr lvl="7" rtl="0" algn="ctr">
              <a:spcBef>
                <a:spcPts val="0"/>
              </a:spcBef>
              <a:spcAft>
                <a:spcPts val="0"/>
              </a:spcAft>
              <a:buClr>
                <a:schemeClr val="dk1"/>
              </a:buClr>
              <a:buSzPts val="1400"/>
              <a:buChar char="○"/>
              <a:defRPr/>
            </a:lvl8pPr>
            <a:lvl9pPr lvl="8" rtl="0" algn="ctr">
              <a:spcBef>
                <a:spcPts val="0"/>
              </a:spcBef>
              <a:spcAft>
                <a:spcPts val="0"/>
              </a:spcAft>
              <a:buClr>
                <a:schemeClr val="dk1"/>
              </a:buClr>
              <a:buSzPts val="1400"/>
              <a:buChar char="■"/>
              <a:defRPr/>
            </a:lvl9pPr>
          </a:lstStyle>
          <a:p/>
        </p:txBody>
      </p:sp>
      <p:sp>
        <p:nvSpPr>
          <p:cNvPr id="465" name="Google Shape;465;p58"/>
          <p:cNvSpPr txBox="1"/>
          <p:nvPr>
            <p:ph idx="2" type="subTitle"/>
          </p:nvPr>
        </p:nvSpPr>
        <p:spPr>
          <a:xfrm>
            <a:off x="661213" y="1537663"/>
            <a:ext cx="3957600" cy="2889000"/>
          </a:xfrm>
          <a:prstGeom prst="rect">
            <a:avLst/>
          </a:prstGeom>
        </p:spPr>
        <p:txBody>
          <a:bodyPr anchorCtr="0" anchor="ctr" bIns="91425" lIns="91425" spcFirstLastPara="1" rIns="91425" wrap="square" tIns="91425">
            <a:noAutofit/>
          </a:bodyPr>
          <a:lstStyle>
            <a:lvl1pPr lvl="0" marR="38100" rtl="0" algn="ctr">
              <a:lnSpc>
                <a:spcPct val="100000"/>
              </a:lnSpc>
              <a:spcBef>
                <a:spcPts val="0"/>
              </a:spcBef>
              <a:spcAft>
                <a:spcPts val="0"/>
              </a:spcAft>
              <a:buClr>
                <a:schemeClr val="accent1"/>
              </a:buClr>
              <a:buSzPts val="1400"/>
              <a:buChar char="●"/>
              <a:defRPr sz="1400"/>
            </a:lvl1pPr>
            <a:lvl2pPr lvl="1" rtl="0" algn="ctr">
              <a:spcBef>
                <a:spcPts val="0"/>
              </a:spcBef>
              <a:spcAft>
                <a:spcPts val="0"/>
              </a:spcAft>
              <a:buClr>
                <a:schemeClr val="dk1"/>
              </a:buClr>
              <a:buSzPts val="1400"/>
              <a:buChar char="○"/>
              <a:defRPr/>
            </a:lvl2pPr>
            <a:lvl3pPr lvl="2" rtl="0" algn="ctr">
              <a:spcBef>
                <a:spcPts val="0"/>
              </a:spcBef>
              <a:spcAft>
                <a:spcPts val="0"/>
              </a:spcAft>
              <a:buClr>
                <a:schemeClr val="dk1"/>
              </a:buClr>
              <a:buSzPts val="1400"/>
              <a:buChar char="■"/>
              <a:defRPr/>
            </a:lvl3pPr>
            <a:lvl4pPr lvl="3" rtl="0" algn="ctr">
              <a:spcBef>
                <a:spcPts val="0"/>
              </a:spcBef>
              <a:spcAft>
                <a:spcPts val="0"/>
              </a:spcAft>
              <a:buClr>
                <a:schemeClr val="dk1"/>
              </a:buClr>
              <a:buSzPts val="1400"/>
              <a:buChar char="●"/>
              <a:defRPr/>
            </a:lvl4pPr>
            <a:lvl5pPr lvl="4" rtl="0" algn="ctr">
              <a:spcBef>
                <a:spcPts val="0"/>
              </a:spcBef>
              <a:spcAft>
                <a:spcPts val="0"/>
              </a:spcAft>
              <a:buClr>
                <a:schemeClr val="dk1"/>
              </a:buClr>
              <a:buSzPts val="1400"/>
              <a:buChar char="○"/>
              <a:defRPr/>
            </a:lvl5pPr>
            <a:lvl6pPr lvl="5" rtl="0" algn="ctr">
              <a:spcBef>
                <a:spcPts val="0"/>
              </a:spcBef>
              <a:spcAft>
                <a:spcPts val="0"/>
              </a:spcAft>
              <a:buClr>
                <a:schemeClr val="dk1"/>
              </a:buClr>
              <a:buSzPts val="1400"/>
              <a:buChar char="■"/>
              <a:defRPr/>
            </a:lvl6pPr>
            <a:lvl7pPr lvl="6" rtl="0" algn="ctr">
              <a:spcBef>
                <a:spcPts val="0"/>
              </a:spcBef>
              <a:spcAft>
                <a:spcPts val="0"/>
              </a:spcAft>
              <a:buClr>
                <a:schemeClr val="dk1"/>
              </a:buClr>
              <a:buSzPts val="1400"/>
              <a:buChar char="●"/>
              <a:defRPr/>
            </a:lvl7pPr>
            <a:lvl8pPr lvl="7" rtl="0" algn="ctr">
              <a:spcBef>
                <a:spcPts val="0"/>
              </a:spcBef>
              <a:spcAft>
                <a:spcPts val="0"/>
              </a:spcAft>
              <a:buClr>
                <a:schemeClr val="dk1"/>
              </a:buClr>
              <a:buSzPts val="1400"/>
              <a:buChar char="○"/>
              <a:defRPr/>
            </a:lvl8pPr>
            <a:lvl9pPr lvl="8" rtl="0" algn="ctr">
              <a:spcBef>
                <a:spcPts val="0"/>
              </a:spcBef>
              <a:spcAft>
                <a:spcPts val="0"/>
              </a:spcAft>
              <a:buClr>
                <a:schemeClr val="dk1"/>
              </a:buClr>
              <a:buSzPts val="1400"/>
              <a:buChar char="■"/>
              <a:defRPr/>
            </a:lvl9pPr>
          </a:lstStyle>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CUSTOM_9">
    <p:spTree>
      <p:nvGrpSpPr>
        <p:cNvPr id="466" name="Shape 466"/>
        <p:cNvGrpSpPr/>
        <p:nvPr/>
      </p:nvGrpSpPr>
      <p:grpSpPr>
        <a:xfrm>
          <a:off x="0" y="0"/>
          <a:ext cx="0" cy="0"/>
          <a:chOff x="0" y="0"/>
          <a:chExt cx="0" cy="0"/>
        </a:xfrm>
      </p:grpSpPr>
      <p:sp>
        <p:nvSpPr>
          <p:cNvPr id="467" name="Google Shape;467;p59"/>
          <p:cNvSpPr txBox="1"/>
          <p:nvPr>
            <p:ph idx="1" type="subTitle"/>
          </p:nvPr>
        </p:nvSpPr>
        <p:spPr>
          <a:xfrm>
            <a:off x="4816075" y="3616375"/>
            <a:ext cx="2942100" cy="357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468" name="Google Shape;468;p59"/>
          <p:cNvSpPr txBox="1"/>
          <p:nvPr>
            <p:ph idx="2" type="subTitle"/>
          </p:nvPr>
        </p:nvSpPr>
        <p:spPr>
          <a:xfrm>
            <a:off x="4816200" y="3956375"/>
            <a:ext cx="2941800" cy="652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b="0"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69" name="Google Shape;469;p59"/>
          <p:cNvSpPr txBox="1"/>
          <p:nvPr>
            <p:ph idx="3" type="subTitle"/>
          </p:nvPr>
        </p:nvSpPr>
        <p:spPr>
          <a:xfrm>
            <a:off x="1385829" y="3616375"/>
            <a:ext cx="2942100" cy="357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470" name="Google Shape;470;p59"/>
          <p:cNvSpPr txBox="1"/>
          <p:nvPr>
            <p:ph idx="4" type="subTitle"/>
          </p:nvPr>
        </p:nvSpPr>
        <p:spPr>
          <a:xfrm>
            <a:off x="1386025" y="3956375"/>
            <a:ext cx="2941800" cy="652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b="0"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71" name="Google Shape;471;p59"/>
          <p:cNvSpPr txBox="1"/>
          <p:nvPr>
            <p:ph type="title"/>
          </p:nvPr>
        </p:nvSpPr>
        <p:spPr>
          <a:xfrm>
            <a:off x="713225" y="445025"/>
            <a:ext cx="27291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472" name="Google Shape;472;p59"/>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73" name="Google Shape;473;p59"/>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4">
  <p:cSld name="CUSTOM_31">
    <p:spTree>
      <p:nvGrpSpPr>
        <p:cNvPr id="474" name="Shape 474"/>
        <p:cNvGrpSpPr/>
        <p:nvPr/>
      </p:nvGrpSpPr>
      <p:grpSpPr>
        <a:xfrm>
          <a:off x="0" y="0"/>
          <a:ext cx="0" cy="0"/>
          <a:chOff x="0" y="0"/>
          <a:chExt cx="0" cy="0"/>
        </a:xfrm>
      </p:grpSpPr>
      <p:sp>
        <p:nvSpPr>
          <p:cNvPr id="475" name="Google Shape;475;p60"/>
          <p:cNvSpPr txBox="1"/>
          <p:nvPr>
            <p:ph type="title"/>
          </p:nvPr>
        </p:nvSpPr>
        <p:spPr>
          <a:xfrm>
            <a:off x="1244250" y="445025"/>
            <a:ext cx="6655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atin typeface="Merriweather Light"/>
                <a:ea typeface="Merriweather Light"/>
                <a:cs typeface="Merriweather Light"/>
                <a:sym typeface="Merriweather Light"/>
              </a:defRPr>
            </a:lvl2pPr>
            <a:lvl3pPr lvl="2" rtl="0" algn="ctr">
              <a:spcBef>
                <a:spcPts val="0"/>
              </a:spcBef>
              <a:spcAft>
                <a:spcPts val="0"/>
              </a:spcAft>
              <a:buSzPts val="3000"/>
              <a:buNone/>
              <a:defRPr>
                <a:latin typeface="Merriweather Light"/>
                <a:ea typeface="Merriweather Light"/>
                <a:cs typeface="Merriweather Light"/>
                <a:sym typeface="Merriweather Light"/>
              </a:defRPr>
            </a:lvl3pPr>
            <a:lvl4pPr lvl="3" rtl="0" algn="ctr">
              <a:spcBef>
                <a:spcPts val="0"/>
              </a:spcBef>
              <a:spcAft>
                <a:spcPts val="0"/>
              </a:spcAft>
              <a:buSzPts val="3000"/>
              <a:buNone/>
              <a:defRPr>
                <a:latin typeface="Merriweather Light"/>
                <a:ea typeface="Merriweather Light"/>
                <a:cs typeface="Merriweather Light"/>
                <a:sym typeface="Merriweather Light"/>
              </a:defRPr>
            </a:lvl4pPr>
            <a:lvl5pPr lvl="4" rtl="0" algn="ctr">
              <a:spcBef>
                <a:spcPts val="0"/>
              </a:spcBef>
              <a:spcAft>
                <a:spcPts val="0"/>
              </a:spcAft>
              <a:buSzPts val="3000"/>
              <a:buNone/>
              <a:defRPr>
                <a:latin typeface="Merriweather Light"/>
                <a:ea typeface="Merriweather Light"/>
                <a:cs typeface="Merriweather Light"/>
                <a:sym typeface="Merriweather Light"/>
              </a:defRPr>
            </a:lvl5pPr>
            <a:lvl6pPr lvl="5" rtl="0" algn="ctr">
              <a:spcBef>
                <a:spcPts val="0"/>
              </a:spcBef>
              <a:spcAft>
                <a:spcPts val="0"/>
              </a:spcAft>
              <a:buSzPts val="3000"/>
              <a:buNone/>
              <a:defRPr>
                <a:latin typeface="Merriweather Light"/>
                <a:ea typeface="Merriweather Light"/>
                <a:cs typeface="Merriweather Light"/>
                <a:sym typeface="Merriweather Light"/>
              </a:defRPr>
            </a:lvl6pPr>
            <a:lvl7pPr lvl="6" rtl="0" algn="ctr">
              <a:spcBef>
                <a:spcPts val="0"/>
              </a:spcBef>
              <a:spcAft>
                <a:spcPts val="0"/>
              </a:spcAft>
              <a:buSzPts val="3000"/>
              <a:buNone/>
              <a:defRPr>
                <a:latin typeface="Merriweather Light"/>
                <a:ea typeface="Merriweather Light"/>
                <a:cs typeface="Merriweather Light"/>
                <a:sym typeface="Merriweather Light"/>
              </a:defRPr>
            </a:lvl7pPr>
            <a:lvl8pPr lvl="7" rtl="0" algn="ctr">
              <a:spcBef>
                <a:spcPts val="0"/>
              </a:spcBef>
              <a:spcAft>
                <a:spcPts val="0"/>
              </a:spcAft>
              <a:buSzPts val="3000"/>
              <a:buNone/>
              <a:defRPr>
                <a:latin typeface="Merriweather Light"/>
                <a:ea typeface="Merriweather Light"/>
                <a:cs typeface="Merriweather Light"/>
                <a:sym typeface="Merriweather Light"/>
              </a:defRPr>
            </a:lvl8pPr>
            <a:lvl9pPr lvl="8" rtl="0" algn="ctr">
              <a:spcBef>
                <a:spcPts val="0"/>
              </a:spcBef>
              <a:spcAft>
                <a:spcPts val="0"/>
              </a:spcAft>
              <a:buSzPts val="3000"/>
              <a:buNone/>
              <a:defRPr>
                <a:latin typeface="Merriweather Light"/>
                <a:ea typeface="Merriweather Light"/>
                <a:cs typeface="Merriweather Light"/>
                <a:sym typeface="Merriweather Light"/>
              </a:defRPr>
            </a:lvl9pPr>
          </a:lstStyle>
          <a:p/>
        </p:txBody>
      </p:sp>
      <p:sp>
        <p:nvSpPr>
          <p:cNvPr id="476" name="Google Shape;476;p60"/>
          <p:cNvSpPr txBox="1"/>
          <p:nvPr>
            <p:ph idx="1" type="subTitle"/>
          </p:nvPr>
        </p:nvSpPr>
        <p:spPr>
          <a:xfrm>
            <a:off x="3509000" y="33987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477" name="Google Shape;477;p60"/>
          <p:cNvSpPr txBox="1"/>
          <p:nvPr>
            <p:ph idx="2" type="subTitle"/>
          </p:nvPr>
        </p:nvSpPr>
        <p:spPr>
          <a:xfrm>
            <a:off x="3509025" y="3814950"/>
            <a:ext cx="2126100" cy="886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78" name="Google Shape;478;p60"/>
          <p:cNvSpPr txBox="1"/>
          <p:nvPr>
            <p:ph idx="3" type="subTitle"/>
          </p:nvPr>
        </p:nvSpPr>
        <p:spPr>
          <a:xfrm>
            <a:off x="953025" y="33987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479" name="Google Shape;479;p60"/>
          <p:cNvSpPr txBox="1"/>
          <p:nvPr>
            <p:ph idx="4" type="subTitle"/>
          </p:nvPr>
        </p:nvSpPr>
        <p:spPr>
          <a:xfrm>
            <a:off x="953125" y="3814951"/>
            <a:ext cx="2126100" cy="886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80" name="Google Shape;480;p60"/>
          <p:cNvSpPr txBox="1"/>
          <p:nvPr>
            <p:ph idx="5" type="subTitle"/>
          </p:nvPr>
        </p:nvSpPr>
        <p:spPr>
          <a:xfrm>
            <a:off x="6064875" y="33987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481" name="Google Shape;481;p60"/>
          <p:cNvSpPr txBox="1"/>
          <p:nvPr>
            <p:ph idx="6" type="subTitle"/>
          </p:nvPr>
        </p:nvSpPr>
        <p:spPr>
          <a:xfrm>
            <a:off x="6064875" y="3814950"/>
            <a:ext cx="2126100" cy="886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482" name="Google Shape;482;p60"/>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83" name="Google Shape;483;p60"/>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84" name="Google Shape;484;p60"/>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85" name="Google Shape;485;p60"/>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1">
    <p:spTree>
      <p:nvGrpSpPr>
        <p:cNvPr id="486" name="Shape 486"/>
        <p:cNvGrpSpPr/>
        <p:nvPr/>
      </p:nvGrpSpPr>
      <p:grpSpPr>
        <a:xfrm>
          <a:off x="0" y="0"/>
          <a:ext cx="0" cy="0"/>
          <a:chOff x="0" y="0"/>
          <a:chExt cx="0" cy="0"/>
        </a:xfrm>
      </p:grpSpPr>
      <p:sp>
        <p:nvSpPr>
          <p:cNvPr id="487" name="Google Shape;487;p61"/>
          <p:cNvSpPr txBox="1"/>
          <p:nvPr>
            <p:ph type="title"/>
          </p:nvPr>
        </p:nvSpPr>
        <p:spPr>
          <a:xfrm>
            <a:off x="2832900" y="791200"/>
            <a:ext cx="3478200" cy="922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5300"/>
              <a:buNone/>
              <a:defRPr sz="7000"/>
            </a:lvl1pPr>
            <a:lvl2pPr lvl="1" rtl="0" algn="ctr">
              <a:spcBef>
                <a:spcPts val="0"/>
              </a:spcBef>
              <a:spcAft>
                <a:spcPts val="0"/>
              </a:spcAft>
              <a:buSzPts val="3000"/>
              <a:buNone/>
              <a:defRPr>
                <a:latin typeface="Open Sans"/>
                <a:ea typeface="Open Sans"/>
                <a:cs typeface="Open Sans"/>
                <a:sym typeface="Open Sans"/>
              </a:defRPr>
            </a:lvl2pPr>
            <a:lvl3pPr lvl="2" rtl="0" algn="ctr">
              <a:spcBef>
                <a:spcPts val="0"/>
              </a:spcBef>
              <a:spcAft>
                <a:spcPts val="0"/>
              </a:spcAft>
              <a:buSzPts val="3000"/>
              <a:buNone/>
              <a:defRPr>
                <a:latin typeface="Open Sans"/>
                <a:ea typeface="Open Sans"/>
                <a:cs typeface="Open Sans"/>
                <a:sym typeface="Open Sans"/>
              </a:defRPr>
            </a:lvl3pPr>
            <a:lvl4pPr lvl="3" rtl="0" algn="ctr">
              <a:spcBef>
                <a:spcPts val="0"/>
              </a:spcBef>
              <a:spcAft>
                <a:spcPts val="0"/>
              </a:spcAft>
              <a:buSzPts val="3000"/>
              <a:buNone/>
              <a:defRPr>
                <a:latin typeface="Open Sans"/>
                <a:ea typeface="Open Sans"/>
                <a:cs typeface="Open Sans"/>
                <a:sym typeface="Open Sans"/>
              </a:defRPr>
            </a:lvl4pPr>
            <a:lvl5pPr lvl="4" rtl="0" algn="ctr">
              <a:spcBef>
                <a:spcPts val="0"/>
              </a:spcBef>
              <a:spcAft>
                <a:spcPts val="0"/>
              </a:spcAft>
              <a:buSzPts val="3000"/>
              <a:buNone/>
              <a:defRPr>
                <a:latin typeface="Open Sans"/>
                <a:ea typeface="Open Sans"/>
                <a:cs typeface="Open Sans"/>
                <a:sym typeface="Open Sans"/>
              </a:defRPr>
            </a:lvl5pPr>
            <a:lvl6pPr lvl="5" rtl="0" algn="ctr">
              <a:spcBef>
                <a:spcPts val="0"/>
              </a:spcBef>
              <a:spcAft>
                <a:spcPts val="0"/>
              </a:spcAft>
              <a:buSzPts val="3000"/>
              <a:buNone/>
              <a:defRPr>
                <a:latin typeface="Open Sans"/>
                <a:ea typeface="Open Sans"/>
                <a:cs typeface="Open Sans"/>
                <a:sym typeface="Open Sans"/>
              </a:defRPr>
            </a:lvl6pPr>
            <a:lvl7pPr lvl="6" rtl="0" algn="ctr">
              <a:spcBef>
                <a:spcPts val="0"/>
              </a:spcBef>
              <a:spcAft>
                <a:spcPts val="0"/>
              </a:spcAft>
              <a:buSzPts val="3000"/>
              <a:buNone/>
              <a:defRPr>
                <a:latin typeface="Open Sans"/>
                <a:ea typeface="Open Sans"/>
                <a:cs typeface="Open Sans"/>
                <a:sym typeface="Open Sans"/>
              </a:defRPr>
            </a:lvl7pPr>
            <a:lvl8pPr lvl="7" rtl="0" algn="ctr">
              <a:spcBef>
                <a:spcPts val="0"/>
              </a:spcBef>
              <a:spcAft>
                <a:spcPts val="0"/>
              </a:spcAft>
              <a:buSzPts val="3000"/>
              <a:buNone/>
              <a:defRPr>
                <a:latin typeface="Open Sans"/>
                <a:ea typeface="Open Sans"/>
                <a:cs typeface="Open Sans"/>
                <a:sym typeface="Open Sans"/>
              </a:defRPr>
            </a:lvl8pPr>
            <a:lvl9pPr lvl="8" rtl="0" algn="ctr">
              <a:spcBef>
                <a:spcPts val="0"/>
              </a:spcBef>
              <a:spcAft>
                <a:spcPts val="0"/>
              </a:spcAft>
              <a:buSzPts val="3000"/>
              <a:buNone/>
              <a:defRPr>
                <a:latin typeface="Open Sans"/>
                <a:ea typeface="Open Sans"/>
                <a:cs typeface="Open Sans"/>
                <a:sym typeface="Open Sans"/>
              </a:defRPr>
            </a:lvl9pPr>
          </a:lstStyle>
          <a:p/>
        </p:txBody>
      </p:sp>
      <p:sp>
        <p:nvSpPr>
          <p:cNvPr id="488" name="Google Shape;488;p61"/>
          <p:cNvSpPr txBox="1"/>
          <p:nvPr>
            <p:ph idx="1" type="subTitle"/>
          </p:nvPr>
        </p:nvSpPr>
        <p:spPr>
          <a:xfrm>
            <a:off x="2983350" y="1749425"/>
            <a:ext cx="3177300" cy="922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89" name="Google Shape;489;p61"/>
          <p:cNvSpPr txBox="1"/>
          <p:nvPr/>
        </p:nvSpPr>
        <p:spPr>
          <a:xfrm>
            <a:off x="2900450" y="3438275"/>
            <a:ext cx="3343200" cy="716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solidFill>
                  <a:schemeClr val="dk2"/>
                </a:solidFill>
                <a:latin typeface="Montserrat"/>
                <a:ea typeface="Montserrat"/>
                <a:cs typeface="Montserrat"/>
                <a:sym typeface="Montserrat"/>
              </a:rPr>
              <a:t>CREDITS</a:t>
            </a:r>
            <a:r>
              <a:rPr lang="en" sz="1100">
                <a:solidFill>
                  <a:schemeClr val="dk2"/>
                </a:solidFill>
                <a:latin typeface="Montserrat"/>
                <a:ea typeface="Montserrat"/>
                <a:cs typeface="Montserrat"/>
                <a:sym typeface="Montserrat"/>
              </a:rPr>
              <a:t>: This presentation template was created by </a:t>
            </a:r>
            <a:r>
              <a:rPr b="1" lang="en" sz="1100">
                <a:solidFill>
                  <a:schemeClr val="dk2"/>
                </a:solidFill>
                <a:uFill>
                  <a:noFill/>
                </a:uFill>
                <a:latin typeface="Montserrat"/>
                <a:ea typeface="Montserrat"/>
                <a:cs typeface="Montserrat"/>
                <a:sym typeface="Montserrat"/>
                <a:hlinkClick r:id="rId2">
                  <a:extLst>
                    <a:ext uri="{A12FA001-AC4F-418D-AE19-62706E023703}">
                      <ahyp:hlinkClr val="tx"/>
                    </a:ext>
                  </a:extLst>
                </a:hlinkClick>
              </a:rPr>
              <a:t>Slidesgo</a:t>
            </a:r>
            <a:r>
              <a:rPr lang="en" sz="1100">
                <a:solidFill>
                  <a:schemeClr val="dk2"/>
                </a:solidFill>
                <a:latin typeface="Montserrat"/>
                <a:ea typeface="Montserrat"/>
                <a:cs typeface="Montserrat"/>
                <a:sym typeface="Montserrat"/>
              </a:rPr>
              <a:t>, including icons by </a:t>
            </a:r>
            <a:r>
              <a:rPr b="1" lang="en" sz="1100">
                <a:solidFill>
                  <a:schemeClr val="dk2"/>
                </a:solidFill>
                <a:uFill>
                  <a:noFill/>
                </a:uFill>
                <a:latin typeface="Montserrat"/>
                <a:ea typeface="Montserrat"/>
                <a:cs typeface="Montserrat"/>
                <a:sym typeface="Montserrat"/>
                <a:hlinkClick r:id="rId3">
                  <a:extLst>
                    <a:ext uri="{A12FA001-AC4F-418D-AE19-62706E023703}">
                      <ahyp:hlinkClr val="tx"/>
                    </a:ext>
                  </a:extLst>
                </a:hlinkClick>
              </a:rPr>
              <a:t>Flaticon</a:t>
            </a:r>
            <a:r>
              <a:rPr lang="en" sz="1100">
                <a:solidFill>
                  <a:schemeClr val="dk2"/>
                </a:solidFill>
                <a:latin typeface="Montserrat"/>
                <a:ea typeface="Montserrat"/>
                <a:cs typeface="Montserrat"/>
                <a:sym typeface="Montserrat"/>
              </a:rPr>
              <a:t>, infographics &amp; images by </a:t>
            </a:r>
            <a:r>
              <a:rPr b="1" lang="en" sz="1100">
                <a:solidFill>
                  <a:schemeClr val="dk2"/>
                </a:solidFill>
                <a:uFill>
                  <a:noFill/>
                </a:uFill>
                <a:latin typeface="Montserrat"/>
                <a:ea typeface="Montserrat"/>
                <a:cs typeface="Montserrat"/>
                <a:sym typeface="Montserrat"/>
                <a:hlinkClick r:id="rId4">
                  <a:extLst>
                    <a:ext uri="{A12FA001-AC4F-418D-AE19-62706E023703}">
                      <ahyp:hlinkClr val="tx"/>
                    </a:ext>
                  </a:extLst>
                </a:hlinkClick>
              </a:rPr>
              <a:t>Freepik</a:t>
            </a:r>
            <a:endParaRPr b="1" sz="1100">
              <a:solidFill>
                <a:schemeClr val="dk2"/>
              </a:solidFill>
              <a:latin typeface="Montserrat"/>
              <a:ea typeface="Montserrat"/>
              <a:cs typeface="Montserrat"/>
              <a:sym typeface="Montserrat"/>
            </a:endParaRPr>
          </a:p>
        </p:txBody>
      </p:sp>
      <p:cxnSp>
        <p:nvCxnSpPr>
          <p:cNvPr id="490" name="Google Shape;490;p61"/>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91" name="Google Shape;491;p61"/>
          <p:cNvCxnSpPr/>
          <p:nvPr/>
        </p:nvCxnSpPr>
        <p:spPr>
          <a:xfrm>
            <a:off x="-257975" y="3935375"/>
            <a:ext cx="3047400" cy="13464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92" name="Google Shape;492;p61"/>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93" name="Google Shape;493;p61"/>
          <p:cNvCxnSpPr/>
          <p:nvPr/>
        </p:nvCxnSpPr>
        <p:spPr>
          <a:xfrm>
            <a:off x="6467450" y="-72550"/>
            <a:ext cx="3047400" cy="13464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10">
    <p:spTree>
      <p:nvGrpSpPr>
        <p:cNvPr id="494" name="Shape 494"/>
        <p:cNvGrpSpPr/>
        <p:nvPr/>
      </p:nvGrpSpPr>
      <p:grpSpPr>
        <a:xfrm>
          <a:off x="0" y="0"/>
          <a:ext cx="0" cy="0"/>
          <a:chOff x="0" y="0"/>
          <a:chExt cx="0" cy="0"/>
        </a:xfrm>
      </p:grpSpPr>
      <p:cxnSp>
        <p:nvCxnSpPr>
          <p:cNvPr id="495" name="Google Shape;495;p62"/>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96" name="Google Shape;496;p62"/>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10_1">
    <p:spTree>
      <p:nvGrpSpPr>
        <p:cNvPr id="497" name="Shape 497"/>
        <p:cNvGrpSpPr/>
        <p:nvPr/>
      </p:nvGrpSpPr>
      <p:grpSpPr>
        <a:xfrm>
          <a:off x="0" y="0"/>
          <a:ext cx="0" cy="0"/>
          <a:chOff x="0" y="0"/>
          <a:chExt cx="0" cy="0"/>
        </a:xfrm>
      </p:grpSpPr>
      <p:cxnSp>
        <p:nvCxnSpPr>
          <p:cNvPr id="498" name="Google Shape;498;p63"/>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99" name="Google Shape;499;p63"/>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500" name="Google Shape;500;p63"/>
          <p:cNvCxnSpPr/>
          <p:nvPr/>
        </p:nvCxnSpPr>
        <p:spPr>
          <a:xfrm>
            <a:off x="7434175" y="-125600"/>
            <a:ext cx="1993200" cy="13302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501" name="Google Shape;501;p63"/>
          <p:cNvCxnSpPr/>
          <p:nvPr/>
        </p:nvCxnSpPr>
        <p:spPr>
          <a:xfrm>
            <a:off x="-147275" y="3943475"/>
            <a:ext cx="1993200" cy="13302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CUSTOM_10_1_1">
    <p:spTree>
      <p:nvGrpSpPr>
        <p:cNvPr id="502" name="Shape 502"/>
        <p:cNvGrpSpPr/>
        <p:nvPr/>
      </p:nvGrpSpPr>
      <p:grpSpPr>
        <a:xfrm>
          <a:off x="0" y="0"/>
          <a:ext cx="0" cy="0"/>
          <a:chOff x="0" y="0"/>
          <a:chExt cx="0" cy="0"/>
        </a:xfrm>
      </p:grpSpPr>
      <p:cxnSp>
        <p:nvCxnSpPr>
          <p:cNvPr id="503" name="Google Shape;503;p64"/>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504" name="Google Shape;504;p64"/>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505" name="Google Shape;505;p64"/>
          <p:cNvCxnSpPr/>
          <p:nvPr/>
        </p:nvCxnSpPr>
        <p:spPr>
          <a:xfrm flipH="1">
            <a:off x="6772150" y="3663450"/>
            <a:ext cx="2823300" cy="16332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3">
  <p:cSld name="CUSTOM_30">
    <p:spTree>
      <p:nvGrpSpPr>
        <p:cNvPr id="506" name="Shape 506"/>
        <p:cNvGrpSpPr/>
        <p:nvPr/>
      </p:nvGrpSpPr>
      <p:grpSpPr>
        <a:xfrm>
          <a:off x="0" y="0"/>
          <a:ext cx="0" cy="0"/>
          <a:chOff x="0" y="0"/>
          <a:chExt cx="0" cy="0"/>
        </a:xfrm>
      </p:grpSpPr>
      <p:cxnSp>
        <p:nvCxnSpPr>
          <p:cNvPr id="507" name="Google Shape;507;p65"/>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508" name="Google Shape;508;p65"/>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509" name="Google Shape;509;p65"/>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510" name="Google Shape;510;p65"/>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511" name="Google Shape;511;p65"/>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512" name="Google Shape;512;p65"/>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40" Type="http://schemas.openxmlformats.org/officeDocument/2006/relationships/slideLayout" Target="../slideLayouts/slideLayout51.xml"/><Relationship Id="rId42" Type="http://schemas.openxmlformats.org/officeDocument/2006/relationships/slideLayout" Target="../slideLayouts/slideLayout53.xml"/><Relationship Id="rId41" Type="http://schemas.openxmlformats.org/officeDocument/2006/relationships/slideLayout" Target="../slideLayouts/slideLayout52.xml"/><Relationship Id="rId44" Type="http://schemas.openxmlformats.org/officeDocument/2006/relationships/slideLayout" Target="../slideLayouts/slideLayout55.xml"/><Relationship Id="rId43" Type="http://schemas.openxmlformats.org/officeDocument/2006/relationships/slideLayout" Target="../slideLayouts/slideLayout54.xml"/><Relationship Id="rId46" Type="http://schemas.openxmlformats.org/officeDocument/2006/relationships/slideLayout" Target="../slideLayouts/slideLayout57.xml"/><Relationship Id="rId45" Type="http://schemas.openxmlformats.org/officeDocument/2006/relationships/slideLayout" Target="../slideLayouts/slideLayout56.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48" Type="http://schemas.openxmlformats.org/officeDocument/2006/relationships/slideLayout" Target="../slideLayouts/slideLayout59.xml"/><Relationship Id="rId47" Type="http://schemas.openxmlformats.org/officeDocument/2006/relationships/slideLayout" Target="../slideLayouts/slideLayout58.xml"/><Relationship Id="rId49" Type="http://schemas.openxmlformats.org/officeDocument/2006/relationships/slideLayout" Target="../slideLayouts/slideLayout6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31" Type="http://schemas.openxmlformats.org/officeDocument/2006/relationships/slideLayout" Target="../slideLayouts/slideLayout42.xml"/><Relationship Id="rId30" Type="http://schemas.openxmlformats.org/officeDocument/2006/relationships/slideLayout" Target="../slideLayouts/slideLayout41.xml"/><Relationship Id="rId33" Type="http://schemas.openxmlformats.org/officeDocument/2006/relationships/slideLayout" Target="../slideLayouts/slideLayout44.xml"/><Relationship Id="rId32" Type="http://schemas.openxmlformats.org/officeDocument/2006/relationships/slideLayout" Target="../slideLayouts/slideLayout43.xml"/><Relationship Id="rId35" Type="http://schemas.openxmlformats.org/officeDocument/2006/relationships/slideLayout" Target="../slideLayouts/slideLayout46.xml"/><Relationship Id="rId34" Type="http://schemas.openxmlformats.org/officeDocument/2006/relationships/slideLayout" Target="../slideLayouts/slideLayout45.xml"/><Relationship Id="rId37" Type="http://schemas.openxmlformats.org/officeDocument/2006/relationships/slideLayout" Target="../slideLayouts/slideLayout48.xml"/><Relationship Id="rId36" Type="http://schemas.openxmlformats.org/officeDocument/2006/relationships/slideLayout" Target="../slideLayouts/slideLayout47.xml"/><Relationship Id="rId39" Type="http://schemas.openxmlformats.org/officeDocument/2006/relationships/slideLayout" Target="../slideLayouts/slideLayout50.xml"/><Relationship Id="rId38" Type="http://schemas.openxmlformats.org/officeDocument/2006/relationships/slideLayout" Target="../slideLayouts/slideLayout49.xml"/><Relationship Id="rId20" Type="http://schemas.openxmlformats.org/officeDocument/2006/relationships/slideLayout" Target="../slideLayouts/slideLayout31.xml"/><Relationship Id="rId22" Type="http://schemas.openxmlformats.org/officeDocument/2006/relationships/slideLayout" Target="../slideLayouts/slideLayout33.xml"/><Relationship Id="rId21" Type="http://schemas.openxmlformats.org/officeDocument/2006/relationships/slideLayout" Target="../slideLayouts/slideLayout32.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26" Type="http://schemas.openxmlformats.org/officeDocument/2006/relationships/slideLayout" Target="../slideLayouts/slideLayout37.xml"/><Relationship Id="rId25" Type="http://schemas.openxmlformats.org/officeDocument/2006/relationships/slideLayout" Target="../slideLayouts/slideLayout36.xml"/><Relationship Id="rId28" Type="http://schemas.openxmlformats.org/officeDocument/2006/relationships/slideLayout" Target="../slideLayouts/slideLayout39.xml"/><Relationship Id="rId27" Type="http://schemas.openxmlformats.org/officeDocument/2006/relationships/slideLayout" Target="../slideLayouts/slideLayout38.xml"/><Relationship Id="rId29" Type="http://schemas.openxmlformats.org/officeDocument/2006/relationships/slideLayout" Target="../slideLayouts/slideLayout40.xml"/><Relationship Id="rId51" Type="http://schemas.openxmlformats.org/officeDocument/2006/relationships/slideLayout" Target="../slideLayouts/slideLayout62.xml"/><Relationship Id="rId50" Type="http://schemas.openxmlformats.org/officeDocument/2006/relationships/slideLayout" Target="../slideLayouts/slideLayout61.xml"/><Relationship Id="rId53" Type="http://schemas.openxmlformats.org/officeDocument/2006/relationships/theme" Target="../theme/theme2.xml"/><Relationship Id="rId52" Type="http://schemas.openxmlformats.org/officeDocument/2006/relationships/slideLayout" Target="../slideLayouts/slideLayout6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713225" y="445025"/>
            <a:ext cx="77175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000"/>
              <a:buFont typeface="Vidaloka"/>
              <a:buNone/>
              <a:defRPr sz="3000">
                <a:solidFill>
                  <a:schemeClr val="dk1"/>
                </a:solidFill>
                <a:latin typeface="Vidaloka"/>
                <a:ea typeface="Vidaloka"/>
                <a:cs typeface="Vidaloka"/>
                <a:sym typeface="Vidaloka"/>
              </a:defRPr>
            </a:lvl1pPr>
            <a:lvl2pPr lvl="1" rtl="0">
              <a:spcBef>
                <a:spcPts val="0"/>
              </a:spcBef>
              <a:spcAft>
                <a:spcPts val="0"/>
              </a:spcAft>
              <a:buClr>
                <a:schemeClr val="dk1"/>
              </a:buClr>
              <a:buSzPts val="3000"/>
              <a:buNone/>
              <a:defRPr i="1" sz="3000">
                <a:solidFill>
                  <a:schemeClr val="dk1"/>
                </a:solidFill>
              </a:defRPr>
            </a:lvl2pPr>
            <a:lvl3pPr lvl="2" rtl="0">
              <a:spcBef>
                <a:spcPts val="0"/>
              </a:spcBef>
              <a:spcAft>
                <a:spcPts val="0"/>
              </a:spcAft>
              <a:buClr>
                <a:schemeClr val="dk1"/>
              </a:buClr>
              <a:buSzPts val="3000"/>
              <a:buNone/>
              <a:defRPr i="1" sz="3000">
                <a:solidFill>
                  <a:schemeClr val="dk1"/>
                </a:solidFill>
              </a:defRPr>
            </a:lvl3pPr>
            <a:lvl4pPr lvl="3" rtl="0">
              <a:spcBef>
                <a:spcPts val="0"/>
              </a:spcBef>
              <a:spcAft>
                <a:spcPts val="0"/>
              </a:spcAft>
              <a:buClr>
                <a:schemeClr val="dk1"/>
              </a:buClr>
              <a:buSzPts val="3000"/>
              <a:buNone/>
              <a:defRPr i="1" sz="3000">
                <a:solidFill>
                  <a:schemeClr val="dk1"/>
                </a:solidFill>
              </a:defRPr>
            </a:lvl4pPr>
            <a:lvl5pPr lvl="4" rtl="0">
              <a:spcBef>
                <a:spcPts val="0"/>
              </a:spcBef>
              <a:spcAft>
                <a:spcPts val="0"/>
              </a:spcAft>
              <a:buClr>
                <a:schemeClr val="dk1"/>
              </a:buClr>
              <a:buSzPts val="3000"/>
              <a:buNone/>
              <a:defRPr i="1" sz="3000">
                <a:solidFill>
                  <a:schemeClr val="dk1"/>
                </a:solidFill>
              </a:defRPr>
            </a:lvl5pPr>
            <a:lvl6pPr lvl="5" rtl="0">
              <a:spcBef>
                <a:spcPts val="0"/>
              </a:spcBef>
              <a:spcAft>
                <a:spcPts val="0"/>
              </a:spcAft>
              <a:buClr>
                <a:schemeClr val="dk1"/>
              </a:buClr>
              <a:buSzPts val="3000"/>
              <a:buNone/>
              <a:defRPr i="1" sz="3000">
                <a:solidFill>
                  <a:schemeClr val="dk1"/>
                </a:solidFill>
              </a:defRPr>
            </a:lvl6pPr>
            <a:lvl7pPr lvl="6" rtl="0">
              <a:spcBef>
                <a:spcPts val="0"/>
              </a:spcBef>
              <a:spcAft>
                <a:spcPts val="0"/>
              </a:spcAft>
              <a:buClr>
                <a:schemeClr val="dk1"/>
              </a:buClr>
              <a:buSzPts val="3000"/>
              <a:buNone/>
              <a:defRPr i="1" sz="3000">
                <a:solidFill>
                  <a:schemeClr val="dk1"/>
                </a:solidFill>
              </a:defRPr>
            </a:lvl7pPr>
            <a:lvl8pPr lvl="7" rtl="0">
              <a:spcBef>
                <a:spcPts val="0"/>
              </a:spcBef>
              <a:spcAft>
                <a:spcPts val="0"/>
              </a:spcAft>
              <a:buClr>
                <a:schemeClr val="dk1"/>
              </a:buClr>
              <a:buSzPts val="3000"/>
              <a:buNone/>
              <a:defRPr i="1" sz="3000">
                <a:solidFill>
                  <a:schemeClr val="dk1"/>
                </a:solidFill>
              </a:defRPr>
            </a:lvl8pPr>
            <a:lvl9pPr lvl="8" rtl="0">
              <a:spcBef>
                <a:spcPts val="0"/>
              </a:spcBef>
              <a:spcAft>
                <a:spcPts val="0"/>
              </a:spcAft>
              <a:buClr>
                <a:schemeClr val="dk1"/>
              </a:buClr>
              <a:buSzPts val="3000"/>
              <a:buNone/>
              <a:defRPr i="1" sz="3000">
                <a:solidFill>
                  <a:schemeClr val="dk1"/>
                </a:solidFill>
              </a:defRPr>
            </a:lvl9pPr>
          </a:lstStyle>
          <a:p/>
        </p:txBody>
      </p:sp>
      <p:sp>
        <p:nvSpPr>
          <p:cNvPr id="52" name="Google Shape;52;p13"/>
          <p:cNvSpPr txBox="1"/>
          <p:nvPr>
            <p:ph idx="1" type="body"/>
          </p:nvPr>
        </p:nvSpPr>
        <p:spPr>
          <a:xfrm>
            <a:off x="713250" y="1152475"/>
            <a:ext cx="77175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indent="-317500" lvl="1" marL="914400" rtl="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rtl="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rtl="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rtl="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rtl="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rtl="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rtl="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rtl="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 id="2147483690" r:id="rId32"/>
    <p:sldLayoutId id="2147483691" r:id="rId33"/>
    <p:sldLayoutId id="2147483692" r:id="rId34"/>
    <p:sldLayoutId id="2147483693" r:id="rId35"/>
    <p:sldLayoutId id="2147483694" r:id="rId36"/>
    <p:sldLayoutId id="2147483695" r:id="rId37"/>
    <p:sldLayoutId id="2147483696" r:id="rId38"/>
    <p:sldLayoutId id="2147483697" r:id="rId39"/>
    <p:sldLayoutId id="2147483698" r:id="rId40"/>
    <p:sldLayoutId id="2147483699" r:id="rId41"/>
    <p:sldLayoutId id="2147483700" r:id="rId42"/>
    <p:sldLayoutId id="2147483701" r:id="rId43"/>
    <p:sldLayoutId id="2147483702" r:id="rId44"/>
    <p:sldLayoutId id="2147483703" r:id="rId45"/>
    <p:sldLayoutId id="2147483704" r:id="rId46"/>
    <p:sldLayoutId id="2147483705" r:id="rId47"/>
    <p:sldLayoutId id="2147483706" r:id="rId48"/>
    <p:sldLayoutId id="2147483707" r:id="rId49"/>
    <p:sldLayoutId id="2147483708" r:id="rId50"/>
    <p:sldLayoutId id="2147483709" r:id="rId51"/>
    <p:sldLayoutId id="2147483710" r:id="rId5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xml"/><Relationship Id="rId3" Type="http://schemas.openxmlformats.org/officeDocument/2006/relationships/image" Target="../media/image9.png"/><Relationship Id="rId4" Type="http://schemas.openxmlformats.org/officeDocument/2006/relationships/image" Target="../media/image4.png"/><Relationship Id="rId5" Type="http://schemas.openxmlformats.org/officeDocument/2006/relationships/image" Target="../media/image1.png"/><Relationship Id="rId6" Type="http://schemas.openxmlformats.org/officeDocument/2006/relationships/image" Target="../media/image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15.xml"/><Relationship Id="rId3"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16.xml"/><Relationship Id="rId3"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17.xml"/><Relationship Id="rId3"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18.xml"/><Relationship Id="rId3"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19.xml"/><Relationship Id="rId3" Type="http://schemas.openxmlformats.org/officeDocument/2006/relationships/image" Target="../media/image5.png"/><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20.xml"/><Relationship Id="rId3" Type="http://schemas.openxmlformats.org/officeDocument/2006/relationships/image" Target="../media/image5.png"/><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21.xml"/><Relationship Id="rId3" Type="http://schemas.openxmlformats.org/officeDocument/2006/relationships/image" Target="../media/image1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22.xml"/><Relationship Id="rId3" Type="http://schemas.openxmlformats.org/officeDocument/2006/relationships/image" Target="../media/image1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24.xml"/><Relationship Id="rId3" Type="http://schemas.openxmlformats.org/officeDocument/2006/relationships/image" Target="../media/image1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25.xml"/><Relationship Id="rId3" Type="http://schemas.openxmlformats.org/officeDocument/2006/relationships/image" Target="../media/image1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26.xml"/><Relationship Id="rId3" Type="http://schemas.openxmlformats.org/officeDocument/2006/relationships/image" Target="../media/image1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27.xml"/><Relationship Id="rId3" Type="http://schemas.openxmlformats.org/officeDocument/2006/relationships/image" Target="../media/image1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28.xml"/><Relationship Id="rId3" Type="http://schemas.openxmlformats.org/officeDocument/2006/relationships/image" Target="../media/image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29.xml"/><Relationship Id="rId3" Type="http://schemas.openxmlformats.org/officeDocument/2006/relationships/image" Target="../media/image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30.xml"/><Relationship Id="rId3" Type="http://schemas.openxmlformats.org/officeDocument/2006/relationships/image" Target="../media/image14.png"/><Relationship Id="rId4" Type="http://schemas.openxmlformats.org/officeDocument/2006/relationships/image" Target="../media/image2.png"/><Relationship Id="rId5" Type="http://schemas.openxmlformats.org/officeDocument/2006/relationships/image" Target="../media/image5.png"/><Relationship Id="rId6" Type="http://schemas.openxmlformats.org/officeDocument/2006/relationships/image" Target="../media/image12.png"/><Relationship Id="rId7" Type="http://schemas.openxmlformats.org/officeDocument/2006/relationships/image" Target="../media/image1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5.xml"/><Relationship Id="rId3" Type="http://schemas.openxmlformats.org/officeDocument/2006/relationships/image" Target="../media/image1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6.xml"/><Relationship Id="rId3" Type="http://schemas.openxmlformats.org/officeDocument/2006/relationships/hyperlink" Target="https://youtu.be/KbqmG_meQI0"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6" name="Shape 516"/>
        <p:cNvGrpSpPr/>
        <p:nvPr/>
      </p:nvGrpSpPr>
      <p:grpSpPr>
        <a:xfrm>
          <a:off x="0" y="0"/>
          <a:ext cx="0" cy="0"/>
          <a:chOff x="0" y="0"/>
          <a:chExt cx="0" cy="0"/>
        </a:xfrm>
      </p:grpSpPr>
      <p:sp>
        <p:nvSpPr>
          <p:cNvPr id="517" name="Google Shape;517;p66"/>
          <p:cNvSpPr txBox="1"/>
          <p:nvPr>
            <p:ph type="ctrTitle"/>
          </p:nvPr>
        </p:nvSpPr>
        <p:spPr>
          <a:xfrm>
            <a:off x="1039975" y="1324500"/>
            <a:ext cx="70641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Assignment 3: Sell-In</a:t>
            </a:r>
            <a:endParaRPr/>
          </a:p>
        </p:txBody>
      </p:sp>
      <p:sp>
        <p:nvSpPr>
          <p:cNvPr id="518" name="Google Shape;518;p66"/>
          <p:cNvSpPr txBox="1"/>
          <p:nvPr>
            <p:ph idx="1" type="subTitle"/>
          </p:nvPr>
        </p:nvSpPr>
        <p:spPr>
          <a:xfrm>
            <a:off x="1040000" y="3377100"/>
            <a:ext cx="7064100" cy="441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rPr>
              <a:t>Anavi, Shardul, Saniya, Sara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sp>
        <p:nvSpPr>
          <p:cNvPr id="523" name="Google Shape;523;p67"/>
          <p:cNvSpPr txBox="1"/>
          <p:nvPr>
            <p:ph type="title"/>
          </p:nvPr>
        </p:nvSpPr>
        <p:spPr>
          <a:xfrm>
            <a:off x="0" y="446900"/>
            <a:ext cx="914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Our Team</a:t>
            </a:r>
            <a:endParaRPr/>
          </a:p>
        </p:txBody>
      </p:sp>
      <p:sp>
        <p:nvSpPr>
          <p:cNvPr id="524" name="Google Shape;524;p67"/>
          <p:cNvSpPr txBox="1"/>
          <p:nvPr>
            <p:ph idx="3" type="subTitle"/>
          </p:nvPr>
        </p:nvSpPr>
        <p:spPr>
          <a:xfrm>
            <a:off x="-103650" y="2812275"/>
            <a:ext cx="2486100" cy="357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000"/>
              <a:t>Anavi Baddepudi</a:t>
            </a:r>
            <a:endParaRPr sz="2000"/>
          </a:p>
        </p:txBody>
      </p:sp>
      <p:sp>
        <p:nvSpPr>
          <p:cNvPr id="525" name="Google Shape;525;p67"/>
          <p:cNvSpPr txBox="1"/>
          <p:nvPr>
            <p:ph idx="1" type="subTitle"/>
          </p:nvPr>
        </p:nvSpPr>
        <p:spPr>
          <a:xfrm>
            <a:off x="2195500" y="2812275"/>
            <a:ext cx="2486100" cy="357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000"/>
              <a:t>Sara Bukair</a:t>
            </a:r>
            <a:endParaRPr sz="2000"/>
          </a:p>
        </p:txBody>
      </p:sp>
      <p:sp>
        <p:nvSpPr>
          <p:cNvPr id="526" name="Google Shape;526;p67"/>
          <p:cNvSpPr txBox="1"/>
          <p:nvPr>
            <p:ph idx="2" type="subTitle"/>
          </p:nvPr>
        </p:nvSpPr>
        <p:spPr>
          <a:xfrm>
            <a:off x="2195500" y="3124450"/>
            <a:ext cx="2486100" cy="618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200"/>
              <a:t>Computer Science</a:t>
            </a:r>
            <a:endParaRPr sz="1200"/>
          </a:p>
          <a:p>
            <a:pPr indent="0" lvl="0" marL="0" rtl="0" algn="ctr">
              <a:spcBef>
                <a:spcPts val="0"/>
              </a:spcBef>
              <a:spcAft>
                <a:spcPts val="0"/>
              </a:spcAft>
              <a:buNone/>
            </a:pPr>
            <a:r>
              <a:rPr lang="en" sz="1200"/>
              <a:t>HCI track ‘25</a:t>
            </a:r>
            <a:endParaRPr sz="1200"/>
          </a:p>
          <a:p>
            <a:pPr indent="0" lvl="0" marL="0" rtl="0" algn="ctr">
              <a:spcBef>
                <a:spcPts val="0"/>
              </a:spcBef>
              <a:spcAft>
                <a:spcPts val="0"/>
              </a:spcAft>
              <a:buNone/>
            </a:pPr>
            <a:r>
              <a:t/>
            </a:r>
            <a:endParaRPr/>
          </a:p>
        </p:txBody>
      </p:sp>
      <p:sp>
        <p:nvSpPr>
          <p:cNvPr id="527" name="Google Shape;527;p67"/>
          <p:cNvSpPr txBox="1"/>
          <p:nvPr>
            <p:ph idx="4" type="subTitle"/>
          </p:nvPr>
        </p:nvSpPr>
        <p:spPr>
          <a:xfrm>
            <a:off x="-103650" y="3124450"/>
            <a:ext cx="2486100" cy="618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200"/>
              <a:t>Computer Science </a:t>
            </a:r>
            <a:endParaRPr sz="1200"/>
          </a:p>
          <a:p>
            <a:pPr indent="0" lvl="0" marL="0" rtl="0" algn="ctr">
              <a:spcBef>
                <a:spcPts val="0"/>
              </a:spcBef>
              <a:spcAft>
                <a:spcPts val="0"/>
              </a:spcAft>
              <a:buNone/>
            </a:pPr>
            <a:r>
              <a:rPr lang="en" sz="1200"/>
              <a:t>AI track ‘25</a:t>
            </a:r>
            <a:endParaRPr sz="1200"/>
          </a:p>
        </p:txBody>
      </p:sp>
      <p:sp>
        <p:nvSpPr>
          <p:cNvPr id="528" name="Google Shape;528;p67"/>
          <p:cNvSpPr txBox="1"/>
          <p:nvPr>
            <p:ph idx="5" type="subTitle"/>
          </p:nvPr>
        </p:nvSpPr>
        <p:spPr>
          <a:xfrm>
            <a:off x="6657900" y="2812275"/>
            <a:ext cx="2486100" cy="357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000"/>
              <a:t>Shardul Sapkota</a:t>
            </a:r>
            <a:endParaRPr sz="2000"/>
          </a:p>
        </p:txBody>
      </p:sp>
      <p:sp>
        <p:nvSpPr>
          <p:cNvPr id="529" name="Google Shape;529;p67"/>
          <p:cNvSpPr txBox="1"/>
          <p:nvPr>
            <p:ph idx="6" type="subTitle"/>
          </p:nvPr>
        </p:nvSpPr>
        <p:spPr>
          <a:xfrm>
            <a:off x="6657900" y="3124450"/>
            <a:ext cx="2486100" cy="618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200"/>
              <a:t>First year Computer Science PhD</a:t>
            </a:r>
            <a:endParaRPr sz="1200"/>
          </a:p>
        </p:txBody>
      </p:sp>
      <p:sp>
        <p:nvSpPr>
          <p:cNvPr id="530" name="Google Shape;530;p67"/>
          <p:cNvSpPr txBox="1"/>
          <p:nvPr>
            <p:ph idx="7" type="subTitle"/>
          </p:nvPr>
        </p:nvSpPr>
        <p:spPr>
          <a:xfrm>
            <a:off x="4244100" y="2812275"/>
            <a:ext cx="2486100" cy="357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000"/>
              <a:t>Saniya Vashist</a:t>
            </a:r>
            <a:endParaRPr sz="2000"/>
          </a:p>
        </p:txBody>
      </p:sp>
      <p:sp>
        <p:nvSpPr>
          <p:cNvPr id="531" name="Google Shape;531;p67"/>
          <p:cNvSpPr txBox="1"/>
          <p:nvPr>
            <p:ph idx="8" type="subTitle"/>
          </p:nvPr>
        </p:nvSpPr>
        <p:spPr>
          <a:xfrm>
            <a:off x="4244150" y="3124450"/>
            <a:ext cx="2486100" cy="618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200"/>
              <a:t>SymSys</a:t>
            </a:r>
            <a:endParaRPr sz="1200"/>
          </a:p>
          <a:p>
            <a:pPr indent="0" lvl="0" marL="0" rtl="0" algn="ctr">
              <a:spcBef>
                <a:spcPts val="0"/>
              </a:spcBef>
              <a:spcAft>
                <a:spcPts val="0"/>
              </a:spcAft>
              <a:buNone/>
            </a:pPr>
            <a:r>
              <a:rPr lang="en" sz="1200"/>
              <a:t>HAI Track ‘25</a:t>
            </a:r>
            <a:endParaRPr sz="1200"/>
          </a:p>
        </p:txBody>
      </p:sp>
      <p:pic>
        <p:nvPicPr>
          <p:cNvPr id="532" name="Google Shape;532;p67"/>
          <p:cNvPicPr preferRelativeResize="0"/>
          <p:nvPr/>
        </p:nvPicPr>
        <p:blipFill rotWithShape="1">
          <a:blip r:embed="rId3">
            <a:alphaModFix/>
          </a:blip>
          <a:srcRect b="9807" l="24168" r="24168" t="9799"/>
          <a:stretch/>
        </p:blipFill>
        <p:spPr>
          <a:xfrm>
            <a:off x="2790100" y="1459675"/>
            <a:ext cx="1296900" cy="1301700"/>
          </a:xfrm>
          <a:prstGeom prst="ellipse">
            <a:avLst/>
          </a:prstGeom>
          <a:noFill/>
          <a:ln>
            <a:noFill/>
          </a:ln>
        </p:spPr>
      </p:pic>
      <p:pic>
        <p:nvPicPr>
          <p:cNvPr id="533" name="Google Shape;533;p67"/>
          <p:cNvPicPr preferRelativeResize="0"/>
          <p:nvPr/>
        </p:nvPicPr>
        <p:blipFill rotWithShape="1">
          <a:blip r:embed="rId4">
            <a:alphaModFix/>
          </a:blip>
          <a:srcRect b="0" l="0" r="3929" t="0"/>
          <a:stretch/>
        </p:blipFill>
        <p:spPr>
          <a:xfrm>
            <a:off x="7252500" y="1461313"/>
            <a:ext cx="1296900" cy="1298400"/>
          </a:xfrm>
          <a:prstGeom prst="ellipse">
            <a:avLst/>
          </a:prstGeom>
          <a:noFill/>
          <a:ln>
            <a:noFill/>
          </a:ln>
        </p:spPr>
      </p:pic>
      <p:pic>
        <p:nvPicPr>
          <p:cNvPr id="534" name="Google Shape;534;p67"/>
          <p:cNvPicPr preferRelativeResize="0"/>
          <p:nvPr/>
        </p:nvPicPr>
        <p:blipFill rotWithShape="1">
          <a:blip r:embed="rId5">
            <a:alphaModFix/>
          </a:blip>
          <a:srcRect b="0" l="4955" r="4946" t="0"/>
          <a:stretch/>
        </p:blipFill>
        <p:spPr>
          <a:xfrm>
            <a:off x="4887225" y="1459675"/>
            <a:ext cx="1296900" cy="1301700"/>
          </a:xfrm>
          <a:prstGeom prst="ellipse">
            <a:avLst/>
          </a:prstGeom>
          <a:noFill/>
          <a:ln>
            <a:noFill/>
          </a:ln>
        </p:spPr>
      </p:pic>
      <p:pic>
        <p:nvPicPr>
          <p:cNvPr id="535" name="Google Shape;535;p67"/>
          <p:cNvPicPr preferRelativeResize="0"/>
          <p:nvPr/>
        </p:nvPicPr>
        <p:blipFill rotWithShape="1">
          <a:blip r:embed="rId6">
            <a:alphaModFix/>
          </a:blip>
          <a:srcRect b="25670" l="25042" r="25042" t="31940"/>
          <a:stretch/>
        </p:blipFill>
        <p:spPr>
          <a:xfrm>
            <a:off x="490950" y="1455627"/>
            <a:ext cx="1296900" cy="1309800"/>
          </a:xfrm>
          <a:prstGeom prst="ellipse">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p68"/>
          <p:cNvSpPr txBox="1"/>
          <p:nvPr>
            <p:ph type="title"/>
          </p:nvPr>
        </p:nvSpPr>
        <p:spPr>
          <a:xfrm>
            <a:off x="720000" y="2402243"/>
            <a:ext cx="2336400" cy="405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Recap and Solution Pivot</a:t>
            </a:r>
            <a:endParaRPr/>
          </a:p>
        </p:txBody>
      </p:sp>
      <p:sp>
        <p:nvSpPr>
          <p:cNvPr id="541" name="Google Shape;541;p68"/>
          <p:cNvSpPr txBox="1"/>
          <p:nvPr>
            <p:ph idx="4" type="title"/>
          </p:nvPr>
        </p:nvSpPr>
        <p:spPr>
          <a:xfrm>
            <a:off x="4166400" y="1820350"/>
            <a:ext cx="811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02</a:t>
            </a:r>
            <a:endParaRPr/>
          </a:p>
        </p:txBody>
      </p:sp>
      <p:sp>
        <p:nvSpPr>
          <p:cNvPr id="542" name="Google Shape;542;p68"/>
          <p:cNvSpPr txBox="1"/>
          <p:nvPr>
            <p:ph idx="2" type="title"/>
          </p:nvPr>
        </p:nvSpPr>
        <p:spPr>
          <a:xfrm>
            <a:off x="1482600" y="1820350"/>
            <a:ext cx="811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01</a:t>
            </a:r>
            <a:endParaRPr/>
          </a:p>
        </p:txBody>
      </p:sp>
      <p:sp>
        <p:nvSpPr>
          <p:cNvPr id="543" name="Google Shape;543;p68"/>
          <p:cNvSpPr txBox="1"/>
          <p:nvPr>
            <p:ph idx="3" type="title"/>
          </p:nvPr>
        </p:nvSpPr>
        <p:spPr>
          <a:xfrm>
            <a:off x="3403800" y="2402243"/>
            <a:ext cx="2336400" cy="405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Project Information</a:t>
            </a:r>
            <a:endParaRPr/>
          </a:p>
          <a:p>
            <a:pPr indent="0" lvl="0" marL="0" rtl="0" algn="ctr">
              <a:spcBef>
                <a:spcPts val="0"/>
              </a:spcBef>
              <a:spcAft>
                <a:spcPts val="0"/>
              </a:spcAft>
              <a:buClr>
                <a:schemeClr val="dk1"/>
              </a:buClr>
              <a:buSzPts val="1100"/>
              <a:buFont typeface="Arial"/>
              <a:buNone/>
            </a:pPr>
            <a:r>
              <a:t/>
            </a:r>
            <a:endParaRPr/>
          </a:p>
        </p:txBody>
      </p:sp>
      <p:sp>
        <p:nvSpPr>
          <p:cNvPr id="544" name="Google Shape;544;p68"/>
          <p:cNvSpPr txBox="1"/>
          <p:nvPr>
            <p:ph idx="6" type="title"/>
          </p:nvPr>
        </p:nvSpPr>
        <p:spPr>
          <a:xfrm>
            <a:off x="6087600" y="2402243"/>
            <a:ext cx="2336400" cy="405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Tasks</a:t>
            </a:r>
            <a:endParaRPr/>
          </a:p>
        </p:txBody>
      </p:sp>
      <p:sp>
        <p:nvSpPr>
          <p:cNvPr id="545" name="Google Shape;545;p68"/>
          <p:cNvSpPr txBox="1"/>
          <p:nvPr>
            <p:ph idx="7" type="title"/>
          </p:nvPr>
        </p:nvSpPr>
        <p:spPr>
          <a:xfrm>
            <a:off x="6850200" y="1820350"/>
            <a:ext cx="811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03</a:t>
            </a:r>
            <a:endParaRPr/>
          </a:p>
        </p:txBody>
      </p:sp>
      <p:sp>
        <p:nvSpPr>
          <p:cNvPr id="546" name="Google Shape;546;p68"/>
          <p:cNvSpPr txBox="1"/>
          <p:nvPr>
            <p:ph idx="21" type="title"/>
          </p:nvPr>
        </p:nvSpPr>
        <p:spPr>
          <a:xfrm>
            <a:off x="2332400" y="445025"/>
            <a:ext cx="44793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Table of contents</a:t>
            </a:r>
            <a:endParaRPr/>
          </a:p>
        </p:txBody>
      </p:sp>
      <p:sp>
        <p:nvSpPr>
          <p:cNvPr id="547" name="Google Shape;547;p68"/>
          <p:cNvSpPr txBox="1"/>
          <p:nvPr>
            <p:ph idx="6" type="title"/>
          </p:nvPr>
        </p:nvSpPr>
        <p:spPr>
          <a:xfrm>
            <a:off x="3403850" y="4035343"/>
            <a:ext cx="2336400" cy="405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Video Planning</a:t>
            </a:r>
            <a:endParaRPr/>
          </a:p>
          <a:p>
            <a:pPr indent="0" lvl="0" marL="0" rtl="0" algn="ctr">
              <a:spcBef>
                <a:spcPts val="0"/>
              </a:spcBef>
              <a:spcAft>
                <a:spcPts val="0"/>
              </a:spcAft>
              <a:buClr>
                <a:schemeClr val="dk1"/>
              </a:buClr>
              <a:buSzPts val="1100"/>
              <a:buFont typeface="Arial"/>
              <a:buNone/>
            </a:pPr>
            <a:r>
              <a:t/>
            </a:r>
            <a:endParaRPr/>
          </a:p>
        </p:txBody>
      </p:sp>
      <p:sp>
        <p:nvSpPr>
          <p:cNvPr id="548" name="Google Shape;548;p68"/>
          <p:cNvSpPr txBox="1"/>
          <p:nvPr>
            <p:ph idx="7" type="title"/>
          </p:nvPr>
        </p:nvSpPr>
        <p:spPr>
          <a:xfrm>
            <a:off x="4166450" y="3453450"/>
            <a:ext cx="811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04</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sp>
        <p:nvSpPr>
          <p:cNvPr id="553" name="Google Shape;553;p69"/>
          <p:cNvSpPr txBox="1"/>
          <p:nvPr>
            <p:ph type="title"/>
          </p:nvPr>
        </p:nvSpPr>
        <p:spPr>
          <a:xfrm>
            <a:off x="713225" y="445025"/>
            <a:ext cx="6563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Recap</a:t>
            </a:r>
            <a:endParaRPr/>
          </a:p>
        </p:txBody>
      </p:sp>
      <p:sp>
        <p:nvSpPr>
          <p:cNvPr id="554" name="Google Shape;554;p69"/>
          <p:cNvSpPr txBox="1"/>
          <p:nvPr/>
        </p:nvSpPr>
        <p:spPr>
          <a:xfrm>
            <a:off x="390575" y="1475450"/>
            <a:ext cx="3273000" cy="2552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2000">
                <a:solidFill>
                  <a:schemeClr val="dk1"/>
                </a:solidFill>
                <a:latin typeface="Montserrat"/>
                <a:ea typeface="Montserrat"/>
                <a:cs typeface="Montserrat"/>
                <a:sym typeface="Montserrat"/>
              </a:rPr>
              <a:t>Our Previous Solutions</a:t>
            </a:r>
            <a:br>
              <a:rPr b="1" lang="en" sz="2000">
                <a:solidFill>
                  <a:schemeClr val="dk1"/>
                </a:solidFill>
                <a:latin typeface="Montserrat"/>
                <a:ea typeface="Montserrat"/>
                <a:cs typeface="Montserrat"/>
                <a:sym typeface="Montserrat"/>
              </a:rPr>
            </a:br>
            <a:endParaRPr b="1" sz="2000">
              <a:solidFill>
                <a:schemeClr val="dk1"/>
              </a:solidFill>
              <a:latin typeface="Montserrat"/>
              <a:ea typeface="Montserrat"/>
              <a:cs typeface="Montserrat"/>
              <a:sym typeface="Montserrat"/>
            </a:endParaRPr>
          </a:p>
          <a:p>
            <a:pPr indent="-323850" lvl="0" marL="457200" rtl="0" algn="l">
              <a:lnSpc>
                <a:spcPct val="115000"/>
              </a:lnSpc>
              <a:spcBef>
                <a:spcPts val="1200"/>
              </a:spcBef>
              <a:spcAft>
                <a:spcPts val="0"/>
              </a:spcAft>
              <a:buClr>
                <a:schemeClr val="dk1"/>
              </a:buClr>
              <a:buSzPts val="1500"/>
              <a:buFont typeface="Montserrat"/>
              <a:buAutoNum type="arabicParenR"/>
            </a:pPr>
            <a:r>
              <a:rPr lang="en" sz="1500">
                <a:solidFill>
                  <a:schemeClr val="dk1"/>
                </a:solidFill>
                <a:latin typeface="Montserrat"/>
                <a:ea typeface="Montserrat"/>
                <a:cs typeface="Montserrat"/>
                <a:sym typeface="Montserrat"/>
              </a:rPr>
              <a:t>Social impact scorecard</a:t>
            </a:r>
            <a:endParaRPr sz="1500">
              <a:solidFill>
                <a:schemeClr val="dk1"/>
              </a:solidFill>
              <a:latin typeface="Montserrat"/>
              <a:ea typeface="Montserrat"/>
              <a:cs typeface="Montserrat"/>
              <a:sym typeface="Montserrat"/>
            </a:endParaRPr>
          </a:p>
          <a:p>
            <a:pPr indent="-323850" lvl="0" marL="457200" rtl="0" algn="l">
              <a:lnSpc>
                <a:spcPct val="115000"/>
              </a:lnSpc>
              <a:spcBef>
                <a:spcPts val="0"/>
              </a:spcBef>
              <a:spcAft>
                <a:spcPts val="0"/>
              </a:spcAft>
              <a:buClr>
                <a:schemeClr val="dk1"/>
              </a:buClr>
              <a:buSzPts val="1500"/>
              <a:buFont typeface="Montserrat"/>
              <a:buAutoNum type="arabicParenR"/>
            </a:pPr>
            <a:r>
              <a:rPr lang="en" sz="1500">
                <a:solidFill>
                  <a:schemeClr val="dk1"/>
                </a:solidFill>
                <a:latin typeface="Montserrat"/>
                <a:ea typeface="Montserrat"/>
                <a:cs typeface="Montserrat"/>
                <a:sym typeface="Montserrat"/>
              </a:rPr>
              <a:t>Notifying people about local volunteer activities</a:t>
            </a:r>
            <a:endParaRPr sz="1500">
              <a:solidFill>
                <a:schemeClr val="dk1"/>
              </a:solidFill>
              <a:latin typeface="Montserrat"/>
              <a:ea typeface="Montserrat"/>
              <a:cs typeface="Montserrat"/>
              <a:sym typeface="Montserrat"/>
            </a:endParaRPr>
          </a:p>
          <a:p>
            <a:pPr indent="-323850" lvl="0" marL="457200" rtl="0" algn="l">
              <a:lnSpc>
                <a:spcPct val="115000"/>
              </a:lnSpc>
              <a:spcBef>
                <a:spcPts val="0"/>
              </a:spcBef>
              <a:spcAft>
                <a:spcPts val="0"/>
              </a:spcAft>
              <a:buClr>
                <a:schemeClr val="dk1"/>
              </a:buClr>
              <a:buSzPts val="1500"/>
              <a:buFont typeface="Montserrat"/>
              <a:buAutoNum type="arabicParenR"/>
            </a:pPr>
            <a:r>
              <a:rPr lang="en" sz="1500">
                <a:solidFill>
                  <a:schemeClr val="dk1"/>
                </a:solidFill>
                <a:latin typeface="Montserrat"/>
                <a:ea typeface="Montserrat"/>
                <a:cs typeface="Montserrat"/>
                <a:sym typeface="Montserrat"/>
              </a:rPr>
              <a:t>Marketplace for volunteers to get compensated </a:t>
            </a:r>
            <a:endParaRPr sz="1500">
              <a:solidFill>
                <a:schemeClr val="dk1"/>
              </a:solidFill>
              <a:latin typeface="Montserrat"/>
              <a:ea typeface="Montserrat"/>
              <a:cs typeface="Montserrat"/>
              <a:sym typeface="Montserrat"/>
            </a:endParaRPr>
          </a:p>
        </p:txBody>
      </p:sp>
      <p:sp>
        <p:nvSpPr>
          <p:cNvPr id="555" name="Google Shape;555;p69"/>
          <p:cNvSpPr txBox="1"/>
          <p:nvPr/>
        </p:nvSpPr>
        <p:spPr>
          <a:xfrm>
            <a:off x="5363275" y="1399250"/>
            <a:ext cx="3273000" cy="2552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2000">
                <a:solidFill>
                  <a:schemeClr val="dk1"/>
                </a:solidFill>
                <a:latin typeface="Montserrat"/>
                <a:ea typeface="Montserrat"/>
                <a:cs typeface="Montserrat"/>
                <a:sym typeface="Montserrat"/>
              </a:rPr>
              <a:t>Our Chosen Solution</a:t>
            </a:r>
            <a:br>
              <a:rPr b="1" lang="en" sz="2000">
                <a:solidFill>
                  <a:schemeClr val="dk1"/>
                </a:solidFill>
                <a:latin typeface="Montserrat"/>
                <a:ea typeface="Montserrat"/>
                <a:cs typeface="Montserrat"/>
                <a:sym typeface="Montserrat"/>
              </a:rPr>
            </a:br>
            <a:endParaRPr b="1" sz="2000">
              <a:solidFill>
                <a:schemeClr val="dk1"/>
              </a:solidFill>
              <a:latin typeface="Montserrat"/>
              <a:ea typeface="Montserrat"/>
              <a:cs typeface="Montserrat"/>
              <a:sym typeface="Montserrat"/>
            </a:endParaRPr>
          </a:p>
          <a:p>
            <a:pPr indent="0" lvl="0" marL="0" rtl="0" algn="l">
              <a:lnSpc>
                <a:spcPct val="115000"/>
              </a:lnSpc>
              <a:spcBef>
                <a:spcPts val="1200"/>
              </a:spcBef>
              <a:spcAft>
                <a:spcPts val="1200"/>
              </a:spcAft>
              <a:buNone/>
            </a:pPr>
            <a:r>
              <a:rPr lang="en" sz="1500">
                <a:solidFill>
                  <a:schemeClr val="dk1"/>
                </a:solidFill>
                <a:latin typeface="Montserrat"/>
                <a:ea typeface="Montserrat"/>
                <a:cs typeface="Montserrat"/>
                <a:sym typeface="Montserrat"/>
              </a:rPr>
              <a:t>A personalized social impact scorecard and a marketplace for volunteers to get compensated for their work by encouraging big companies to sponsor their projects.</a:t>
            </a:r>
            <a:endParaRPr sz="1500">
              <a:solidFill>
                <a:schemeClr val="dk1"/>
              </a:solidFill>
              <a:latin typeface="Montserrat"/>
              <a:ea typeface="Montserrat"/>
              <a:cs typeface="Montserrat"/>
              <a:sym typeface="Montserra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sp>
        <p:nvSpPr>
          <p:cNvPr id="560" name="Google Shape;560;p70"/>
          <p:cNvSpPr txBox="1"/>
          <p:nvPr>
            <p:ph type="title"/>
          </p:nvPr>
        </p:nvSpPr>
        <p:spPr>
          <a:xfrm>
            <a:off x="713225" y="445025"/>
            <a:ext cx="6563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Recap</a:t>
            </a:r>
            <a:endParaRPr/>
          </a:p>
        </p:txBody>
      </p:sp>
      <p:sp>
        <p:nvSpPr>
          <p:cNvPr id="561" name="Google Shape;561;p70"/>
          <p:cNvSpPr txBox="1"/>
          <p:nvPr>
            <p:ph idx="4294967295" type="subTitle"/>
          </p:nvPr>
        </p:nvSpPr>
        <p:spPr>
          <a:xfrm>
            <a:off x="713225" y="1239650"/>
            <a:ext cx="7749600" cy="99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300"/>
              <a:t>Social impact scorecard and </a:t>
            </a:r>
            <a:r>
              <a:rPr b="1" lang="en" sz="2300"/>
              <a:t>marketplace: What didn’t work? </a:t>
            </a:r>
            <a:endParaRPr b="1" sz="2300"/>
          </a:p>
          <a:p>
            <a:pPr indent="0" lvl="0" marL="0" rtl="0" algn="l">
              <a:spcBef>
                <a:spcPts val="1200"/>
              </a:spcBef>
              <a:spcAft>
                <a:spcPts val="0"/>
              </a:spcAft>
              <a:buNone/>
            </a:pPr>
            <a:r>
              <a:t/>
            </a:r>
            <a:endParaRPr sz="1900"/>
          </a:p>
          <a:p>
            <a:pPr indent="0" lvl="0" marL="0" rtl="0" algn="l">
              <a:spcBef>
                <a:spcPts val="1200"/>
              </a:spcBef>
              <a:spcAft>
                <a:spcPts val="0"/>
              </a:spcAft>
              <a:buNone/>
            </a:pPr>
            <a:r>
              <a:rPr lang="en" sz="1900"/>
              <a:t>We </a:t>
            </a:r>
            <a:r>
              <a:rPr lang="en" sz="1900"/>
              <a:t>found</a:t>
            </a:r>
            <a:r>
              <a:rPr lang="en" sz="1900"/>
              <a:t> that our HMWs and solutions strayed away from our the </a:t>
            </a:r>
            <a:r>
              <a:rPr lang="en" sz="1900"/>
              <a:t>insights</a:t>
            </a:r>
            <a:r>
              <a:rPr lang="en" sz="1900"/>
              <a:t> we had gotten from our needfinding and POVs. To get to the root of our </a:t>
            </a:r>
            <a:r>
              <a:rPr lang="en" sz="1900"/>
              <a:t>problem</a:t>
            </a:r>
            <a:r>
              <a:rPr lang="en" sz="1900"/>
              <a:t>, we had to make our target users college students rather than working professionals. </a:t>
            </a:r>
            <a:endParaRPr sz="1900"/>
          </a:p>
          <a:p>
            <a:pPr indent="0" lvl="0" marL="0" rtl="0" algn="l">
              <a:spcBef>
                <a:spcPts val="1200"/>
              </a:spcBef>
              <a:spcAft>
                <a:spcPts val="1200"/>
              </a:spcAft>
              <a:buNone/>
            </a:pPr>
            <a:r>
              <a:t/>
            </a:r>
            <a:endParaRPr sz="19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5" name="Shape 565"/>
        <p:cNvGrpSpPr/>
        <p:nvPr/>
      </p:nvGrpSpPr>
      <p:grpSpPr>
        <a:xfrm>
          <a:off x="0" y="0"/>
          <a:ext cx="0" cy="0"/>
          <a:chOff x="0" y="0"/>
          <a:chExt cx="0" cy="0"/>
        </a:xfrm>
      </p:grpSpPr>
      <p:sp>
        <p:nvSpPr>
          <p:cNvPr id="566" name="Google Shape;566;p71"/>
          <p:cNvSpPr txBox="1"/>
          <p:nvPr>
            <p:ph type="title"/>
          </p:nvPr>
        </p:nvSpPr>
        <p:spPr>
          <a:xfrm>
            <a:off x="713225" y="445025"/>
            <a:ext cx="6563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Pivot</a:t>
            </a:r>
            <a:endParaRPr/>
          </a:p>
        </p:txBody>
      </p:sp>
      <p:sp>
        <p:nvSpPr>
          <p:cNvPr id="567" name="Google Shape;567;p71"/>
          <p:cNvSpPr txBox="1"/>
          <p:nvPr>
            <p:ph idx="4294967295" type="subTitle"/>
          </p:nvPr>
        </p:nvSpPr>
        <p:spPr>
          <a:xfrm>
            <a:off x="713225" y="1163450"/>
            <a:ext cx="7749600" cy="99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300"/>
              <a:t>Revisiting our needfinding interviews and POVs</a:t>
            </a:r>
            <a:endParaRPr b="1" sz="2300"/>
          </a:p>
          <a:p>
            <a:pPr indent="0" lvl="0" marL="0" rtl="0" algn="l">
              <a:spcBef>
                <a:spcPts val="1200"/>
              </a:spcBef>
              <a:spcAft>
                <a:spcPts val="0"/>
              </a:spcAft>
              <a:buNone/>
            </a:pPr>
            <a:r>
              <a:t/>
            </a:r>
            <a:endParaRPr sz="1900"/>
          </a:p>
          <a:p>
            <a:pPr indent="0" lvl="0" marL="457200" rtl="0" algn="l">
              <a:spcBef>
                <a:spcPts val="1200"/>
              </a:spcBef>
              <a:spcAft>
                <a:spcPts val="0"/>
              </a:spcAft>
              <a:buNone/>
            </a:pPr>
            <a:r>
              <a:t/>
            </a:r>
            <a:endParaRPr sz="1900"/>
          </a:p>
          <a:p>
            <a:pPr indent="0" lvl="0" marL="0" rtl="0" algn="l">
              <a:spcBef>
                <a:spcPts val="1200"/>
              </a:spcBef>
              <a:spcAft>
                <a:spcPts val="1200"/>
              </a:spcAft>
              <a:buNone/>
            </a:pPr>
            <a:r>
              <a:t/>
            </a:r>
            <a:endParaRPr sz="1900"/>
          </a:p>
        </p:txBody>
      </p:sp>
      <p:sp>
        <p:nvSpPr>
          <p:cNvPr id="568" name="Google Shape;568;p71"/>
          <p:cNvSpPr txBox="1"/>
          <p:nvPr/>
        </p:nvSpPr>
        <p:spPr>
          <a:xfrm>
            <a:off x="205450" y="1887325"/>
            <a:ext cx="2795700" cy="2862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Montserrat"/>
                <a:ea typeface="Montserrat"/>
                <a:cs typeface="Montserrat"/>
                <a:sym typeface="Montserrat"/>
              </a:rPr>
              <a:t>Insights from our interviews</a:t>
            </a:r>
            <a:endParaRPr b="1">
              <a:latin typeface="Montserrat"/>
              <a:ea typeface="Montserrat"/>
              <a:cs typeface="Montserrat"/>
              <a:sym typeface="Montserrat"/>
            </a:endParaRPr>
          </a:p>
          <a:p>
            <a:pPr indent="0" lvl="0" marL="0" rtl="0" algn="l">
              <a:spcBef>
                <a:spcPts val="0"/>
              </a:spcBef>
              <a:spcAft>
                <a:spcPts val="0"/>
              </a:spcAft>
              <a:buNone/>
            </a:pPr>
            <a:r>
              <a:t/>
            </a:r>
            <a:endParaRPr b="1">
              <a:latin typeface="Montserrat"/>
              <a:ea typeface="Montserrat"/>
              <a:cs typeface="Montserrat"/>
              <a:sym typeface="Montserrat"/>
            </a:endParaRPr>
          </a:p>
          <a:p>
            <a:pPr indent="0" lvl="0" marL="0" rtl="0" algn="l">
              <a:spcBef>
                <a:spcPts val="0"/>
              </a:spcBef>
              <a:spcAft>
                <a:spcPts val="0"/>
              </a:spcAft>
              <a:buNone/>
            </a:pPr>
            <a:r>
              <a:rPr lang="en" sz="1200">
                <a:latin typeface="Montserrat"/>
                <a:ea typeface="Montserrat"/>
                <a:cs typeface="Montserrat"/>
                <a:sym typeface="Montserrat"/>
              </a:rPr>
              <a:t>One of our interviewees, a Stanford CSRE student, pursuing a path on social impact expressed her worry about future employment possibilities and having a risky career </a:t>
            </a:r>
            <a:r>
              <a:rPr lang="en" sz="1200">
                <a:latin typeface="Montserrat"/>
                <a:ea typeface="Montserrat"/>
                <a:cs typeface="Montserrat"/>
                <a:sym typeface="Montserrat"/>
              </a:rPr>
              <a:t>choice. </a:t>
            </a:r>
            <a:endParaRPr sz="1200">
              <a:latin typeface="Montserrat"/>
              <a:ea typeface="Montserrat"/>
              <a:cs typeface="Montserrat"/>
              <a:sym typeface="Montserrat"/>
            </a:endParaRPr>
          </a:p>
          <a:p>
            <a:pPr indent="0" lvl="0" marL="0" rtl="0" algn="l">
              <a:spcBef>
                <a:spcPts val="0"/>
              </a:spcBef>
              <a:spcAft>
                <a:spcPts val="0"/>
              </a:spcAft>
              <a:buNone/>
            </a:pPr>
            <a:r>
              <a:t/>
            </a:r>
            <a:endParaRPr sz="1200">
              <a:latin typeface="Montserrat"/>
              <a:ea typeface="Montserrat"/>
              <a:cs typeface="Montserrat"/>
              <a:sym typeface="Montserrat"/>
            </a:endParaRPr>
          </a:p>
          <a:p>
            <a:pPr indent="0" lvl="0" marL="0" rtl="0" algn="l">
              <a:spcBef>
                <a:spcPts val="0"/>
              </a:spcBef>
              <a:spcAft>
                <a:spcPts val="0"/>
              </a:spcAft>
              <a:buNone/>
            </a:pPr>
            <a:r>
              <a:rPr lang="en" sz="1200">
                <a:latin typeface="Montserrat"/>
                <a:ea typeface="Montserrat"/>
                <a:cs typeface="Montserrat"/>
                <a:sym typeface="Montserrat"/>
              </a:rPr>
              <a:t>“My passions are not always aligned with the social impact work [that’s available]” – Arpan, Google SWE </a:t>
            </a:r>
            <a:endParaRPr sz="1200">
              <a:latin typeface="Montserrat"/>
              <a:ea typeface="Montserrat"/>
              <a:cs typeface="Montserrat"/>
              <a:sym typeface="Montserrat"/>
            </a:endParaRPr>
          </a:p>
        </p:txBody>
      </p:sp>
      <p:sp>
        <p:nvSpPr>
          <p:cNvPr id="569" name="Google Shape;569;p71"/>
          <p:cNvSpPr txBox="1"/>
          <p:nvPr/>
        </p:nvSpPr>
        <p:spPr>
          <a:xfrm>
            <a:off x="3592025" y="1887325"/>
            <a:ext cx="2526600" cy="3016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Montserrat"/>
                <a:ea typeface="Montserrat"/>
                <a:cs typeface="Montserrat"/>
                <a:sym typeface="Montserrat"/>
              </a:rPr>
              <a:t>Our POVs/HMWs</a:t>
            </a:r>
            <a:endParaRPr b="1">
              <a:latin typeface="Montserrat"/>
              <a:ea typeface="Montserrat"/>
              <a:cs typeface="Montserrat"/>
              <a:sym typeface="Montserrat"/>
            </a:endParaRPr>
          </a:p>
          <a:p>
            <a:pPr indent="0" lvl="0" marL="0" rtl="0" algn="l">
              <a:spcBef>
                <a:spcPts val="0"/>
              </a:spcBef>
              <a:spcAft>
                <a:spcPts val="0"/>
              </a:spcAft>
              <a:buNone/>
            </a:pPr>
            <a:r>
              <a:t/>
            </a:r>
            <a:endParaRPr b="1">
              <a:latin typeface="Montserrat"/>
              <a:ea typeface="Montserrat"/>
              <a:cs typeface="Montserrat"/>
              <a:sym typeface="Montserrat"/>
            </a:endParaRPr>
          </a:p>
          <a:p>
            <a:pPr indent="0" lvl="0" marL="0" rtl="0" algn="l">
              <a:spcBef>
                <a:spcPts val="0"/>
              </a:spcBef>
              <a:spcAft>
                <a:spcPts val="0"/>
              </a:spcAft>
              <a:buNone/>
            </a:pPr>
            <a:r>
              <a:rPr lang="en" sz="1200">
                <a:latin typeface="Montserrat"/>
                <a:ea typeface="Montserrat"/>
                <a:cs typeface="Montserrat"/>
                <a:sym typeface="Montserrat"/>
              </a:rPr>
              <a:t>Our POVs and HMWs aimed at making social impact work less fatiguing and having an external motivation added to the social impact work.</a:t>
            </a:r>
            <a:br>
              <a:rPr lang="en" sz="1200">
                <a:latin typeface="Montserrat"/>
                <a:ea typeface="Montserrat"/>
                <a:cs typeface="Montserrat"/>
                <a:sym typeface="Montserrat"/>
              </a:rPr>
            </a:br>
            <a:br>
              <a:rPr lang="en" sz="1200">
                <a:latin typeface="Montserrat"/>
                <a:ea typeface="Montserrat"/>
                <a:cs typeface="Montserrat"/>
                <a:sym typeface="Montserrat"/>
              </a:rPr>
            </a:br>
            <a:r>
              <a:rPr lang="en" sz="1200">
                <a:latin typeface="Montserrat"/>
                <a:ea typeface="Montserrat"/>
                <a:cs typeface="Montserrat"/>
                <a:sym typeface="Montserrat"/>
              </a:rPr>
              <a:t>Revisiting the interview with the CSRE student, we also found a common theme among our interviewees of this need to de-risk social impact related employment at the college level.</a:t>
            </a:r>
            <a:endParaRPr sz="1200">
              <a:latin typeface="Montserrat"/>
              <a:ea typeface="Montserrat"/>
              <a:cs typeface="Montserrat"/>
              <a:sym typeface="Montserrat"/>
            </a:endParaRPr>
          </a:p>
        </p:txBody>
      </p:sp>
      <p:sp>
        <p:nvSpPr>
          <p:cNvPr id="570" name="Google Shape;570;p71"/>
          <p:cNvSpPr txBox="1"/>
          <p:nvPr/>
        </p:nvSpPr>
        <p:spPr>
          <a:xfrm>
            <a:off x="6709500" y="1887325"/>
            <a:ext cx="2326800" cy="3016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Montserrat"/>
                <a:ea typeface="Montserrat"/>
                <a:cs typeface="Montserrat"/>
                <a:sym typeface="Montserrat"/>
              </a:rPr>
              <a:t>Our Solution</a:t>
            </a:r>
            <a:endParaRPr b="1">
              <a:latin typeface="Montserrat"/>
              <a:ea typeface="Montserrat"/>
              <a:cs typeface="Montserrat"/>
              <a:sym typeface="Montserrat"/>
            </a:endParaRPr>
          </a:p>
          <a:p>
            <a:pPr indent="0" lvl="0" marL="0" rtl="0" algn="l">
              <a:spcBef>
                <a:spcPts val="0"/>
              </a:spcBef>
              <a:spcAft>
                <a:spcPts val="0"/>
              </a:spcAft>
              <a:buNone/>
            </a:pPr>
            <a:r>
              <a:t/>
            </a:r>
            <a:endParaRPr b="1">
              <a:latin typeface="Montserrat"/>
              <a:ea typeface="Montserrat"/>
              <a:cs typeface="Montserrat"/>
              <a:sym typeface="Montserrat"/>
            </a:endParaRPr>
          </a:p>
          <a:p>
            <a:pPr indent="0" lvl="0" marL="0" rtl="0" algn="l">
              <a:spcBef>
                <a:spcPts val="0"/>
              </a:spcBef>
              <a:spcAft>
                <a:spcPts val="0"/>
              </a:spcAft>
              <a:buNone/>
            </a:pPr>
            <a:r>
              <a:rPr lang="en" sz="1200">
                <a:latin typeface="Montserrat"/>
                <a:ea typeface="Montserrat"/>
                <a:cs typeface="Montserrat"/>
                <a:sym typeface="Montserrat"/>
              </a:rPr>
              <a:t>Our EP #2 tested the assumption around people more willing to do impact work if the opportunity is nearby.</a:t>
            </a:r>
            <a:endParaRPr sz="1200">
              <a:latin typeface="Montserrat"/>
              <a:ea typeface="Montserrat"/>
              <a:cs typeface="Montserrat"/>
              <a:sym typeface="Montserrat"/>
            </a:endParaRPr>
          </a:p>
          <a:p>
            <a:pPr indent="0" lvl="0" marL="0" rtl="0" algn="l">
              <a:spcBef>
                <a:spcPts val="0"/>
              </a:spcBef>
              <a:spcAft>
                <a:spcPts val="0"/>
              </a:spcAft>
              <a:buNone/>
            </a:pPr>
            <a:r>
              <a:t/>
            </a:r>
            <a:endParaRPr sz="1200">
              <a:latin typeface="Montserrat"/>
              <a:ea typeface="Montserrat"/>
              <a:cs typeface="Montserrat"/>
              <a:sym typeface="Montserrat"/>
            </a:endParaRPr>
          </a:p>
          <a:p>
            <a:pPr indent="0" lvl="0" marL="0" rtl="0" algn="l">
              <a:spcBef>
                <a:spcPts val="0"/>
              </a:spcBef>
              <a:spcAft>
                <a:spcPts val="0"/>
              </a:spcAft>
              <a:buNone/>
            </a:pPr>
            <a:r>
              <a:rPr lang="en" sz="1200">
                <a:latin typeface="Montserrat"/>
                <a:ea typeface="Montserrat"/>
                <a:cs typeface="Montserrat"/>
                <a:sym typeface="Montserrat"/>
              </a:rPr>
              <a:t>We felt that we could expand on this solution to address our new insights by adding mentorship and networking aspects focused on social impact opportunities.</a:t>
            </a:r>
            <a:endParaRPr sz="1200">
              <a:latin typeface="Montserrat"/>
              <a:ea typeface="Montserrat"/>
              <a:cs typeface="Montserrat"/>
              <a:sym typeface="Montserra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4" name="Shape 574"/>
        <p:cNvGrpSpPr/>
        <p:nvPr/>
      </p:nvGrpSpPr>
      <p:grpSpPr>
        <a:xfrm>
          <a:off x="0" y="0"/>
          <a:ext cx="0" cy="0"/>
          <a:chOff x="0" y="0"/>
          <a:chExt cx="0" cy="0"/>
        </a:xfrm>
      </p:grpSpPr>
      <p:sp>
        <p:nvSpPr>
          <p:cNvPr id="575" name="Google Shape;575;p72"/>
          <p:cNvSpPr txBox="1"/>
          <p:nvPr>
            <p:ph idx="1" type="subTitle"/>
          </p:nvPr>
        </p:nvSpPr>
        <p:spPr>
          <a:xfrm>
            <a:off x="904700" y="1401075"/>
            <a:ext cx="6158100" cy="3050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Problem:</a:t>
            </a:r>
            <a:endParaRPr b="1"/>
          </a:p>
          <a:p>
            <a:pPr indent="-317500" lvl="0" marL="457200" rtl="0" algn="l">
              <a:spcBef>
                <a:spcPts val="1000"/>
              </a:spcBef>
              <a:spcAft>
                <a:spcPts val="0"/>
              </a:spcAft>
              <a:buSzPts val="1400"/>
              <a:buAutoNum type="arabicPeriod"/>
            </a:pPr>
            <a:r>
              <a:rPr lang="en"/>
              <a:t>Upon </a:t>
            </a:r>
            <a:r>
              <a:rPr lang="en"/>
              <a:t>entering</a:t>
            </a:r>
            <a:r>
              <a:rPr lang="en"/>
              <a:t> university, students forego their social impact passions in pursuit of high paying, but less meaningful, jobs</a:t>
            </a:r>
            <a:endParaRPr/>
          </a:p>
          <a:p>
            <a:pPr indent="-317500" lvl="0" marL="457200" rtl="0" algn="l">
              <a:spcBef>
                <a:spcPts val="0"/>
              </a:spcBef>
              <a:spcAft>
                <a:spcPts val="0"/>
              </a:spcAft>
              <a:buSzPts val="1400"/>
              <a:buAutoNum type="arabicPeriod"/>
            </a:pPr>
            <a:r>
              <a:rPr lang="en"/>
              <a:t>Nonprofits, governments, and social enterprises need more talent </a:t>
            </a:r>
            <a:endParaRPr/>
          </a:p>
          <a:p>
            <a:pPr indent="0" lvl="0" marL="0" rtl="0" algn="l">
              <a:spcBef>
                <a:spcPts val="1000"/>
              </a:spcBef>
              <a:spcAft>
                <a:spcPts val="0"/>
              </a:spcAft>
              <a:buNone/>
            </a:pPr>
            <a:br>
              <a:rPr b="1" lang="en"/>
            </a:br>
            <a:r>
              <a:rPr b="1" lang="en"/>
              <a:t>Solution</a:t>
            </a:r>
            <a:endParaRPr b="1"/>
          </a:p>
          <a:p>
            <a:pPr indent="0" lvl="0" marL="0" rtl="0" algn="l">
              <a:spcBef>
                <a:spcPts val="1000"/>
              </a:spcBef>
              <a:spcAft>
                <a:spcPts val="0"/>
              </a:spcAft>
              <a:buNone/>
            </a:pPr>
            <a:r>
              <a:rPr lang="en"/>
              <a:t>A platform that aims to establish a dedicated pipeline for social impact work for undergraduate students, focusing on mentorship, internships, and community  </a:t>
            </a:r>
            <a:endParaRPr/>
          </a:p>
          <a:p>
            <a:pPr indent="0" lvl="0" marL="0" rtl="0" algn="l">
              <a:spcBef>
                <a:spcPts val="1000"/>
              </a:spcBef>
              <a:spcAft>
                <a:spcPts val="0"/>
              </a:spcAft>
              <a:buClr>
                <a:schemeClr val="dk1"/>
              </a:buClr>
              <a:buSzPts val="1100"/>
              <a:buFont typeface="Arial"/>
              <a:buNone/>
            </a:pPr>
            <a:r>
              <a:t/>
            </a:r>
            <a:endParaRPr b="1"/>
          </a:p>
          <a:p>
            <a:pPr indent="0" lvl="0" marL="0" rtl="0" algn="l">
              <a:spcBef>
                <a:spcPts val="1000"/>
              </a:spcBef>
              <a:spcAft>
                <a:spcPts val="1000"/>
              </a:spcAft>
              <a:buNone/>
            </a:pPr>
            <a:r>
              <a:t/>
            </a:r>
            <a:endParaRPr b="1"/>
          </a:p>
        </p:txBody>
      </p:sp>
      <p:sp>
        <p:nvSpPr>
          <p:cNvPr id="576" name="Google Shape;576;p72"/>
          <p:cNvSpPr txBox="1"/>
          <p:nvPr>
            <p:ph type="title"/>
          </p:nvPr>
        </p:nvSpPr>
        <p:spPr>
          <a:xfrm>
            <a:off x="713225" y="445025"/>
            <a:ext cx="6484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Problem &amp; New Solution Overview</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0" name="Shape 580"/>
        <p:cNvGrpSpPr/>
        <p:nvPr/>
      </p:nvGrpSpPr>
      <p:grpSpPr>
        <a:xfrm>
          <a:off x="0" y="0"/>
          <a:ext cx="0" cy="0"/>
          <a:chOff x="0" y="0"/>
          <a:chExt cx="0" cy="0"/>
        </a:xfrm>
      </p:grpSpPr>
      <p:sp>
        <p:nvSpPr>
          <p:cNvPr id="581" name="Google Shape;581;p73"/>
          <p:cNvSpPr txBox="1"/>
          <p:nvPr>
            <p:ph type="title"/>
          </p:nvPr>
        </p:nvSpPr>
        <p:spPr>
          <a:xfrm>
            <a:off x="713225" y="445025"/>
            <a:ext cx="6563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Project Name</a:t>
            </a:r>
            <a:endParaRPr/>
          </a:p>
        </p:txBody>
      </p:sp>
      <p:sp>
        <p:nvSpPr>
          <p:cNvPr id="582" name="Google Shape;582;p73"/>
          <p:cNvSpPr txBox="1"/>
          <p:nvPr>
            <p:ph idx="4294967295" type="subTitle"/>
          </p:nvPr>
        </p:nvSpPr>
        <p:spPr>
          <a:xfrm>
            <a:off x="713225" y="1239650"/>
            <a:ext cx="7749600" cy="99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300"/>
              <a:t>Sell In </a:t>
            </a:r>
            <a:endParaRPr b="1" sz="2300"/>
          </a:p>
          <a:p>
            <a:pPr indent="0" lvl="0" marL="0" rtl="0" algn="l">
              <a:spcBef>
                <a:spcPts val="1200"/>
              </a:spcBef>
              <a:spcAft>
                <a:spcPts val="0"/>
              </a:spcAft>
              <a:buNone/>
            </a:pPr>
            <a:r>
              <a:rPr i="1" lang="en" sz="1900"/>
              <a:t>Keep students from “selling out” and instead, sell in</a:t>
            </a:r>
            <a:endParaRPr i="1" sz="1900"/>
          </a:p>
          <a:p>
            <a:pPr indent="0" lvl="0" marL="0" rtl="0" algn="l">
              <a:spcBef>
                <a:spcPts val="1200"/>
              </a:spcBef>
              <a:spcAft>
                <a:spcPts val="0"/>
              </a:spcAft>
              <a:buNone/>
            </a:pPr>
            <a:r>
              <a:t/>
            </a:r>
            <a:endParaRPr sz="1900"/>
          </a:p>
          <a:p>
            <a:pPr indent="0" lvl="0" marL="0" rtl="0" algn="l">
              <a:spcBef>
                <a:spcPts val="1200"/>
              </a:spcBef>
              <a:spcAft>
                <a:spcPts val="1200"/>
              </a:spcAft>
              <a:buNone/>
            </a:pPr>
            <a:r>
              <a:rPr lang="en" sz="1900"/>
              <a:t>We wanted a name that directly challenged the notion of selling out while also providing a platform that allows people to buy-in on alternative opportunities to work on social impact related ventures</a:t>
            </a:r>
            <a:endParaRPr sz="19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6" name="Shape 586"/>
        <p:cNvGrpSpPr/>
        <p:nvPr/>
      </p:nvGrpSpPr>
      <p:grpSpPr>
        <a:xfrm>
          <a:off x="0" y="0"/>
          <a:ext cx="0" cy="0"/>
          <a:chOff x="0" y="0"/>
          <a:chExt cx="0" cy="0"/>
        </a:xfrm>
      </p:grpSpPr>
      <p:sp>
        <p:nvSpPr>
          <p:cNvPr id="587" name="Google Shape;587;p74"/>
          <p:cNvSpPr txBox="1"/>
          <p:nvPr>
            <p:ph type="title"/>
          </p:nvPr>
        </p:nvSpPr>
        <p:spPr>
          <a:xfrm>
            <a:off x="713225" y="445025"/>
            <a:ext cx="6563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Value Proposition</a:t>
            </a:r>
            <a:endParaRPr/>
          </a:p>
        </p:txBody>
      </p:sp>
      <p:sp>
        <p:nvSpPr>
          <p:cNvPr id="588" name="Google Shape;588;p74"/>
          <p:cNvSpPr txBox="1"/>
          <p:nvPr>
            <p:ph idx="4294967295" type="subTitle"/>
          </p:nvPr>
        </p:nvSpPr>
        <p:spPr>
          <a:xfrm>
            <a:off x="713225" y="1239650"/>
            <a:ext cx="7749600" cy="99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sz="1900"/>
              <a:t>Turn Your Passion Into Purpose</a:t>
            </a:r>
            <a:endParaRPr i="1" sz="1900"/>
          </a:p>
          <a:p>
            <a:pPr indent="0" lvl="0" marL="0" rtl="0" algn="l">
              <a:spcBef>
                <a:spcPts val="1200"/>
              </a:spcBef>
              <a:spcAft>
                <a:spcPts val="1200"/>
              </a:spcAft>
              <a:buNone/>
            </a:pPr>
            <a:r>
              <a:t/>
            </a:r>
            <a:endParaRPr sz="1900"/>
          </a:p>
        </p:txBody>
      </p:sp>
      <p:sp>
        <p:nvSpPr>
          <p:cNvPr id="589" name="Google Shape;589;p74"/>
          <p:cNvSpPr txBox="1"/>
          <p:nvPr/>
        </p:nvSpPr>
        <p:spPr>
          <a:xfrm>
            <a:off x="782425" y="1848975"/>
            <a:ext cx="6969300" cy="255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Montserrat"/>
                <a:ea typeface="Montserrat"/>
                <a:cs typeface="Montserrat"/>
                <a:sym typeface="Montserrat"/>
              </a:rPr>
              <a:t>We want social impact to be </a:t>
            </a:r>
            <a:r>
              <a:rPr b="1" lang="en">
                <a:latin typeface="Montserrat"/>
                <a:ea typeface="Montserrat"/>
                <a:cs typeface="Montserrat"/>
                <a:sym typeface="Montserrat"/>
              </a:rPr>
              <a:t>aligned with people’s passions</a:t>
            </a:r>
            <a:r>
              <a:rPr lang="en">
                <a:latin typeface="Montserrat"/>
                <a:ea typeface="Montserrat"/>
                <a:cs typeface="Montserrat"/>
                <a:sym typeface="Montserrat"/>
              </a:rPr>
              <a:t> so they can do impactful work for the long term</a:t>
            </a:r>
            <a:endParaRPr>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a:p>
            <a:pPr indent="0" lvl="0" marL="0" rtl="0" algn="l">
              <a:spcBef>
                <a:spcPts val="0"/>
              </a:spcBef>
              <a:spcAft>
                <a:spcPts val="0"/>
              </a:spcAft>
              <a:buNone/>
            </a:pPr>
            <a:r>
              <a:rPr lang="en">
                <a:latin typeface="Montserrat"/>
                <a:ea typeface="Montserrat"/>
                <a:cs typeface="Montserrat"/>
                <a:sym typeface="Montserrat"/>
              </a:rPr>
              <a:t>We want to </a:t>
            </a:r>
            <a:r>
              <a:rPr b="1" lang="en">
                <a:latin typeface="Montserrat"/>
                <a:ea typeface="Montserrat"/>
                <a:cs typeface="Montserrat"/>
                <a:sym typeface="Montserrat"/>
              </a:rPr>
              <a:t>leverage their skills to help small and local non profits</a:t>
            </a:r>
            <a:r>
              <a:rPr lang="en">
                <a:latin typeface="Montserrat"/>
                <a:ea typeface="Montserrat"/>
                <a:cs typeface="Montserrat"/>
                <a:sym typeface="Montserrat"/>
              </a:rPr>
              <a:t> that are dedicated to </a:t>
            </a:r>
            <a:r>
              <a:rPr lang="en">
                <a:latin typeface="Montserrat"/>
                <a:ea typeface="Montserrat"/>
                <a:cs typeface="Montserrat"/>
                <a:sym typeface="Montserrat"/>
              </a:rPr>
              <a:t>systemic</a:t>
            </a:r>
            <a:r>
              <a:rPr lang="en">
                <a:latin typeface="Montserrat"/>
                <a:ea typeface="Montserrat"/>
                <a:cs typeface="Montserrat"/>
                <a:sym typeface="Montserrat"/>
              </a:rPr>
              <a:t> change</a:t>
            </a:r>
            <a:endParaRPr>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a:p>
            <a:pPr indent="0" lvl="0" marL="0" rtl="0" algn="l">
              <a:spcBef>
                <a:spcPts val="0"/>
              </a:spcBef>
              <a:spcAft>
                <a:spcPts val="0"/>
              </a:spcAft>
              <a:buNone/>
            </a:pPr>
            <a:r>
              <a:rPr lang="en">
                <a:solidFill>
                  <a:schemeClr val="dk1"/>
                </a:solidFill>
                <a:latin typeface="Montserrat"/>
                <a:ea typeface="Montserrat"/>
                <a:cs typeface="Montserrat"/>
                <a:sym typeface="Montserrat"/>
              </a:rPr>
              <a:t>Keep students from </a:t>
            </a:r>
            <a:r>
              <a:rPr b="1" lang="en">
                <a:solidFill>
                  <a:schemeClr val="dk1"/>
                </a:solidFill>
                <a:latin typeface="Montserrat"/>
                <a:ea typeface="Montserrat"/>
                <a:cs typeface="Montserrat"/>
                <a:sym typeface="Montserrat"/>
              </a:rPr>
              <a:t>selling-out</a:t>
            </a:r>
            <a:r>
              <a:rPr lang="en">
                <a:solidFill>
                  <a:schemeClr val="dk1"/>
                </a:solidFill>
                <a:latin typeface="Montserrat"/>
                <a:ea typeface="Montserrat"/>
                <a:cs typeface="Montserrat"/>
                <a:sym typeface="Montserrat"/>
              </a:rPr>
              <a:t>, by providing </a:t>
            </a:r>
            <a:r>
              <a:rPr b="1" lang="en">
                <a:solidFill>
                  <a:schemeClr val="dk1"/>
                </a:solidFill>
                <a:latin typeface="Montserrat"/>
                <a:ea typeface="Montserrat"/>
                <a:cs typeface="Montserrat"/>
                <a:sym typeface="Montserrat"/>
              </a:rPr>
              <a:t>mentorship</a:t>
            </a:r>
            <a:r>
              <a:rPr lang="en">
                <a:solidFill>
                  <a:schemeClr val="dk1"/>
                </a:solidFill>
                <a:latin typeface="Montserrat"/>
                <a:ea typeface="Montserrat"/>
                <a:cs typeface="Montserrat"/>
                <a:sym typeface="Montserrat"/>
              </a:rPr>
              <a:t> and </a:t>
            </a:r>
            <a:r>
              <a:rPr b="1" lang="en">
                <a:solidFill>
                  <a:schemeClr val="dk1"/>
                </a:solidFill>
                <a:latin typeface="Montserrat"/>
                <a:ea typeface="Montserrat"/>
                <a:cs typeface="Montserrat"/>
                <a:sym typeface="Montserrat"/>
              </a:rPr>
              <a:t>resources</a:t>
            </a:r>
            <a:r>
              <a:rPr lang="en">
                <a:solidFill>
                  <a:schemeClr val="dk1"/>
                </a:solidFill>
                <a:latin typeface="Montserrat"/>
                <a:ea typeface="Montserrat"/>
                <a:cs typeface="Montserrat"/>
                <a:sym typeface="Montserrat"/>
              </a:rPr>
              <a:t> for students that are passionate about service-related causes</a:t>
            </a:r>
            <a:endParaRPr>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a:p>
            <a:pPr indent="0" lvl="0" marL="0" rtl="0" algn="l">
              <a:spcBef>
                <a:spcPts val="0"/>
              </a:spcBef>
              <a:spcAft>
                <a:spcPts val="0"/>
              </a:spcAft>
              <a:buNone/>
            </a:pPr>
            <a:r>
              <a:rPr b="1" lang="en">
                <a:latin typeface="Montserrat"/>
                <a:ea typeface="Montserrat"/>
                <a:cs typeface="Montserrat"/>
                <a:sym typeface="Montserrat"/>
              </a:rPr>
              <a:t>Sanity Check</a:t>
            </a:r>
            <a:endParaRPr>
              <a:latin typeface="Montserrat"/>
              <a:ea typeface="Montserrat"/>
              <a:cs typeface="Montserrat"/>
              <a:sym typeface="Montserrat"/>
            </a:endParaRPr>
          </a:p>
          <a:p>
            <a:pPr indent="0" lvl="0" marL="0" rtl="0" algn="l">
              <a:spcBef>
                <a:spcPts val="0"/>
              </a:spcBef>
              <a:spcAft>
                <a:spcPts val="0"/>
              </a:spcAft>
              <a:buNone/>
            </a:pPr>
            <a:r>
              <a:rPr lang="en">
                <a:latin typeface="Montserrat"/>
                <a:ea typeface="Montserrat"/>
                <a:cs typeface="Montserrat"/>
                <a:sym typeface="Montserrat"/>
              </a:rPr>
              <a:t>One-liner is catchy and </a:t>
            </a:r>
            <a:r>
              <a:rPr lang="en">
                <a:latin typeface="Montserrat"/>
                <a:ea typeface="Montserrat"/>
                <a:cs typeface="Montserrat"/>
                <a:sym typeface="Montserrat"/>
              </a:rPr>
              <a:t>memorable</a:t>
            </a:r>
            <a:r>
              <a:rPr lang="en">
                <a:latin typeface="Montserrat"/>
                <a:ea typeface="Montserrat"/>
                <a:cs typeface="Montserrat"/>
                <a:sym typeface="Montserrat"/>
              </a:rPr>
              <a:t>, yet specific to our mission  </a:t>
            </a:r>
            <a:endParaRPr>
              <a:latin typeface="Montserrat"/>
              <a:ea typeface="Montserrat"/>
              <a:cs typeface="Montserrat"/>
              <a:sym typeface="Montserra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3" name="Shape 593"/>
        <p:cNvGrpSpPr/>
        <p:nvPr/>
      </p:nvGrpSpPr>
      <p:grpSpPr>
        <a:xfrm>
          <a:off x="0" y="0"/>
          <a:ext cx="0" cy="0"/>
          <a:chOff x="0" y="0"/>
          <a:chExt cx="0" cy="0"/>
        </a:xfrm>
      </p:grpSpPr>
      <p:sp>
        <p:nvSpPr>
          <p:cNvPr id="594" name="Google Shape;594;p75"/>
          <p:cNvSpPr txBox="1"/>
          <p:nvPr>
            <p:ph type="title"/>
          </p:nvPr>
        </p:nvSpPr>
        <p:spPr>
          <a:xfrm>
            <a:off x="1531650" y="445025"/>
            <a:ext cx="60807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Bridging the gap between</a:t>
            </a:r>
            <a:endParaRPr/>
          </a:p>
        </p:txBody>
      </p:sp>
      <p:sp>
        <p:nvSpPr>
          <p:cNvPr id="595" name="Google Shape;595;p75"/>
          <p:cNvSpPr txBox="1"/>
          <p:nvPr>
            <p:ph idx="1" type="subTitle"/>
          </p:nvPr>
        </p:nvSpPr>
        <p:spPr>
          <a:xfrm>
            <a:off x="4592588" y="1309063"/>
            <a:ext cx="3957600" cy="2889000"/>
          </a:xfrm>
          <a:prstGeom prst="rect">
            <a:avLst/>
          </a:prstGeom>
        </p:spPr>
        <p:txBody>
          <a:bodyPr anchorCtr="0" anchor="ctr" bIns="91425" lIns="91425" spcFirstLastPara="1" rIns="91425" wrap="square" tIns="91425">
            <a:noAutofit/>
          </a:bodyPr>
          <a:lstStyle/>
          <a:p>
            <a:pPr indent="0" lvl="0" marL="0" rtl="0" algn="ctr">
              <a:spcBef>
                <a:spcPts val="0"/>
              </a:spcBef>
              <a:spcAft>
                <a:spcPts val="1000"/>
              </a:spcAft>
              <a:buNone/>
            </a:pPr>
            <a:r>
              <a:rPr lang="en" sz="2700"/>
              <a:t>Social Impact Work</a:t>
            </a:r>
            <a:endParaRPr sz="2700"/>
          </a:p>
        </p:txBody>
      </p:sp>
      <p:sp>
        <p:nvSpPr>
          <p:cNvPr id="596" name="Google Shape;596;p75"/>
          <p:cNvSpPr txBox="1"/>
          <p:nvPr>
            <p:ph idx="2" type="subTitle"/>
          </p:nvPr>
        </p:nvSpPr>
        <p:spPr>
          <a:xfrm>
            <a:off x="634988" y="1309063"/>
            <a:ext cx="3957600" cy="2889000"/>
          </a:xfrm>
          <a:prstGeom prst="rect">
            <a:avLst/>
          </a:prstGeom>
        </p:spPr>
        <p:txBody>
          <a:bodyPr anchorCtr="0" anchor="ctr" bIns="91425" lIns="91425" spcFirstLastPara="1" rIns="91425" wrap="square" tIns="91425">
            <a:noAutofit/>
          </a:bodyPr>
          <a:lstStyle/>
          <a:p>
            <a:pPr indent="0" lvl="0" marL="0" rtl="0" algn="ctr">
              <a:spcBef>
                <a:spcPts val="0"/>
              </a:spcBef>
              <a:spcAft>
                <a:spcPts val="1000"/>
              </a:spcAft>
              <a:buNone/>
            </a:pPr>
            <a:r>
              <a:rPr lang="en" sz="2800"/>
              <a:t>Support and Resources</a:t>
            </a:r>
            <a:endParaRPr sz="2800"/>
          </a:p>
        </p:txBody>
      </p:sp>
      <p:cxnSp>
        <p:nvCxnSpPr>
          <p:cNvPr id="597" name="Google Shape;597;p75"/>
          <p:cNvCxnSpPr/>
          <p:nvPr/>
        </p:nvCxnSpPr>
        <p:spPr>
          <a:xfrm>
            <a:off x="4427375" y="1835100"/>
            <a:ext cx="16200" cy="2215800"/>
          </a:xfrm>
          <a:prstGeom prst="straightConnector1">
            <a:avLst/>
          </a:prstGeom>
          <a:noFill/>
          <a:ln cap="flat" cmpd="sng" w="19050">
            <a:solidFill>
              <a:schemeClr val="dk2"/>
            </a:solidFill>
            <a:prstDash val="solid"/>
            <a:round/>
            <a:headEnd len="med" w="med" type="none"/>
            <a:tailEnd len="med" w="med" type="none"/>
          </a:ln>
        </p:spPr>
      </p:cxn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sp>
        <p:nvSpPr>
          <p:cNvPr id="602" name="Google Shape;602;p76"/>
          <p:cNvSpPr txBox="1"/>
          <p:nvPr>
            <p:ph type="title"/>
          </p:nvPr>
        </p:nvSpPr>
        <p:spPr>
          <a:xfrm>
            <a:off x="713225" y="1345375"/>
            <a:ext cx="6120300" cy="1644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5900"/>
              <a:t>The </a:t>
            </a:r>
            <a:r>
              <a:rPr lang="en" sz="5900"/>
              <a:t>Need</a:t>
            </a:r>
            <a:endParaRPr sz="5900"/>
          </a:p>
        </p:txBody>
      </p:sp>
      <p:sp>
        <p:nvSpPr>
          <p:cNvPr id="603" name="Google Shape;603;p76"/>
          <p:cNvSpPr txBox="1"/>
          <p:nvPr>
            <p:ph idx="4294967295" type="subTitle"/>
          </p:nvPr>
        </p:nvSpPr>
        <p:spPr>
          <a:xfrm>
            <a:off x="797400" y="2616900"/>
            <a:ext cx="7064100" cy="4419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There is no platform </a:t>
            </a:r>
            <a:r>
              <a:rPr lang="en"/>
              <a:t>specifically</a:t>
            </a:r>
            <a:r>
              <a:rPr lang="en"/>
              <a:t> designed to connect college students with social impact </a:t>
            </a:r>
            <a:r>
              <a:rPr lang="en"/>
              <a:t>opportunities</a:t>
            </a:r>
            <a:r>
              <a:rPr lang="en"/>
              <a:t>, mentorship,  and c</a:t>
            </a:r>
            <a:r>
              <a:rPr lang="en"/>
              <a:t>ommunities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7" name="Shape 607"/>
        <p:cNvGrpSpPr/>
        <p:nvPr/>
      </p:nvGrpSpPr>
      <p:grpSpPr>
        <a:xfrm>
          <a:off x="0" y="0"/>
          <a:ext cx="0" cy="0"/>
          <a:chOff x="0" y="0"/>
          <a:chExt cx="0" cy="0"/>
        </a:xfrm>
      </p:grpSpPr>
      <p:sp>
        <p:nvSpPr>
          <p:cNvPr id="608" name="Google Shape;608;p77"/>
          <p:cNvSpPr txBox="1"/>
          <p:nvPr>
            <p:ph type="title"/>
          </p:nvPr>
        </p:nvSpPr>
        <p:spPr>
          <a:xfrm>
            <a:off x="713225" y="1345375"/>
            <a:ext cx="6120300" cy="1644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5900"/>
              <a:t>The Benefit </a:t>
            </a:r>
            <a:endParaRPr sz="5900"/>
          </a:p>
        </p:txBody>
      </p:sp>
      <p:sp>
        <p:nvSpPr>
          <p:cNvPr id="609" name="Google Shape;609;p77"/>
          <p:cNvSpPr txBox="1"/>
          <p:nvPr>
            <p:ph idx="4294967295" type="subTitle"/>
          </p:nvPr>
        </p:nvSpPr>
        <p:spPr>
          <a:xfrm>
            <a:off x="797400" y="2616900"/>
            <a:ext cx="7064100" cy="149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Support students in their social impact passions, help them </a:t>
            </a:r>
            <a:r>
              <a:rPr lang="en"/>
              <a:t>discover</a:t>
            </a:r>
            <a:r>
              <a:rPr lang="en"/>
              <a:t> their new ones</a:t>
            </a:r>
            <a:endParaRPr/>
          </a:p>
          <a:p>
            <a:pPr indent="0" lvl="0" marL="0" rtl="0" algn="l">
              <a:spcBef>
                <a:spcPts val="1200"/>
              </a:spcBef>
              <a:spcAft>
                <a:spcPts val="0"/>
              </a:spcAft>
              <a:buNone/>
            </a:pPr>
            <a:r>
              <a:rPr lang="en"/>
              <a:t>Help them avoid selling out</a:t>
            </a:r>
            <a:endParaRPr/>
          </a:p>
          <a:p>
            <a:pPr indent="0" lvl="0" marL="0" rtl="0" algn="l">
              <a:spcBef>
                <a:spcPts val="1200"/>
              </a:spcBef>
              <a:spcAft>
                <a:spcPts val="1200"/>
              </a:spcAft>
              <a:buNone/>
            </a:pPr>
            <a:r>
              <a:rPr lang="en"/>
              <a:t>Equip them with social-good opportunities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3" name="Shape 613"/>
        <p:cNvGrpSpPr/>
        <p:nvPr/>
      </p:nvGrpSpPr>
      <p:grpSpPr>
        <a:xfrm>
          <a:off x="0" y="0"/>
          <a:ext cx="0" cy="0"/>
          <a:chOff x="0" y="0"/>
          <a:chExt cx="0" cy="0"/>
        </a:xfrm>
      </p:grpSpPr>
      <p:sp>
        <p:nvSpPr>
          <p:cNvPr id="614" name="Google Shape;614;p78"/>
          <p:cNvSpPr txBox="1"/>
          <p:nvPr>
            <p:ph type="title"/>
          </p:nvPr>
        </p:nvSpPr>
        <p:spPr>
          <a:xfrm>
            <a:off x="2592925" y="1070425"/>
            <a:ext cx="3958200" cy="615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Mentorship</a:t>
            </a:r>
            <a:endParaRPr/>
          </a:p>
        </p:txBody>
      </p:sp>
      <p:sp>
        <p:nvSpPr>
          <p:cNvPr id="615" name="Google Shape;615;p78"/>
          <p:cNvSpPr txBox="1"/>
          <p:nvPr>
            <p:ph idx="2" type="title"/>
          </p:nvPr>
        </p:nvSpPr>
        <p:spPr>
          <a:xfrm>
            <a:off x="2592925" y="2418850"/>
            <a:ext cx="3958200" cy="615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Internship</a:t>
            </a:r>
            <a:endParaRPr/>
          </a:p>
        </p:txBody>
      </p:sp>
      <p:sp>
        <p:nvSpPr>
          <p:cNvPr id="616" name="Google Shape;616;p78"/>
          <p:cNvSpPr txBox="1"/>
          <p:nvPr>
            <p:ph idx="3" type="subTitle"/>
          </p:nvPr>
        </p:nvSpPr>
        <p:spPr>
          <a:xfrm>
            <a:off x="2364959" y="2120600"/>
            <a:ext cx="4414200" cy="377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2</a:t>
            </a:r>
            <a:endParaRPr/>
          </a:p>
        </p:txBody>
      </p:sp>
      <p:sp>
        <p:nvSpPr>
          <p:cNvPr id="617" name="Google Shape;617;p78"/>
          <p:cNvSpPr txBox="1"/>
          <p:nvPr>
            <p:ph idx="4" type="title"/>
          </p:nvPr>
        </p:nvSpPr>
        <p:spPr>
          <a:xfrm>
            <a:off x="2592925" y="3767275"/>
            <a:ext cx="3958200" cy="615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Community</a:t>
            </a:r>
            <a:endParaRPr/>
          </a:p>
        </p:txBody>
      </p:sp>
      <p:sp>
        <p:nvSpPr>
          <p:cNvPr id="618" name="Google Shape;618;p78"/>
          <p:cNvSpPr txBox="1"/>
          <p:nvPr>
            <p:ph idx="5" type="subTitle"/>
          </p:nvPr>
        </p:nvSpPr>
        <p:spPr>
          <a:xfrm>
            <a:off x="2364950" y="3565275"/>
            <a:ext cx="4414200" cy="3777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a:t>3</a:t>
            </a:r>
            <a:endParaRPr/>
          </a:p>
        </p:txBody>
      </p:sp>
      <p:sp>
        <p:nvSpPr>
          <p:cNvPr id="619" name="Google Shape;619;p78"/>
          <p:cNvSpPr txBox="1"/>
          <p:nvPr>
            <p:ph idx="3" type="subTitle"/>
          </p:nvPr>
        </p:nvSpPr>
        <p:spPr>
          <a:xfrm>
            <a:off x="2436509" y="675925"/>
            <a:ext cx="4414200" cy="377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1</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3" name="Shape 623"/>
        <p:cNvGrpSpPr/>
        <p:nvPr/>
      </p:nvGrpSpPr>
      <p:grpSpPr>
        <a:xfrm>
          <a:off x="0" y="0"/>
          <a:ext cx="0" cy="0"/>
          <a:chOff x="0" y="0"/>
          <a:chExt cx="0" cy="0"/>
        </a:xfrm>
      </p:grpSpPr>
      <p:sp>
        <p:nvSpPr>
          <p:cNvPr id="624" name="Google Shape;624;p79"/>
          <p:cNvSpPr txBox="1"/>
          <p:nvPr>
            <p:ph type="title"/>
          </p:nvPr>
        </p:nvSpPr>
        <p:spPr>
          <a:xfrm>
            <a:off x="1144875" y="1921700"/>
            <a:ext cx="6899100" cy="1144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900"/>
              <a:t>Market Research</a:t>
            </a:r>
            <a:endParaRPr sz="4900"/>
          </a:p>
        </p:txBody>
      </p:sp>
      <p:sp>
        <p:nvSpPr>
          <p:cNvPr id="625" name="Google Shape;625;p79"/>
          <p:cNvSpPr txBox="1"/>
          <p:nvPr/>
        </p:nvSpPr>
        <p:spPr>
          <a:xfrm>
            <a:off x="3649500" y="2960350"/>
            <a:ext cx="1845000" cy="57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Montserrat"/>
                <a:ea typeface="Montserrat"/>
                <a:cs typeface="Montserrat"/>
                <a:sym typeface="Montserrat"/>
              </a:rPr>
              <a:t>What is out there?</a:t>
            </a:r>
            <a:endParaRPr>
              <a:latin typeface="Montserrat"/>
              <a:ea typeface="Montserrat"/>
              <a:cs typeface="Montserrat"/>
              <a:sym typeface="Montserrat"/>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9" name="Shape 629"/>
        <p:cNvGrpSpPr/>
        <p:nvPr/>
      </p:nvGrpSpPr>
      <p:grpSpPr>
        <a:xfrm>
          <a:off x="0" y="0"/>
          <a:ext cx="0" cy="0"/>
          <a:chOff x="0" y="0"/>
          <a:chExt cx="0" cy="0"/>
        </a:xfrm>
      </p:grpSpPr>
      <p:sp>
        <p:nvSpPr>
          <p:cNvPr id="630" name="Google Shape;630;p80"/>
          <p:cNvSpPr txBox="1"/>
          <p:nvPr>
            <p:ph type="title"/>
          </p:nvPr>
        </p:nvSpPr>
        <p:spPr>
          <a:xfrm>
            <a:off x="1531650" y="445025"/>
            <a:ext cx="60807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LinkedIn</a:t>
            </a:r>
            <a:endParaRPr/>
          </a:p>
        </p:txBody>
      </p:sp>
      <p:sp>
        <p:nvSpPr>
          <p:cNvPr id="631" name="Google Shape;631;p80"/>
          <p:cNvSpPr txBox="1"/>
          <p:nvPr>
            <p:ph idx="1" type="subTitle"/>
          </p:nvPr>
        </p:nvSpPr>
        <p:spPr>
          <a:xfrm>
            <a:off x="4805763" y="1695913"/>
            <a:ext cx="3957600" cy="2889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a:t>What doesn’t work</a:t>
            </a:r>
            <a:endParaRPr b="1"/>
          </a:p>
          <a:p>
            <a:pPr indent="-317500" lvl="0" marL="457200" rtl="0" algn="l">
              <a:spcBef>
                <a:spcPts val="1000"/>
              </a:spcBef>
              <a:spcAft>
                <a:spcPts val="0"/>
              </a:spcAft>
              <a:buSzPts val="1400"/>
              <a:buChar char="-"/>
            </a:pPr>
            <a:r>
              <a:rPr lang="en"/>
              <a:t>Lacks customized matching for social impact opportunities</a:t>
            </a:r>
            <a:endParaRPr/>
          </a:p>
          <a:p>
            <a:pPr indent="-317500" lvl="0" marL="457200" rtl="0" algn="l">
              <a:spcBef>
                <a:spcPts val="0"/>
              </a:spcBef>
              <a:spcAft>
                <a:spcPts val="0"/>
              </a:spcAft>
              <a:buSzPts val="1400"/>
              <a:buChar char="-"/>
            </a:pPr>
            <a:r>
              <a:rPr lang="en"/>
              <a:t>Not tailored towards students</a:t>
            </a:r>
            <a:endParaRPr/>
          </a:p>
          <a:p>
            <a:pPr indent="-317500" lvl="0" marL="457200" rtl="0" algn="l">
              <a:spcBef>
                <a:spcPts val="0"/>
              </a:spcBef>
              <a:spcAft>
                <a:spcPts val="0"/>
              </a:spcAft>
              <a:buSzPts val="1400"/>
              <a:buChar char="-"/>
            </a:pPr>
            <a:r>
              <a:rPr lang="en"/>
              <a:t>Doesn’t incorporate hands-on and  mentorship match program</a:t>
            </a:r>
            <a:endParaRPr/>
          </a:p>
        </p:txBody>
      </p:sp>
      <p:sp>
        <p:nvSpPr>
          <p:cNvPr id="632" name="Google Shape;632;p80"/>
          <p:cNvSpPr txBox="1"/>
          <p:nvPr>
            <p:ph idx="2" type="subTitle"/>
          </p:nvPr>
        </p:nvSpPr>
        <p:spPr>
          <a:xfrm>
            <a:off x="661225" y="1789375"/>
            <a:ext cx="3957600" cy="2702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a:t>What they do well:</a:t>
            </a:r>
            <a:endParaRPr b="1"/>
          </a:p>
          <a:p>
            <a:pPr indent="-317500" lvl="0" marL="457200" rtl="0" algn="l">
              <a:spcBef>
                <a:spcPts val="1000"/>
              </a:spcBef>
              <a:spcAft>
                <a:spcPts val="0"/>
              </a:spcAft>
              <a:buSzPts val="1400"/>
              <a:buChar char="-"/>
            </a:pPr>
            <a:r>
              <a:rPr lang="en"/>
              <a:t>Offers a wide range of opportunities across all industries</a:t>
            </a:r>
            <a:endParaRPr/>
          </a:p>
          <a:p>
            <a:pPr indent="-317500" lvl="0" marL="457200" rtl="0" algn="l">
              <a:spcBef>
                <a:spcPts val="0"/>
              </a:spcBef>
              <a:spcAft>
                <a:spcPts val="0"/>
              </a:spcAft>
              <a:buSzPts val="1400"/>
              <a:buChar char="-"/>
            </a:pPr>
            <a:r>
              <a:rPr lang="en"/>
              <a:t>Large network of professionals on the platform </a:t>
            </a:r>
            <a:endParaRPr/>
          </a:p>
          <a:p>
            <a:pPr indent="-317500" lvl="0" marL="457200" rtl="0" algn="l">
              <a:spcBef>
                <a:spcPts val="0"/>
              </a:spcBef>
              <a:spcAft>
                <a:spcPts val="0"/>
              </a:spcAft>
              <a:buSzPts val="1400"/>
              <a:buChar char="-"/>
            </a:pPr>
            <a:r>
              <a:rPr lang="en"/>
              <a:t>Offers certificates and trainings </a:t>
            </a:r>
            <a:endParaRPr/>
          </a:p>
          <a:p>
            <a:pPr indent="-317500" lvl="0" marL="457200" rtl="0" algn="l">
              <a:spcBef>
                <a:spcPts val="0"/>
              </a:spcBef>
              <a:spcAft>
                <a:spcPts val="0"/>
              </a:spcAft>
              <a:buSzPts val="1400"/>
              <a:buChar char="-"/>
            </a:pPr>
            <a:r>
              <a:rPr lang="en"/>
              <a:t>Have a distinct user profile that is an online brand/resume</a:t>
            </a:r>
            <a:endParaRPr/>
          </a:p>
          <a:p>
            <a:pPr indent="-317500" lvl="0" marL="457200" rtl="0" algn="l">
              <a:spcBef>
                <a:spcPts val="0"/>
              </a:spcBef>
              <a:spcAft>
                <a:spcPts val="0"/>
              </a:spcAft>
              <a:buSzPts val="1400"/>
              <a:buChar char="-"/>
            </a:pPr>
            <a:r>
              <a:rPr lang="en"/>
              <a:t>Great online messaging system </a:t>
            </a:r>
            <a:endParaRPr/>
          </a:p>
        </p:txBody>
      </p:sp>
      <p:sp>
        <p:nvSpPr>
          <p:cNvPr id="633" name="Google Shape;633;p80"/>
          <p:cNvSpPr txBox="1"/>
          <p:nvPr/>
        </p:nvSpPr>
        <p:spPr>
          <a:xfrm>
            <a:off x="661225" y="1081575"/>
            <a:ext cx="7821600" cy="45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latin typeface="Montserrat"/>
                <a:ea typeface="Montserrat"/>
                <a:cs typeface="Montserrat"/>
                <a:sym typeface="Montserrat"/>
              </a:rPr>
              <a:t>Professional network on the internet. Helping people find the right jobs or internship, connect with others</a:t>
            </a:r>
            <a:endParaRPr>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t/>
            </a:r>
            <a:endParaRPr>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p:txBody>
      </p:sp>
      <p:pic>
        <p:nvPicPr>
          <p:cNvPr id="634" name="Google Shape;634;p80"/>
          <p:cNvPicPr preferRelativeResize="0"/>
          <p:nvPr/>
        </p:nvPicPr>
        <p:blipFill>
          <a:blip r:embed="rId3">
            <a:alphaModFix/>
          </a:blip>
          <a:stretch>
            <a:fillRect/>
          </a:stretch>
        </p:blipFill>
        <p:spPr>
          <a:xfrm>
            <a:off x="3132550" y="445020"/>
            <a:ext cx="572700" cy="5727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8" name="Shape 638"/>
        <p:cNvGrpSpPr/>
        <p:nvPr/>
      </p:nvGrpSpPr>
      <p:grpSpPr>
        <a:xfrm>
          <a:off x="0" y="0"/>
          <a:ext cx="0" cy="0"/>
          <a:chOff x="0" y="0"/>
          <a:chExt cx="0" cy="0"/>
        </a:xfrm>
      </p:grpSpPr>
      <p:sp>
        <p:nvSpPr>
          <p:cNvPr id="639" name="Google Shape;639;p81"/>
          <p:cNvSpPr txBox="1"/>
          <p:nvPr>
            <p:ph type="title"/>
          </p:nvPr>
        </p:nvSpPr>
        <p:spPr>
          <a:xfrm>
            <a:off x="1531650" y="445025"/>
            <a:ext cx="60807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LinkedIn</a:t>
            </a:r>
            <a:endParaRPr/>
          </a:p>
        </p:txBody>
      </p:sp>
      <p:sp>
        <p:nvSpPr>
          <p:cNvPr id="640" name="Google Shape;640;p81"/>
          <p:cNvSpPr txBox="1"/>
          <p:nvPr>
            <p:ph idx="2" type="subTitle"/>
          </p:nvPr>
        </p:nvSpPr>
        <p:spPr>
          <a:xfrm>
            <a:off x="661225" y="1408375"/>
            <a:ext cx="7892400" cy="2702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chemeClr val="dk1"/>
                </a:solidFill>
              </a:rPr>
              <a:t>Sell-In’s Differentiation</a:t>
            </a:r>
            <a:endParaRPr b="1">
              <a:solidFill>
                <a:schemeClr val="dk1"/>
              </a:solidFill>
            </a:endParaRPr>
          </a:p>
          <a:p>
            <a:pPr indent="0" lvl="0" marL="0" rtl="0" algn="l">
              <a:spcBef>
                <a:spcPts val="1000"/>
              </a:spcBef>
              <a:spcAft>
                <a:spcPts val="0"/>
              </a:spcAft>
              <a:buNone/>
            </a:pPr>
            <a:r>
              <a:rPr i="1" lang="en">
                <a:solidFill>
                  <a:schemeClr val="dk1"/>
                </a:solidFill>
              </a:rPr>
              <a:t>Enables users to:</a:t>
            </a:r>
            <a:endParaRPr i="1">
              <a:solidFill>
                <a:schemeClr val="dk1"/>
              </a:solidFill>
            </a:endParaRPr>
          </a:p>
          <a:p>
            <a:pPr indent="-317500" lvl="0" marL="457200" rtl="0" algn="l">
              <a:spcBef>
                <a:spcPts val="1000"/>
              </a:spcBef>
              <a:spcAft>
                <a:spcPts val="0"/>
              </a:spcAft>
              <a:buClr>
                <a:schemeClr val="dk1"/>
              </a:buClr>
              <a:buSzPts val="1400"/>
              <a:buChar char="-"/>
            </a:pPr>
            <a:r>
              <a:rPr lang="en"/>
              <a:t>Connect with experienced mentors in the field of social impact.</a:t>
            </a:r>
            <a:endParaRPr/>
          </a:p>
          <a:p>
            <a:pPr indent="-317500" lvl="0" marL="457200" rtl="0" algn="l">
              <a:spcBef>
                <a:spcPts val="0"/>
              </a:spcBef>
              <a:spcAft>
                <a:spcPts val="0"/>
              </a:spcAft>
              <a:buClr>
                <a:schemeClr val="dk1"/>
              </a:buClr>
              <a:buSzPts val="1400"/>
              <a:buChar char="-"/>
            </a:pPr>
            <a:r>
              <a:rPr lang="en"/>
              <a:t>Discover internships or job opportunities aligned with their passions, akin to platforms like computer forum updates or Handshake but tailored for this sector.</a:t>
            </a:r>
            <a:endParaRPr/>
          </a:p>
          <a:p>
            <a:pPr indent="-317500" lvl="0" marL="457200" rtl="0" algn="l">
              <a:spcBef>
                <a:spcPts val="0"/>
              </a:spcBef>
              <a:spcAft>
                <a:spcPts val="0"/>
              </a:spcAft>
              <a:buClr>
                <a:schemeClr val="dk1"/>
              </a:buClr>
              <a:buSzPts val="1400"/>
              <a:buChar char="-"/>
            </a:pPr>
            <a:r>
              <a:rPr lang="en"/>
              <a:t>Engage with a community of like-minded individuals, serving a purpose similar to career fairs or networking events.</a:t>
            </a:r>
            <a:endParaRPr/>
          </a:p>
          <a:p>
            <a:pPr indent="0" lvl="0" marL="0" rtl="0" algn="l">
              <a:spcBef>
                <a:spcPts val="1000"/>
              </a:spcBef>
              <a:spcAft>
                <a:spcPts val="0"/>
              </a:spcAft>
              <a:buNone/>
            </a:pPr>
            <a:r>
              <a:rPr b="1" lang="en"/>
              <a:t>Implications for our app</a:t>
            </a:r>
            <a:endParaRPr b="1"/>
          </a:p>
          <a:p>
            <a:pPr indent="-317500" lvl="0" marL="457200" rtl="0" algn="l">
              <a:spcBef>
                <a:spcPts val="1000"/>
              </a:spcBef>
              <a:spcAft>
                <a:spcPts val="0"/>
              </a:spcAft>
              <a:buSzPts val="1400"/>
              <a:buChar char="-"/>
            </a:pPr>
            <a:r>
              <a:rPr lang="en"/>
              <a:t> Offering certifications for students would be beneficial to ensure the integrity and validity of the platform</a:t>
            </a:r>
            <a:endParaRPr/>
          </a:p>
        </p:txBody>
      </p:sp>
      <p:pic>
        <p:nvPicPr>
          <p:cNvPr id="641" name="Google Shape;641;p81"/>
          <p:cNvPicPr preferRelativeResize="0"/>
          <p:nvPr/>
        </p:nvPicPr>
        <p:blipFill>
          <a:blip r:embed="rId3">
            <a:alphaModFix/>
          </a:blip>
          <a:stretch>
            <a:fillRect/>
          </a:stretch>
        </p:blipFill>
        <p:spPr>
          <a:xfrm>
            <a:off x="3132550" y="445020"/>
            <a:ext cx="572700" cy="5727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5" name="Shape 645"/>
        <p:cNvGrpSpPr/>
        <p:nvPr/>
      </p:nvGrpSpPr>
      <p:grpSpPr>
        <a:xfrm>
          <a:off x="0" y="0"/>
          <a:ext cx="0" cy="0"/>
          <a:chOff x="0" y="0"/>
          <a:chExt cx="0" cy="0"/>
        </a:xfrm>
      </p:grpSpPr>
      <p:sp>
        <p:nvSpPr>
          <p:cNvPr id="646" name="Google Shape;646;p82"/>
          <p:cNvSpPr txBox="1"/>
          <p:nvPr>
            <p:ph type="title"/>
          </p:nvPr>
        </p:nvSpPr>
        <p:spPr>
          <a:xfrm>
            <a:off x="1531650" y="445025"/>
            <a:ext cx="60807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Handshake</a:t>
            </a:r>
            <a:endParaRPr/>
          </a:p>
        </p:txBody>
      </p:sp>
      <p:sp>
        <p:nvSpPr>
          <p:cNvPr id="647" name="Google Shape;647;p82"/>
          <p:cNvSpPr txBox="1"/>
          <p:nvPr>
            <p:ph idx="1" type="subTitle"/>
          </p:nvPr>
        </p:nvSpPr>
        <p:spPr>
          <a:xfrm>
            <a:off x="4805763" y="1695913"/>
            <a:ext cx="3957600" cy="2889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a:t>What doesn’t work</a:t>
            </a:r>
            <a:endParaRPr b="1"/>
          </a:p>
          <a:p>
            <a:pPr indent="-317500" lvl="0" marL="457200" rtl="0" algn="l">
              <a:spcBef>
                <a:spcPts val="1000"/>
              </a:spcBef>
              <a:spcAft>
                <a:spcPts val="0"/>
              </a:spcAft>
              <a:buSzPts val="1400"/>
              <a:buChar char="-"/>
            </a:pPr>
            <a:r>
              <a:rPr lang="en"/>
              <a:t>Lacks customized matching for social impact opportunities</a:t>
            </a:r>
            <a:endParaRPr/>
          </a:p>
          <a:p>
            <a:pPr indent="-317500" lvl="0" marL="457200" rtl="0" algn="l">
              <a:spcBef>
                <a:spcPts val="0"/>
              </a:spcBef>
              <a:spcAft>
                <a:spcPts val="0"/>
              </a:spcAft>
              <a:buSzPts val="1400"/>
              <a:buChar char="-"/>
            </a:pPr>
            <a:r>
              <a:rPr lang="en"/>
              <a:t>Doesn’t incorporate hands-on and  mentorship match program</a:t>
            </a:r>
            <a:endParaRPr/>
          </a:p>
          <a:p>
            <a:pPr indent="-317500" lvl="0" marL="457200" rtl="0" algn="l">
              <a:spcBef>
                <a:spcPts val="0"/>
              </a:spcBef>
              <a:spcAft>
                <a:spcPts val="0"/>
              </a:spcAft>
              <a:buSzPts val="1400"/>
              <a:buChar char="-"/>
            </a:pPr>
            <a:r>
              <a:rPr lang="en"/>
              <a:t>Doesn’t </a:t>
            </a:r>
            <a:r>
              <a:rPr lang="en"/>
              <a:t>incorporate</a:t>
            </a:r>
            <a:r>
              <a:rPr lang="en"/>
              <a:t> </a:t>
            </a:r>
            <a:r>
              <a:rPr lang="en"/>
              <a:t>certificate</a:t>
            </a:r>
            <a:r>
              <a:rPr lang="en"/>
              <a:t> or training programs </a:t>
            </a:r>
            <a:endParaRPr/>
          </a:p>
        </p:txBody>
      </p:sp>
      <p:sp>
        <p:nvSpPr>
          <p:cNvPr id="648" name="Google Shape;648;p82"/>
          <p:cNvSpPr txBox="1"/>
          <p:nvPr>
            <p:ph idx="2" type="subTitle"/>
          </p:nvPr>
        </p:nvSpPr>
        <p:spPr>
          <a:xfrm>
            <a:off x="661225" y="1789375"/>
            <a:ext cx="3957600" cy="2702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a:t>What they do well:</a:t>
            </a:r>
            <a:endParaRPr b="1"/>
          </a:p>
          <a:p>
            <a:pPr indent="-317500" lvl="0" marL="457200" rtl="0" algn="l">
              <a:spcBef>
                <a:spcPts val="1000"/>
              </a:spcBef>
              <a:spcAft>
                <a:spcPts val="0"/>
              </a:spcAft>
              <a:buSzPts val="1400"/>
              <a:buChar char="-"/>
            </a:pPr>
            <a:r>
              <a:rPr lang="en"/>
              <a:t>User friendly platform for college students</a:t>
            </a:r>
            <a:endParaRPr/>
          </a:p>
          <a:p>
            <a:pPr indent="-317500" lvl="0" marL="457200" rtl="0" algn="l">
              <a:spcBef>
                <a:spcPts val="0"/>
              </a:spcBef>
              <a:spcAft>
                <a:spcPts val="0"/>
              </a:spcAft>
              <a:buSzPts val="1400"/>
              <a:buChar char="-"/>
            </a:pPr>
            <a:r>
              <a:rPr lang="en"/>
              <a:t>Partner with universities and employers to streamline and simplify the recruiting process</a:t>
            </a:r>
            <a:endParaRPr/>
          </a:p>
          <a:p>
            <a:pPr indent="-317500" lvl="0" marL="457200" rtl="0" algn="l">
              <a:spcBef>
                <a:spcPts val="0"/>
              </a:spcBef>
              <a:spcAft>
                <a:spcPts val="0"/>
              </a:spcAft>
              <a:buSzPts val="1400"/>
              <a:buChar char="-"/>
            </a:pPr>
            <a:r>
              <a:rPr lang="en"/>
              <a:t>Easy application process for opportunities</a:t>
            </a:r>
            <a:endParaRPr/>
          </a:p>
          <a:p>
            <a:pPr indent="-317500" lvl="0" marL="457200" rtl="0" algn="l">
              <a:spcBef>
                <a:spcPts val="0"/>
              </a:spcBef>
              <a:spcAft>
                <a:spcPts val="0"/>
              </a:spcAft>
              <a:buSzPts val="1400"/>
              <a:buChar char="-"/>
            </a:pPr>
            <a:r>
              <a:rPr lang="en"/>
              <a:t>User profiles </a:t>
            </a:r>
            <a:endParaRPr/>
          </a:p>
          <a:p>
            <a:pPr indent="-317500" lvl="0" marL="457200" rtl="0" algn="l">
              <a:spcBef>
                <a:spcPts val="0"/>
              </a:spcBef>
              <a:spcAft>
                <a:spcPts val="0"/>
              </a:spcAft>
              <a:buSzPts val="1400"/>
              <a:buChar char="-"/>
            </a:pPr>
            <a:r>
              <a:rPr lang="en"/>
              <a:t>Review and rating system for opportunities </a:t>
            </a:r>
            <a:endParaRPr/>
          </a:p>
        </p:txBody>
      </p:sp>
      <p:sp>
        <p:nvSpPr>
          <p:cNvPr id="649" name="Google Shape;649;p82"/>
          <p:cNvSpPr txBox="1"/>
          <p:nvPr/>
        </p:nvSpPr>
        <p:spPr>
          <a:xfrm>
            <a:off x="661225" y="1081575"/>
            <a:ext cx="7821600" cy="45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Montserrat"/>
                <a:ea typeface="Montserrat"/>
                <a:cs typeface="Montserrat"/>
                <a:sym typeface="Montserrat"/>
              </a:rPr>
              <a:t>Platform specifically for college students to find jobs. </a:t>
            </a:r>
            <a:endParaRPr>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p:txBody>
      </p:sp>
      <p:pic>
        <p:nvPicPr>
          <p:cNvPr id="650" name="Google Shape;650;p82"/>
          <p:cNvPicPr preferRelativeResize="0"/>
          <p:nvPr/>
        </p:nvPicPr>
        <p:blipFill>
          <a:blip r:embed="rId3">
            <a:alphaModFix/>
          </a:blip>
          <a:stretch>
            <a:fillRect/>
          </a:stretch>
        </p:blipFill>
        <p:spPr>
          <a:xfrm>
            <a:off x="2942150" y="445025"/>
            <a:ext cx="572700" cy="5727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4" name="Shape 654"/>
        <p:cNvGrpSpPr/>
        <p:nvPr/>
      </p:nvGrpSpPr>
      <p:grpSpPr>
        <a:xfrm>
          <a:off x="0" y="0"/>
          <a:ext cx="0" cy="0"/>
          <a:chOff x="0" y="0"/>
          <a:chExt cx="0" cy="0"/>
        </a:xfrm>
      </p:grpSpPr>
      <p:sp>
        <p:nvSpPr>
          <p:cNvPr id="655" name="Google Shape;655;p83"/>
          <p:cNvSpPr txBox="1"/>
          <p:nvPr>
            <p:ph type="title"/>
          </p:nvPr>
        </p:nvSpPr>
        <p:spPr>
          <a:xfrm>
            <a:off x="1531650" y="445025"/>
            <a:ext cx="60807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Handshake</a:t>
            </a:r>
            <a:endParaRPr/>
          </a:p>
        </p:txBody>
      </p:sp>
      <p:sp>
        <p:nvSpPr>
          <p:cNvPr id="656" name="Google Shape;656;p83"/>
          <p:cNvSpPr txBox="1"/>
          <p:nvPr>
            <p:ph idx="2" type="subTitle"/>
          </p:nvPr>
        </p:nvSpPr>
        <p:spPr>
          <a:xfrm>
            <a:off x="625800" y="1017725"/>
            <a:ext cx="7892400" cy="3712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1100">
                <a:solidFill>
                  <a:schemeClr val="dk1"/>
                </a:solidFill>
              </a:rPr>
              <a:t>Sell-In’s Differentiation</a:t>
            </a:r>
            <a:endParaRPr b="1" sz="1100">
              <a:solidFill>
                <a:schemeClr val="dk1"/>
              </a:solidFill>
            </a:endParaRPr>
          </a:p>
          <a:p>
            <a:pPr indent="0" lvl="0" marL="0" rtl="0" algn="l">
              <a:spcBef>
                <a:spcPts val="1000"/>
              </a:spcBef>
              <a:spcAft>
                <a:spcPts val="0"/>
              </a:spcAft>
              <a:buNone/>
            </a:pPr>
            <a:r>
              <a:rPr i="1" lang="en" sz="1100">
                <a:solidFill>
                  <a:schemeClr val="dk1"/>
                </a:solidFill>
              </a:rPr>
              <a:t>Enables users to:</a:t>
            </a:r>
            <a:endParaRPr i="1" sz="1100">
              <a:solidFill>
                <a:schemeClr val="dk1"/>
              </a:solidFill>
            </a:endParaRPr>
          </a:p>
          <a:p>
            <a:pPr indent="-298450" lvl="0" marL="457200" marR="0" rtl="0" algn="l">
              <a:lnSpc>
                <a:spcPct val="115000"/>
              </a:lnSpc>
              <a:spcBef>
                <a:spcPts val="1500"/>
              </a:spcBef>
              <a:spcAft>
                <a:spcPts val="0"/>
              </a:spcAft>
              <a:buClr>
                <a:schemeClr val="dk1"/>
              </a:buClr>
              <a:buSzPts val="1100"/>
              <a:buChar char="●"/>
            </a:pPr>
            <a:r>
              <a:rPr b="1" lang="en" sz="1100">
                <a:solidFill>
                  <a:schemeClr val="dk1"/>
                </a:solidFill>
              </a:rPr>
              <a:t>Focus on Social Impact</a:t>
            </a:r>
            <a:r>
              <a:rPr lang="en" sz="1100">
                <a:solidFill>
                  <a:schemeClr val="dk1"/>
                </a:solidFill>
              </a:rPr>
              <a:t>: Our platform is specialized for social impact work, while Handshake caters to various industries.</a:t>
            </a:r>
            <a:endParaRPr sz="1100">
              <a:solidFill>
                <a:schemeClr val="dk1"/>
              </a:solidFill>
            </a:endParaRPr>
          </a:p>
          <a:p>
            <a:pPr indent="-298450" lvl="0" marL="457200" marR="0" rtl="0" algn="l">
              <a:lnSpc>
                <a:spcPct val="115000"/>
              </a:lnSpc>
              <a:spcBef>
                <a:spcPts val="0"/>
              </a:spcBef>
              <a:spcAft>
                <a:spcPts val="0"/>
              </a:spcAft>
              <a:buClr>
                <a:schemeClr val="dk1"/>
              </a:buClr>
              <a:buSzPts val="1100"/>
              <a:buChar char="●"/>
            </a:pPr>
            <a:r>
              <a:rPr b="1" lang="en" sz="1100">
                <a:solidFill>
                  <a:schemeClr val="dk1"/>
                </a:solidFill>
              </a:rPr>
              <a:t>Mentorship</a:t>
            </a:r>
            <a:r>
              <a:rPr lang="en" sz="1100">
                <a:solidFill>
                  <a:schemeClr val="dk1"/>
                </a:solidFill>
              </a:rPr>
              <a:t>: Sell In  prioritizes connecting users with social impact mentors, a feature not central to Handshake.</a:t>
            </a:r>
            <a:endParaRPr sz="1100">
              <a:solidFill>
                <a:schemeClr val="dk1"/>
              </a:solidFill>
            </a:endParaRPr>
          </a:p>
          <a:p>
            <a:pPr indent="-298450" lvl="0" marL="457200" marR="0" rtl="0" algn="l">
              <a:lnSpc>
                <a:spcPct val="115000"/>
              </a:lnSpc>
              <a:spcBef>
                <a:spcPts val="0"/>
              </a:spcBef>
              <a:spcAft>
                <a:spcPts val="0"/>
              </a:spcAft>
              <a:buClr>
                <a:schemeClr val="dk1"/>
              </a:buClr>
              <a:buSzPts val="1100"/>
              <a:buChar char="●"/>
            </a:pPr>
            <a:r>
              <a:rPr b="1" lang="en" sz="1100">
                <a:solidFill>
                  <a:schemeClr val="dk1"/>
                </a:solidFill>
              </a:rPr>
              <a:t>Community Building: </a:t>
            </a:r>
            <a:r>
              <a:rPr lang="en" sz="1100">
                <a:solidFill>
                  <a:schemeClr val="dk1"/>
                </a:solidFill>
              </a:rPr>
              <a:t>Sell In fosters a community around social impact, whereas Handshake is more employer-student oriented.</a:t>
            </a:r>
            <a:endParaRPr sz="1100">
              <a:solidFill>
                <a:schemeClr val="dk1"/>
              </a:solidFill>
            </a:endParaRPr>
          </a:p>
          <a:p>
            <a:pPr indent="-298450" lvl="0" marL="457200" marR="0" rtl="0" algn="l">
              <a:lnSpc>
                <a:spcPct val="115000"/>
              </a:lnSpc>
              <a:spcBef>
                <a:spcPts val="0"/>
              </a:spcBef>
              <a:spcAft>
                <a:spcPts val="0"/>
              </a:spcAft>
              <a:buClr>
                <a:schemeClr val="dk1"/>
              </a:buClr>
              <a:buSzPts val="1100"/>
              <a:buChar char="●"/>
            </a:pPr>
            <a:r>
              <a:rPr b="1" lang="en" sz="1100">
                <a:solidFill>
                  <a:schemeClr val="dk1"/>
                </a:solidFill>
              </a:rPr>
              <a:t>Tailored Opportunities:</a:t>
            </a:r>
            <a:r>
              <a:rPr lang="en" sz="1100">
                <a:solidFill>
                  <a:schemeClr val="dk1"/>
                </a:solidFill>
              </a:rPr>
              <a:t> We offer listings exclusively for social impact, while Handshake includes diverse job types.</a:t>
            </a:r>
            <a:endParaRPr sz="1100">
              <a:solidFill>
                <a:schemeClr val="dk1"/>
              </a:solidFill>
            </a:endParaRPr>
          </a:p>
          <a:p>
            <a:pPr indent="-298450" lvl="0" marL="457200" marR="0" rtl="0" algn="l">
              <a:lnSpc>
                <a:spcPct val="115000"/>
              </a:lnSpc>
              <a:spcBef>
                <a:spcPts val="0"/>
              </a:spcBef>
              <a:spcAft>
                <a:spcPts val="0"/>
              </a:spcAft>
              <a:buClr>
                <a:schemeClr val="dk1"/>
              </a:buClr>
              <a:buSzPts val="1100"/>
              <a:buChar char="●"/>
            </a:pPr>
            <a:r>
              <a:rPr b="1" lang="en" sz="1100">
                <a:solidFill>
                  <a:schemeClr val="dk1"/>
                </a:solidFill>
              </a:rPr>
              <a:t>Specialized Events: </a:t>
            </a:r>
            <a:r>
              <a:rPr lang="en" sz="1100">
                <a:solidFill>
                  <a:schemeClr val="dk1"/>
                </a:solidFill>
              </a:rPr>
              <a:t>We host events specific to social impact, differing from Handshake's general career events.</a:t>
            </a:r>
            <a:endParaRPr sz="1100">
              <a:solidFill>
                <a:schemeClr val="dk1"/>
              </a:solidFill>
            </a:endParaRPr>
          </a:p>
          <a:p>
            <a:pPr indent="-298450" lvl="0" marL="457200" marR="0" rtl="0" algn="l">
              <a:lnSpc>
                <a:spcPct val="115000"/>
              </a:lnSpc>
              <a:spcBef>
                <a:spcPts val="0"/>
              </a:spcBef>
              <a:spcAft>
                <a:spcPts val="0"/>
              </a:spcAft>
              <a:buClr>
                <a:schemeClr val="dk1"/>
              </a:buClr>
              <a:buSzPts val="1100"/>
              <a:buChar char="●"/>
            </a:pPr>
            <a:r>
              <a:rPr b="1" lang="en" sz="1100">
                <a:solidFill>
                  <a:schemeClr val="dk1"/>
                </a:solidFill>
              </a:rPr>
              <a:t>Customized Experience:</a:t>
            </a:r>
            <a:r>
              <a:rPr lang="en" sz="1100">
                <a:solidFill>
                  <a:schemeClr val="dk1"/>
                </a:solidFill>
              </a:rPr>
              <a:t> We also provide a niche experience for social impact enthusiasts, offering more tailored resources than Handshake.</a:t>
            </a:r>
            <a:endParaRPr sz="1100">
              <a:solidFill>
                <a:schemeClr val="dk1"/>
              </a:solidFill>
            </a:endParaRPr>
          </a:p>
          <a:p>
            <a:pPr indent="0" lvl="0" marL="0" rtl="0" algn="l">
              <a:spcBef>
                <a:spcPts val="0"/>
              </a:spcBef>
              <a:spcAft>
                <a:spcPts val="0"/>
              </a:spcAft>
              <a:buNone/>
            </a:pPr>
            <a:r>
              <a:rPr b="1" lang="en" sz="1100"/>
              <a:t>Implications for our app</a:t>
            </a:r>
            <a:endParaRPr b="1" sz="1100"/>
          </a:p>
          <a:p>
            <a:pPr indent="-298450" lvl="0" marL="457200" rtl="0" algn="l">
              <a:spcBef>
                <a:spcPts val="1000"/>
              </a:spcBef>
              <a:spcAft>
                <a:spcPts val="0"/>
              </a:spcAft>
              <a:buSzPts val="1100"/>
              <a:buChar char="-"/>
            </a:pPr>
            <a:r>
              <a:rPr b="1" lang="en" sz="1100"/>
              <a:t>Review and Rating System</a:t>
            </a:r>
            <a:r>
              <a:rPr lang="en" sz="1100"/>
              <a:t>: Introduce a system where users can leave reviews and ratings for mentors, internships, or job roles they've been associated with. This can help others in making informed decisions.</a:t>
            </a:r>
            <a:endParaRPr sz="1100"/>
          </a:p>
          <a:p>
            <a:pPr indent="-298450" lvl="0" marL="457200" rtl="0" algn="l">
              <a:spcBef>
                <a:spcPts val="0"/>
              </a:spcBef>
              <a:spcAft>
                <a:spcPts val="0"/>
              </a:spcAft>
              <a:buSzPts val="1100"/>
              <a:buChar char="-"/>
            </a:pPr>
            <a:r>
              <a:t/>
            </a:r>
            <a:endParaRPr sz="1100"/>
          </a:p>
        </p:txBody>
      </p:sp>
      <p:pic>
        <p:nvPicPr>
          <p:cNvPr id="657" name="Google Shape;657;p83"/>
          <p:cNvPicPr preferRelativeResize="0"/>
          <p:nvPr/>
        </p:nvPicPr>
        <p:blipFill>
          <a:blip r:embed="rId3">
            <a:alphaModFix/>
          </a:blip>
          <a:stretch>
            <a:fillRect/>
          </a:stretch>
        </p:blipFill>
        <p:spPr>
          <a:xfrm>
            <a:off x="2942150" y="445025"/>
            <a:ext cx="572700" cy="5727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1" name="Shape 661"/>
        <p:cNvGrpSpPr/>
        <p:nvPr/>
      </p:nvGrpSpPr>
      <p:grpSpPr>
        <a:xfrm>
          <a:off x="0" y="0"/>
          <a:ext cx="0" cy="0"/>
          <a:chOff x="0" y="0"/>
          <a:chExt cx="0" cy="0"/>
        </a:xfrm>
      </p:grpSpPr>
      <p:sp>
        <p:nvSpPr>
          <p:cNvPr id="662" name="Google Shape;662;p84"/>
          <p:cNvSpPr txBox="1"/>
          <p:nvPr>
            <p:ph idx="1" type="subTitle"/>
          </p:nvPr>
        </p:nvSpPr>
        <p:spPr>
          <a:xfrm>
            <a:off x="4805763" y="1848313"/>
            <a:ext cx="3957600" cy="2889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a:t>What doesn’t work</a:t>
            </a:r>
            <a:endParaRPr b="1"/>
          </a:p>
          <a:p>
            <a:pPr indent="-317500" lvl="0" marL="457200" rtl="0" algn="l">
              <a:spcBef>
                <a:spcPts val="1000"/>
              </a:spcBef>
              <a:spcAft>
                <a:spcPts val="0"/>
              </a:spcAft>
              <a:buSzPts val="1400"/>
              <a:buChar char="-"/>
            </a:pPr>
            <a:r>
              <a:rPr lang="en"/>
              <a:t>More general purpose search and connect platform that is focused on career development </a:t>
            </a:r>
            <a:endParaRPr/>
          </a:p>
          <a:p>
            <a:pPr indent="-317500" lvl="0" marL="457200" rtl="0" algn="l">
              <a:spcBef>
                <a:spcPts val="0"/>
              </a:spcBef>
              <a:spcAft>
                <a:spcPts val="0"/>
              </a:spcAft>
              <a:buSzPts val="1400"/>
              <a:buChar char="-"/>
            </a:pPr>
            <a:r>
              <a:rPr lang="en"/>
              <a:t>Personalized recommendation is a miss– based on interests and courses limit exposure to non-major career/connection suggestions</a:t>
            </a:r>
            <a:endParaRPr/>
          </a:p>
          <a:p>
            <a:pPr indent="-317500" lvl="0" marL="457200" rtl="0" algn="l">
              <a:spcBef>
                <a:spcPts val="0"/>
              </a:spcBef>
              <a:spcAft>
                <a:spcPts val="0"/>
              </a:spcAft>
              <a:buSzPts val="1400"/>
              <a:buChar char="-"/>
            </a:pPr>
            <a:r>
              <a:rPr lang="en"/>
              <a:t>Encourages quick/informal meetings than lifelong mentor-mentee relationships</a:t>
            </a:r>
            <a:endParaRPr/>
          </a:p>
        </p:txBody>
      </p:sp>
      <p:sp>
        <p:nvSpPr>
          <p:cNvPr id="663" name="Google Shape;663;p84"/>
          <p:cNvSpPr txBox="1"/>
          <p:nvPr>
            <p:ph idx="2" type="subTitle"/>
          </p:nvPr>
        </p:nvSpPr>
        <p:spPr>
          <a:xfrm>
            <a:off x="661225" y="1789375"/>
            <a:ext cx="3957600" cy="2702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a:t>What they do well:</a:t>
            </a:r>
            <a:endParaRPr b="1"/>
          </a:p>
          <a:p>
            <a:pPr indent="-317500" lvl="0" marL="457200" rtl="0" algn="l">
              <a:spcBef>
                <a:spcPts val="1000"/>
              </a:spcBef>
              <a:spcAft>
                <a:spcPts val="0"/>
              </a:spcAft>
              <a:buSzPts val="1400"/>
              <a:buChar char="-"/>
            </a:pPr>
            <a:r>
              <a:rPr lang="en"/>
              <a:t>Wide range of features on career opportunities and connections all tied through stanford alumni already working at those places</a:t>
            </a:r>
            <a:endParaRPr/>
          </a:p>
          <a:p>
            <a:pPr indent="-317500" lvl="0" marL="457200" rtl="0" algn="l">
              <a:spcBef>
                <a:spcPts val="0"/>
              </a:spcBef>
              <a:spcAft>
                <a:spcPts val="0"/>
              </a:spcAft>
              <a:buSzPts val="1400"/>
              <a:buChar char="-"/>
            </a:pPr>
            <a:r>
              <a:rPr lang="en"/>
              <a:t>Articles and posts on getting started and navigating different career paths from alumni</a:t>
            </a:r>
            <a:endParaRPr/>
          </a:p>
          <a:p>
            <a:pPr indent="-317500" lvl="0" marL="457200" rtl="0" algn="l">
              <a:spcBef>
                <a:spcPts val="0"/>
              </a:spcBef>
              <a:spcAft>
                <a:spcPts val="0"/>
              </a:spcAft>
              <a:buSzPts val="1400"/>
              <a:buChar char="-"/>
            </a:pPr>
            <a:r>
              <a:rPr lang="en"/>
              <a:t>Chat feature to reach out to connections </a:t>
            </a:r>
            <a:endParaRPr/>
          </a:p>
        </p:txBody>
      </p:sp>
      <p:sp>
        <p:nvSpPr>
          <p:cNvPr id="664" name="Google Shape;664;p84"/>
          <p:cNvSpPr txBox="1"/>
          <p:nvPr>
            <p:ph type="title"/>
          </p:nvPr>
        </p:nvSpPr>
        <p:spPr>
          <a:xfrm>
            <a:off x="1531650" y="445025"/>
            <a:ext cx="60807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People Grove</a:t>
            </a:r>
            <a:endParaRPr/>
          </a:p>
        </p:txBody>
      </p:sp>
      <p:sp>
        <p:nvSpPr>
          <p:cNvPr id="665" name="Google Shape;665;p84"/>
          <p:cNvSpPr txBox="1"/>
          <p:nvPr/>
        </p:nvSpPr>
        <p:spPr>
          <a:xfrm>
            <a:off x="661225" y="1081575"/>
            <a:ext cx="7821600" cy="45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Montserrat"/>
                <a:ea typeface="Montserrat"/>
                <a:cs typeface="Montserrat"/>
                <a:sym typeface="Montserrat"/>
              </a:rPr>
              <a:t>Mentorship platform connection students to alumni</a:t>
            </a:r>
            <a:br>
              <a:rPr lang="en">
                <a:solidFill>
                  <a:schemeClr val="dk1"/>
                </a:solidFill>
                <a:latin typeface="Montserrat"/>
                <a:ea typeface="Montserrat"/>
                <a:cs typeface="Montserrat"/>
                <a:sym typeface="Montserrat"/>
              </a:rPr>
            </a:br>
            <a:r>
              <a:rPr lang="en">
                <a:solidFill>
                  <a:schemeClr val="dk1"/>
                </a:solidFill>
                <a:latin typeface="Montserrat"/>
                <a:ea typeface="Montserrat"/>
                <a:cs typeface="Montserrat"/>
                <a:sym typeface="Montserrat"/>
              </a:rPr>
              <a:t>Used by Stanford Alumni Mentoring</a:t>
            </a:r>
            <a:endParaRPr>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p:txBody>
      </p:sp>
      <p:pic>
        <p:nvPicPr>
          <p:cNvPr id="666" name="Google Shape;666;p84"/>
          <p:cNvPicPr preferRelativeResize="0"/>
          <p:nvPr/>
        </p:nvPicPr>
        <p:blipFill>
          <a:blip r:embed="rId3">
            <a:alphaModFix/>
          </a:blip>
          <a:stretch>
            <a:fillRect/>
          </a:stretch>
        </p:blipFill>
        <p:spPr>
          <a:xfrm>
            <a:off x="2763127" y="445025"/>
            <a:ext cx="572723" cy="572700"/>
          </a:xfrm>
          <a:prstGeom prst="rect">
            <a:avLst/>
          </a:prstGeom>
          <a:noFill/>
          <a:ln>
            <a:noFill/>
          </a:ln>
        </p:spPr>
      </p:pic>
      <p:pic>
        <p:nvPicPr>
          <p:cNvPr id="667" name="Google Shape;667;p84"/>
          <p:cNvPicPr preferRelativeResize="0"/>
          <p:nvPr/>
        </p:nvPicPr>
        <p:blipFill>
          <a:blip r:embed="rId4">
            <a:alphaModFix/>
          </a:blip>
          <a:stretch>
            <a:fillRect/>
          </a:stretch>
        </p:blipFill>
        <p:spPr>
          <a:xfrm>
            <a:off x="5891700" y="1081581"/>
            <a:ext cx="3487000" cy="6981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1" name="Shape 671"/>
        <p:cNvGrpSpPr/>
        <p:nvPr/>
      </p:nvGrpSpPr>
      <p:grpSpPr>
        <a:xfrm>
          <a:off x="0" y="0"/>
          <a:ext cx="0" cy="0"/>
          <a:chOff x="0" y="0"/>
          <a:chExt cx="0" cy="0"/>
        </a:xfrm>
      </p:grpSpPr>
      <p:sp>
        <p:nvSpPr>
          <p:cNvPr id="672" name="Google Shape;672;p85"/>
          <p:cNvSpPr txBox="1"/>
          <p:nvPr>
            <p:ph idx="2" type="subTitle"/>
          </p:nvPr>
        </p:nvSpPr>
        <p:spPr>
          <a:xfrm>
            <a:off x="625800" y="1017725"/>
            <a:ext cx="7892400" cy="3712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1300">
                <a:solidFill>
                  <a:schemeClr val="dk1"/>
                </a:solidFill>
              </a:rPr>
              <a:t>Sell-In’s Differentiation</a:t>
            </a:r>
            <a:endParaRPr b="1" sz="1300">
              <a:solidFill>
                <a:schemeClr val="dk1"/>
              </a:solidFill>
            </a:endParaRPr>
          </a:p>
          <a:p>
            <a:pPr indent="0" lvl="0" marL="0" rtl="0" algn="l">
              <a:spcBef>
                <a:spcPts val="1000"/>
              </a:spcBef>
              <a:spcAft>
                <a:spcPts val="0"/>
              </a:spcAft>
              <a:buNone/>
            </a:pPr>
            <a:r>
              <a:rPr i="1" lang="en" sz="1300">
                <a:solidFill>
                  <a:schemeClr val="dk1"/>
                </a:solidFill>
              </a:rPr>
              <a:t>Enables users to:</a:t>
            </a:r>
            <a:endParaRPr i="1" sz="1300">
              <a:solidFill>
                <a:schemeClr val="dk1"/>
              </a:solidFill>
            </a:endParaRPr>
          </a:p>
          <a:p>
            <a:pPr indent="-311150" lvl="0" marL="457200" marR="0" rtl="0" algn="l">
              <a:lnSpc>
                <a:spcPct val="115000"/>
              </a:lnSpc>
              <a:spcBef>
                <a:spcPts val="1500"/>
              </a:spcBef>
              <a:spcAft>
                <a:spcPts val="0"/>
              </a:spcAft>
              <a:buClr>
                <a:schemeClr val="dk1"/>
              </a:buClr>
              <a:buSzPts val="1300"/>
              <a:buChar char="●"/>
            </a:pPr>
            <a:r>
              <a:rPr lang="en" sz="1300">
                <a:solidFill>
                  <a:schemeClr val="dk1"/>
                </a:solidFill>
              </a:rPr>
              <a:t>Connect with mentors who are not just affiliated with Stanford’s community/alumni network</a:t>
            </a:r>
            <a:endParaRPr sz="1300">
              <a:solidFill>
                <a:schemeClr val="dk1"/>
              </a:solidFill>
            </a:endParaRPr>
          </a:p>
          <a:p>
            <a:pPr indent="-311150" lvl="0" marL="457200" marR="0" rtl="0" algn="l">
              <a:lnSpc>
                <a:spcPct val="115000"/>
              </a:lnSpc>
              <a:spcBef>
                <a:spcPts val="0"/>
              </a:spcBef>
              <a:spcAft>
                <a:spcPts val="0"/>
              </a:spcAft>
              <a:buClr>
                <a:schemeClr val="dk1"/>
              </a:buClr>
              <a:buSzPts val="1300"/>
              <a:buChar char="●"/>
            </a:pPr>
            <a:r>
              <a:rPr lang="en" sz="1300">
                <a:solidFill>
                  <a:schemeClr val="dk1"/>
                </a:solidFill>
              </a:rPr>
              <a:t>Find opportunities beyond jobs/internships like long term projects</a:t>
            </a:r>
            <a:endParaRPr sz="1300">
              <a:solidFill>
                <a:schemeClr val="dk1"/>
              </a:solidFill>
            </a:endParaRPr>
          </a:p>
          <a:p>
            <a:pPr indent="-311150" lvl="0" marL="457200" marR="0" rtl="0" algn="l">
              <a:lnSpc>
                <a:spcPct val="115000"/>
              </a:lnSpc>
              <a:spcBef>
                <a:spcPts val="0"/>
              </a:spcBef>
              <a:spcAft>
                <a:spcPts val="0"/>
              </a:spcAft>
              <a:buClr>
                <a:schemeClr val="dk1"/>
              </a:buClr>
              <a:buSzPts val="1300"/>
              <a:buChar char="●"/>
            </a:pPr>
            <a:r>
              <a:rPr lang="en" sz="1300">
                <a:solidFill>
                  <a:schemeClr val="dk1"/>
                </a:solidFill>
              </a:rPr>
              <a:t>Focus on matching skilled students with small, local non profits who can benefit from their contributions </a:t>
            </a:r>
            <a:endParaRPr sz="1300">
              <a:solidFill>
                <a:schemeClr val="dk1"/>
              </a:solidFill>
            </a:endParaRPr>
          </a:p>
          <a:p>
            <a:pPr indent="-311150" lvl="0" marL="457200" marR="0" rtl="0" algn="l">
              <a:lnSpc>
                <a:spcPct val="115000"/>
              </a:lnSpc>
              <a:spcBef>
                <a:spcPts val="0"/>
              </a:spcBef>
              <a:spcAft>
                <a:spcPts val="0"/>
              </a:spcAft>
              <a:buClr>
                <a:schemeClr val="dk1"/>
              </a:buClr>
              <a:buSzPts val="1300"/>
              <a:buChar char="●"/>
            </a:pPr>
            <a:r>
              <a:rPr lang="en" sz="1300">
                <a:solidFill>
                  <a:schemeClr val="dk1"/>
                </a:solidFill>
              </a:rPr>
              <a:t>Explore social impact opportunities at various stages of their college years</a:t>
            </a:r>
            <a:endParaRPr sz="1300">
              <a:solidFill>
                <a:schemeClr val="dk1"/>
              </a:solidFill>
            </a:endParaRPr>
          </a:p>
          <a:p>
            <a:pPr indent="0" lvl="0" marL="0" rtl="0" algn="l">
              <a:spcBef>
                <a:spcPts val="0"/>
              </a:spcBef>
              <a:spcAft>
                <a:spcPts val="0"/>
              </a:spcAft>
              <a:buNone/>
            </a:pPr>
            <a:br>
              <a:rPr b="1" lang="en" sz="1300"/>
            </a:br>
            <a:r>
              <a:rPr b="1" lang="en" sz="1300"/>
              <a:t>Implications for our app</a:t>
            </a:r>
            <a:endParaRPr b="1" sz="1300"/>
          </a:p>
          <a:p>
            <a:pPr indent="-311150" lvl="0" marL="457200" rtl="0" algn="l">
              <a:spcBef>
                <a:spcPts val="1000"/>
              </a:spcBef>
              <a:spcAft>
                <a:spcPts val="0"/>
              </a:spcAft>
              <a:buSzPts val="1300"/>
              <a:buChar char="-"/>
            </a:pPr>
            <a:r>
              <a:rPr b="1" lang="en" sz="1300"/>
              <a:t>Articles and chat: </a:t>
            </a:r>
            <a:r>
              <a:rPr lang="en" sz="1300"/>
              <a:t>While our emphasis is on encouraging in person meetings between mentor-mentee to develop long term relationships, we really like the feature of allowing mentees to reach out to potential mentors via chat as an initial screening/meeting set up tool to lower the burden of reaching out. We also would like to have feature to include several articles and posts dedicated to social impact and how different mentors navigated their careers in this area.</a:t>
            </a:r>
            <a:endParaRPr sz="1300"/>
          </a:p>
        </p:txBody>
      </p:sp>
      <p:sp>
        <p:nvSpPr>
          <p:cNvPr id="673" name="Google Shape;673;p85"/>
          <p:cNvSpPr txBox="1"/>
          <p:nvPr>
            <p:ph type="title"/>
          </p:nvPr>
        </p:nvSpPr>
        <p:spPr>
          <a:xfrm>
            <a:off x="1531650" y="445025"/>
            <a:ext cx="60807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People Grove</a:t>
            </a:r>
            <a:endParaRPr/>
          </a:p>
        </p:txBody>
      </p:sp>
      <p:pic>
        <p:nvPicPr>
          <p:cNvPr id="674" name="Google Shape;674;p85"/>
          <p:cNvPicPr preferRelativeResize="0"/>
          <p:nvPr/>
        </p:nvPicPr>
        <p:blipFill>
          <a:blip r:embed="rId3">
            <a:alphaModFix/>
          </a:blip>
          <a:stretch>
            <a:fillRect/>
          </a:stretch>
        </p:blipFill>
        <p:spPr>
          <a:xfrm>
            <a:off x="2763127" y="445025"/>
            <a:ext cx="572723" cy="572700"/>
          </a:xfrm>
          <a:prstGeom prst="rect">
            <a:avLst/>
          </a:prstGeom>
          <a:noFill/>
          <a:ln>
            <a:noFill/>
          </a:ln>
        </p:spPr>
      </p:pic>
      <p:pic>
        <p:nvPicPr>
          <p:cNvPr id="675" name="Google Shape;675;p85"/>
          <p:cNvPicPr preferRelativeResize="0"/>
          <p:nvPr/>
        </p:nvPicPr>
        <p:blipFill>
          <a:blip r:embed="rId4">
            <a:alphaModFix/>
          </a:blip>
          <a:stretch>
            <a:fillRect/>
          </a:stretch>
        </p:blipFill>
        <p:spPr>
          <a:xfrm>
            <a:off x="5823250" y="817556"/>
            <a:ext cx="3487000" cy="6981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9" name="Shape 679"/>
        <p:cNvGrpSpPr/>
        <p:nvPr/>
      </p:nvGrpSpPr>
      <p:grpSpPr>
        <a:xfrm>
          <a:off x="0" y="0"/>
          <a:ext cx="0" cy="0"/>
          <a:chOff x="0" y="0"/>
          <a:chExt cx="0" cy="0"/>
        </a:xfrm>
      </p:grpSpPr>
      <p:sp>
        <p:nvSpPr>
          <p:cNvPr id="680" name="Google Shape;680;p86"/>
          <p:cNvSpPr txBox="1"/>
          <p:nvPr>
            <p:ph type="title"/>
          </p:nvPr>
        </p:nvSpPr>
        <p:spPr>
          <a:xfrm>
            <a:off x="1531650" y="445025"/>
            <a:ext cx="60807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DoSomething.org</a:t>
            </a:r>
            <a:endParaRPr/>
          </a:p>
        </p:txBody>
      </p:sp>
      <p:sp>
        <p:nvSpPr>
          <p:cNvPr id="681" name="Google Shape;681;p86"/>
          <p:cNvSpPr txBox="1"/>
          <p:nvPr>
            <p:ph idx="1" type="subTitle"/>
          </p:nvPr>
        </p:nvSpPr>
        <p:spPr>
          <a:xfrm>
            <a:off x="4830013" y="1660013"/>
            <a:ext cx="3957600" cy="2889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a:t>What doesn’t work:</a:t>
            </a:r>
            <a:endParaRPr b="1"/>
          </a:p>
          <a:p>
            <a:pPr indent="-317500" lvl="0" marL="457200" rtl="0" algn="l">
              <a:spcBef>
                <a:spcPts val="1000"/>
              </a:spcBef>
              <a:spcAft>
                <a:spcPts val="0"/>
              </a:spcAft>
              <a:buSzPts val="1400"/>
              <a:buChar char="-"/>
            </a:pPr>
            <a:r>
              <a:rPr lang="en"/>
              <a:t>Doesn’t address the need for long term social impact work</a:t>
            </a:r>
            <a:endParaRPr/>
          </a:p>
          <a:p>
            <a:pPr indent="-317500" lvl="0" marL="457200" rtl="0" algn="l">
              <a:spcBef>
                <a:spcPts val="0"/>
              </a:spcBef>
              <a:spcAft>
                <a:spcPts val="0"/>
              </a:spcAft>
              <a:buSzPts val="1400"/>
              <a:buChar char="-"/>
            </a:pPr>
            <a:r>
              <a:rPr lang="en"/>
              <a:t>No way for students to learn how to navigate a career in social impact area</a:t>
            </a:r>
            <a:endParaRPr/>
          </a:p>
          <a:p>
            <a:pPr indent="-317500" lvl="0" marL="457200" rtl="0" algn="l">
              <a:spcBef>
                <a:spcPts val="0"/>
              </a:spcBef>
              <a:spcAft>
                <a:spcPts val="0"/>
              </a:spcAft>
              <a:buSzPts val="1400"/>
              <a:buChar char="-"/>
            </a:pPr>
            <a:r>
              <a:rPr lang="en"/>
              <a:t>Opportunities not customized to students interests/skills</a:t>
            </a:r>
            <a:endParaRPr/>
          </a:p>
        </p:txBody>
      </p:sp>
      <p:sp>
        <p:nvSpPr>
          <p:cNvPr id="682" name="Google Shape;682;p86"/>
          <p:cNvSpPr txBox="1"/>
          <p:nvPr>
            <p:ph idx="2" type="subTitle"/>
          </p:nvPr>
        </p:nvSpPr>
        <p:spPr>
          <a:xfrm>
            <a:off x="661225" y="1789375"/>
            <a:ext cx="3957600" cy="2702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a:t>What they do well:</a:t>
            </a:r>
            <a:endParaRPr b="1"/>
          </a:p>
          <a:p>
            <a:pPr indent="-317500" lvl="0" marL="457200" rtl="0" algn="l">
              <a:spcBef>
                <a:spcPts val="1000"/>
              </a:spcBef>
              <a:spcAft>
                <a:spcPts val="0"/>
              </a:spcAft>
              <a:buSzPts val="1400"/>
              <a:buChar char="-"/>
            </a:pPr>
            <a:r>
              <a:rPr lang="en"/>
              <a:t>Provide scholarship to students going to college in exchange for doing volunteer work</a:t>
            </a:r>
            <a:endParaRPr/>
          </a:p>
          <a:p>
            <a:pPr indent="-317500" lvl="0" marL="457200" rtl="0" algn="l">
              <a:spcBef>
                <a:spcPts val="0"/>
              </a:spcBef>
              <a:spcAft>
                <a:spcPts val="0"/>
              </a:spcAft>
              <a:buSzPts val="1400"/>
              <a:buChar char="-"/>
            </a:pPr>
            <a:r>
              <a:rPr lang="en"/>
              <a:t>UI Design and messaging focuses on youths, making it clear who their power users are</a:t>
            </a:r>
            <a:endParaRPr/>
          </a:p>
          <a:p>
            <a:pPr indent="-317500" lvl="0" marL="457200" rtl="0" algn="l">
              <a:spcBef>
                <a:spcPts val="0"/>
              </a:spcBef>
              <a:spcAft>
                <a:spcPts val="0"/>
              </a:spcAft>
              <a:buSzPts val="1400"/>
              <a:buChar char="-"/>
            </a:pPr>
            <a:r>
              <a:rPr lang="en"/>
              <a:t>Good use of incentivization to push college going students to think about community service</a:t>
            </a:r>
            <a:endParaRPr/>
          </a:p>
        </p:txBody>
      </p:sp>
      <p:sp>
        <p:nvSpPr>
          <p:cNvPr id="683" name="Google Shape;683;p86"/>
          <p:cNvSpPr txBox="1"/>
          <p:nvPr/>
        </p:nvSpPr>
        <p:spPr>
          <a:xfrm>
            <a:off x="661225" y="1081575"/>
            <a:ext cx="7821600" cy="45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Montserrat"/>
                <a:ea typeface="Montserrat"/>
                <a:cs typeface="Montserrat"/>
                <a:sym typeface="Montserrat"/>
              </a:rPr>
              <a:t>A youth activism platform targeted to high school students to encourage them to work on social good</a:t>
            </a:r>
            <a:endParaRPr>
              <a:latin typeface="Montserrat"/>
              <a:ea typeface="Montserrat"/>
              <a:cs typeface="Montserrat"/>
              <a:sym typeface="Montserrat"/>
            </a:endParaRPr>
          </a:p>
        </p:txBody>
      </p:sp>
      <p:pic>
        <p:nvPicPr>
          <p:cNvPr id="684" name="Google Shape;684;p86"/>
          <p:cNvPicPr preferRelativeResize="0"/>
          <p:nvPr/>
        </p:nvPicPr>
        <p:blipFill>
          <a:blip r:embed="rId3">
            <a:alphaModFix/>
          </a:blip>
          <a:stretch>
            <a:fillRect/>
          </a:stretch>
        </p:blipFill>
        <p:spPr>
          <a:xfrm>
            <a:off x="2353675" y="445025"/>
            <a:ext cx="572701" cy="57270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8" name="Shape 688"/>
        <p:cNvGrpSpPr/>
        <p:nvPr/>
      </p:nvGrpSpPr>
      <p:grpSpPr>
        <a:xfrm>
          <a:off x="0" y="0"/>
          <a:ext cx="0" cy="0"/>
          <a:chOff x="0" y="0"/>
          <a:chExt cx="0" cy="0"/>
        </a:xfrm>
      </p:grpSpPr>
      <p:sp>
        <p:nvSpPr>
          <p:cNvPr id="689" name="Google Shape;689;p87"/>
          <p:cNvSpPr txBox="1"/>
          <p:nvPr>
            <p:ph idx="2" type="subTitle"/>
          </p:nvPr>
        </p:nvSpPr>
        <p:spPr>
          <a:xfrm>
            <a:off x="625800" y="1017725"/>
            <a:ext cx="7892400" cy="3712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1300">
                <a:solidFill>
                  <a:schemeClr val="dk1"/>
                </a:solidFill>
              </a:rPr>
              <a:t>Sell-In’s Differentiation</a:t>
            </a:r>
            <a:endParaRPr b="1" sz="1300">
              <a:solidFill>
                <a:schemeClr val="dk1"/>
              </a:solidFill>
            </a:endParaRPr>
          </a:p>
          <a:p>
            <a:pPr indent="0" lvl="0" marL="0" rtl="0" algn="l">
              <a:spcBef>
                <a:spcPts val="1000"/>
              </a:spcBef>
              <a:spcAft>
                <a:spcPts val="0"/>
              </a:spcAft>
              <a:buNone/>
            </a:pPr>
            <a:r>
              <a:rPr i="1" lang="en" sz="1300">
                <a:solidFill>
                  <a:schemeClr val="dk1"/>
                </a:solidFill>
              </a:rPr>
              <a:t>Enables users to:</a:t>
            </a:r>
            <a:endParaRPr i="1" sz="1300">
              <a:solidFill>
                <a:schemeClr val="dk1"/>
              </a:solidFill>
            </a:endParaRPr>
          </a:p>
          <a:p>
            <a:pPr indent="-311150" lvl="0" marL="457200" marR="0" rtl="0" algn="l">
              <a:lnSpc>
                <a:spcPct val="115000"/>
              </a:lnSpc>
              <a:spcBef>
                <a:spcPts val="1500"/>
              </a:spcBef>
              <a:spcAft>
                <a:spcPts val="0"/>
              </a:spcAft>
              <a:buClr>
                <a:schemeClr val="dk1"/>
              </a:buClr>
              <a:buSzPts val="1300"/>
              <a:buChar char="●"/>
            </a:pPr>
            <a:r>
              <a:rPr lang="en" sz="1300">
                <a:solidFill>
                  <a:schemeClr val="dk1"/>
                </a:solidFill>
              </a:rPr>
              <a:t>Find mentors who can provide guidance to first year college students </a:t>
            </a:r>
            <a:endParaRPr sz="1300">
              <a:solidFill>
                <a:schemeClr val="dk1"/>
              </a:solidFill>
            </a:endParaRPr>
          </a:p>
          <a:p>
            <a:pPr indent="-311150" lvl="0" marL="457200" marR="0" rtl="0" algn="l">
              <a:lnSpc>
                <a:spcPct val="115000"/>
              </a:lnSpc>
              <a:spcBef>
                <a:spcPts val="0"/>
              </a:spcBef>
              <a:spcAft>
                <a:spcPts val="0"/>
              </a:spcAft>
              <a:buClr>
                <a:schemeClr val="dk1"/>
              </a:buClr>
              <a:buSzPts val="1300"/>
              <a:buChar char="●"/>
            </a:pPr>
            <a:r>
              <a:rPr lang="en" sz="1300">
                <a:solidFill>
                  <a:schemeClr val="dk1"/>
                </a:solidFill>
              </a:rPr>
              <a:t>Search and explore volunteer opportunities that is more aligned with their skills </a:t>
            </a:r>
            <a:endParaRPr sz="1300">
              <a:solidFill>
                <a:schemeClr val="dk1"/>
              </a:solidFill>
            </a:endParaRPr>
          </a:p>
          <a:p>
            <a:pPr indent="-311150" lvl="0" marL="457200" marR="0" rtl="0" algn="l">
              <a:lnSpc>
                <a:spcPct val="115000"/>
              </a:lnSpc>
              <a:spcBef>
                <a:spcPts val="0"/>
              </a:spcBef>
              <a:spcAft>
                <a:spcPts val="0"/>
              </a:spcAft>
              <a:buClr>
                <a:schemeClr val="dk1"/>
              </a:buClr>
              <a:buSzPts val="1300"/>
              <a:buChar char="●"/>
            </a:pPr>
            <a:r>
              <a:rPr lang="en" sz="1300">
                <a:solidFill>
                  <a:schemeClr val="dk1"/>
                </a:solidFill>
              </a:rPr>
              <a:t>Create a community of other volunteers who are also invested in a similar impact related career</a:t>
            </a:r>
            <a:endParaRPr sz="1300">
              <a:solidFill>
                <a:schemeClr val="dk1"/>
              </a:solidFill>
            </a:endParaRPr>
          </a:p>
          <a:p>
            <a:pPr indent="0" lvl="0" marL="0" rtl="0" algn="l">
              <a:spcBef>
                <a:spcPts val="0"/>
              </a:spcBef>
              <a:spcAft>
                <a:spcPts val="0"/>
              </a:spcAft>
              <a:buNone/>
            </a:pPr>
            <a:br>
              <a:rPr b="1" lang="en" sz="1300"/>
            </a:br>
            <a:r>
              <a:rPr b="1" lang="en" sz="1300"/>
              <a:t>Implications for our app</a:t>
            </a:r>
            <a:endParaRPr b="1" sz="1300"/>
          </a:p>
          <a:p>
            <a:pPr indent="-311150" lvl="0" marL="457200" rtl="0" algn="l">
              <a:spcBef>
                <a:spcPts val="1000"/>
              </a:spcBef>
              <a:spcAft>
                <a:spcPts val="0"/>
              </a:spcAft>
              <a:buSzPts val="1300"/>
              <a:buChar char="-"/>
            </a:pPr>
            <a:r>
              <a:rPr lang="en" sz="1300"/>
              <a:t>We liked how DoSomething.org uses scholarships and volunteer credits as a way to compensate students while also balancing the financial necessities that students might have. While we want to focus on long term impact, it would be a good idea to explore what compensation models we could introduce to help students get into social impact work in the first place (like matching salary with tech jobs after graduation).</a:t>
            </a:r>
            <a:endParaRPr sz="1300"/>
          </a:p>
          <a:p>
            <a:pPr indent="-311150" lvl="0" marL="457200" rtl="0" algn="l">
              <a:spcBef>
                <a:spcPts val="0"/>
              </a:spcBef>
              <a:spcAft>
                <a:spcPts val="0"/>
              </a:spcAft>
              <a:buSzPts val="1300"/>
              <a:buChar char="-"/>
            </a:pPr>
            <a:r>
              <a:rPr lang="en" sz="1300"/>
              <a:t>We especially liked how they made it clear from the get go who this app is for which we aim to incorporate in our platform design as well. </a:t>
            </a:r>
            <a:endParaRPr sz="1300"/>
          </a:p>
        </p:txBody>
      </p:sp>
      <p:sp>
        <p:nvSpPr>
          <p:cNvPr id="690" name="Google Shape;690;p87"/>
          <p:cNvSpPr txBox="1"/>
          <p:nvPr>
            <p:ph type="title"/>
          </p:nvPr>
        </p:nvSpPr>
        <p:spPr>
          <a:xfrm>
            <a:off x="1531650" y="445025"/>
            <a:ext cx="60807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DoSomething.org</a:t>
            </a:r>
            <a:endParaRPr/>
          </a:p>
        </p:txBody>
      </p:sp>
      <p:pic>
        <p:nvPicPr>
          <p:cNvPr id="691" name="Google Shape;691;p87"/>
          <p:cNvPicPr preferRelativeResize="0"/>
          <p:nvPr/>
        </p:nvPicPr>
        <p:blipFill>
          <a:blip r:embed="rId3">
            <a:alphaModFix/>
          </a:blip>
          <a:stretch>
            <a:fillRect/>
          </a:stretch>
        </p:blipFill>
        <p:spPr>
          <a:xfrm>
            <a:off x="2353675" y="445025"/>
            <a:ext cx="572701" cy="57270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5" name="Shape 695"/>
        <p:cNvGrpSpPr/>
        <p:nvPr/>
      </p:nvGrpSpPr>
      <p:grpSpPr>
        <a:xfrm>
          <a:off x="0" y="0"/>
          <a:ext cx="0" cy="0"/>
          <a:chOff x="0" y="0"/>
          <a:chExt cx="0" cy="0"/>
        </a:xfrm>
      </p:grpSpPr>
      <p:sp>
        <p:nvSpPr>
          <p:cNvPr id="696" name="Google Shape;696;p88"/>
          <p:cNvSpPr txBox="1"/>
          <p:nvPr>
            <p:ph type="title"/>
          </p:nvPr>
        </p:nvSpPr>
        <p:spPr>
          <a:xfrm>
            <a:off x="1776125" y="1755375"/>
            <a:ext cx="60807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Some additional market research on apps working on social impact not directly related to students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0" name="Shape 700"/>
        <p:cNvGrpSpPr/>
        <p:nvPr/>
      </p:nvGrpSpPr>
      <p:grpSpPr>
        <a:xfrm>
          <a:off x="0" y="0"/>
          <a:ext cx="0" cy="0"/>
          <a:chOff x="0" y="0"/>
          <a:chExt cx="0" cy="0"/>
        </a:xfrm>
      </p:grpSpPr>
      <p:sp>
        <p:nvSpPr>
          <p:cNvPr id="701" name="Google Shape;701;p89"/>
          <p:cNvSpPr txBox="1"/>
          <p:nvPr>
            <p:ph type="title"/>
          </p:nvPr>
        </p:nvSpPr>
        <p:spPr>
          <a:xfrm>
            <a:off x="1531650" y="445025"/>
            <a:ext cx="60807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Impact WayV</a:t>
            </a:r>
            <a:endParaRPr/>
          </a:p>
        </p:txBody>
      </p:sp>
      <p:sp>
        <p:nvSpPr>
          <p:cNvPr id="702" name="Google Shape;702;p89"/>
          <p:cNvSpPr txBox="1"/>
          <p:nvPr>
            <p:ph idx="1" type="subTitle"/>
          </p:nvPr>
        </p:nvSpPr>
        <p:spPr>
          <a:xfrm>
            <a:off x="4830013" y="1660013"/>
            <a:ext cx="3957600" cy="2889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a:t>What doesn’t work:</a:t>
            </a:r>
            <a:endParaRPr b="1"/>
          </a:p>
          <a:p>
            <a:pPr indent="-317500" lvl="0" marL="457200" rtl="0" algn="l">
              <a:spcBef>
                <a:spcPts val="1000"/>
              </a:spcBef>
              <a:spcAft>
                <a:spcPts val="0"/>
              </a:spcAft>
              <a:buSzPts val="1400"/>
              <a:buChar char="-"/>
            </a:pPr>
            <a:r>
              <a:rPr lang="en"/>
              <a:t>Individual impact is quantified only by looking at social media post interactions</a:t>
            </a:r>
            <a:endParaRPr/>
          </a:p>
          <a:p>
            <a:pPr indent="-317500" lvl="0" marL="457200" rtl="0" algn="l">
              <a:spcBef>
                <a:spcPts val="0"/>
              </a:spcBef>
              <a:spcAft>
                <a:spcPts val="0"/>
              </a:spcAft>
              <a:buSzPts val="1400"/>
              <a:buChar char="-"/>
            </a:pPr>
            <a:r>
              <a:rPr lang="en"/>
              <a:t>Target audience is broad and generalized </a:t>
            </a:r>
            <a:endParaRPr/>
          </a:p>
          <a:p>
            <a:pPr indent="-317500" lvl="0" marL="457200" rtl="0" algn="l">
              <a:spcBef>
                <a:spcPts val="0"/>
              </a:spcBef>
              <a:spcAft>
                <a:spcPts val="0"/>
              </a:spcAft>
              <a:buSzPts val="1400"/>
              <a:buChar char="-"/>
            </a:pPr>
            <a:r>
              <a:rPr lang="en"/>
              <a:t>Doesn’t work to make individual connections between mentor-mentee, only students</a:t>
            </a:r>
            <a:endParaRPr/>
          </a:p>
        </p:txBody>
      </p:sp>
      <p:sp>
        <p:nvSpPr>
          <p:cNvPr id="703" name="Google Shape;703;p89"/>
          <p:cNvSpPr txBox="1"/>
          <p:nvPr>
            <p:ph idx="2" type="subTitle"/>
          </p:nvPr>
        </p:nvSpPr>
        <p:spPr>
          <a:xfrm>
            <a:off x="661225" y="1789375"/>
            <a:ext cx="3957600" cy="2702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a:t>What they do well:</a:t>
            </a:r>
            <a:endParaRPr b="1"/>
          </a:p>
          <a:p>
            <a:pPr indent="-317500" lvl="0" marL="457200" rtl="0" algn="l">
              <a:spcBef>
                <a:spcPts val="1000"/>
              </a:spcBef>
              <a:spcAft>
                <a:spcPts val="0"/>
              </a:spcAft>
              <a:buSzPts val="1400"/>
              <a:buChar char="-"/>
            </a:pPr>
            <a:r>
              <a:rPr lang="en"/>
              <a:t>Social network aspect of engaging like-minded users and organization through their social media platform</a:t>
            </a:r>
            <a:endParaRPr/>
          </a:p>
          <a:p>
            <a:pPr indent="-317500" lvl="0" marL="457200" rtl="0" algn="l">
              <a:spcBef>
                <a:spcPts val="0"/>
              </a:spcBef>
              <a:spcAft>
                <a:spcPts val="0"/>
              </a:spcAft>
              <a:buSzPts val="1400"/>
              <a:buChar char="-"/>
            </a:pPr>
            <a:r>
              <a:rPr lang="en"/>
              <a:t>Quantifying CSR performance of companies and comparing against a benchmark </a:t>
            </a:r>
            <a:endParaRPr/>
          </a:p>
        </p:txBody>
      </p:sp>
      <p:sp>
        <p:nvSpPr>
          <p:cNvPr id="704" name="Google Shape;704;p89"/>
          <p:cNvSpPr txBox="1"/>
          <p:nvPr/>
        </p:nvSpPr>
        <p:spPr>
          <a:xfrm>
            <a:off x="661225" y="1081575"/>
            <a:ext cx="7821600" cy="45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Montserrat"/>
                <a:ea typeface="Montserrat"/>
                <a:cs typeface="Montserrat"/>
                <a:sym typeface="Montserrat"/>
              </a:rPr>
              <a:t>Social Media Platform that unites people, businesses and nonprofits. The platform enables users to effect, engage in and share social impact on a global scale and create a community. </a:t>
            </a:r>
            <a:endParaRPr>
              <a:latin typeface="Montserrat"/>
              <a:ea typeface="Montserrat"/>
              <a:cs typeface="Montserrat"/>
              <a:sym typeface="Montserrat"/>
            </a:endParaRPr>
          </a:p>
        </p:txBody>
      </p:sp>
      <p:pic>
        <p:nvPicPr>
          <p:cNvPr id="705" name="Google Shape;705;p89"/>
          <p:cNvPicPr preferRelativeResize="0"/>
          <p:nvPr/>
        </p:nvPicPr>
        <p:blipFill>
          <a:blip r:embed="rId3">
            <a:alphaModFix/>
          </a:blip>
          <a:stretch>
            <a:fillRect/>
          </a:stretch>
        </p:blipFill>
        <p:spPr>
          <a:xfrm>
            <a:off x="984397" y="539000"/>
            <a:ext cx="1462044" cy="3847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9" name="Shape 709"/>
        <p:cNvGrpSpPr/>
        <p:nvPr/>
      </p:nvGrpSpPr>
      <p:grpSpPr>
        <a:xfrm>
          <a:off x="0" y="0"/>
          <a:ext cx="0" cy="0"/>
          <a:chOff x="0" y="0"/>
          <a:chExt cx="0" cy="0"/>
        </a:xfrm>
      </p:grpSpPr>
      <p:sp>
        <p:nvSpPr>
          <p:cNvPr id="710" name="Google Shape;710;p90"/>
          <p:cNvSpPr txBox="1"/>
          <p:nvPr>
            <p:ph type="title"/>
          </p:nvPr>
        </p:nvSpPr>
        <p:spPr>
          <a:xfrm>
            <a:off x="1531650" y="445025"/>
            <a:ext cx="60807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Impact WayV</a:t>
            </a:r>
            <a:endParaRPr/>
          </a:p>
        </p:txBody>
      </p:sp>
      <p:pic>
        <p:nvPicPr>
          <p:cNvPr id="711" name="Google Shape;711;p90"/>
          <p:cNvPicPr preferRelativeResize="0"/>
          <p:nvPr/>
        </p:nvPicPr>
        <p:blipFill>
          <a:blip r:embed="rId3">
            <a:alphaModFix/>
          </a:blip>
          <a:stretch>
            <a:fillRect/>
          </a:stretch>
        </p:blipFill>
        <p:spPr>
          <a:xfrm>
            <a:off x="984397" y="539000"/>
            <a:ext cx="1462044" cy="384750"/>
          </a:xfrm>
          <a:prstGeom prst="rect">
            <a:avLst/>
          </a:prstGeom>
          <a:noFill/>
          <a:ln>
            <a:noFill/>
          </a:ln>
        </p:spPr>
      </p:pic>
      <p:sp>
        <p:nvSpPr>
          <p:cNvPr id="712" name="Google Shape;712;p90"/>
          <p:cNvSpPr txBox="1"/>
          <p:nvPr>
            <p:ph idx="2" type="subTitle"/>
          </p:nvPr>
        </p:nvSpPr>
        <p:spPr>
          <a:xfrm>
            <a:off x="625800" y="1496025"/>
            <a:ext cx="7892400" cy="2702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chemeClr val="dk1"/>
                </a:solidFill>
              </a:rPr>
              <a:t>Sell-In’s Differentiation</a:t>
            </a:r>
            <a:endParaRPr b="1">
              <a:solidFill>
                <a:schemeClr val="dk1"/>
              </a:solidFill>
            </a:endParaRPr>
          </a:p>
          <a:p>
            <a:pPr indent="0" lvl="0" marL="0" rtl="0" algn="l">
              <a:spcBef>
                <a:spcPts val="1000"/>
              </a:spcBef>
              <a:spcAft>
                <a:spcPts val="0"/>
              </a:spcAft>
              <a:buNone/>
            </a:pPr>
            <a:r>
              <a:rPr i="1" lang="en" sz="1300">
                <a:solidFill>
                  <a:schemeClr val="dk1"/>
                </a:solidFill>
              </a:rPr>
              <a:t>Enables users to:</a:t>
            </a:r>
            <a:endParaRPr i="1" sz="1300">
              <a:solidFill>
                <a:schemeClr val="dk1"/>
              </a:solidFill>
            </a:endParaRPr>
          </a:p>
          <a:p>
            <a:pPr indent="-311150" lvl="0" marL="457200" marR="0" rtl="0" algn="l">
              <a:lnSpc>
                <a:spcPct val="115000"/>
              </a:lnSpc>
              <a:spcBef>
                <a:spcPts val="1500"/>
              </a:spcBef>
              <a:spcAft>
                <a:spcPts val="0"/>
              </a:spcAft>
              <a:buClr>
                <a:schemeClr val="dk1"/>
              </a:buClr>
              <a:buSzPts val="1300"/>
              <a:buChar char="●"/>
            </a:pPr>
            <a:r>
              <a:rPr lang="en" sz="1300">
                <a:solidFill>
                  <a:schemeClr val="dk1"/>
                </a:solidFill>
              </a:rPr>
              <a:t>Create a community that  is catered more towards college students than general public </a:t>
            </a:r>
            <a:endParaRPr sz="1300">
              <a:solidFill>
                <a:schemeClr val="dk1"/>
              </a:solidFill>
            </a:endParaRPr>
          </a:p>
          <a:p>
            <a:pPr indent="-311150" lvl="0" marL="457200" marR="0" rtl="0" algn="l">
              <a:lnSpc>
                <a:spcPct val="115000"/>
              </a:lnSpc>
              <a:spcBef>
                <a:spcPts val="0"/>
              </a:spcBef>
              <a:spcAft>
                <a:spcPts val="0"/>
              </a:spcAft>
              <a:buClr>
                <a:schemeClr val="dk1"/>
              </a:buClr>
              <a:buSzPts val="1300"/>
              <a:buChar char="●"/>
            </a:pPr>
            <a:r>
              <a:rPr lang="en" sz="1300">
                <a:solidFill>
                  <a:schemeClr val="dk1"/>
                </a:solidFill>
              </a:rPr>
              <a:t>Directly reach out to mentors specific to their interests and social impact aspirations than have to explore the platform like a social network</a:t>
            </a:r>
            <a:br>
              <a:rPr lang="en" sz="1300">
                <a:solidFill>
                  <a:schemeClr val="dk1"/>
                </a:solidFill>
              </a:rPr>
            </a:br>
            <a:endParaRPr sz="1300">
              <a:solidFill>
                <a:schemeClr val="dk1"/>
              </a:solidFill>
            </a:endParaRPr>
          </a:p>
          <a:p>
            <a:pPr indent="0" lvl="0" marL="0" rtl="0" algn="l">
              <a:spcBef>
                <a:spcPts val="0"/>
              </a:spcBef>
              <a:spcAft>
                <a:spcPts val="0"/>
              </a:spcAft>
              <a:buNone/>
            </a:pPr>
            <a:r>
              <a:rPr b="1" lang="en"/>
              <a:t>Implications for our app</a:t>
            </a:r>
            <a:endParaRPr b="1"/>
          </a:p>
          <a:p>
            <a:pPr indent="-317500" lvl="0" marL="457200" rtl="0" algn="l">
              <a:spcBef>
                <a:spcPts val="1000"/>
              </a:spcBef>
              <a:spcAft>
                <a:spcPts val="0"/>
              </a:spcAft>
              <a:buSzPts val="1400"/>
              <a:buChar char="-"/>
            </a:pPr>
            <a:r>
              <a:rPr lang="en"/>
              <a:t>While social networking promotes engagement between like-minded people, the interactions online may not translate into actions as people might feel good just for “engaging” with a cause.</a:t>
            </a:r>
            <a:endParaRPr/>
          </a:p>
          <a:p>
            <a:pPr indent="-317500" lvl="0" marL="457200" rtl="0" algn="l">
              <a:spcBef>
                <a:spcPts val="0"/>
              </a:spcBef>
              <a:spcAft>
                <a:spcPts val="0"/>
              </a:spcAft>
              <a:buSzPts val="1400"/>
              <a:buChar char="-"/>
            </a:pPr>
            <a:r>
              <a:rPr lang="en"/>
              <a:t>Instead, we can focus on connecting like minded people to learn new skills or volunteer together with a shared experience</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6" name="Shape 716"/>
        <p:cNvGrpSpPr/>
        <p:nvPr/>
      </p:nvGrpSpPr>
      <p:grpSpPr>
        <a:xfrm>
          <a:off x="0" y="0"/>
          <a:ext cx="0" cy="0"/>
          <a:chOff x="0" y="0"/>
          <a:chExt cx="0" cy="0"/>
        </a:xfrm>
      </p:grpSpPr>
      <p:sp>
        <p:nvSpPr>
          <p:cNvPr id="717" name="Google Shape;717;p91"/>
          <p:cNvSpPr txBox="1"/>
          <p:nvPr>
            <p:ph type="title"/>
          </p:nvPr>
        </p:nvSpPr>
        <p:spPr>
          <a:xfrm>
            <a:off x="1531650" y="445025"/>
            <a:ext cx="60807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VolunteerMatch</a:t>
            </a:r>
            <a:endParaRPr/>
          </a:p>
        </p:txBody>
      </p:sp>
      <p:sp>
        <p:nvSpPr>
          <p:cNvPr id="718" name="Google Shape;718;p91"/>
          <p:cNvSpPr txBox="1"/>
          <p:nvPr>
            <p:ph idx="1" type="subTitle"/>
          </p:nvPr>
        </p:nvSpPr>
        <p:spPr>
          <a:xfrm>
            <a:off x="4854263" y="1789363"/>
            <a:ext cx="3957600" cy="2889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a:t>What doesn’t work:</a:t>
            </a:r>
            <a:endParaRPr b="1"/>
          </a:p>
          <a:p>
            <a:pPr indent="-317500" lvl="0" marL="457200" rtl="0" algn="l">
              <a:spcBef>
                <a:spcPts val="1000"/>
              </a:spcBef>
              <a:spcAft>
                <a:spcPts val="0"/>
              </a:spcAft>
              <a:buSzPts val="1400"/>
              <a:buChar char="-"/>
            </a:pPr>
            <a:r>
              <a:rPr lang="en"/>
              <a:t>Feels too general purpose and hard to navigate with so many options available </a:t>
            </a:r>
            <a:endParaRPr/>
          </a:p>
          <a:p>
            <a:pPr indent="-317500" lvl="0" marL="457200" rtl="0" algn="l">
              <a:spcBef>
                <a:spcPts val="0"/>
              </a:spcBef>
              <a:spcAft>
                <a:spcPts val="0"/>
              </a:spcAft>
              <a:buSzPts val="1400"/>
              <a:buChar char="-"/>
            </a:pPr>
            <a:r>
              <a:rPr lang="en"/>
              <a:t>Doesn’t factor availability when showing opportunities </a:t>
            </a:r>
            <a:endParaRPr/>
          </a:p>
          <a:p>
            <a:pPr indent="-317500" lvl="0" marL="457200" rtl="0" algn="l">
              <a:spcBef>
                <a:spcPts val="0"/>
              </a:spcBef>
              <a:spcAft>
                <a:spcPts val="0"/>
              </a:spcAft>
              <a:buSzPts val="1400"/>
              <a:buChar char="-"/>
            </a:pPr>
            <a:r>
              <a:rPr lang="en"/>
              <a:t>Opportunities still need to be applied for through the NGO’s owns platforms/emails, etc </a:t>
            </a:r>
            <a:endParaRPr/>
          </a:p>
        </p:txBody>
      </p:sp>
      <p:sp>
        <p:nvSpPr>
          <p:cNvPr id="719" name="Google Shape;719;p91"/>
          <p:cNvSpPr txBox="1"/>
          <p:nvPr>
            <p:ph idx="2" type="subTitle"/>
          </p:nvPr>
        </p:nvSpPr>
        <p:spPr>
          <a:xfrm>
            <a:off x="661225" y="1789375"/>
            <a:ext cx="3957600" cy="2702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a:t>What they do well:</a:t>
            </a:r>
            <a:endParaRPr b="1"/>
          </a:p>
          <a:p>
            <a:pPr indent="-317500" lvl="0" marL="457200" rtl="0" algn="l">
              <a:spcBef>
                <a:spcPts val="1000"/>
              </a:spcBef>
              <a:spcAft>
                <a:spcPts val="0"/>
              </a:spcAft>
              <a:buSzPts val="1400"/>
              <a:buChar char="-"/>
            </a:pPr>
            <a:r>
              <a:rPr lang="en"/>
              <a:t>Automate the workflow of posting/re-posting opportunities on behalf of the NGOs</a:t>
            </a:r>
            <a:endParaRPr/>
          </a:p>
          <a:p>
            <a:pPr indent="-317500" lvl="0" marL="457200" rtl="0" algn="l">
              <a:spcBef>
                <a:spcPts val="0"/>
              </a:spcBef>
              <a:spcAft>
                <a:spcPts val="0"/>
              </a:spcAft>
              <a:buSzPts val="1400"/>
              <a:buChar char="-"/>
            </a:pPr>
            <a:r>
              <a:rPr lang="en"/>
              <a:t>Easy to search for options that are nearby using zipcodes </a:t>
            </a:r>
            <a:endParaRPr/>
          </a:p>
          <a:p>
            <a:pPr indent="-317500" lvl="0" marL="457200" rtl="0" algn="l">
              <a:spcBef>
                <a:spcPts val="0"/>
              </a:spcBef>
              <a:spcAft>
                <a:spcPts val="0"/>
              </a:spcAft>
              <a:buSzPts val="1400"/>
              <a:buChar char="-"/>
            </a:pPr>
            <a:r>
              <a:rPr lang="en"/>
              <a:t>Lists popular volunteer organizations based on past volunteers</a:t>
            </a:r>
            <a:endParaRPr/>
          </a:p>
        </p:txBody>
      </p:sp>
      <p:sp>
        <p:nvSpPr>
          <p:cNvPr id="720" name="Google Shape;720;p91"/>
          <p:cNvSpPr txBox="1"/>
          <p:nvPr/>
        </p:nvSpPr>
        <p:spPr>
          <a:xfrm>
            <a:off x="661225" y="1081575"/>
            <a:ext cx="7821600" cy="45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Montserrat"/>
              <a:ea typeface="Montserrat"/>
              <a:cs typeface="Montserrat"/>
              <a:sym typeface="Montserrat"/>
            </a:endParaRPr>
          </a:p>
        </p:txBody>
      </p:sp>
      <p:sp>
        <p:nvSpPr>
          <p:cNvPr id="721" name="Google Shape;721;p91"/>
          <p:cNvSpPr txBox="1"/>
          <p:nvPr/>
        </p:nvSpPr>
        <p:spPr>
          <a:xfrm>
            <a:off x="661225" y="1081575"/>
            <a:ext cx="7821600" cy="45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Montserrat"/>
                <a:ea typeface="Montserrat"/>
                <a:cs typeface="Montserrat"/>
                <a:sym typeface="Montserrat"/>
              </a:rPr>
              <a:t>A</a:t>
            </a:r>
            <a:r>
              <a:rPr lang="en">
                <a:latin typeface="Montserrat"/>
                <a:ea typeface="Montserrat"/>
                <a:cs typeface="Montserrat"/>
                <a:sym typeface="Montserrat"/>
              </a:rPr>
              <a:t> platform to recruit volunteers for non-profits. People can find opportunities </a:t>
            </a:r>
            <a:r>
              <a:rPr lang="en">
                <a:latin typeface="Montserrat"/>
                <a:ea typeface="Montserrat"/>
                <a:cs typeface="Montserrat"/>
                <a:sym typeface="Montserrat"/>
              </a:rPr>
              <a:t>based</a:t>
            </a:r>
            <a:r>
              <a:rPr lang="en">
                <a:latin typeface="Montserrat"/>
                <a:ea typeface="Montserrat"/>
                <a:cs typeface="Montserrat"/>
                <a:sym typeface="Montserrat"/>
              </a:rPr>
              <a:t> on location and domain. </a:t>
            </a:r>
            <a:endParaRPr>
              <a:latin typeface="Montserrat"/>
              <a:ea typeface="Montserrat"/>
              <a:cs typeface="Montserrat"/>
              <a:sym typeface="Montserrat"/>
            </a:endParaRPr>
          </a:p>
        </p:txBody>
      </p:sp>
      <p:pic>
        <p:nvPicPr>
          <p:cNvPr id="722" name="Google Shape;722;p91"/>
          <p:cNvPicPr preferRelativeResize="0"/>
          <p:nvPr/>
        </p:nvPicPr>
        <p:blipFill>
          <a:blip r:embed="rId3">
            <a:alphaModFix/>
          </a:blip>
          <a:stretch>
            <a:fillRect/>
          </a:stretch>
        </p:blipFill>
        <p:spPr>
          <a:xfrm>
            <a:off x="1131150" y="388138"/>
            <a:ext cx="686474" cy="686474"/>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6" name="Shape 726"/>
        <p:cNvGrpSpPr/>
        <p:nvPr/>
      </p:nvGrpSpPr>
      <p:grpSpPr>
        <a:xfrm>
          <a:off x="0" y="0"/>
          <a:ext cx="0" cy="0"/>
          <a:chOff x="0" y="0"/>
          <a:chExt cx="0" cy="0"/>
        </a:xfrm>
      </p:grpSpPr>
      <p:sp>
        <p:nvSpPr>
          <p:cNvPr id="727" name="Google Shape;727;p92"/>
          <p:cNvSpPr txBox="1"/>
          <p:nvPr>
            <p:ph type="title"/>
          </p:nvPr>
        </p:nvSpPr>
        <p:spPr>
          <a:xfrm>
            <a:off x="1531650" y="445025"/>
            <a:ext cx="60807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VolunteerMatch</a:t>
            </a:r>
            <a:endParaRPr/>
          </a:p>
        </p:txBody>
      </p:sp>
      <p:sp>
        <p:nvSpPr>
          <p:cNvPr id="728" name="Google Shape;728;p92"/>
          <p:cNvSpPr txBox="1"/>
          <p:nvPr/>
        </p:nvSpPr>
        <p:spPr>
          <a:xfrm>
            <a:off x="661225" y="1081575"/>
            <a:ext cx="7821600" cy="45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Montserrat"/>
              <a:ea typeface="Montserrat"/>
              <a:cs typeface="Montserrat"/>
              <a:sym typeface="Montserrat"/>
            </a:endParaRPr>
          </a:p>
        </p:txBody>
      </p:sp>
      <p:sp>
        <p:nvSpPr>
          <p:cNvPr id="729" name="Google Shape;729;p92"/>
          <p:cNvSpPr txBox="1"/>
          <p:nvPr/>
        </p:nvSpPr>
        <p:spPr>
          <a:xfrm>
            <a:off x="661225" y="1081575"/>
            <a:ext cx="7821600" cy="45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Montserrat"/>
                <a:ea typeface="Montserrat"/>
                <a:cs typeface="Montserrat"/>
                <a:sym typeface="Montserrat"/>
              </a:rPr>
              <a:t>A platform to recruit volunteers for non-profits. People can find opportunities based on location and domain. </a:t>
            </a:r>
            <a:endParaRPr>
              <a:latin typeface="Montserrat"/>
              <a:ea typeface="Montserrat"/>
              <a:cs typeface="Montserrat"/>
              <a:sym typeface="Montserrat"/>
            </a:endParaRPr>
          </a:p>
        </p:txBody>
      </p:sp>
      <p:pic>
        <p:nvPicPr>
          <p:cNvPr id="730" name="Google Shape;730;p92"/>
          <p:cNvPicPr preferRelativeResize="0"/>
          <p:nvPr/>
        </p:nvPicPr>
        <p:blipFill>
          <a:blip r:embed="rId3">
            <a:alphaModFix/>
          </a:blip>
          <a:stretch>
            <a:fillRect/>
          </a:stretch>
        </p:blipFill>
        <p:spPr>
          <a:xfrm>
            <a:off x="1131150" y="388138"/>
            <a:ext cx="686474" cy="686474"/>
          </a:xfrm>
          <a:prstGeom prst="rect">
            <a:avLst/>
          </a:prstGeom>
          <a:noFill/>
          <a:ln>
            <a:noFill/>
          </a:ln>
        </p:spPr>
      </p:pic>
      <p:sp>
        <p:nvSpPr>
          <p:cNvPr id="731" name="Google Shape;731;p92"/>
          <p:cNvSpPr txBox="1"/>
          <p:nvPr>
            <p:ph idx="2" type="subTitle"/>
          </p:nvPr>
        </p:nvSpPr>
        <p:spPr>
          <a:xfrm>
            <a:off x="661225" y="1789375"/>
            <a:ext cx="7892400" cy="2702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chemeClr val="dk1"/>
                </a:solidFill>
              </a:rPr>
              <a:t>Sell-In’s Differentiation</a:t>
            </a:r>
            <a:endParaRPr b="1">
              <a:solidFill>
                <a:schemeClr val="dk1"/>
              </a:solidFill>
            </a:endParaRPr>
          </a:p>
          <a:p>
            <a:pPr indent="-317500" lvl="0" marL="457200" rtl="0" algn="l">
              <a:spcBef>
                <a:spcPts val="1000"/>
              </a:spcBef>
              <a:spcAft>
                <a:spcPts val="0"/>
              </a:spcAft>
              <a:buSzPts val="1400"/>
              <a:buChar char="-"/>
            </a:pPr>
            <a:r>
              <a:rPr lang="en">
                <a:solidFill>
                  <a:schemeClr val="dk1"/>
                </a:solidFill>
              </a:rPr>
              <a:t>Factors in people’s availabilities so students can stay flexible with their schedule </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People can apply for the opportunities through the app itself</a:t>
            </a:r>
            <a:endParaRPr>
              <a:solidFill>
                <a:schemeClr val="dk1"/>
              </a:solidFill>
            </a:endParaRPr>
          </a:p>
          <a:p>
            <a:pPr indent="0" lvl="0" marL="0" rtl="0" algn="l">
              <a:spcBef>
                <a:spcPts val="1000"/>
              </a:spcBef>
              <a:spcAft>
                <a:spcPts val="0"/>
              </a:spcAft>
              <a:buNone/>
            </a:pPr>
            <a:r>
              <a:rPr b="1" lang="en"/>
              <a:t>Implications for our app</a:t>
            </a:r>
            <a:endParaRPr b="1"/>
          </a:p>
          <a:p>
            <a:pPr indent="-317500" lvl="0" marL="457200" rtl="0" algn="l">
              <a:spcBef>
                <a:spcPts val="1000"/>
              </a:spcBef>
              <a:spcAft>
                <a:spcPts val="0"/>
              </a:spcAft>
              <a:buSzPts val="1400"/>
              <a:buChar char="-"/>
            </a:pPr>
            <a:r>
              <a:rPr lang="en"/>
              <a:t>While only showing personalized recommendations based on some algorithm takes away people’s agency, not having any personalization also makes it overwhelming to find the right opportunity. With Sell-In and it’s personalization, we can make the search specific to students’ interests with an option to explore should they choose to. </a:t>
            </a:r>
            <a:endParaRPr/>
          </a:p>
          <a:p>
            <a:pPr indent="-317500" lvl="0" marL="457200" rtl="0" algn="l">
              <a:spcBef>
                <a:spcPts val="0"/>
              </a:spcBef>
              <a:spcAft>
                <a:spcPts val="0"/>
              </a:spcAft>
              <a:buSzPts val="1400"/>
              <a:buChar char="-"/>
            </a:pPr>
            <a:r>
              <a:rPr lang="en"/>
              <a:t>Incorporate location specific and local opportunities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5" name="Shape 735"/>
        <p:cNvGrpSpPr/>
        <p:nvPr/>
      </p:nvGrpSpPr>
      <p:grpSpPr>
        <a:xfrm>
          <a:off x="0" y="0"/>
          <a:ext cx="0" cy="0"/>
          <a:chOff x="0" y="0"/>
          <a:chExt cx="0" cy="0"/>
        </a:xfrm>
      </p:grpSpPr>
      <p:sp>
        <p:nvSpPr>
          <p:cNvPr id="736" name="Google Shape;736;p93"/>
          <p:cNvSpPr txBox="1"/>
          <p:nvPr>
            <p:ph type="title"/>
          </p:nvPr>
        </p:nvSpPr>
        <p:spPr>
          <a:xfrm>
            <a:off x="1531650" y="445025"/>
            <a:ext cx="60807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Goodera</a:t>
            </a:r>
            <a:endParaRPr/>
          </a:p>
        </p:txBody>
      </p:sp>
      <p:sp>
        <p:nvSpPr>
          <p:cNvPr id="737" name="Google Shape;737;p93"/>
          <p:cNvSpPr txBox="1"/>
          <p:nvPr>
            <p:ph idx="1" type="subTitle"/>
          </p:nvPr>
        </p:nvSpPr>
        <p:spPr>
          <a:xfrm>
            <a:off x="4830013" y="1915538"/>
            <a:ext cx="3957600" cy="2889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a:t>What doesn’t work</a:t>
            </a:r>
            <a:endParaRPr b="1"/>
          </a:p>
          <a:p>
            <a:pPr indent="-317500" lvl="0" marL="457200" rtl="0" algn="l">
              <a:spcBef>
                <a:spcPts val="1000"/>
              </a:spcBef>
              <a:spcAft>
                <a:spcPts val="0"/>
              </a:spcAft>
              <a:buSzPts val="1400"/>
              <a:buChar char="-"/>
            </a:pPr>
            <a:r>
              <a:rPr lang="en"/>
              <a:t>Focuses on employees, not students</a:t>
            </a:r>
            <a:endParaRPr/>
          </a:p>
          <a:p>
            <a:pPr indent="-317500" lvl="0" marL="457200" rtl="0" algn="l">
              <a:spcBef>
                <a:spcPts val="0"/>
              </a:spcBef>
              <a:spcAft>
                <a:spcPts val="0"/>
              </a:spcAft>
              <a:buSzPts val="1400"/>
              <a:buChar char="-"/>
            </a:pPr>
            <a:r>
              <a:rPr lang="en"/>
              <a:t>Focuses on one-off giving activities like during employee onboarding or town halls </a:t>
            </a:r>
            <a:endParaRPr/>
          </a:p>
          <a:p>
            <a:pPr indent="-317500" lvl="0" marL="457200" rtl="0" algn="l">
              <a:spcBef>
                <a:spcPts val="0"/>
              </a:spcBef>
              <a:spcAft>
                <a:spcPts val="0"/>
              </a:spcAft>
              <a:buSzPts val="1400"/>
              <a:buChar char="-"/>
            </a:pPr>
            <a:r>
              <a:rPr lang="en"/>
              <a:t>Exclusive to companies, doesn’t have a mobile app and can’t be accessed by other like-minded people outside corporations </a:t>
            </a:r>
            <a:endParaRPr/>
          </a:p>
          <a:p>
            <a:pPr indent="-317500" lvl="0" marL="457200" rtl="0" algn="l">
              <a:spcBef>
                <a:spcPts val="0"/>
              </a:spcBef>
              <a:spcAft>
                <a:spcPts val="0"/>
              </a:spcAft>
              <a:buSzPts val="1400"/>
              <a:buChar char="-"/>
            </a:pPr>
            <a:r>
              <a:rPr lang="en"/>
              <a:t>Doesn’t partner with universities </a:t>
            </a:r>
            <a:endParaRPr/>
          </a:p>
        </p:txBody>
      </p:sp>
      <p:sp>
        <p:nvSpPr>
          <p:cNvPr id="738" name="Google Shape;738;p93"/>
          <p:cNvSpPr txBox="1"/>
          <p:nvPr>
            <p:ph idx="2" type="subTitle"/>
          </p:nvPr>
        </p:nvSpPr>
        <p:spPr>
          <a:xfrm>
            <a:off x="661225" y="1789375"/>
            <a:ext cx="3957600" cy="2702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a:t>What they do well:</a:t>
            </a:r>
            <a:endParaRPr b="1"/>
          </a:p>
          <a:p>
            <a:pPr indent="-317500" lvl="0" marL="457200" rtl="0" algn="l">
              <a:spcBef>
                <a:spcPts val="1000"/>
              </a:spcBef>
              <a:spcAft>
                <a:spcPts val="0"/>
              </a:spcAft>
              <a:buSzPts val="1400"/>
              <a:buChar char="-"/>
            </a:pPr>
            <a:r>
              <a:rPr lang="en"/>
              <a:t>Provides virtual volunteering options, crucial in the context of a pandemic and remote work environments</a:t>
            </a:r>
            <a:endParaRPr/>
          </a:p>
          <a:p>
            <a:pPr indent="-317500" lvl="0" marL="457200" rtl="0" algn="l">
              <a:spcBef>
                <a:spcPts val="0"/>
              </a:spcBef>
              <a:spcAft>
                <a:spcPts val="0"/>
              </a:spcAft>
              <a:buSzPts val="1400"/>
              <a:buChar char="-"/>
            </a:pPr>
            <a:r>
              <a:rPr lang="en"/>
              <a:t>Offers customized solutions that cater to the specific CSR needs and goals of different businesses</a:t>
            </a:r>
            <a:endParaRPr/>
          </a:p>
        </p:txBody>
      </p:sp>
      <p:sp>
        <p:nvSpPr>
          <p:cNvPr id="739" name="Google Shape;739;p93"/>
          <p:cNvSpPr txBox="1"/>
          <p:nvPr/>
        </p:nvSpPr>
        <p:spPr>
          <a:xfrm>
            <a:off x="661225" y="1081575"/>
            <a:ext cx="7821600" cy="45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Montserrat"/>
                <a:ea typeface="Montserrat"/>
                <a:cs typeface="Montserrat"/>
                <a:sym typeface="Montserrat"/>
              </a:rPr>
              <a:t>Helps companies enable their employees to volunteer with thousands of nonprofits in 100+ countries</a:t>
            </a:r>
            <a:endParaRPr>
              <a:latin typeface="Montserrat"/>
              <a:ea typeface="Montserrat"/>
              <a:cs typeface="Montserrat"/>
              <a:sym typeface="Montserrat"/>
            </a:endParaRPr>
          </a:p>
        </p:txBody>
      </p:sp>
      <p:pic>
        <p:nvPicPr>
          <p:cNvPr id="740" name="Google Shape;740;p93"/>
          <p:cNvPicPr preferRelativeResize="0"/>
          <p:nvPr/>
        </p:nvPicPr>
        <p:blipFill>
          <a:blip r:embed="rId3">
            <a:alphaModFix/>
          </a:blip>
          <a:stretch>
            <a:fillRect/>
          </a:stretch>
        </p:blipFill>
        <p:spPr>
          <a:xfrm>
            <a:off x="987552" y="466344"/>
            <a:ext cx="1362458" cy="713231"/>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4" name="Shape 744"/>
        <p:cNvGrpSpPr/>
        <p:nvPr/>
      </p:nvGrpSpPr>
      <p:grpSpPr>
        <a:xfrm>
          <a:off x="0" y="0"/>
          <a:ext cx="0" cy="0"/>
          <a:chOff x="0" y="0"/>
          <a:chExt cx="0" cy="0"/>
        </a:xfrm>
      </p:grpSpPr>
      <p:sp>
        <p:nvSpPr>
          <p:cNvPr id="745" name="Google Shape;745;p94"/>
          <p:cNvSpPr txBox="1"/>
          <p:nvPr>
            <p:ph type="title"/>
          </p:nvPr>
        </p:nvSpPr>
        <p:spPr>
          <a:xfrm>
            <a:off x="1531650" y="445025"/>
            <a:ext cx="60807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Goodera</a:t>
            </a:r>
            <a:endParaRPr/>
          </a:p>
        </p:txBody>
      </p:sp>
      <p:sp>
        <p:nvSpPr>
          <p:cNvPr id="746" name="Google Shape;746;p94"/>
          <p:cNvSpPr txBox="1"/>
          <p:nvPr/>
        </p:nvSpPr>
        <p:spPr>
          <a:xfrm>
            <a:off x="661225" y="1081575"/>
            <a:ext cx="7821600" cy="45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Montserrat"/>
                <a:ea typeface="Montserrat"/>
                <a:cs typeface="Montserrat"/>
                <a:sym typeface="Montserrat"/>
              </a:rPr>
              <a:t>Helps companies enable their employees to volunteer with thousands of nonprofits in 100+ countries</a:t>
            </a:r>
            <a:endParaRPr>
              <a:latin typeface="Montserrat"/>
              <a:ea typeface="Montserrat"/>
              <a:cs typeface="Montserrat"/>
              <a:sym typeface="Montserrat"/>
            </a:endParaRPr>
          </a:p>
        </p:txBody>
      </p:sp>
      <p:sp>
        <p:nvSpPr>
          <p:cNvPr id="747" name="Google Shape;747;p94"/>
          <p:cNvSpPr txBox="1"/>
          <p:nvPr>
            <p:ph idx="2" type="subTitle"/>
          </p:nvPr>
        </p:nvSpPr>
        <p:spPr>
          <a:xfrm>
            <a:off x="661225" y="1789375"/>
            <a:ext cx="7892400" cy="2702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chemeClr val="dk1"/>
                </a:solidFill>
              </a:rPr>
              <a:t>Sell-In’s Differentiation</a:t>
            </a:r>
            <a:endParaRPr b="1">
              <a:solidFill>
                <a:schemeClr val="dk1"/>
              </a:solidFill>
            </a:endParaRPr>
          </a:p>
          <a:p>
            <a:pPr indent="-317500" lvl="0" marL="457200" rtl="0" algn="l">
              <a:spcBef>
                <a:spcPts val="1000"/>
              </a:spcBef>
              <a:spcAft>
                <a:spcPts val="0"/>
              </a:spcAft>
              <a:buSzPts val="1400"/>
              <a:buChar char="-"/>
            </a:pPr>
            <a:r>
              <a:rPr lang="en">
                <a:solidFill>
                  <a:schemeClr val="dk1"/>
                </a:solidFill>
              </a:rPr>
              <a:t>Focus is not for employees, but students as well</a:t>
            </a:r>
            <a:endParaRPr>
              <a:solidFill>
                <a:schemeClr val="dk1"/>
              </a:solidFill>
            </a:endParaRPr>
          </a:p>
          <a:p>
            <a:pPr indent="-317500" lvl="1" marL="914400" rtl="0" algn="l">
              <a:spcBef>
                <a:spcPts val="0"/>
              </a:spcBef>
              <a:spcAft>
                <a:spcPts val="0"/>
              </a:spcAft>
              <a:buSzPts val="1400"/>
              <a:buChar char="-"/>
            </a:pPr>
            <a:r>
              <a:rPr lang="en">
                <a:solidFill>
                  <a:schemeClr val="dk1"/>
                </a:solidFill>
              </a:rPr>
              <a:t>Promoting access and engagement to anyone who has access to the app</a:t>
            </a:r>
            <a:endParaRPr>
              <a:solidFill>
                <a:schemeClr val="dk1"/>
              </a:solidFill>
            </a:endParaRPr>
          </a:p>
          <a:p>
            <a:pPr indent="-317500" lvl="0" marL="457200" rtl="0" algn="l">
              <a:spcBef>
                <a:spcPts val="0"/>
              </a:spcBef>
              <a:spcAft>
                <a:spcPts val="0"/>
              </a:spcAft>
              <a:buClr>
                <a:schemeClr val="dk1"/>
              </a:buClr>
              <a:buSzPts val="1400"/>
              <a:buChar char="-"/>
            </a:pPr>
            <a:r>
              <a:rPr lang="en"/>
              <a:t>Provides students with a chance to explore opportunities not just to contribute towards NGOs but also to enhance their own learning and growth. </a:t>
            </a:r>
            <a:endParaRPr/>
          </a:p>
          <a:p>
            <a:pPr indent="0" lvl="0" marL="0" rtl="0" algn="l">
              <a:spcBef>
                <a:spcPts val="1000"/>
              </a:spcBef>
              <a:spcAft>
                <a:spcPts val="0"/>
              </a:spcAft>
              <a:buNone/>
            </a:pPr>
            <a:r>
              <a:rPr b="1" lang="en"/>
              <a:t>Implications for our app</a:t>
            </a:r>
            <a:endParaRPr b="1"/>
          </a:p>
          <a:p>
            <a:pPr indent="-317500" lvl="0" marL="457200" rtl="0" algn="l">
              <a:spcBef>
                <a:spcPts val="1000"/>
              </a:spcBef>
              <a:spcAft>
                <a:spcPts val="0"/>
              </a:spcAft>
              <a:buSzPts val="1400"/>
              <a:buChar char="-"/>
            </a:pPr>
            <a:r>
              <a:rPr lang="en"/>
              <a:t>Goodera accommodating virtual volunteer opportunities speaks to the larger goal for making social impact accessible to people with different backgrounds. This ties to ensuring there are a diverse range of long term opportunities that people can sustainably engage in depending on their situation.</a:t>
            </a:r>
            <a:endParaRPr/>
          </a:p>
        </p:txBody>
      </p:sp>
      <p:pic>
        <p:nvPicPr>
          <p:cNvPr id="748" name="Google Shape;748;p94"/>
          <p:cNvPicPr preferRelativeResize="0"/>
          <p:nvPr/>
        </p:nvPicPr>
        <p:blipFill>
          <a:blip r:embed="rId3">
            <a:alphaModFix/>
          </a:blip>
          <a:stretch>
            <a:fillRect/>
          </a:stretch>
        </p:blipFill>
        <p:spPr>
          <a:xfrm>
            <a:off x="987552" y="466344"/>
            <a:ext cx="1362458" cy="713231"/>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2" name="Shape 752"/>
        <p:cNvGrpSpPr/>
        <p:nvPr/>
      </p:nvGrpSpPr>
      <p:grpSpPr>
        <a:xfrm>
          <a:off x="0" y="0"/>
          <a:ext cx="0" cy="0"/>
          <a:chOff x="0" y="0"/>
          <a:chExt cx="0" cy="0"/>
        </a:xfrm>
      </p:grpSpPr>
      <p:sp>
        <p:nvSpPr>
          <p:cNvPr id="753" name="Google Shape;753;p95"/>
          <p:cNvSpPr txBox="1"/>
          <p:nvPr>
            <p:ph type="title"/>
          </p:nvPr>
        </p:nvSpPr>
        <p:spPr>
          <a:xfrm>
            <a:off x="1531650" y="445025"/>
            <a:ext cx="60807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Key Competitor Analysis Matrix</a:t>
            </a:r>
            <a:endParaRPr/>
          </a:p>
        </p:txBody>
      </p:sp>
      <p:graphicFrame>
        <p:nvGraphicFramePr>
          <p:cNvPr id="754" name="Google Shape;754;p95"/>
          <p:cNvGraphicFramePr/>
          <p:nvPr/>
        </p:nvGraphicFramePr>
        <p:xfrm>
          <a:off x="244500" y="1217500"/>
          <a:ext cx="3000000" cy="3000000"/>
        </p:xfrm>
        <a:graphic>
          <a:graphicData uri="http://schemas.openxmlformats.org/drawingml/2006/table">
            <a:tbl>
              <a:tblPr>
                <a:noFill/>
                <a:tableStyleId>{CEE50051-2450-4FCA-987C-58B546FE8DB3}</a:tableStyleId>
              </a:tblPr>
              <a:tblGrid>
                <a:gridCol w="1444450"/>
                <a:gridCol w="1444450"/>
                <a:gridCol w="1444450"/>
                <a:gridCol w="1444450"/>
                <a:gridCol w="1444450"/>
                <a:gridCol w="1444450"/>
              </a:tblGrid>
              <a:tr h="629100">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en"/>
                        <a:t>    </a:t>
                      </a:r>
                      <a:r>
                        <a:rPr b="1" lang="en"/>
                        <a:t>Sell-In</a:t>
                      </a:r>
                      <a:endParaRPr b="1"/>
                    </a:p>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solidFill>
                      <a:prstDash val="solid"/>
                      <a:round/>
                      <a:headEnd len="sm" w="sm" type="none"/>
                      <a:tailEnd len="sm" w="sm" type="none"/>
                    </a:lnB>
                  </a:tcPr>
                </a:tc>
              </a:tr>
              <a:tr h="360400">
                <a:tc>
                  <a:txBody>
                    <a:bodyPr/>
                    <a:lstStyle/>
                    <a:p>
                      <a:pPr indent="0" lvl="0" marL="0" rtl="0" algn="l">
                        <a:spcBef>
                          <a:spcPts val="0"/>
                        </a:spcBef>
                        <a:spcAft>
                          <a:spcPts val="0"/>
                        </a:spcAft>
                        <a:buNone/>
                      </a:pPr>
                      <a:r>
                        <a:rPr lang="en" sz="900">
                          <a:latin typeface="Montserrat"/>
                          <a:ea typeface="Montserrat"/>
                          <a:cs typeface="Montserrat"/>
                          <a:sym typeface="Montserrat"/>
                        </a:rPr>
                        <a:t>Match with a mentor</a:t>
                      </a:r>
                      <a:endParaRPr sz="900">
                        <a:latin typeface="Montserrat"/>
                        <a:ea typeface="Montserrat"/>
                        <a:cs typeface="Montserrat"/>
                        <a:sym typeface="Montserrat"/>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709525">
                <a:tc>
                  <a:txBody>
                    <a:bodyPr/>
                    <a:lstStyle/>
                    <a:p>
                      <a:pPr indent="0" lvl="0" marL="0" rtl="0" algn="l">
                        <a:spcBef>
                          <a:spcPts val="0"/>
                        </a:spcBef>
                        <a:spcAft>
                          <a:spcPts val="0"/>
                        </a:spcAft>
                        <a:buNone/>
                      </a:pPr>
                      <a:r>
                        <a:rPr lang="en" sz="900">
                          <a:latin typeface="Montserrat"/>
                          <a:ea typeface="Montserrat"/>
                          <a:cs typeface="Montserrat"/>
                          <a:sym typeface="Montserrat"/>
                        </a:rPr>
                        <a:t>Customized social impact specific jobs/internships search</a:t>
                      </a:r>
                      <a:endParaRPr sz="900">
                        <a:latin typeface="Montserrat"/>
                        <a:ea typeface="Montserrat"/>
                        <a:cs typeface="Montserrat"/>
                        <a:sym typeface="Montserrat"/>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525225">
                <a:tc>
                  <a:txBody>
                    <a:bodyPr/>
                    <a:lstStyle/>
                    <a:p>
                      <a:pPr indent="0" lvl="0" marL="0" rtl="0" algn="l">
                        <a:spcBef>
                          <a:spcPts val="0"/>
                        </a:spcBef>
                        <a:spcAft>
                          <a:spcPts val="0"/>
                        </a:spcAft>
                        <a:buNone/>
                      </a:pPr>
                      <a:r>
                        <a:rPr lang="en" sz="900">
                          <a:latin typeface="Montserrat"/>
                          <a:ea typeface="Montserrat"/>
                          <a:cs typeface="Montserrat"/>
                          <a:sym typeface="Montserrat"/>
                        </a:rPr>
                        <a:t>Get job referral from mentor through the app</a:t>
                      </a:r>
                      <a:endParaRPr sz="900">
                        <a:latin typeface="Montserrat"/>
                        <a:ea typeface="Montserrat"/>
                        <a:cs typeface="Montserrat"/>
                        <a:sym typeface="Montserrat"/>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42300">
                <a:tc>
                  <a:txBody>
                    <a:bodyPr/>
                    <a:lstStyle/>
                    <a:p>
                      <a:pPr indent="0" lvl="0" marL="0" rtl="0" algn="l">
                        <a:spcBef>
                          <a:spcPts val="0"/>
                        </a:spcBef>
                        <a:spcAft>
                          <a:spcPts val="0"/>
                        </a:spcAft>
                        <a:buNone/>
                      </a:pPr>
                      <a:r>
                        <a:rPr lang="en" sz="900">
                          <a:latin typeface="Montserrat"/>
                          <a:ea typeface="Montserrat"/>
                          <a:cs typeface="Montserrat"/>
                          <a:sym typeface="Montserrat"/>
                        </a:rPr>
                        <a:t>Create and attend </a:t>
                      </a:r>
                      <a:r>
                        <a:rPr lang="en" sz="900">
                          <a:latin typeface="Montserrat"/>
                          <a:ea typeface="Montserrat"/>
                          <a:cs typeface="Montserrat"/>
                          <a:sym typeface="Montserrat"/>
                        </a:rPr>
                        <a:t>impact</a:t>
                      </a:r>
                      <a:r>
                        <a:rPr lang="en" sz="900">
                          <a:latin typeface="Montserrat"/>
                          <a:ea typeface="Montserrat"/>
                          <a:cs typeface="Montserrat"/>
                          <a:sym typeface="Montserrat"/>
                        </a:rPr>
                        <a:t> related career fairs/networking events</a:t>
                      </a:r>
                      <a:endParaRPr sz="900">
                        <a:latin typeface="Montserrat"/>
                        <a:ea typeface="Montserrat"/>
                        <a:cs typeface="Montserrat"/>
                        <a:sym typeface="Montserrat"/>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pic>
        <p:nvPicPr>
          <p:cNvPr id="755" name="Google Shape;755;p95"/>
          <p:cNvPicPr preferRelativeResize="0"/>
          <p:nvPr/>
        </p:nvPicPr>
        <p:blipFill>
          <a:blip r:embed="rId3">
            <a:alphaModFix/>
          </a:blip>
          <a:stretch>
            <a:fillRect/>
          </a:stretch>
        </p:blipFill>
        <p:spPr>
          <a:xfrm>
            <a:off x="2120113" y="1217495"/>
            <a:ext cx="572700" cy="572700"/>
          </a:xfrm>
          <a:prstGeom prst="rect">
            <a:avLst/>
          </a:prstGeom>
          <a:noFill/>
          <a:ln>
            <a:noFill/>
          </a:ln>
        </p:spPr>
      </p:pic>
      <p:pic>
        <p:nvPicPr>
          <p:cNvPr id="756" name="Google Shape;756;p95"/>
          <p:cNvPicPr preferRelativeResize="0"/>
          <p:nvPr/>
        </p:nvPicPr>
        <p:blipFill>
          <a:blip r:embed="rId4">
            <a:alphaModFix/>
          </a:blip>
          <a:stretch>
            <a:fillRect/>
          </a:stretch>
        </p:blipFill>
        <p:spPr>
          <a:xfrm>
            <a:off x="3640938" y="1217500"/>
            <a:ext cx="572700" cy="572700"/>
          </a:xfrm>
          <a:prstGeom prst="rect">
            <a:avLst/>
          </a:prstGeom>
          <a:noFill/>
          <a:ln>
            <a:noFill/>
          </a:ln>
        </p:spPr>
      </p:pic>
      <p:pic>
        <p:nvPicPr>
          <p:cNvPr id="757" name="Google Shape;757;p95"/>
          <p:cNvPicPr preferRelativeResize="0"/>
          <p:nvPr/>
        </p:nvPicPr>
        <p:blipFill>
          <a:blip r:embed="rId5">
            <a:alphaModFix/>
          </a:blip>
          <a:stretch>
            <a:fillRect/>
          </a:stretch>
        </p:blipFill>
        <p:spPr>
          <a:xfrm>
            <a:off x="5094939" y="1217500"/>
            <a:ext cx="572723" cy="572700"/>
          </a:xfrm>
          <a:prstGeom prst="rect">
            <a:avLst/>
          </a:prstGeom>
          <a:noFill/>
          <a:ln>
            <a:noFill/>
          </a:ln>
        </p:spPr>
      </p:pic>
      <p:pic>
        <p:nvPicPr>
          <p:cNvPr id="758" name="Google Shape;758;p95"/>
          <p:cNvPicPr preferRelativeResize="0"/>
          <p:nvPr/>
        </p:nvPicPr>
        <p:blipFill>
          <a:blip r:embed="rId6">
            <a:alphaModFix/>
          </a:blip>
          <a:stretch>
            <a:fillRect/>
          </a:stretch>
        </p:blipFill>
        <p:spPr>
          <a:xfrm>
            <a:off x="6548987" y="1217500"/>
            <a:ext cx="572701" cy="572701"/>
          </a:xfrm>
          <a:prstGeom prst="rect">
            <a:avLst/>
          </a:prstGeom>
          <a:noFill/>
          <a:ln>
            <a:noFill/>
          </a:ln>
        </p:spPr>
      </p:pic>
      <p:pic>
        <p:nvPicPr>
          <p:cNvPr id="759" name="Google Shape;759;p95"/>
          <p:cNvPicPr preferRelativeResize="0"/>
          <p:nvPr/>
        </p:nvPicPr>
        <p:blipFill>
          <a:blip r:embed="rId7">
            <a:alphaModFix/>
          </a:blip>
          <a:stretch>
            <a:fillRect/>
          </a:stretch>
        </p:blipFill>
        <p:spPr>
          <a:xfrm>
            <a:off x="5094942" y="1846600"/>
            <a:ext cx="405438" cy="374525"/>
          </a:xfrm>
          <a:prstGeom prst="rect">
            <a:avLst/>
          </a:prstGeom>
          <a:noFill/>
          <a:ln>
            <a:noFill/>
          </a:ln>
        </p:spPr>
      </p:pic>
      <p:pic>
        <p:nvPicPr>
          <p:cNvPr id="760" name="Google Shape;760;p95"/>
          <p:cNvPicPr preferRelativeResize="0"/>
          <p:nvPr/>
        </p:nvPicPr>
        <p:blipFill>
          <a:blip r:embed="rId7">
            <a:alphaModFix/>
          </a:blip>
          <a:stretch>
            <a:fillRect/>
          </a:stretch>
        </p:blipFill>
        <p:spPr>
          <a:xfrm>
            <a:off x="7877767" y="1868275"/>
            <a:ext cx="405438" cy="374525"/>
          </a:xfrm>
          <a:prstGeom prst="rect">
            <a:avLst/>
          </a:prstGeom>
          <a:noFill/>
          <a:ln>
            <a:noFill/>
          </a:ln>
        </p:spPr>
      </p:pic>
      <p:pic>
        <p:nvPicPr>
          <p:cNvPr id="761" name="Google Shape;761;p95"/>
          <p:cNvPicPr preferRelativeResize="0"/>
          <p:nvPr/>
        </p:nvPicPr>
        <p:blipFill>
          <a:blip r:embed="rId7">
            <a:alphaModFix/>
          </a:blip>
          <a:stretch>
            <a:fillRect/>
          </a:stretch>
        </p:blipFill>
        <p:spPr>
          <a:xfrm>
            <a:off x="7877767" y="2444750"/>
            <a:ext cx="405438" cy="374525"/>
          </a:xfrm>
          <a:prstGeom prst="rect">
            <a:avLst/>
          </a:prstGeom>
          <a:noFill/>
          <a:ln>
            <a:noFill/>
          </a:ln>
        </p:spPr>
      </p:pic>
      <p:pic>
        <p:nvPicPr>
          <p:cNvPr id="762" name="Google Shape;762;p95"/>
          <p:cNvPicPr preferRelativeResize="0"/>
          <p:nvPr/>
        </p:nvPicPr>
        <p:blipFill>
          <a:blip r:embed="rId7">
            <a:alphaModFix/>
          </a:blip>
          <a:stretch>
            <a:fillRect/>
          </a:stretch>
        </p:blipFill>
        <p:spPr>
          <a:xfrm>
            <a:off x="7877767" y="3021225"/>
            <a:ext cx="405438" cy="374525"/>
          </a:xfrm>
          <a:prstGeom prst="rect">
            <a:avLst/>
          </a:prstGeom>
          <a:noFill/>
          <a:ln>
            <a:noFill/>
          </a:ln>
        </p:spPr>
      </p:pic>
      <p:pic>
        <p:nvPicPr>
          <p:cNvPr id="763" name="Google Shape;763;p95"/>
          <p:cNvPicPr preferRelativeResize="0"/>
          <p:nvPr/>
        </p:nvPicPr>
        <p:blipFill>
          <a:blip r:embed="rId7">
            <a:alphaModFix/>
          </a:blip>
          <a:stretch>
            <a:fillRect/>
          </a:stretch>
        </p:blipFill>
        <p:spPr>
          <a:xfrm>
            <a:off x="7877767" y="3776300"/>
            <a:ext cx="405438" cy="374525"/>
          </a:xfrm>
          <a:prstGeom prst="rect">
            <a:avLst/>
          </a:prstGeom>
          <a:noFill/>
          <a:ln>
            <a:noFill/>
          </a:ln>
        </p:spPr>
      </p:pic>
      <p:pic>
        <p:nvPicPr>
          <p:cNvPr id="764" name="Google Shape;764;p95"/>
          <p:cNvPicPr preferRelativeResize="0"/>
          <p:nvPr/>
        </p:nvPicPr>
        <p:blipFill>
          <a:blip r:embed="rId7">
            <a:alphaModFix/>
          </a:blip>
          <a:stretch>
            <a:fillRect/>
          </a:stretch>
        </p:blipFill>
        <p:spPr>
          <a:xfrm>
            <a:off x="6632617" y="2444750"/>
            <a:ext cx="405438" cy="374525"/>
          </a:xfrm>
          <a:prstGeom prst="rect">
            <a:avLst/>
          </a:prstGeom>
          <a:noFill/>
          <a:ln>
            <a:noFill/>
          </a:ln>
        </p:spPr>
      </p:pic>
      <p:pic>
        <p:nvPicPr>
          <p:cNvPr id="765" name="Google Shape;765;p95"/>
          <p:cNvPicPr preferRelativeResize="0"/>
          <p:nvPr/>
        </p:nvPicPr>
        <p:blipFill>
          <a:blip r:embed="rId7">
            <a:alphaModFix/>
          </a:blip>
          <a:stretch>
            <a:fillRect/>
          </a:stretch>
        </p:blipFill>
        <p:spPr>
          <a:xfrm>
            <a:off x="5094942" y="3103250"/>
            <a:ext cx="405438" cy="374525"/>
          </a:xfrm>
          <a:prstGeom prst="rect">
            <a:avLst/>
          </a:prstGeom>
          <a:noFill/>
          <a:ln>
            <a:noFill/>
          </a:ln>
        </p:spPr>
      </p:pic>
      <p:pic>
        <p:nvPicPr>
          <p:cNvPr id="766" name="Google Shape;766;p95"/>
          <p:cNvPicPr preferRelativeResize="0"/>
          <p:nvPr/>
        </p:nvPicPr>
        <p:blipFill>
          <a:blip r:embed="rId7">
            <a:alphaModFix/>
          </a:blip>
          <a:stretch>
            <a:fillRect/>
          </a:stretch>
        </p:blipFill>
        <p:spPr>
          <a:xfrm>
            <a:off x="2203755" y="2444750"/>
            <a:ext cx="405438" cy="374525"/>
          </a:xfrm>
          <a:prstGeom prst="rect">
            <a:avLst/>
          </a:prstGeom>
          <a:noFill/>
          <a:ln>
            <a:noFill/>
          </a:ln>
        </p:spPr>
      </p:pic>
      <p:pic>
        <p:nvPicPr>
          <p:cNvPr id="767" name="Google Shape;767;p95"/>
          <p:cNvPicPr preferRelativeResize="0"/>
          <p:nvPr/>
        </p:nvPicPr>
        <p:blipFill>
          <a:blip r:embed="rId7">
            <a:alphaModFix/>
          </a:blip>
          <a:stretch>
            <a:fillRect/>
          </a:stretch>
        </p:blipFill>
        <p:spPr>
          <a:xfrm>
            <a:off x="3724580" y="3729050"/>
            <a:ext cx="405438" cy="374525"/>
          </a:xfrm>
          <a:prstGeom prst="rect">
            <a:avLst/>
          </a:prstGeom>
          <a:noFill/>
          <a:ln>
            <a:noFill/>
          </a:ln>
        </p:spPr>
      </p:pic>
      <p:pic>
        <p:nvPicPr>
          <p:cNvPr id="768" name="Google Shape;768;p95"/>
          <p:cNvPicPr preferRelativeResize="0"/>
          <p:nvPr/>
        </p:nvPicPr>
        <p:blipFill>
          <a:blip r:embed="rId7">
            <a:alphaModFix/>
          </a:blip>
          <a:stretch>
            <a:fillRect/>
          </a:stretch>
        </p:blipFill>
        <p:spPr>
          <a:xfrm>
            <a:off x="2203755" y="3103250"/>
            <a:ext cx="405438" cy="374525"/>
          </a:xfrm>
          <a:prstGeom prst="rect">
            <a:avLst/>
          </a:prstGeom>
          <a:noFill/>
          <a:ln>
            <a:noFill/>
          </a:ln>
        </p:spPr>
      </p:pic>
      <p:pic>
        <p:nvPicPr>
          <p:cNvPr id="769" name="Google Shape;769;p95"/>
          <p:cNvPicPr preferRelativeResize="0"/>
          <p:nvPr/>
        </p:nvPicPr>
        <p:blipFill>
          <a:blip r:embed="rId7">
            <a:alphaModFix/>
          </a:blip>
          <a:stretch>
            <a:fillRect/>
          </a:stretch>
        </p:blipFill>
        <p:spPr>
          <a:xfrm>
            <a:off x="3724580" y="2444750"/>
            <a:ext cx="405438" cy="37452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3" name="Shape 773"/>
        <p:cNvGrpSpPr/>
        <p:nvPr/>
      </p:nvGrpSpPr>
      <p:grpSpPr>
        <a:xfrm>
          <a:off x="0" y="0"/>
          <a:ext cx="0" cy="0"/>
          <a:chOff x="0" y="0"/>
          <a:chExt cx="0" cy="0"/>
        </a:xfrm>
      </p:grpSpPr>
      <p:sp>
        <p:nvSpPr>
          <p:cNvPr id="774" name="Google Shape;774;p96"/>
          <p:cNvSpPr txBox="1"/>
          <p:nvPr>
            <p:ph type="title"/>
          </p:nvPr>
        </p:nvSpPr>
        <p:spPr>
          <a:xfrm>
            <a:off x="713250" y="388425"/>
            <a:ext cx="4711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Values in Design</a:t>
            </a:r>
            <a:endParaRPr/>
          </a:p>
        </p:txBody>
      </p:sp>
      <p:sp>
        <p:nvSpPr>
          <p:cNvPr id="775" name="Google Shape;775;p96"/>
          <p:cNvSpPr txBox="1"/>
          <p:nvPr>
            <p:ph idx="1" type="body"/>
          </p:nvPr>
        </p:nvSpPr>
        <p:spPr>
          <a:xfrm>
            <a:off x="713250" y="961125"/>
            <a:ext cx="7717500" cy="3295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b="1" lang="en"/>
              <a:t>Inclusivity</a:t>
            </a:r>
            <a:endParaRPr b="1"/>
          </a:p>
          <a:p>
            <a:pPr indent="-298450" lvl="1" marL="914400" rtl="0" algn="l">
              <a:spcBef>
                <a:spcPts val="0"/>
              </a:spcBef>
              <a:spcAft>
                <a:spcPts val="0"/>
              </a:spcAft>
              <a:buSzPts val="1100"/>
              <a:buChar char="○"/>
            </a:pPr>
            <a:r>
              <a:rPr lang="en" sz="1100"/>
              <a:t>Students</a:t>
            </a:r>
            <a:r>
              <a:rPr lang="en" sz="1100"/>
              <a:t> from all backgrounds are encouraged to join and use </a:t>
            </a:r>
            <a:r>
              <a:rPr lang="en" sz="1100"/>
              <a:t>their</a:t>
            </a:r>
            <a:r>
              <a:rPr lang="en" sz="1100"/>
              <a:t> skills to help </a:t>
            </a:r>
            <a:endParaRPr sz="1100"/>
          </a:p>
          <a:p>
            <a:pPr indent="-298450" lvl="0" marL="457200" rtl="0" algn="l">
              <a:spcBef>
                <a:spcPts val="0"/>
              </a:spcBef>
              <a:spcAft>
                <a:spcPts val="0"/>
              </a:spcAft>
              <a:buSzPts val="1100"/>
              <a:buChar char="●"/>
            </a:pPr>
            <a:r>
              <a:rPr b="1" lang="en"/>
              <a:t>Empathy </a:t>
            </a:r>
            <a:endParaRPr b="1"/>
          </a:p>
          <a:p>
            <a:pPr indent="-298450" lvl="1" marL="914400" rtl="0" algn="l">
              <a:spcBef>
                <a:spcPts val="0"/>
              </a:spcBef>
              <a:spcAft>
                <a:spcPts val="0"/>
              </a:spcAft>
              <a:buSzPts val="1100"/>
              <a:buChar char="○"/>
            </a:pPr>
            <a:r>
              <a:rPr lang="en" sz="1100"/>
              <a:t>Students</a:t>
            </a:r>
            <a:r>
              <a:rPr lang="en" sz="1100"/>
              <a:t> develop empathy for the nonprofits and projects they work with</a:t>
            </a:r>
            <a:endParaRPr sz="1100"/>
          </a:p>
          <a:p>
            <a:pPr indent="-298450" lvl="0" marL="457200" rtl="0" algn="l">
              <a:spcBef>
                <a:spcPts val="0"/>
              </a:spcBef>
              <a:spcAft>
                <a:spcPts val="0"/>
              </a:spcAft>
              <a:buSzPts val="1100"/>
              <a:buChar char="●"/>
            </a:pPr>
            <a:r>
              <a:rPr b="1" lang="en"/>
              <a:t>Community </a:t>
            </a:r>
            <a:endParaRPr b="1"/>
          </a:p>
          <a:p>
            <a:pPr indent="-298450" lvl="1" marL="914400" rtl="0" algn="l">
              <a:spcBef>
                <a:spcPts val="0"/>
              </a:spcBef>
              <a:spcAft>
                <a:spcPts val="0"/>
              </a:spcAft>
              <a:buSzPts val="1100"/>
              <a:buChar char="○"/>
            </a:pPr>
            <a:r>
              <a:rPr lang="en" sz="1100"/>
              <a:t>Students</a:t>
            </a:r>
            <a:r>
              <a:rPr lang="en" sz="1100"/>
              <a:t> feel like they are a part of a network of social good (helping the NGOs and society, and using those skills to help their companies)   </a:t>
            </a:r>
            <a:endParaRPr sz="1100"/>
          </a:p>
          <a:p>
            <a:pPr indent="-298450" lvl="0" marL="457200" rtl="0" algn="l">
              <a:spcBef>
                <a:spcPts val="0"/>
              </a:spcBef>
              <a:spcAft>
                <a:spcPts val="0"/>
              </a:spcAft>
              <a:buSzPts val="1100"/>
              <a:buChar char="●"/>
            </a:pPr>
            <a:r>
              <a:rPr b="1" lang="en"/>
              <a:t>Meaning </a:t>
            </a:r>
            <a:endParaRPr b="1"/>
          </a:p>
          <a:p>
            <a:pPr indent="-298450" lvl="1" marL="914400" rtl="0" algn="l">
              <a:spcBef>
                <a:spcPts val="0"/>
              </a:spcBef>
              <a:spcAft>
                <a:spcPts val="0"/>
              </a:spcAft>
              <a:buSzPts val="1100"/>
              <a:buChar char="○"/>
            </a:pPr>
            <a:r>
              <a:rPr lang="en" sz="1100"/>
              <a:t>Students</a:t>
            </a:r>
            <a:r>
              <a:rPr lang="en" sz="1100"/>
              <a:t> find meaning through their social impact work and gain access to mentorship</a:t>
            </a:r>
            <a:endParaRPr sz="1100"/>
          </a:p>
          <a:p>
            <a:pPr indent="-298450" lvl="0" marL="457200" rtl="0" algn="l">
              <a:spcBef>
                <a:spcPts val="0"/>
              </a:spcBef>
              <a:spcAft>
                <a:spcPts val="0"/>
              </a:spcAft>
              <a:buSzPts val="1100"/>
              <a:buChar char="●"/>
            </a:pPr>
            <a:r>
              <a:rPr b="1" lang="en"/>
              <a:t>Flexibility </a:t>
            </a:r>
            <a:endParaRPr b="1"/>
          </a:p>
          <a:p>
            <a:pPr indent="-298450" lvl="1" marL="914400" rtl="0" algn="l">
              <a:spcBef>
                <a:spcPts val="0"/>
              </a:spcBef>
              <a:spcAft>
                <a:spcPts val="0"/>
              </a:spcAft>
              <a:buSzPts val="1100"/>
              <a:buChar char="○"/>
            </a:pPr>
            <a:r>
              <a:rPr lang="en" sz="1100"/>
              <a:t>Opportunities are tailored to the students goals and schedules as well as nonprofits needs. Our platform should be fun, and not feel like work.</a:t>
            </a:r>
            <a:endParaRPr sz="1100"/>
          </a:p>
          <a:p>
            <a:pPr indent="-298450" lvl="0" marL="457200" rtl="0" algn="l">
              <a:spcBef>
                <a:spcPts val="0"/>
              </a:spcBef>
              <a:spcAft>
                <a:spcPts val="0"/>
              </a:spcAft>
              <a:buSzPts val="1100"/>
              <a:buChar char="●"/>
            </a:pPr>
            <a:r>
              <a:rPr b="1" lang="en"/>
              <a:t>Long-term impact and sustainability </a:t>
            </a:r>
            <a:endParaRPr b="1"/>
          </a:p>
          <a:p>
            <a:pPr indent="-298450" lvl="1" marL="914400" rtl="0" algn="l">
              <a:spcBef>
                <a:spcPts val="0"/>
              </a:spcBef>
              <a:spcAft>
                <a:spcPts val="0"/>
              </a:spcAft>
              <a:buSzPts val="1100"/>
              <a:buChar char="○"/>
            </a:pPr>
            <a:r>
              <a:rPr lang="en" sz="1100"/>
              <a:t>Not just a 1-time volunteer event, but a sustainable cycle of giving with meaning </a:t>
            </a:r>
            <a:endParaRPr sz="1100"/>
          </a:p>
          <a:p>
            <a:pPr indent="-298450" lvl="0" marL="457200" rtl="0" algn="l">
              <a:spcBef>
                <a:spcPts val="0"/>
              </a:spcBef>
              <a:spcAft>
                <a:spcPts val="0"/>
              </a:spcAft>
              <a:buSzPts val="1100"/>
              <a:buChar char="●"/>
            </a:pPr>
            <a:r>
              <a:rPr b="1" lang="en"/>
              <a:t>Learning by doing</a:t>
            </a:r>
            <a:endParaRPr b="1"/>
          </a:p>
          <a:p>
            <a:pPr indent="-298450" lvl="1" marL="914400" rtl="0" algn="l">
              <a:spcBef>
                <a:spcPts val="0"/>
              </a:spcBef>
              <a:spcAft>
                <a:spcPts val="0"/>
              </a:spcAft>
              <a:buSzPts val="1100"/>
              <a:buChar char="○"/>
            </a:pPr>
            <a:r>
              <a:rPr lang="en" sz="1100"/>
              <a:t>Encouraging lifelong learning of students through real-world projects, not just classes </a:t>
            </a:r>
            <a:endParaRPr sz="1100"/>
          </a:p>
          <a:p>
            <a:pPr indent="-298450" lvl="0" marL="457200" rtl="0" algn="l">
              <a:spcBef>
                <a:spcPts val="0"/>
              </a:spcBef>
              <a:spcAft>
                <a:spcPts val="0"/>
              </a:spcAft>
              <a:buSzPts val="1100"/>
              <a:buChar char="●"/>
            </a:pPr>
            <a:r>
              <a:rPr b="1" lang="en"/>
              <a:t>Knowledge sharing and expanding </a:t>
            </a:r>
            <a:endParaRPr b="1"/>
          </a:p>
          <a:p>
            <a:pPr indent="-298450" lvl="1" marL="914400" rtl="0" algn="l">
              <a:spcBef>
                <a:spcPts val="0"/>
              </a:spcBef>
              <a:spcAft>
                <a:spcPts val="0"/>
              </a:spcAft>
              <a:buSzPts val="1100"/>
              <a:buChar char="○"/>
            </a:pPr>
            <a:r>
              <a:rPr lang="en" sz="1100"/>
              <a:t>Have students share their own skills and knowledge with nonprofits and vice versa</a:t>
            </a:r>
            <a:endParaRPr sz="1100"/>
          </a:p>
          <a:p>
            <a:pPr indent="-298450" lvl="0" marL="457200" rtl="0" algn="l">
              <a:spcBef>
                <a:spcPts val="0"/>
              </a:spcBef>
              <a:spcAft>
                <a:spcPts val="0"/>
              </a:spcAft>
              <a:buSzPts val="1100"/>
              <a:buChar char="●"/>
            </a:pPr>
            <a:r>
              <a:rPr b="1" lang="en"/>
              <a:t>Step outside comfort zone </a:t>
            </a:r>
            <a:endParaRPr b="1"/>
          </a:p>
          <a:p>
            <a:pPr indent="-298450" lvl="1" marL="914400" rtl="0" algn="l">
              <a:spcBef>
                <a:spcPts val="0"/>
              </a:spcBef>
              <a:spcAft>
                <a:spcPts val="0"/>
              </a:spcAft>
              <a:buSzPts val="1100"/>
              <a:buChar char="○"/>
            </a:pPr>
            <a:r>
              <a:rPr lang="en" sz="1100"/>
              <a:t>Encourage students to try new things, develop new skills, and work on projects they may not have exposure to in their day to day academic life</a:t>
            </a:r>
            <a:endParaRPr sz="1100"/>
          </a:p>
          <a:p>
            <a:pPr indent="0" lvl="0" marL="457200" rtl="0" algn="l">
              <a:spcBef>
                <a:spcPts val="1200"/>
              </a:spcBef>
              <a:spcAft>
                <a:spcPts val="1200"/>
              </a:spcAft>
              <a:buNone/>
            </a:pPr>
            <a:r>
              <a:t/>
            </a:r>
            <a:endParaRPr b="1"/>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9" name="Shape 779"/>
        <p:cNvGrpSpPr/>
        <p:nvPr/>
      </p:nvGrpSpPr>
      <p:grpSpPr>
        <a:xfrm>
          <a:off x="0" y="0"/>
          <a:ext cx="0" cy="0"/>
          <a:chOff x="0" y="0"/>
          <a:chExt cx="0" cy="0"/>
        </a:xfrm>
      </p:grpSpPr>
      <p:sp>
        <p:nvSpPr>
          <p:cNvPr id="780" name="Google Shape;780;p97"/>
          <p:cNvSpPr txBox="1"/>
          <p:nvPr>
            <p:ph type="title"/>
          </p:nvPr>
        </p:nvSpPr>
        <p:spPr>
          <a:xfrm>
            <a:off x="713225" y="445025"/>
            <a:ext cx="4711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Stakeholders Overview</a:t>
            </a:r>
            <a:endParaRPr/>
          </a:p>
        </p:txBody>
      </p:sp>
      <p:sp>
        <p:nvSpPr>
          <p:cNvPr id="781" name="Google Shape;781;p97"/>
          <p:cNvSpPr txBox="1"/>
          <p:nvPr>
            <p:ph idx="1" type="body"/>
          </p:nvPr>
        </p:nvSpPr>
        <p:spPr>
          <a:xfrm>
            <a:off x="713250" y="1272925"/>
            <a:ext cx="7717500" cy="329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700"/>
              <a:t>Direct</a:t>
            </a:r>
            <a:endParaRPr b="1" sz="1700"/>
          </a:p>
          <a:p>
            <a:pPr indent="-336550" lvl="0" marL="457200" rtl="0" algn="l">
              <a:spcBef>
                <a:spcPts val="1200"/>
              </a:spcBef>
              <a:spcAft>
                <a:spcPts val="0"/>
              </a:spcAft>
              <a:buSzPts val="1700"/>
              <a:buFont typeface="Montserrat"/>
              <a:buChar char="●"/>
            </a:pPr>
            <a:r>
              <a:rPr lang="en" sz="1700"/>
              <a:t>Students</a:t>
            </a:r>
            <a:endParaRPr sz="1700"/>
          </a:p>
          <a:p>
            <a:pPr indent="-336550" lvl="0" marL="457200" rtl="0" algn="l">
              <a:spcBef>
                <a:spcPts val="0"/>
              </a:spcBef>
              <a:spcAft>
                <a:spcPts val="0"/>
              </a:spcAft>
              <a:buSzPts val="1700"/>
              <a:buChar char="●"/>
            </a:pPr>
            <a:r>
              <a:rPr lang="en" sz="1700"/>
              <a:t>Mentors who have dedicated their </a:t>
            </a:r>
            <a:r>
              <a:rPr lang="en" sz="1700"/>
              <a:t>careers</a:t>
            </a:r>
            <a:r>
              <a:rPr lang="en" sz="1700"/>
              <a:t> to social impact</a:t>
            </a:r>
            <a:endParaRPr sz="1700"/>
          </a:p>
          <a:p>
            <a:pPr indent="-336550" lvl="0" marL="457200" rtl="0" algn="l">
              <a:spcBef>
                <a:spcPts val="0"/>
              </a:spcBef>
              <a:spcAft>
                <a:spcPts val="0"/>
              </a:spcAft>
              <a:buSzPts val="1700"/>
              <a:buFont typeface="Montserrat"/>
              <a:buChar char="●"/>
            </a:pPr>
            <a:r>
              <a:rPr lang="en" sz="1700"/>
              <a:t>NGOs they’re paired with</a:t>
            </a:r>
            <a:endParaRPr sz="1700"/>
          </a:p>
          <a:p>
            <a:pPr indent="0" lvl="0" marL="0" rtl="0" algn="l">
              <a:spcBef>
                <a:spcPts val="1200"/>
              </a:spcBef>
              <a:spcAft>
                <a:spcPts val="0"/>
              </a:spcAft>
              <a:buNone/>
            </a:pPr>
            <a:r>
              <a:rPr b="1" lang="en" sz="1700"/>
              <a:t>Indirect</a:t>
            </a:r>
            <a:endParaRPr b="1" sz="1700"/>
          </a:p>
          <a:p>
            <a:pPr indent="-336550" lvl="0" marL="457200" rtl="0" algn="l">
              <a:spcBef>
                <a:spcPts val="1200"/>
              </a:spcBef>
              <a:spcAft>
                <a:spcPts val="0"/>
              </a:spcAft>
              <a:buSzPts val="1700"/>
              <a:buChar char="●"/>
            </a:pPr>
            <a:r>
              <a:rPr lang="en" sz="1700"/>
              <a:t>Communities the nonprofits are helping</a:t>
            </a:r>
            <a:endParaRPr sz="1700"/>
          </a:p>
          <a:p>
            <a:pPr indent="-336550" lvl="0" marL="457200" rtl="0" algn="l">
              <a:spcBef>
                <a:spcPts val="0"/>
              </a:spcBef>
              <a:spcAft>
                <a:spcPts val="0"/>
              </a:spcAft>
              <a:buSzPts val="1700"/>
              <a:buChar char="●"/>
            </a:pPr>
            <a:r>
              <a:rPr lang="en" sz="1700"/>
              <a:t>Students’ schools</a:t>
            </a:r>
            <a:endParaRPr sz="1700"/>
          </a:p>
          <a:p>
            <a:pPr indent="-336550" lvl="0" marL="457200" rtl="0" algn="l">
              <a:spcBef>
                <a:spcPts val="0"/>
              </a:spcBef>
              <a:spcAft>
                <a:spcPts val="0"/>
              </a:spcAft>
              <a:buSzPts val="1700"/>
              <a:buChar char="●"/>
            </a:pPr>
            <a:r>
              <a:rPr lang="en" sz="1700"/>
              <a:t>Centers for Career and Professional Development </a:t>
            </a:r>
            <a:endParaRPr sz="1700"/>
          </a:p>
          <a:p>
            <a:pPr indent="0" lvl="0" marL="0" rtl="0" algn="l">
              <a:spcBef>
                <a:spcPts val="1200"/>
              </a:spcBef>
              <a:spcAft>
                <a:spcPts val="1200"/>
              </a:spcAft>
              <a:buNone/>
            </a:pPr>
            <a:r>
              <a:t/>
            </a:r>
            <a:endParaRPr sz="170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5" name="Shape 785"/>
        <p:cNvGrpSpPr/>
        <p:nvPr/>
      </p:nvGrpSpPr>
      <p:grpSpPr>
        <a:xfrm>
          <a:off x="0" y="0"/>
          <a:ext cx="0" cy="0"/>
          <a:chOff x="0" y="0"/>
          <a:chExt cx="0" cy="0"/>
        </a:xfrm>
      </p:grpSpPr>
      <p:sp>
        <p:nvSpPr>
          <p:cNvPr id="786" name="Google Shape;786;p98"/>
          <p:cNvSpPr txBox="1"/>
          <p:nvPr>
            <p:ph type="title"/>
          </p:nvPr>
        </p:nvSpPr>
        <p:spPr>
          <a:xfrm>
            <a:off x="713225" y="445025"/>
            <a:ext cx="4711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Ethical Implications</a:t>
            </a:r>
            <a:endParaRPr/>
          </a:p>
        </p:txBody>
      </p:sp>
      <p:sp>
        <p:nvSpPr>
          <p:cNvPr id="787" name="Google Shape;787;p98"/>
          <p:cNvSpPr txBox="1"/>
          <p:nvPr>
            <p:ph idx="1" type="body"/>
          </p:nvPr>
        </p:nvSpPr>
        <p:spPr>
          <a:xfrm>
            <a:off x="713250" y="1272925"/>
            <a:ext cx="7717500" cy="32958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Font typeface="Montserrat"/>
              <a:buAutoNum type="arabicPeriod"/>
            </a:pPr>
            <a:r>
              <a:rPr b="1" lang="en" sz="1400"/>
              <a:t>Work ↔ Compensation</a:t>
            </a:r>
            <a:endParaRPr b="1" sz="1400"/>
          </a:p>
          <a:p>
            <a:pPr indent="-317500" lvl="1" marL="914400" rtl="0" algn="l">
              <a:spcBef>
                <a:spcPts val="0"/>
              </a:spcBef>
              <a:spcAft>
                <a:spcPts val="0"/>
              </a:spcAft>
              <a:buSzPts val="1400"/>
              <a:buFont typeface="Montserrat"/>
              <a:buAutoNum type="alphaLcPeriod"/>
            </a:pPr>
            <a:r>
              <a:rPr lang="en"/>
              <a:t>Encouraging students to give back without compensation introduces ethical risks. Is it fair to have people work on projects without payment? </a:t>
            </a:r>
            <a:endParaRPr/>
          </a:p>
          <a:p>
            <a:pPr indent="-317500" lvl="1" marL="914400" rtl="0" algn="l">
              <a:spcBef>
                <a:spcPts val="0"/>
              </a:spcBef>
              <a:spcAft>
                <a:spcPts val="0"/>
              </a:spcAft>
              <a:buSzPts val="1400"/>
              <a:buFont typeface="Montserrat"/>
              <a:buAutoNum type="alphaLcPeriod"/>
            </a:pPr>
            <a:r>
              <a:rPr lang="en"/>
              <a:t>Solution: W</a:t>
            </a:r>
            <a:r>
              <a:rPr lang="en"/>
              <a:t>e will make these projects mutually beneficial for all parties involved. Students will feel impact with these </a:t>
            </a:r>
            <a:r>
              <a:rPr lang="en"/>
              <a:t>opportunities</a:t>
            </a:r>
            <a:r>
              <a:rPr lang="en"/>
              <a:t>, and gain new skills and experiences in the process. </a:t>
            </a:r>
            <a:endParaRPr/>
          </a:p>
          <a:p>
            <a:pPr indent="0" lvl="0" marL="0" rtl="0" algn="l">
              <a:spcBef>
                <a:spcPts val="1200"/>
              </a:spcBef>
              <a:spcAft>
                <a:spcPts val="0"/>
              </a:spcAft>
              <a:buNone/>
            </a:pPr>
            <a:r>
              <a:t/>
            </a:r>
            <a:endParaRPr sz="1400"/>
          </a:p>
          <a:p>
            <a:pPr indent="-317500" lvl="0" marL="457200" rtl="0" algn="l">
              <a:spcBef>
                <a:spcPts val="1200"/>
              </a:spcBef>
              <a:spcAft>
                <a:spcPts val="0"/>
              </a:spcAft>
              <a:buSzPts val="1400"/>
              <a:buFont typeface="Montserrat"/>
              <a:buAutoNum type="arabicPeriod"/>
            </a:pPr>
            <a:r>
              <a:rPr b="1" lang="en" sz="1400"/>
              <a:t>Student Involvement ↔ Lack of inclusivity </a:t>
            </a:r>
            <a:endParaRPr b="1" sz="1400"/>
          </a:p>
          <a:p>
            <a:pPr indent="-317500" lvl="1" marL="914400" rtl="0" algn="l">
              <a:spcBef>
                <a:spcPts val="0"/>
              </a:spcBef>
              <a:spcAft>
                <a:spcPts val="0"/>
              </a:spcAft>
              <a:buSzPts val="1400"/>
              <a:buFont typeface="Montserrat"/>
              <a:buAutoNum type="alphaLcPeriod"/>
            </a:pPr>
            <a:r>
              <a:rPr lang="en"/>
              <a:t>If we limit this platform to just students, is this platform inclusive?</a:t>
            </a:r>
            <a:endParaRPr/>
          </a:p>
          <a:p>
            <a:pPr indent="-317500" lvl="1" marL="914400" rtl="0" algn="l">
              <a:spcBef>
                <a:spcPts val="0"/>
              </a:spcBef>
              <a:spcAft>
                <a:spcPts val="0"/>
              </a:spcAft>
              <a:buSzPts val="1400"/>
              <a:buFont typeface="Montserrat"/>
              <a:buAutoNum type="alphaLcPeriod"/>
            </a:pPr>
            <a:r>
              <a:rPr lang="en"/>
              <a:t>Solution: Encourage anyone, at all stages of their lives/careers can give back. We can market to struggling students, but not limit this </a:t>
            </a:r>
            <a:r>
              <a:rPr lang="en"/>
              <a:t>platform</a:t>
            </a:r>
            <a:r>
              <a:rPr lang="en"/>
              <a:t> to only them.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1" name="Shape 791"/>
        <p:cNvGrpSpPr/>
        <p:nvPr/>
      </p:nvGrpSpPr>
      <p:grpSpPr>
        <a:xfrm>
          <a:off x="0" y="0"/>
          <a:ext cx="0" cy="0"/>
          <a:chOff x="0" y="0"/>
          <a:chExt cx="0" cy="0"/>
        </a:xfrm>
      </p:grpSpPr>
      <p:sp>
        <p:nvSpPr>
          <p:cNvPr id="792" name="Google Shape;792;p99"/>
          <p:cNvSpPr txBox="1"/>
          <p:nvPr>
            <p:ph type="title"/>
          </p:nvPr>
        </p:nvSpPr>
        <p:spPr>
          <a:xfrm>
            <a:off x="713225" y="445025"/>
            <a:ext cx="4711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Tasks</a:t>
            </a:r>
            <a:endParaRPr/>
          </a:p>
        </p:txBody>
      </p:sp>
      <p:sp>
        <p:nvSpPr>
          <p:cNvPr id="793" name="Google Shape;793;p99"/>
          <p:cNvSpPr txBox="1"/>
          <p:nvPr>
            <p:ph idx="1" type="body"/>
          </p:nvPr>
        </p:nvSpPr>
        <p:spPr>
          <a:xfrm>
            <a:off x="713250" y="1272925"/>
            <a:ext cx="7717500" cy="3295800"/>
          </a:xfrm>
          <a:prstGeom prst="rect">
            <a:avLst/>
          </a:prstGeom>
        </p:spPr>
        <p:txBody>
          <a:bodyPr anchorCtr="0" anchor="t" bIns="91425" lIns="91425" spcFirstLastPara="1" rIns="91425" wrap="square" tIns="91425">
            <a:noAutofit/>
          </a:bodyPr>
          <a:lstStyle/>
          <a:p>
            <a:pPr indent="-387350" lvl="0" marL="457200" rtl="0" algn="l">
              <a:spcBef>
                <a:spcPts val="0"/>
              </a:spcBef>
              <a:spcAft>
                <a:spcPts val="0"/>
              </a:spcAft>
              <a:buSzPts val="2500"/>
              <a:buAutoNum type="arabicPeriod"/>
            </a:pPr>
            <a:r>
              <a:rPr b="1" lang="en" sz="1800"/>
              <a:t>Simple</a:t>
            </a:r>
            <a:endParaRPr b="1" sz="1800"/>
          </a:p>
          <a:p>
            <a:pPr indent="-342900" lvl="1" marL="914400" rtl="0" algn="l">
              <a:spcBef>
                <a:spcPts val="0"/>
              </a:spcBef>
              <a:spcAft>
                <a:spcPts val="0"/>
              </a:spcAft>
              <a:buSzPts val="1800"/>
              <a:buAutoNum type="alphaLcPeriod"/>
            </a:pPr>
            <a:r>
              <a:rPr lang="en" sz="1800"/>
              <a:t>Find and connect with a mentor devoted to social impact work</a:t>
            </a:r>
            <a:endParaRPr sz="1800"/>
          </a:p>
          <a:p>
            <a:pPr indent="-387350" lvl="0" marL="457200" rtl="0" algn="l">
              <a:spcBef>
                <a:spcPts val="0"/>
              </a:spcBef>
              <a:spcAft>
                <a:spcPts val="0"/>
              </a:spcAft>
              <a:buSzPts val="2500"/>
              <a:buAutoNum type="arabicPeriod"/>
            </a:pPr>
            <a:r>
              <a:rPr b="1" lang="en" sz="1800"/>
              <a:t>Moderate</a:t>
            </a:r>
            <a:endParaRPr b="1" sz="1800"/>
          </a:p>
          <a:p>
            <a:pPr indent="-342900" lvl="1" marL="914400" rtl="0" algn="l">
              <a:spcBef>
                <a:spcPts val="0"/>
              </a:spcBef>
              <a:spcAft>
                <a:spcPts val="0"/>
              </a:spcAft>
              <a:buSzPts val="1800"/>
              <a:buAutoNum type="alphaLcPeriod"/>
            </a:pPr>
            <a:r>
              <a:rPr lang="en" sz="1800"/>
              <a:t>Get referrals through the mentor and find opportunities that are custom to your skill and passions</a:t>
            </a:r>
            <a:endParaRPr sz="1800"/>
          </a:p>
          <a:p>
            <a:pPr indent="-387350" lvl="0" marL="457200" rtl="0" algn="l">
              <a:spcBef>
                <a:spcPts val="0"/>
              </a:spcBef>
              <a:spcAft>
                <a:spcPts val="0"/>
              </a:spcAft>
              <a:buSzPts val="2500"/>
              <a:buAutoNum type="arabicPeriod"/>
            </a:pPr>
            <a:r>
              <a:rPr b="1" lang="en" sz="1800"/>
              <a:t>Complex</a:t>
            </a:r>
            <a:endParaRPr b="1" sz="1800"/>
          </a:p>
          <a:p>
            <a:pPr indent="-342900" lvl="1" marL="914400" rtl="0" algn="l">
              <a:spcBef>
                <a:spcPts val="0"/>
              </a:spcBef>
              <a:spcAft>
                <a:spcPts val="0"/>
              </a:spcAft>
              <a:buSzPts val="1800"/>
              <a:buAutoNum type="alphaLcPeriod"/>
            </a:pPr>
            <a:r>
              <a:rPr lang="en" sz="1800"/>
              <a:t>Organize and attend networking events/career fair with non profits for social impact opportunities</a:t>
            </a:r>
            <a:endParaRPr sz="180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7" name="Shape 797"/>
        <p:cNvGrpSpPr/>
        <p:nvPr/>
      </p:nvGrpSpPr>
      <p:grpSpPr>
        <a:xfrm>
          <a:off x="0" y="0"/>
          <a:ext cx="0" cy="0"/>
          <a:chOff x="0" y="0"/>
          <a:chExt cx="0" cy="0"/>
        </a:xfrm>
      </p:grpSpPr>
      <p:sp>
        <p:nvSpPr>
          <p:cNvPr id="798" name="Google Shape;798;p100"/>
          <p:cNvSpPr txBox="1"/>
          <p:nvPr>
            <p:ph type="title"/>
          </p:nvPr>
        </p:nvSpPr>
        <p:spPr>
          <a:xfrm>
            <a:off x="659700" y="2103875"/>
            <a:ext cx="4711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Video Storyboards</a:t>
            </a:r>
            <a:endParaRPr/>
          </a:p>
        </p:txBody>
      </p:sp>
      <p:pic>
        <p:nvPicPr>
          <p:cNvPr id="799" name="Google Shape;799;p100"/>
          <p:cNvPicPr preferRelativeResize="0"/>
          <p:nvPr/>
        </p:nvPicPr>
        <p:blipFill>
          <a:blip r:embed="rId3">
            <a:alphaModFix/>
          </a:blip>
          <a:stretch>
            <a:fillRect/>
          </a:stretch>
        </p:blipFill>
        <p:spPr>
          <a:xfrm>
            <a:off x="4208550" y="-47712"/>
            <a:ext cx="4508823" cy="5238927"/>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3" name="Shape 803"/>
        <p:cNvGrpSpPr/>
        <p:nvPr/>
      </p:nvGrpSpPr>
      <p:grpSpPr>
        <a:xfrm>
          <a:off x="0" y="0"/>
          <a:ext cx="0" cy="0"/>
          <a:chOff x="0" y="0"/>
          <a:chExt cx="0" cy="0"/>
        </a:xfrm>
      </p:grpSpPr>
      <p:sp>
        <p:nvSpPr>
          <p:cNvPr id="804" name="Google Shape;804;p101"/>
          <p:cNvSpPr txBox="1"/>
          <p:nvPr>
            <p:ph type="title"/>
          </p:nvPr>
        </p:nvSpPr>
        <p:spPr>
          <a:xfrm>
            <a:off x="713225" y="445025"/>
            <a:ext cx="4711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Video</a:t>
            </a:r>
            <a:endParaRPr/>
          </a:p>
        </p:txBody>
      </p:sp>
      <p:sp>
        <p:nvSpPr>
          <p:cNvPr id="805" name="Google Shape;805;p101"/>
          <p:cNvSpPr txBox="1"/>
          <p:nvPr>
            <p:ph idx="1" type="body"/>
          </p:nvPr>
        </p:nvSpPr>
        <p:spPr>
          <a:xfrm>
            <a:off x="713250" y="1272925"/>
            <a:ext cx="7717500" cy="329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3"/>
              </a:rPr>
              <a:t>https://youtu.be/KbqmG_meQI0</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inimalist Business Slides XL by Slidesgo">
  <a:themeElements>
    <a:clrScheme name="Simple Light">
      <a:dk1>
        <a:srgbClr val="000000"/>
      </a:dk1>
      <a:lt1>
        <a:srgbClr val="F5F2EE"/>
      </a:lt1>
      <a:dk2>
        <a:srgbClr val="000000"/>
      </a:dk2>
      <a:lt2>
        <a:srgbClr val="EEEEEE"/>
      </a:lt2>
      <a:accent1>
        <a:srgbClr val="3F3533"/>
      </a:accent1>
      <a:accent2>
        <a:srgbClr val="3F3533"/>
      </a:accent2>
      <a:accent3>
        <a:srgbClr val="3F3533"/>
      </a:accent3>
      <a:accent4>
        <a:srgbClr val="3F3533"/>
      </a:accent4>
      <a:accent5>
        <a:srgbClr val="3F3533"/>
      </a:accent5>
      <a:accent6>
        <a:srgbClr val="3F3533"/>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