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1" r:id="rId5"/>
    <p:sldMasterId id="214748371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y="5143500" cx="9144000"/>
  <p:notesSz cx="6858000" cy="9144000"/>
  <p:embeddedFontLst>
    <p:embeddedFont>
      <p:font typeface="Proxima Nova"/>
      <p:regular r:id="rId43"/>
      <p:bold r:id="rId44"/>
      <p:italic r:id="rId45"/>
      <p:boldItalic r:id="rId46"/>
    </p:embeddedFont>
    <p:embeddedFont>
      <p:font typeface="Merriweather Light"/>
      <p:regular r:id="rId47"/>
      <p:bold r:id="rId48"/>
      <p:italic r:id="rId49"/>
      <p:boldItalic r:id="rId50"/>
    </p:embeddedFont>
    <p:embeddedFont>
      <p:font typeface="Montserrat"/>
      <p:regular r:id="rId51"/>
      <p:bold r:id="rId52"/>
      <p:italic r:id="rId53"/>
      <p:boldItalic r:id="rId54"/>
    </p:embeddedFont>
    <p:embeddedFont>
      <p:font typeface="Open Sans SemiBold"/>
      <p:regular r:id="rId55"/>
      <p:bold r:id="rId56"/>
      <p:italic r:id="rId57"/>
      <p:boldItalic r:id="rId58"/>
    </p:embeddedFont>
    <p:embeddedFont>
      <p:font typeface="Vidaloka"/>
      <p:regular r:id="rId59"/>
    </p:embeddedFont>
    <p:embeddedFont>
      <p:font typeface="Russo One"/>
      <p:regular r:id="rId60"/>
    </p:embeddedFont>
    <p:embeddedFont>
      <p:font typeface="Mako"/>
      <p:regular r:id="rId61"/>
    </p:embeddedFont>
    <p:embeddedFont>
      <p:font typeface="Crimson Text"/>
      <p:regular r:id="rId62"/>
      <p:bold r:id="rId63"/>
      <p:italic r:id="rId64"/>
      <p:boldItalic r:id="rId65"/>
    </p:embeddedFont>
    <p:embeddedFont>
      <p:font typeface="Open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2A6E68-5BF4-4C05-8A7D-45570D0ABA13}">
  <a:tblStyle styleId="{C82A6E68-5BF4-4C05-8A7D-45570D0ABA1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ProximaNova-bold.fntdata"/><Relationship Id="rId43" Type="http://schemas.openxmlformats.org/officeDocument/2006/relationships/font" Target="fonts/ProximaNova-regular.fntdata"/><Relationship Id="rId46" Type="http://schemas.openxmlformats.org/officeDocument/2006/relationships/font" Target="fonts/ProximaNova-boldItalic.fntdata"/><Relationship Id="rId45" Type="http://schemas.openxmlformats.org/officeDocument/2006/relationships/font" Target="fonts/ProximaNova-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erriweatherLight-bold.fntdata"/><Relationship Id="rId47" Type="http://schemas.openxmlformats.org/officeDocument/2006/relationships/font" Target="fonts/MerriweatherLight-regular.fntdata"/><Relationship Id="rId49" Type="http://schemas.openxmlformats.org/officeDocument/2006/relationships/font" Target="fonts/MerriweatherLight-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CrimsonText-regular.fntdata"/><Relationship Id="rId61" Type="http://schemas.openxmlformats.org/officeDocument/2006/relationships/font" Target="fonts/Mako-regular.fntdata"/><Relationship Id="rId20" Type="http://schemas.openxmlformats.org/officeDocument/2006/relationships/slide" Target="slides/slide13.xml"/><Relationship Id="rId64" Type="http://schemas.openxmlformats.org/officeDocument/2006/relationships/font" Target="fonts/CrimsonText-italic.fntdata"/><Relationship Id="rId63" Type="http://schemas.openxmlformats.org/officeDocument/2006/relationships/font" Target="fonts/CrimsonText-bold.fntdata"/><Relationship Id="rId22" Type="http://schemas.openxmlformats.org/officeDocument/2006/relationships/slide" Target="slides/slide15.xml"/><Relationship Id="rId66" Type="http://schemas.openxmlformats.org/officeDocument/2006/relationships/font" Target="fonts/OpenSans-regular.fntdata"/><Relationship Id="rId21" Type="http://schemas.openxmlformats.org/officeDocument/2006/relationships/slide" Target="slides/slide14.xml"/><Relationship Id="rId65" Type="http://schemas.openxmlformats.org/officeDocument/2006/relationships/font" Target="fonts/CrimsonText-boldItalic.fntdata"/><Relationship Id="rId24" Type="http://schemas.openxmlformats.org/officeDocument/2006/relationships/slide" Target="slides/slide17.xml"/><Relationship Id="rId68" Type="http://schemas.openxmlformats.org/officeDocument/2006/relationships/font" Target="fonts/OpenSans-italic.fntdata"/><Relationship Id="rId23" Type="http://schemas.openxmlformats.org/officeDocument/2006/relationships/slide" Target="slides/slide16.xml"/><Relationship Id="rId67" Type="http://schemas.openxmlformats.org/officeDocument/2006/relationships/font" Target="fonts/OpenSans-bold.fntdata"/><Relationship Id="rId60" Type="http://schemas.openxmlformats.org/officeDocument/2006/relationships/font" Target="fonts/RussoOne-regular.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OpenSans-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Montserrat-regular.fntdata"/><Relationship Id="rId50" Type="http://schemas.openxmlformats.org/officeDocument/2006/relationships/font" Target="fonts/MerriweatherLight-boldItalic.fntdata"/><Relationship Id="rId53" Type="http://schemas.openxmlformats.org/officeDocument/2006/relationships/font" Target="fonts/Montserrat-italic.fntdata"/><Relationship Id="rId52" Type="http://schemas.openxmlformats.org/officeDocument/2006/relationships/font" Target="fonts/Montserrat-bold.fntdata"/><Relationship Id="rId11" Type="http://schemas.openxmlformats.org/officeDocument/2006/relationships/slide" Target="slides/slide4.xml"/><Relationship Id="rId55" Type="http://schemas.openxmlformats.org/officeDocument/2006/relationships/font" Target="fonts/OpenSansSemiBold-regular.fntdata"/><Relationship Id="rId10" Type="http://schemas.openxmlformats.org/officeDocument/2006/relationships/slide" Target="slides/slide3.xml"/><Relationship Id="rId54" Type="http://schemas.openxmlformats.org/officeDocument/2006/relationships/font" Target="fonts/Montserrat-boldItalic.fntdata"/><Relationship Id="rId13" Type="http://schemas.openxmlformats.org/officeDocument/2006/relationships/slide" Target="slides/slide6.xml"/><Relationship Id="rId57" Type="http://schemas.openxmlformats.org/officeDocument/2006/relationships/font" Target="fonts/OpenSansSemiBold-italic.fntdata"/><Relationship Id="rId12" Type="http://schemas.openxmlformats.org/officeDocument/2006/relationships/slide" Target="slides/slide5.xml"/><Relationship Id="rId56" Type="http://schemas.openxmlformats.org/officeDocument/2006/relationships/font" Target="fonts/OpenSansSemiBold-bold.fntdata"/><Relationship Id="rId15" Type="http://schemas.openxmlformats.org/officeDocument/2006/relationships/slide" Target="slides/slide8.xml"/><Relationship Id="rId59" Type="http://schemas.openxmlformats.org/officeDocument/2006/relationships/font" Target="fonts/Vidaloka-regular.fntdata"/><Relationship Id="rId14" Type="http://schemas.openxmlformats.org/officeDocument/2006/relationships/slide" Target="slides/slide7.xml"/><Relationship Id="rId58" Type="http://schemas.openxmlformats.org/officeDocument/2006/relationships/font" Target="fonts/OpenSansSemiBold-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906cacafe8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906cacafe8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906cacafe8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906cacafe8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906cacaf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906cacaf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5cde5792d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5cde5792d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5cf8bcd2d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5cf8bcd2d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906cacafe8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906cacafe8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5cc674d6b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5cc674d6b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5cc674d6b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5cc674d6b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5cc674d6b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25cc674d6b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5cde5792d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5cde5792d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5cde5792d0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25cde5792d0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5cc674d6b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25cc674d6b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5cde5792d0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5cde5792d0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5cde5792d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5cde5792d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5cde5792d0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5cde5792d0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5cde5792d0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25cde5792d0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5ce2fa620c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5ce2fa620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5cf8bcd2d9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25cf8bcd2d9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5cde5792d0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25cde5792d0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5ce2fa620c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25ce2fa620c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5cf8bcd2d9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5cf8bcd2d9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000">
                <a:solidFill>
                  <a:schemeClr val="dk1"/>
                </a:solidFill>
                <a:latin typeface="Montserrat"/>
                <a:ea typeface="Montserrat"/>
                <a:cs typeface="Montserrat"/>
                <a:sym typeface="Montserrat"/>
              </a:rPr>
              <a:t>Users were easily able to maneuver finding the available mentors, “chatting” with mentors</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Participant 1 and 3 asked about the mentor video and chat functionality, seeming interested in this functionality</a:t>
            </a:r>
            <a:endParaRPr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Bottom Line: Little to no errors across the participants for the first task and task completion time was under 10 seconds. </a:t>
            </a:r>
            <a:endParaRPr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en" sz="1000">
                <a:solidFill>
                  <a:schemeClr val="dk1"/>
                </a:solidFill>
                <a:latin typeface="Montserrat"/>
                <a:ea typeface="Montserrat"/>
                <a:cs typeface="Montserrat"/>
                <a:sym typeface="Montserrat"/>
              </a:rPr>
              <a:t>Users were able to find the community/group, but were confused about the difference between the two</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Participants 2 and 3 asked about the difference between a community and a group, and also faltered with the various buttons present for this functionality. </a:t>
            </a:r>
            <a:endParaRPr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Bottom Line: Only 1 error in joining the community, but task completion time was more than 20 seconds as there was confusion about what the task was asking for. </a:t>
            </a:r>
            <a:endParaRPr sz="10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t/>
            </a:r>
            <a:endParaRPr>
              <a:solidFill>
                <a:schemeClr val="dk1"/>
              </a:solidFill>
              <a:latin typeface="Montserrat"/>
              <a:ea typeface="Montserrat"/>
              <a:cs typeface="Montserrat"/>
              <a:sym typeface="Montserrat"/>
            </a:endParaRPr>
          </a:p>
          <a:p>
            <a:pPr indent="0" lvl="0" marL="0" rtl="0" algn="l">
              <a:spcBef>
                <a:spcPts val="120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5cf8bcd2d9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5cf8bcd2d9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5cf8bcd2d9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5cf8bcd2d9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93e263b7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93e263b7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25ce2fa620c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25ce2fa620c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25ce2fa620c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25ce2fa620c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5cde5792d0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25cde5792d0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25cde5792d0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25cde5792d0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25ce2fa620c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25ce2fa620c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25cf8bcd2d9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25cf8bcd2d9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25cf8bcd2d9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25cf8bcd2d9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5ce2fa620c_0_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5ce2fa620c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5ce2fa620c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5ce2fa620c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5ce2fa620c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5ce2fa620c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5ce2fa620c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5ce2fa620c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65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5" name="Google Shape;55;p14"/>
          <p:cNvSpPr txBox="1"/>
          <p:nvPr>
            <p:ph idx="1" type="subTitle"/>
          </p:nvPr>
        </p:nvSpPr>
        <p:spPr>
          <a:xfrm>
            <a:off x="1040000" y="3377100"/>
            <a:ext cx="7064100" cy="441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cxnSp>
        <p:nvCxnSpPr>
          <p:cNvPr id="56" name="Google Shape;56;p1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7" name="Google Shape;57;p14"/>
          <p:cNvCxnSpPr/>
          <p:nvPr/>
        </p:nvCxnSpPr>
        <p:spPr>
          <a:xfrm flipH="1">
            <a:off x="-257975"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8" name="Google Shape;58;p1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9" name="Google Shape;59;p14"/>
          <p:cNvCxnSpPr/>
          <p:nvPr/>
        </p:nvCxnSpPr>
        <p:spPr>
          <a:xfrm flipH="1">
            <a:off x="6467450"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2714550" y="2366272"/>
            <a:ext cx="3714900" cy="8184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hasCustomPrompt="1" idx="2" type="title"/>
          </p:nvPr>
        </p:nvSpPr>
        <p:spPr>
          <a:xfrm>
            <a:off x="3746550" y="1339163"/>
            <a:ext cx="1650900" cy="9783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63" name="Google Shape;63;p15"/>
          <p:cNvSpPr txBox="1"/>
          <p:nvPr>
            <p:ph idx="1" type="subTitle"/>
          </p:nvPr>
        </p:nvSpPr>
        <p:spPr>
          <a:xfrm>
            <a:off x="2291400" y="3076675"/>
            <a:ext cx="4561200" cy="393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64" name="Google Shape;64;p1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5" name="Google Shape;65;p1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66" name="Google Shape;66;p15"/>
          <p:cNvCxnSpPr/>
          <p:nvPr/>
        </p:nvCxnSpPr>
        <p:spPr>
          <a:xfrm flipH="1">
            <a:off x="794892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67" name="Google Shape;67;p15"/>
          <p:cNvCxnSpPr/>
          <p:nvPr/>
        </p:nvCxnSpPr>
        <p:spPr>
          <a:xfrm flipH="1">
            <a:off x="-11287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8" name="Shape 68"/>
        <p:cNvGrpSpPr/>
        <p:nvPr/>
      </p:nvGrpSpPr>
      <p:grpSpPr>
        <a:xfrm>
          <a:off x="0" y="0"/>
          <a:ext cx="0" cy="0"/>
          <a:chOff x="0" y="0"/>
          <a:chExt cx="0" cy="0"/>
        </a:xfrm>
      </p:grpSpPr>
      <p:sp>
        <p:nvSpPr>
          <p:cNvPr id="69" name="Google Shape;69;p16"/>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0" name="Google Shape;70;p1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chemeClr val="dk1"/>
              </a:buClr>
              <a:buSzPts val="1800"/>
              <a:buFont typeface="Lato"/>
              <a:buChar char="●"/>
              <a:defRPr sz="1100"/>
            </a:lvl1pPr>
            <a:lvl2pPr indent="-317500" lvl="1" marL="914400" rtl="0">
              <a:spcBef>
                <a:spcPts val="0"/>
              </a:spcBef>
              <a:spcAft>
                <a:spcPts val="0"/>
              </a:spcAft>
              <a:buClr>
                <a:schemeClr val="dk1"/>
              </a:buClr>
              <a:buSzPts val="1400"/>
              <a:buFont typeface="Lato"/>
              <a:buChar char="○"/>
              <a:defRPr/>
            </a:lvl2pPr>
            <a:lvl3pPr indent="-317500" lvl="2" marL="1371600" rtl="0">
              <a:spcBef>
                <a:spcPts val="0"/>
              </a:spcBef>
              <a:spcAft>
                <a:spcPts val="0"/>
              </a:spcAft>
              <a:buClr>
                <a:schemeClr val="dk1"/>
              </a:buClr>
              <a:buSzPts val="1400"/>
              <a:buFont typeface="Lato"/>
              <a:buChar char="■"/>
              <a:defRPr/>
            </a:lvl3pPr>
            <a:lvl4pPr indent="-317500" lvl="3" marL="1828800" rtl="0">
              <a:spcBef>
                <a:spcPts val="0"/>
              </a:spcBef>
              <a:spcAft>
                <a:spcPts val="0"/>
              </a:spcAft>
              <a:buClr>
                <a:schemeClr val="dk1"/>
              </a:buClr>
              <a:buSzPts val="1400"/>
              <a:buFont typeface="Lato"/>
              <a:buChar char="●"/>
              <a:defRPr/>
            </a:lvl4pPr>
            <a:lvl5pPr indent="-317500" lvl="4" marL="2286000" rtl="0">
              <a:spcBef>
                <a:spcPts val="0"/>
              </a:spcBef>
              <a:spcAft>
                <a:spcPts val="0"/>
              </a:spcAft>
              <a:buClr>
                <a:schemeClr val="dk1"/>
              </a:buClr>
              <a:buSzPts val="1400"/>
              <a:buFont typeface="Lato"/>
              <a:buChar char="○"/>
              <a:defRPr/>
            </a:lvl5pPr>
            <a:lvl6pPr indent="-317500" lvl="5" marL="2743200" rtl="0">
              <a:spcBef>
                <a:spcPts val="0"/>
              </a:spcBef>
              <a:spcAft>
                <a:spcPts val="0"/>
              </a:spcAft>
              <a:buClr>
                <a:schemeClr val="dk1"/>
              </a:buClr>
              <a:buSzPts val="1400"/>
              <a:buFont typeface="Lato"/>
              <a:buChar char="■"/>
              <a:defRPr/>
            </a:lvl6pPr>
            <a:lvl7pPr indent="-317500" lvl="6" marL="3200400" rtl="0">
              <a:spcBef>
                <a:spcPts val="0"/>
              </a:spcBef>
              <a:spcAft>
                <a:spcPts val="0"/>
              </a:spcAft>
              <a:buClr>
                <a:schemeClr val="dk1"/>
              </a:buClr>
              <a:buSzPts val="1400"/>
              <a:buFont typeface="Lato"/>
              <a:buChar char="●"/>
              <a:defRPr/>
            </a:lvl7pPr>
            <a:lvl8pPr indent="-317500" lvl="7" marL="3657600" rtl="0">
              <a:spcBef>
                <a:spcPts val="0"/>
              </a:spcBef>
              <a:spcAft>
                <a:spcPts val="0"/>
              </a:spcAft>
              <a:buClr>
                <a:schemeClr val="dk1"/>
              </a:buClr>
              <a:buSzPts val="1400"/>
              <a:buFont typeface="Lato"/>
              <a:buChar char="○"/>
              <a:defRPr/>
            </a:lvl8pPr>
            <a:lvl9pPr indent="-317500" lvl="8" marL="4114800" rtl="0">
              <a:spcBef>
                <a:spcPts val="0"/>
              </a:spcBef>
              <a:spcAft>
                <a:spcPts val="0"/>
              </a:spcAft>
              <a:buClr>
                <a:schemeClr val="dk1"/>
              </a:buClr>
              <a:buSzPts val="1400"/>
              <a:buFont typeface="Lato"/>
              <a:buChar char="■"/>
              <a:defRPr/>
            </a:lvl9pPr>
          </a:lstStyle>
          <a:p/>
        </p:txBody>
      </p:sp>
      <p:cxnSp>
        <p:nvCxnSpPr>
          <p:cNvPr id="71" name="Google Shape;71;p1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2" name="Google Shape;72;p1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73" name="Google Shape;73;p16"/>
          <p:cNvCxnSpPr/>
          <p:nvPr/>
        </p:nvCxnSpPr>
        <p:spPr>
          <a:xfrm>
            <a:off x="6884900" y="-113600"/>
            <a:ext cx="2565600" cy="1306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 name="Shape 74"/>
        <p:cNvGrpSpPr/>
        <p:nvPr/>
      </p:nvGrpSpPr>
      <p:grpSpPr>
        <a:xfrm>
          <a:off x="0" y="0"/>
          <a:ext cx="0" cy="0"/>
          <a:chOff x="0" y="0"/>
          <a:chExt cx="0" cy="0"/>
        </a:xfrm>
      </p:grpSpPr>
      <p:sp>
        <p:nvSpPr>
          <p:cNvPr id="75" name="Google Shape;75;p17"/>
          <p:cNvSpPr txBox="1"/>
          <p:nvPr>
            <p:ph type="title"/>
          </p:nvPr>
        </p:nvSpPr>
        <p:spPr>
          <a:xfrm>
            <a:off x="713225" y="445025"/>
            <a:ext cx="5681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 name="Google Shape;76;p17"/>
          <p:cNvSpPr txBox="1"/>
          <p:nvPr>
            <p:ph idx="1" type="subTitle"/>
          </p:nvPr>
        </p:nvSpPr>
        <p:spPr>
          <a:xfrm>
            <a:off x="50389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7" name="Google Shape;77;p17"/>
          <p:cNvSpPr txBox="1"/>
          <p:nvPr>
            <p:ph idx="2" type="subTitle"/>
          </p:nvPr>
        </p:nvSpPr>
        <p:spPr>
          <a:xfrm>
            <a:off x="50389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8" name="Google Shape;78;p17"/>
          <p:cNvSpPr txBox="1"/>
          <p:nvPr>
            <p:ph idx="3" type="subTitle"/>
          </p:nvPr>
        </p:nvSpPr>
        <p:spPr>
          <a:xfrm>
            <a:off x="1693175" y="2551449"/>
            <a:ext cx="2486100" cy="501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SzPts val="2400"/>
              <a:buFont typeface="Vidaloka"/>
              <a:buNone/>
              <a:defRPr b="1" sz="2400">
                <a:latin typeface="Vidaloka"/>
                <a:ea typeface="Vidaloka"/>
                <a:cs typeface="Vidaloka"/>
                <a:sym typeface="Vidaloka"/>
              </a:defRPr>
            </a:lvl2pPr>
            <a:lvl3pPr lvl="2" rtl="0" algn="ctr">
              <a:spcBef>
                <a:spcPts val="0"/>
              </a:spcBef>
              <a:spcAft>
                <a:spcPts val="0"/>
              </a:spcAft>
              <a:buSzPts val="2400"/>
              <a:buFont typeface="Vidaloka"/>
              <a:buNone/>
              <a:defRPr b="1" sz="2400">
                <a:latin typeface="Vidaloka"/>
                <a:ea typeface="Vidaloka"/>
                <a:cs typeface="Vidaloka"/>
                <a:sym typeface="Vidaloka"/>
              </a:defRPr>
            </a:lvl3pPr>
            <a:lvl4pPr lvl="3" rtl="0" algn="ctr">
              <a:spcBef>
                <a:spcPts val="0"/>
              </a:spcBef>
              <a:spcAft>
                <a:spcPts val="0"/>
              </a:spcAft>
              <a:buSzPts val="2400"/>
              <a:buFont typeface="Vidaloka"/>
              <a:buNone/>
              <a:defRPr b="1" sz="2400">
                <a:latin typeface="Vidaloka"/>
                <a:ea typeface="Vidaloka"/>
                <a:cs typeface="Vidaloka"/>
                <a:sym typeface="Vidaloka"/>
              </a:defRPr>
            </a:lvl4pPr>
            <a:lvl5pPr lvl="4" rtl="0" algn="ctr">
              <a:spcBef>
                <a:spcPts val="0"/>
              </a:spcBef>
              <a:spcAft>
                <a:spcPts val="0"/>
              </a:spcAft>
              <a:buSzPts val="2400"/>
              <a:buFont typeface="Vidaloka"/>
              <a:buNone/>
              <a:defRPr b="1" sz="2400">
                <a:latin typeface="Vidaloka"/>
                <a:ea typeface="Vidaloka"/>
                <a:cs typeface="Vidaloka"/>
                <a:sym typeface="Vidaloka"/>
              </a:defRPr>
            </a:lvl5pPr>
            <a:lvl6pPr lvl="5" rtl="0" algn="ctr">
              <a:spcBef>
                <a:spcPts val="0"/>
              </a:spcBef>
              <a:spcAft>
                <a:spcPts val="0"/>
              </a:spcAft>
              <a:buSzPts val="2400"/>
              <a:buFont typeface="Vidaloka"/>
              <a:buNone/>
              <a:defRPr b="1" sz="2400">
                <a:latin typeface="Vidaloka"/>
                <a:ea typeface="Vidaloka"/>
                <a:cs typeface="Vidaloka"/>
                <a:sym typeface="Vidaloka"/>
              </a:defRPr>
            </a:lvl6pPr>
            <a:lvl7pPr lvl="6" rtl="0" algn="ctr">
              <a:spcBef>
                <a:spcPts val="0"/>
              </a:spcBef>
              <a:spcAft>
                <a:spcPts val="0"/>
              </a:spcAft>
              <a:buSzPts val="2400"/>
              <a:buFont typeface="Vidaloka"/>
              <a:buNone/>
              <a:defRPr b="1" sz="2400">
                <a:latin typeface="Vidaloka"/>
                <a:ea typeface="Vidaloka"/>
                <a:cs typeface="Vidaloka"/>
                <a:sym typeface="Vidaloka"/>
              </a:defRPr>
            </a:lvl7pPr>
            <a:lvl8pPr lvl="7" rtl="0" algn="ctr">
              <a:spcBef>
                <a:spcPts val="0"/>
              </a:spcBef>
              <a:spcAft>
                <a:spcPts val="0"/>
              </a:spcAft>
              <a:buSzPts val="2400"/>
              <a:buFont typeface="Vidaloka"/>
              <a:buNone/>
              <a:defRPr b="1" sz="2400">
                <a:latin typeface="Vidaloka"/>
                <a:ea typeface="Vidaloka"/>
                <a:cs typeface="Vidaloka"/>
                <a:sym typeface="Vidaloka"/>
              </a:defRPr>
            </a:lvl8pPr>
            <a:lvl9pPr lvl="8" rtl="0" algn="ctr">
              <a:spcBef>
                <a:spcPts val="0"/>
              </a:spcBef>
              <a:spcAft>
                <a:spcPts val="0"/>
              </a:spcAft>
              <a:buSzPts val="2400"/>
              <a:buFont typeface="Vidaloka"/>
              <a:buNone/>
              <a:defRPr b="1" sz="2400">
                <a:latin typeface="Vidaloka"/>
                <a:ea typeface="Vidaloka"/>
                <a:cs typeface="Vidaloka"/>
                <a:sym typeface="Vidaloka"/>
              </a:defRPr>
            </a:lvl9pPr>
          </a:lstStyle>
          <a:p/>
        </p:txBody>
      </p:sp>
      <p:sp>
        <p:nvSpPr>
          <p:cNvPr id="79" name="Google Shape;79;p17"/>
          <p:cNvSpPr txBox="1"/>
          <p:nvPr>
            <p:ph idx="4" type="subTitle"/>
          </p:nvPr>
        </p:nvSpPr>
        <p:spPr>
          <a:xfrm>
            <a:off x="1693175" y="2961200"/>
            <a:ext cx="2486100" cy="902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80" name="Google Shape;80;p1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1" name="Google Shape;81;p1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2" name="Google Shape;82;p17"/>
          <p:cNvCxnSpPr/>
          <p:nvPr/>
        </p:nvCxnSpPr>
        <p:spPr>
          <a:xfrm flipH="1">
            <a:off x="6935750" y="3931325"/>
            <a:ext cx="2549400" cy="13545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8"/>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85" name="Google Shape;85;p1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86" name="Google Shape;86;p1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19"/>
          <p:cNvSpPr txBox="1"/>
          <p:nvPr>
            <p:ph idx="1" type="subTitle"/>
          </p:nvPr>
        </p:nvSpPr>
        <p:spPr>
          <a:xfrm>
            <a:off x="2247500" y="1433050"/>
            <a:ext cx="1838100" cy="35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b="1" sz="2400">
                <a:solidFill>
                  <a:schemeClr val="accent1"/>
                </a:solidFill>
                <a:latin typeface="Vidaloka"/>
                <a:ea typeface="Vidaloka"/>
                <a:cs typeface="Vidaloka"/>
                <a:sym typeface="Vidaloka"/>
              </a:defRPr>
            </a:lvl9pPr>
          </a:lstStyle>
          <a:p/>
        </p:txBody>
      </p:sp>
      <p:sp>
        <p:nvSpPr>
          <p:cNvPr id="89" name="Google Shape;89;p19"/>
          <p:cNvSpPr txBox="1"/>
          <p:nvPr>
            <p:ph idx="2" type="subTitle"/>
          </p:nvPr>
        </p:nvSpPr>
        <p:spPr>
          <a:xfrm>
            <a:off x="2247500" y="1790050"/>
            <a:ext cx="5160300" cy="2754000"/>
          </a:xfrm>
          <a:prstGeom prst="rect">
            <a:avLst/>
          </a:prstGeom>
        </p:spPr>
        <p:txBody>
          <a:bodyPr anchorCtr="0" anchor="t" bIns="91425" lIns="91425" spcFirstLastPara="1" rIns="91425" wrap="square" tIns="91425">
            <a:noAutofit/>
          </a:bodyPr>
          <a:lstStyle>
            <a:lvl1pPr lvl="0" marR="50800" rtl="0">
              <a:lnSpc>
                <a:spcPct val="166000"/>
              </a:lnSpc>
              <a:spcBef>
                <a:spcPts val="0"/>
              </a:spcBef>
              <a:spcAft>
                <a:spcPts val="0"/>
              </a:spcAft>
              <a:buClr>
                <a:schemeClr val="accent1"/>
              </a:buClr>
              <a:buSzPts val="1400"/>
              <a:buChar char="●"/>
              <a:defRPr sz="1400">
                <a:solidFill>
                  <a:srgbClr val="374957"/>
                </a:solidFill>
              </a:defRPr>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90" name="Google Shape;90;p19"/>
          <p:cNvSpPr txBox="1"/>
          <p:nvPr>
            <p:ph type="title"/>
          </p:nvPr>
        </p:nvSpPr>
        <p:spPr>
          <a:xfrm>
            <a:off x="713225" y="445025"/>
            <a:ext cx="4297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91" name="Google Shape;91;p1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2" name="Google Shape;92;p1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20"/>
          <p:cNvSpPr txBox="1"/>
          <p:nvPr>
            <p:ph type="title"/>
          </p:nvPr>
        </p:nvSpPr>
        <p:spPr>
          <a:xfrm>
            <a:off x="1122500" y="1073000"/>
            <a:ext cx="6899100" cy="285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95" name="Google Shape;95;p2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6" name="Google Shape;96;p2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97" name="Google Shape;97;p20"/>
          <p:cNvCxnSpPr/>
          <p:nvPr/>
        </p:nvCxnSpPr>
        <p:spPr>
          <a:xfrm flipH="1">
            <a:off x="7093250" y="3935075"/>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98" name="Google Shape;98;p20"/>
          <p:cNvCxnSpPr/>
          <p:nvPr/>
        </p:nvCxnSpPr>
        <p:spPr>
          <a:xfrm flipH="1">
            <a:off x="-420450" y="-121600"/>
            <a:ext cx="2332800" cy="1347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9" name="Shape 99"/>
        <p:cNvGrpSpPr/>
        <p:nvPr/>
      </p:nvGrpSpPr>
      <p:grpSpPr>
        <a:xfrm>
          <a:off x="0" y="0"/>
          <a:ext cx="0" cy="0"/>
          <a:chOff x="0" y="0"/>
          <a:chExt cx="0" cy="0"/>
        </a:xfrm>
      </p:grpSpPr>
      <p:sp>
        <p:nvSpPr>
          <p:cNvPr id="100" name="Google Shape;100;p21"/>
          <p:cNvSpPr txBox="1"/>
          <p:nvPr>
            <p:ph idx="1" type="subTitle"/>
          </p:nvPr>
        </p:nvSpPr>
        <p:spPr>
          <a:xfrm>
            <a:off x="89595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101" name="Google Shape;101;p21"/>
          <p:cNvSpPr txBox="1"/>
          <p:nvPr>
            <p:ph type="title"/>
          </p:nvPr>
        </p:nvSpPr>
        <p:spPr>
          <a:xfrm>
            <a:off x="713225" y="445025"/>
            <a:ext cx="5679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02" name="Google Shape;102;p2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3" name="Google Shape;103;p2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4" name="Google Shape;104;p21"/>
          <p:cNvCxnSpPr/>
          <p:nvPr/>
        </p:nvCxnSpPr>
        <p:spPr>
          <a:xfrm flipH="1">
            <a:off x="5925450" y="2797500"/>
            <a:ext cx="3378000" cy="24669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5" name="Shape 105"/>
        <p:cNvGrpSpPr/>
        <p:nvPr/>
      </p:nvGrpSpPr>
      <p:grpSpPr>
        <a:xfrm>
          <a:off x="0" y="0"/>
          <a:ext cx="0" cy="0"/>
          <a:chOff x="0" y="0"/>
          <a:chExt cx="0" cy="0"/>
        </a:xfrm>
      </p:grpSpPr>
      <p:sp>
        <p:nvSpPr>
          <p:cNvPr id="106" name="Google Shape;106;p22"/>
          <p:cNvSpPr txBox="1"/>
          <p:nvPr>
            <p:ph idx="1" type="body"/>
          </p:nvPr>
        </p:nvSpPr>
        <p:spPr>
          <a:xfrm>
            <a:off x="713225" y="441927"/>
            <a:ext cx="3557100" cy="977700"/>
          </a:xfrm>
          <a:prstGeom prst="rect">
            <a:avLst/>
          </a:prstGeom>
        </p:spPr>
        <p:txBody>
          <a:bodyPr anchorCtr="0" anchor="t" bIns="91425" lIns="91425" spcFirstLastPara="1" rIns="91425" wrap="square" tIns="91425">
            <a:noAutofit/>
          </a:bodyPr>
          <a:lstStyle>
            <a:lvl1pPr indent="-228600" lvl="0" marL="457200" rtl="0">
              <a:lnSpc>
                <a:spcPct val="100000"/>
              </a:lnSpc>
              <a:spcBef>
                <a:spcPts val="0"/>
              </a:spcBef>
              <a:spcAft>
                <a:spcPts val="0"/>
              </a:spcAft>
              <a:buSzPts val="1800"/>
              <a:buNone/>
              <a:defRPr sz="3000">
                <a:latin typeface="Vidaloka"/>
                <a:ea typeface="Vidaloka"/>
                <a:cs typeface="Vidaloka"/>
                <a:sym typeface="Vidaloka"/>
              </a:defRPr>
            </a:lvl1pPr>
          </a:lstStyle>
          <a:p/>
        </p:txBody>
      </p:sp>
      <p:cxnSp>
        <p:nvCxnSpPr>
          <p:cNvPr id="107" name="Google Shape;107;p2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8" name="Google Shape;108;p2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09" name="Google Shape;109;p22"/>
          <p:cNvCxnSpPr/>
          <p:nvPr/>
        </p:nvCxnSpPr>
        <p:spPr>
          <a:xfrm flipH="1" rot="10800000">
            <a:off x="6144975" y="3103725"/>
            <a:ext cx="3118200" cy="22011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0" name="Shape 110"/>
        <p:cNvGrpSpPr/>
        <p:nvPr/>
      </p:nvGrpSpPr>
      <p:grpSpPr>
        <a:xfrm>
          <a:off x="0" y="0"/>
          <a:ext cx="0" cy="0"/>
          <a:chOff x="0" y="0"/>
          <a:chExt cx="0" cy="0"/>
        </a:xfrm>
      </p:grpSpPr>
      <p:sp>
        <p:nvSpPr>
          <p:cNvPr id="111" name="Google Shape;111;p23"/>
          <p:cNvSpPr txBox="1"/>
          <p:nvPr>
            <p:ph hasCustomPrompt="1" type="title"/>
          </p:nvPr>
        </p:nvSpPr>
        <p:spPr>
          <a:xfrm>
            <a:off x="713225" y="1345363"/>
            <a:ext cx="7717500" cy="164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0"/>
              <a:buNone/>
              <a:defRPr sz="120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12" name="Google Shape;112;p23"/>
          <p:cNvSpPr txBox="1"/>
          <p:nvPr>
            <p:ph idx="1" type="subTitle"/>
          </p:nvPr>
        </p:nvSpPr>
        <p:spPr>
          <a:xfrm>
            <a:off x="1514325" y="3188648"/>
            <a:ext cx="6120300" cy="37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cxnSp>
        <p:nvCxnSpPr>
          <p:cNvPr id="113" name="Google Shape;113;p2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4" name="Google Shape;114;p2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15" name="Google Shape;115;p2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16" name="Google Shape;116;p2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7" name="Shape 11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18" name="Shape 118"/>
        <p:cNvGrpSpPr/>
        <p:nvPr/>
      </p:nvGrpSpPr>
      <p:grpSpPr>
        <a:xfrm>
          <a:off x="0" y="0"/>
          <a:ext cx="0" cy="0"/>
          <a:chOff x="0" y="0"/>
          <a:chExt cx="0" cy="0"/>
        </a:xfrm>
      </p:grpSpPr>
      <p:sp>
        <p:nvSpPr>
          <p:cNvPr id="119" name="Google Shape;119;p25"/>
          <p:cNvSpPr txBox="1"/>
          <p:nvPr>
            <p:ph type="title"/>
          </p:nvPr>
        </p:nvSpPr>
        <p:spPr>
          <a:xfrm>
            <a:off x="713225" y="445025"/>
            <a:ext cx="3583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0" name="Google Shape;120;p25"/>
          <p:cNvSpPr txBox="1"/>
          <p:nvPr>
            <p:ph idx="1" type="subTitle"/>
          </p:nvPr>
        </p:nvSpPr>
        <p:spPr>
          <a:xfrm>
            <a:off x="50010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1" name="Google Shape;121;p25"/>
          <p:cNvSpPr txBox="1"/>
          <p:nvPr>
            <p:ph idx="2" type="subTitle"/>
          </p:nvPr>
        </p:nvSpPr>
        <p:spPr>
          <a:xfrm>
            <a:off x="50010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2" name="Google Shape;122;p25"/>
          <p:cNvSpPr txBox="1"/>
          <p:nvPr>
            <p:ph idx="3" type="subTitle"/>
          </p:nvPr>
        </p:nvSpPr>
        <p:spPr>
          <a:xfrm>
            <a:off x="1655200" y="1942925"/>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3" name="Google Shape;123;p25"/>
          <p:cNvSpPr txBox="1"/>
          <p:nvPr>
            <p:ph idx="4" type="subTitle"/>
          </p:nvPr>
        </p:nvSpPr>
        <p:spPr>
          <a:xfrm>
            <a:off x="1655200" y="2255100"/>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4" name="Google Shape;124;p25"/>
          <p:cNvSpPr txBox="1"/>
          <p:nvPr>
            <p:ph idx="5" type="subTitle"/>
          </p:nvPr>
        </p:nvSpPr>
        <p:spPr>
          <a:xfrm>
            <a:off x="50010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5" name="Google Shape;125;p25"/>
          <p:cNvSpPr txBox="1"/>
          <p:nvPr>
            <p:ph idx="6" type="subTitle"/>
          </p:nvPr>
        </p:nvSpPr>
        <p:spPr>
          <a:xfrm>
            <a:off x="500100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6" name="Google Shape;126;p25"/>
          <p:cNvSpPr txBox="1"/>
          <p:nvPr>
            <p:ph idx="7" type="subTitle"/>
          </p:nvPr>
        </p:nvSpPr>
        <p:spPr>
          <a:xfrm>
            <a:off x="1655200" y="3723950"/>
            <a:ext cx="2486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127" name="Google Shape;127;p25"/>
          <p:cNvSpPr txBox="1"/>
          <p:nvPr>
            <p:ph idx="8" type="subTitle"/>
          </p:nvPr>
        </p:nvSpPr>
        <p:spPr>
          <a:xfrm>
            <a:off x="1655250" y="4036125"/>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8" name="Google Shape;128;p25"/>
          <p:cNvSpPr txBox="1"/>
          <p:nvPr>
            <p:ph hasCustomPrompt="1" idx="9" type="title"/>
          </p:nvPr>
        </p:nvSpPr>
        <p:spPr>
          <a:xfrm>
            <a:off x="23786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29" name="Google Shape;129;p25"/>
          <p:cNvSpPr txBox="1"/>
          <p:nvPr>
            <p:ph hasCustomPrompt="1" idx="13" type="title"/>
          </p:nvPr>
        </p:nvSpPr>
        <p:spPr>
          <a:xfrm>
            <a:off x="5724450" y="130358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0" name="Google Shape;130;p25"/>
          <p:cNvSpPr txBox="1"/>
          <p:nvPr>
            <p:ph hasCustomPrompt="1" idx="14" type="title"/>
          </p:nvPr>
        </p:nvSpPr>
        <p:spPr>
          <a:xfrm>
            <a:off x="237870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131" name="Google Shape;131;p25"/>
          <p:cNvSpPr txBox="1"/>
          <p:nvPr>
            <p:ph hasCustomPrompt="1" idx="15" type="title"/>
          </p:nvPr>
        </p:nvSpPr>
        <p:spPr>
          <a:xfrm>
            <a:off x="5724450" y="3082738"/>
            <a:ext cx="1039200" cy="667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cxnSp>
        <p:nvCxnSpPr>
          <p:cNvPr id="132" name="Google Shape;132;p2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33" name="Google Shape;133;p2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1">
    <p:spTree>
      <p:nvGrpSpPr>
        <p:cNvPr id="134" name="Shape 134"/>
        <p:cNvGrpSpPr/>
        <p:nvPr/>
      </p:nvGrpSpPr>
      <p:grpSpPr>
        <a:xfrm>
          <a:off x="0" y="0"/>
          <a:ext cx="0" cy="0"/>
          <a:chOff x="0" y="0"/>
          <a:chExt cx="0" cy="0"/>
        </a:xfrm>
      </p:grpSpPr>
      <p:sp>
        <p:nvSpPr>
          <p:cNvPr id="135" name="Google Shape;135;p26"/>
          <p:cNvSpPr txBox="1"/>
          <p:nvPr>
            <p:ph type="title"/>
          </p:nvPr>
        </p:nvSpPr>
        <p:spPr>
          <a:xfrm>
            <a:off x="7200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6" name="Google Shape;136;p26"/>
          <p:cNvSpPr txBox="1"/>
          <p:nvPr>
            <p:ph hasCustomPrompt="1" idx="2" type="title"/>
          </p:nvPr>
        </p:nvSpPr>
        <p:spPr>
          <a:xfrm>
            <a:off x="14826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37" name="Google Shape;137;p26"/>
          <p:cNvSpPr txBox="1"/>
          <p:nvPr>
            <p:ph idx="1" type="subTitle"/>
          </p:nvPr>
        </p:nvSpPr>
        <p:spPr>
          <a:xfrm>
            <a:off x="720000" y="2081199"/>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8" name="Google Shape;138;p26"/>
          <p:cNvSpPr txBox="1"/>
          <p:nvPr>
            <p:ph idx="3" type="title"/>
          </p:nvPr>
        </p:nvSpPr>
        <p:spPr>
          <a:xfrm>
            <a:off x="34038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9" name="Google Shape;139;p26"/>
          <p:cNvSpPr txBox="1"/>
          <p:nvPr>
            <p:ph hasCustomPrompt="1" idx="4" type="title"/>
          </p:nvPr>
        </p:nvSpPr>
        <p:spPr>
          <a:xfrm>
            <a:off x="41664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0" name="Google Shape;140;p26"/>
          <p:cNvSpPr txBox="1"/>
          <p:nvPr>
            <p:ph idx="5" type="subTitle"/>
          </p:nvPr>
        </p:nvSpPr>
        <p:spPr>
          <a:xfrm>
            <a:off x="34038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1" name="Google Shape;141;p26"/>
          <p:cNvSpPr txBox="1"/>
          <p:nvPr>
            <p:ph idx="6" type="title"/>
          </p:nvPr>
        </p:nvSpPr>
        <p:spPr>
          <a:xfrm>
            <a:off x="6087600" y="1677218"/>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2" name="Google Shape;142;p26"/>
          <p:cNvSpPr txBox="1"/>
          <p:nvPr>
            <p:ph hasCustomPrompt="1" idx="7" type="title"/>
          </p:nvPr>
        </p:nvSpPr>
        <p:spPr>
          <a:xfrm>
            <a:off x="6850200" y="1095325"/>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3" name="Google Shape;143;p26"/>
          <p:cNvSpPr txBox="1"/>
          <p:nvPr>
            <p:ph idx="8" type="subTitle"/>
          </p:nvPr>
        </p:nvSpPr>
        <p:spPr>
          <a:xfrm>
            <a:off x="6087600" y="2081208"/>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4" name="Google Shape;144;p26"/>
          <p:cNvSpPr txBox="1"/>
          <p:nvPr>
            <p:ph idx="9" type="title"/>
          </p:nvPr>
        </p:nvSpPr>
        <p:spPr>
          <a:xfrm>
            <a:off x="7200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5" name="Google Shape;145;p26"/>
          <p:cNvSpPr txBox="1"/>
          <p:nvPr>
            <p:ph hasCustomPrompt="1" idx="13" type="title"/>
          </p:nvPr>
        </p:nvSpPr>
        <p:spPr>
          <a:xfrm>
            <a:off x="14826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6" name="Google Shape;146;p26"/>
          <p:cNvSpPr txBox="1"/>
          <p:nvPr>
            <p:ph idx="14" type="subTitle"/>
          </p:nvPr>
        </p:nvSpPr>
        <p:spPr>
          <a:xfrm>
            <a:off x="7200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7" name="Google Shape;147;p26"/>
          <p:cNvSpPr txBox="1"/>
          <p:nvPr>
            <p:ph idx="15" type="title"/>
          </p:nvPr>
        </p:nvSpPr>
        <p:spPr>
          <a:xfrm>
            <a:off x="34038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8" name="Google Shape;148;p26"/>
          <p:cNvSpPr txBox="1"/>
          <p:nvPr>
            <p:ph hasCustomPrompt="1" idx="16" type="title"/>
          </p:nvPr>
        </p:nvSpPr>
        <p:spPr>
          <a:xfrm>
            <a:off x="41664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49" name="Google Shape;149;p26"/>
          <p:cNvSpPr txBox="1"/>
          <p:nvPr>
            <p:ph idx="17" type="subTitle"/>
          </p:nvPr>
        </p:nvSpPr>
        <p:spPr>
          <a:xfrm>
            <a:off x="34038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0" name="Google Shape;150;p26"/>
          <p:cNvSpPr txBox="1"/>
          <p:nvPr>
            <p:ph idx="18" type="title"/>
          </p:nvPr>
        </p:nvSpPr>
        <p:spPr>
          <a:xfrm>
            <a:off x="6087600" y="3313579"/>
            <a:ext cx="2336400" cy="405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1" name="Google Shape;151;p26"/>
          <p:cNvSpPr txBox="1"/>
          <p:nvPr>
            <p:ph hasCustomPrompt="1" idx="19" type="title"/>
          </p:nvPr>
        </p:nvSpPr>
        <p:spPr>
          <a:xfrm>
            <a:off x="6850200" y="2714087"/>
            <a:ext cx="811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52" name="Google Shape;152;p26"/>
          <p:cNvSpPr txBox="1"/>
          <p:nvPr>
            <p:ph idx="20" type="subTitle"/>
          </p:nvPr>
        </p:nvSpPr>
        <p:spPr>
          <a:xfrm>
            <a:off x="6087600" y="3705863"/>
            <a:ext cx="2336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53" name="Google Shape;153;p26"/>
          <p:cNvSpPr txBox="1"/>
          <p:nvPr>
            <p:ph idx="21" type="title"/>
          </p:nvPr>
        </p:nvSpPr>
        <p:spPr>
          <a:xfrm>
            <a:off x="2332400" y="445025"/>
            <a:ext cx="4479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154" name="Google Shape;154;p2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5" name="Google Shape;155;p2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56" name="Google Shape;156;p2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57" name="Google Shape;157;p2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158" name="Shape 158"/>
        <p:cNvGrpSpPr/>
        <p:nvPr/>
      </p:nvGrpSpPr>
      <p:grpSpPr>
        <a:xfrm>
          <a:off x="0" y="0"/>
          <a:ext cx="0" cy="0"/>
          <a:chOff x="0" y="0"/>
          <a:chExt cx="0" cy="0"/>
        </a:xfrm>
      </p:grpSpPr>
      <p:sp>
        <p:nvSpPr>
          <p:cNvPr id="159" name="Google Shape;159;p27"/>
          <p:cNvSpPr txBox="1"/>
          <p:nvPr>
            <p:ph type="title"/>
          </p:nvPr>
        </p:nvSpPr>
        <p:spPr>
          <a:xfrm>
            <a:off x="2410500" y="2808253"/>
            <a:ext cx="4323000" cy="49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0" name="Google Shape;160;p27"/>
          <p:cNvSpPr txBox="1"/>
          <p:nvPr>
            <p:ph idx="1" type="subTitle"/>
          </p:nvPr>
        </p:nvSpPr>
        <p:spPr>
          <a:xfrm>
            <a:off x="1842900" y="1661963"/>
            <a:ext cx="5458200" cy="99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1" name="Google Shape;161;p2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2" name="Google Shape;162;p2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12">
    <p:spTree>
      <p:nvGrpSpPr>
        <p:cNvPr id="163" name="Shape 163"/>
        <p:cNvGrpSpPr/>
        <p:nvPr/>
      </p:nvGrpSpPr>
      <p:grpSpPr>
        <a:xfrm>
          <a:off x="0" y="0"/>
          <a:ext cx="0" cy="0"/>
          <a:chOff x="0" y="0"/>
          <a:chExt cx="0" cy="0"/>
        </a:xfrm>
      </p:grpSpPr>
      <p:sp>
        <p:nvSpPr>
          <p:cNvPr id="164" name="Google Shape;164;p28"/>
          <p:cNvSpPr txBox="1"/>
          <p:nvPr>
            <p:ph type="title"/>
          </p:nvPr>
        </p:nvSpPr>
        <p:spPr>
          <a:xfrm>
            <a:off x="699900" y="2821263"/>
            <a:ext cx="4323000" cy="4977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a:lvl1pPr>
            <a:lvl2pPr lvl="1" rtl="0" algn="ctr">
              <a:spcBef>
                <a:spcPts val="0"/>
              </a:spcBef>
              <a:spcAft>
                <a:spcPts val="0"/>
              </a:spcAft>
              <a:buSzPts val="4800"/>
              <a:buFont typeface="Crimson Text"/>
              <a:buNone/>
              <a:defRPr sz="4800">
                <a:latin typeface="Crimson Text"/>
                <a:ea typeface="Crimson Text"/>
                <a:cs typeface="Crimson Text"/>
                <a:sym typeface="Crimson Text"/>
              </a:defRPr>
            </a:lvl2pPr>
            <a:lvl3pPr lvl="2" rtl="0" algn="ctr">
              <a:spcBef>
                <a:spcPts val="0"/>
              </a:spcBef>
              <a:spcAft>
                <a:spcPts val="0"/>
              </a:spcAft>
              <a:buSzPts val="4800"/>
              <a:buFont typeface="Crimson Text"/>
              <a:buNone/>
              <a:defRPr sz="4800">
                <a:latin typeface="Crimson Text"/>
                <a:ea typeface="Crimson Text"/>
                <a:cs typeface="Crimson Text"/>
                <a:sym typeface="Crimson Text"/>
              </a:defRPr>
            </a:lvl3pPr>
            <a:lvl4pPr lvl="3" rtl="0" algn="ctr">
              <a:spcBef>
                <a:spcPts val="0"/>
              </a:spcBef>
              <a:spcAft>
                <a:spcPts val="0"/>
              </a:spcAft>
              <a:buSzPts val="4800"/>
              <a:buFont typeface="Crimson Text"/>
              <a:buNone/>
              <a:defRPr sz="4800">
                <a:latin typeface="Crimson Text"/>
                <a:ea typeface="Crimson Text"/>
                <a:cs typeface="Crimson Text"/>
                <a:sym typeface="Crimson Text"/>
              </a:defRPr>
            </a:lvl4pPr>
            <a:lvl5pPr lvl="4" rtl="0" algn="ctr">
              <a:spcBef>
                <a:spcPts val="0"/>
              </a:spcBef>
              <a:spcAft>
                <a:spcPts val="0"/>
              </a:spcAft>
              <a:buSzPts val="4800"/>
              <a:buFont typeface="Crimson Text"/>
              <a:buNone/>
              <a:defRPr sz="4800">
                <a:latin typeface="Crimson Text"/>
                <a:ea typeface="Crimson Text"/>
                <a:cs typeface="Crimson Text"/>
                <a:sym typeface="Crimson Text"/>
              </a:defRPr>
            </a:lvl5pPr>
            <a:lvl6pPr lvl="5" rtl="0" algn="ctr">
              <a:spcBef>
                <a:spcPts val="0"/>
              </a:spcBef>
              <a:spcAft>
                <a:spcPts val="0"/>
              </a:spcAft>
              <a:buSzPts val="4800"/>
              <a:buFont typeface="Crimson Text"/>
              <a:buNone/>
              <a:defRPr sz="4800">
                <a:latin typeface="Crimson Text"/>
                <a:ea typeface="Crimson Text"/>
                <a:cs typeface="Crimson Text"/>
                <a:sym typeface="Crimson Text"/>
              </a:defRPr>
            </a:lvl6pPr>
            <a:lvl7pPr lvl="6" rtl="0" algn="ctr">
              <a:spcBef>
                <a:spcPts val="0"/>
              </a:spcBef>
              <a:spcAft>
                <a:spcPts val="0"/>
              </a:spcAft>
              <a:buSzPts val="4800"/>
              <a:buFont typeface="Crimson Text"/>
              <a:buNone/>
              <a:defRPr sz="4800">
                <a:latin typeface="Crimson Text"/>
                <a:ea typeface="Crimson Text"/>
                <a:cs typeface="Crimson Text"/>
                <a:sym typeface="Crimson Text"/>
              </a:defRPr>
            </a:lvl7pPr>
            <a:lvl8pPr lvl="7" rtl="0" algn="ctr">
              <a:spcBef>
                <a:spcPts val="0"/>
              </a:spcBef>
              <a:spcAft>
                <a:spcPts val="0"/>
              </a:spcAft>
              <a:buSzPts val="4800"/>
              <a:buFont typeface="Crimson Text"/>
              <a:buNone/>
              <a:defRPr sz="4800">
                <a:latin typeface="Crimson Text"/>
                <a:ea typeface="Crimson Text"/>
                <a:cs typeface="Crimson Text"/>
                <a:sym typeface="Crimson Text"/>
              </a:defRPr>
            </a:lvl8pPr>
            <a:lvl9pPr lvl="8" rtl="0" algn="ctr">
              <a:spcBef>
                <a:spcPts val="0"/>
              </a:spcBef>
              <a:spcAft>
                <a:spcPts val="0"/>
              </a:spcAft>
              <a:buSzPts val="4800"/>
              <a:buFont typeface="Crimson Text"/>
              <a:buNone/>
              <a:defRPr sz="4800">
                <a:latin typeface="Crimson Text"/>
                <a:ea typeface="Crimson Text"/>
                <a:cs typeface="Crimson Text"/>
                <a:sym typeface="Crimson Text"/>
              </a:defRPr>
            </a:lvl9pPr>
          </a:lstStyle>
          <a:p/>
        </p:txBody>
      </p:sp>
      <p:sp>
        <p:nvSpPr>
          <p:cNvPr id="165" name="Google Shape;165;p28"/>
          <p:cNvSpPr txBox="1"/>
          <p:nvPr>
            <p:ph idx="1" type="subTitle"/>
          </p:nvPr>
        </p:nvSpPr>
        <p:spPr>
          <a:xfrm>
            <a:off x="699900" y="1675902"/>
            <a:ext cx="5458200" cy="99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66" name="Google Shape;166;p2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7" name="Google Shape;167;p2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68" name="Google Shape;168;p2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69" name="Google Shape;169;p2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3">
    <p:spTree>
      <p:nvGrpSpPr>
        <p:cNvPr id="170" name="Shape 170"/>
        <p:cNvGrpSpPr/>
        <p:nvPr/>
      </p:nvGrpSpPr>
      <p:grpSpPr>
        <a:xfrm>
          <a:off x="0" y="0"/>
          <a:ext cx="0" cy="0"/>
          <a:chOff x="0" y="0"/>
          <a:chExt cx="0" cy="0"/>
        </a:xfrm>
      </p:grpSpPr>
      <p:sp>
        <p:nvSpPr>
          <p:cNvPr id="171" name="Google Shape;171;p29"/>
          <p:cNvSpPr txBox="1"/>
          <p:nvPr>
            <p:ph idx="1" type="subTitle"/>
          </p:nvPr>
        </p:nvSpPr>
        <p:spPr>
          <a:xfrm>
            <a:off x="2648400" y="1682000"/>
            <a:ext cx="3847200" cy="2379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172" name="Google Shape;172;p29"/>
          <p:cNvSpPr txBox="1"/>
          <p:nvPr>
            <p:ph type="title"/>
          </p:nvPr>
        </p:nvSpPr>
        <p:spPr>
          <a:xfrm>
            <a:off x="1732050" y="445025"/>
            <a:ext cx="5679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cxnSp>
        <p:nvCxnSpPr>
          <p:cNvPr id="173" name="Google Shape;173;p2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4" name="Google Shape;174;p2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75" name="Google Shape;175;p2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76" name="Google Shape;176;p2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
    <p:spTree>
      <p:nvGrpSpPr>
        <p:cNvPr id="177" name="Shape 177"/>
        <p:cNvGrpSpPr/>
        <p:nvPr/>
      </p:nvGrpSpPr>
      <p:grpSpPr>
        <a:xfrm>
          <a:off x="0" y="0"/>
          <a:ext cx="0" cy="0"/>
          <a:chOff x="0" y="0"/>
          <a:chExt cx="0" cy="0"/>
        </a:xfrm>
      </p:grpSpPr>
      <p:sp>
        <p:nvSpPr>
          <p:cNvPr id="178" name="Google Shape;178;p30"/>
          <p:cNvSpPr txBox="1"/>
          <p:nvPr>
            <p:ph type="title"/>
          </p:nvPr>
        </p:nvSpPr>
        <p:spPr>
          <a:xfrm>
            <a:off x="1994850" y="1482825"/>
            <a:ext cx="5154300" cy="129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9000"/>
              <a:buNone/>
              <a:defRPr sz="9000"/>
            </a:lvl1pPr>
            <a:lvl2pPr lvl="1" rtl="0" algn="ctr">
              <a:spcBef>
                <a:spcPts val="0"/>
              </a:spcBef>
              <a:spcAft>
                <a:spcPts val="0"/>
              </a:spcAft>
              <a:buSzPts val="9000"/>
              <a:buNone/>
              <a:defRPr sz="9000"/>
            </a:lvl2pPr>
            <a:lvl3pPr lvl="2" rtl="0" algn="ctr">
              <a:spcBef>
                <a:spcPts val="0"/>
              </a:spcBef>
              <a:spcAft>
                <a:spcPts val="0"/>
              </a:spcAft>
              <a:buSzPts val="9000"/>
              <a:buNone/>
              <a:defRPr sz="9000"/>
            </a:lvl3pPr>
            <a:lvl4pPr lvl="3" rtl="0" algn="ctr">
              <a:spcBef>
                <a:spcPts val="0"/>
              </a:spcBef>
              <a:spcAft>
                <a:spcPts val="0"/>
              </a:spcAft>
              <a:buSzPts val="9000"/>
              <a:buNone/>
              <a:defRPr sz="9000"/>
            </a:lvl4pPr>
            <a:lvl5pPr lvl="4" rtl="0" algn="ctr">
              <a:spcBef>
                <a:spcPts val="0"/>
              </a:spcBef>
              <a:spcAft>
                <a:spcPts val="0"/>
              </a:spcAft>
              <a:buSzPts val="9000"/>
              <a:buNone/>
              <a:defRPr sz="9000"/>
            </a:lvl5pPr>
            <a:lvl6pPr lvl="5" rtl="0" algn="ctr">
              <a:spcBef>
                <a:spcPts val="0"/>
              </a:spcBef>
              <a:spcAft>
                <a:spcPts val="0"/>
              </a:spcAft>
              <a:buSzPts val="9000"/>
              <a:buNone/>
              <a:defRPr sz="9000"/>
            </a:lvl6pPr>
            <a:lvl7pPr lvl="6" rtl="0" algn="ctr">
              <a:spcBef>
                <a:spcPts val="0"/>
              </a:spcBef>
              <a:spcAft>
                <a:spcPts val="0"/>
              </a:spcAft>
              <a:buSzPts val="9000"/>
              <a:buNone/>
              <a:defRPr sz="9000"/>
            </a:lvl7pPr>
            <a:lvl8pPr lvl="7" rtl="0" algn="ctr">
              <a:spcBef>
                <a:spcPts val="0"/>
              </a:spcBef>
              <a:spcAft>
                <a:spcPts val="0"/>
              </a:spcAft>
              <a:buSzPts val="9000"/>
              <a:buNone/>
              <a:defRPr sz="9000"/>
            </a:lvl8pPr>
            <a:lvl9pPr lvl="8" rtl="0" algn="ctr">
              <a:spcBef>
                <a:spcPts val="0"/>
              </a:spcBef>
              <a:spcAft>
                <a:spcPts val="0"/>
              </a:spcAft>
              <a:buSzPts val="9000"/>
              <a:buNone/>
              <a:defRPr sz="9000"/>
            </a:lvl9pPr>
          </a:lstStyle>
          <a:p/>
        </p:txBody>
      </p:sp>
      <p:sp>
        <p:nvSpPr>
          <p:cNvPr id="179" name="Google Shape;179;p30"/>
          <p:cNvSpPr txBox="1"/>
          <p:nvPr>
            <p:ph idx="1" type="subTitle"/>
          </p:nvPr>
        </p:nvSpPr>
        <p:spPr>
          <a:xfrm>
            <a:off x="2299500" y="2972150"/>
            <a:ext cx="4545000" cy="55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180" name="Google Shape;180;p3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1" name="Google Shape;181;p3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4">
    <p:spTree>
      <p:nvGrpSpPr>
        <p:cNvPr id="182" name="Shape 182"/>
        <p:cNvGrpSpPr/>
        <p:nvPr/>
      </p:nvGrpSpPr>
      <p:grpSpPr>
        <a:xfrm>
          <a:off x="0" y="0"/>
          <a:ext cx="0" cy="0"/>
          <a:chOff x="0" y="0"/>
          <a:chExt cx="0" cy="0"/>
        </a:xfrm>
      </p:grpSpPr>
      <p:sp>
        <p:nvSpPr>
          <p:cNvPr id="183" name="Google Shape;183;p31"/>
          <p:cNvSpPr txBox="1"/>
          <p:nvPr>
            <p:ph type="title"/>
          </p:nvPr>
        </p:nvSpPr>
        <p:spPr>
          <a:xfrm>
            <a:off x="3742850" y="1549875"/>
            <a:ext cx="4545000" cy="1291200"/>
          </a:xfrm>
          <a:prstGeom prst="rect">
            <a:avLst/>
          </a:prstGeom>
        </p:spPr>
        <p:txBody>
          <a:bodyPr anchorCtr="0" anchor="t" bIns="91425" lIns="91425" spcFirstLastPara="1" rIns="91425" wrap="square" tIns="91425">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p:txBody>
      </p:sp>
      <p:sp>
        <p:nvSpPr>
          <p:cNvPr id="184" name="Google Shape;184;p31"/>
          <p:cNvSpPr txBox="1"/>
          <p:nvPr>
            <p:ph idx="1" type="subTitle"/>
          </p:nvPr>
        </p:nvSpPr>
        <p:spPr>
          <a:xfrm>
            <a:off x="3742850" y="3039213"/>
            <a:ext cx="4545000" cy="55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185" name="Google Shape;185;p3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6" name="Google Shape;186;p3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87" name="Google Shape;187;p3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8" name="Google Shape;188;p3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89" name="Google Shape;189;p3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0" name="Google Shape;190;p3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5">
    <p:spTree>
      <p:nvGrpSpPr>
        <p:cNvPr id="191" name="Shape 191"/>
        <p:cNvGrpSpPr/>
        <p:nvPr/>
      </p:nvGrpSpPr>
      <p:grpSpPr>
        <a:xfrm>
          <a:off x="0" y="0"/>
          <a:ext cx="0" cy="0"/>
          <a:chOff x="0" y="0"/>
          <a:chExt cx="0" cy="0"/>
        </a:xfrm>
      </p:grpSpPr>
      <p:sp>
        <p:nvSpPr>
          <p:cNvPr id="192" name="Google Shape;192;p32"/>
          <p:cNvSpPr txBox="1"/>
          <p:nvPr>
            <p:ph type="title"/>
          </p:nvPr>
        </p:nvSpPr>
        <p:spPr>
          <a:xfrm>
            <a:off x="1677925" y="2511803"/>
            <a:ext cx="3714900" cy="8058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chemeClr val="accent4"/>
              </a:buClr>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3" name="Google Shape;193;p32"/>
          <p:cNvSpPr txBox="1"/>
          <p:nvPr>
            <p:ph hasCustomPrompt="1" idx="2" type="title"/>
          </p:nvPr>
        </p:nvSpPr>
        <p:spPr>
          <a:xfrm>
            <a:off x="3741925" y="1484693"/>
            <a:ext cx="1650900" cy="978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lgn="ctr">
              <a:spcBef>
                <a:spcPts val="0"/>
              </a:spcBef>
              <a:spcAft>
                <a:spcPts val="0"/>
              </a:spcAft>
              <a:buSzPts val="6000"/>
              <a:buNone/>
              <a:defRPr b="1" sz="6000"/>
            </a:lvl2pPr>
            <a:lvl3pPr lvl="2" rtl="0" algn="ctr">
              <a:spcBef>
                <a:spcPts val="0"/>
              </a:spcBef>
              <a:spcAft>
                <a:spcPts val="0"/>
              </a:spcAft>
              <a:buSzPts val="6000"/>
              <a:buNone/>
              <a:defRPr b="1" sz="6000"/>
            </a:lvl3pPr>
            <a:lvl4pPr lvl="3" rtl="0" algn="ctr">
              <a:spcBef>
                <a:spcPts val="0"/>
              </a:spcBef>
              <a:spcAft>
                <a:spcPts val="0"/>
              </a:spcAft>
              <a:buSzPts val="6000"/>
              <a:buNone/>
              <a:defRPr b="1" sz="6000"/>
            </a:lvl4pPr>
            <a:lvl5pPr lvl="4" rtl="0" algn="ctr">
              <a:spcBef>
                <a:spcPts val="0"/>
              </a:spcBef>
              <a:spcAft>
                <a:spcPts val="0"/>
              </a:spcAft>
              <a:buSzPts val="6000"/>
              <a:buNone/>
              <a:defRPr b="1" sz="6000"/>
            </a:lvl5pPr>
            <a:lvl6pPr lvl="5" rtl="0" algn="ctr">
              <a:spcBef>
                <a:spcPts val="0"/>
              </a:spcBef>
              <a:spcAft>
                <a:spcPts val="0"/>
              </a:spcAft>
              <a:buSzPts val="6000"/>
              <a:buNone/>
              <a:defRPr b="1" sz="6000"/>
            </a:lvl6pPr>
            <a:lvl7pPr lvl="6" rtl="0" algn="ctr">
              <a:spcBef>
                <a:spcPts val="0"/>
              </a:spcBef>
              <a:spcAft>
                <a:spcPts val="0"/>
              </a:spcAft>
              <a:buSzPts val="6000"/>
              <a:buNone/>
              <a:defRPr b="1" sz="6000"/>
            </a:lvl7pPr>
            <a:lvl8pPr lvl="7" rtl="0" algn="ctr">
              <a:spcBef>
                <a:spcPts val="0"/>
              </a:spcBef>
              <a:spcAft>
                <a:spcPts val="0"/>
              </a:spcAft>
              <a:buSzPts val="6000"/>
              <a:buNone/>
              <a:defRPr b="1" sz="6000"/>
            </a:lvl8pPr>
            <a:lvl9pPr lvl="8" rtl="0" algn="ctr">
              <a:spcBef>
                <a:spcPts val="0"/>
              </a:spcBef>
              <a:spcAft>
                <a:spcPts val="0"/>
              </a:spcAft>
              <a:buSzPts val="6000"/>
              <a:buNone/>
              <a:defRPr b="1" sz="6000"/>
            </a:lvl9pPr>
          </a:lstStyle>
          <a:p>
            <a:r>
              <a:t>xx%</a:t>
            </a:r>
          </a:p>
        </p:txBody>
      </p:sp>
      <p:sp>
        <p:nvSpPr>
          <p:cNvPr id="194" name="Google Shape;194;p32"/>
          <p:cNvSpPr txBox="1"/>
          <p:nvPr>
            <p:ph idx="1" type="subTitle"/>
          </p:nvPr>
        </p:nvSpPr>
        <p:spPr>
          <a:xfrm>
            <a:off x="831625" y="3244000"/>
            <a:ext cx="4561200" cy="393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195" name="Google Shape;195;p32"/>
          <p:cNvCxnSpPr/>
          <p:nvPr/>
        </p:nvCxnSpPr>
        <p:spPr>
          <a:xfrm rot="10800000">
            <a:off x="-30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6" name="Google Shape;196;p32"/>
          <p:cNvCxnSpPr/>
          <p:nvPr/>
        </p:nvCxnSpPr>
        <p:spPr>
          <a:xfrm rot="10800000">
            <a:off x="-30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197" name="Google Shape;197;p32"/>
          <p:cNvCxnSpPr/>
          <p:nvPr/>
        </p:nvCxnSpPr>
        <p:spPr>
          <a:xfrm>
            <a:off x="-112875" y="3979775"/>
            <a:ext cx="1378500" cy="12363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198" name="Google Shape;198;p32"/>
          <p:cNvCxnSpPr/>
          <p:nvPr/>
        </p:nvCxnSpPr>
        <p:spPr>
          <a:xfrm>
            <a:off x="7908725" y="-88700"/>
            <a:ext cx="1418700" cy="1064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99" name="Shape 199"/>
        <p:cNvGrpSpPr/>
        <p:nvPr/>
      </p:nvGrpSpPr>
      <p:grpSpPr>
        <a:xfrm>
          <a:off x="0" y="0"/>
          <a:ext cx="0" cy="0"/>
          <a:chOff x="0" y="0"/>
          <a:chExt cx="0" cy="0"/>
        </a:xfrm>
      </p:grpSpPr>
      <p:sp>
        <p:nvSpPr>
          <p:cNvPr id="200" name="Google Shape;200;p33"/>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cxnSp>
        <p:nvCxnSpPr>
          <p:cNvPr id="201" name="Google Shape;201;p3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2" name="Google Shape;202;p3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3" name="Google Shape;203;p33"/>
          <p:cNvCxnSpPr/>
          <p:nvPr/>
        </p:nvCxnSpPr>
        <p:spPr>
          <a:xfrm>
            <a:off x="7207350" y="-153175"/>
            <a:ext cx="2120400" cy="12738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6">
    <p:spTree>
      <p:nvGrpSpPr>
        <p:cNvPr id="204" name="Shape 204"/>
        <p:cNvGrpSpPr/>
        <p:nvPr/>
      </p:nvGrpSpPr>
      <p:grpSpPr>
        <a:xfrm>
          <a:off x="0" y="0"/>
          <a:ext cx="0" cy="0"/>
          <a:chOff x="0" y="0"/>
          <a:chExt cx="0" cy="0"/>
        </a:xfrm>
      </p:grpSpPr>
      <p:cxnSp>
        <p:nvCxnSpPr>
          <p:cNvPr id="205" name="Google Shape;205;p3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6" name="Google Shape;206;p3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07" name="Google Shape;207;p3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8" name="Google Shape;208;p3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09" name="Google Shape;209;p3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10" name="Google Shape;210;p34"/>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11" name="Google Shape;211;p34"/>
          <p:cNvSpPr txBox="1"/>
          <p:nvPr>
            <p:ph type="title"/>
          </p:nvPr>
        </p:nvSpPr>
        <p:spPr>
          <a:xfrm>
            <a:off x="713225" y="445025"/>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7">
    <p:spTree>
      <p:nvGrpSpPr>
        <p:cNvPr id="212" name="Shape 212"/>
        <p:cNvGrpSpPr/>
        <p:nvPr/>
      </p:nvGrpSpPr>
      <p:grpSpPr>
        <a:xfrm>
          <a:off x="0" y="0"/>
          <a:ext cx="0" cy="0"/>
          <a:chOff x="0" y="0"/>
          <a:chExt cx="0" cy="0"/>
        </a:xfrm>
      </p:grpSpPr>
      <p:sp>
        <p:nvSpPr>
          <p:cNvPr id="213" name="Google Shape;213;p35"/>
          <p:cNvSpPr txBox="1"/>
          <p:nvPr>
            <p:ph type="title"/>
          </p:nvPr>
        </p:nvSpPr>
        <p:spPr>
          <a:xfrm>
            <a:off x="1877475" y="445025"/>
            <a:ext cx="538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 name="Google Shape;214;p35"/>
          <p:cNvSpPr txBox="1"/>
          <p:nvPr>
            <p:ph idx="1" type="subTitle"/>
          </p:nvPr>
        </p:nvSpPr>
        <p:spPr>
          <a:xfrm>
            <a:off x="32267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5" name="Google Shape;215;p35"/>
          <p:cNvSpPr txBox="1"/>
          <p:nvPr>
            <p:ph idx="2" type="subTitle"/>
          </p:nvPr>
        </p:nvSpPr>
        <p:spPr>
          <a:xfrm>
            <a:off x="32267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6" name="Google Shape;216;p35"/>
          <p:cNvSpPr txBox="1"/>
          <p:nvPr>
            <p:ph idx="3" type="subTitle"/>
          </p:nvPr>
        </p:nvSpPr>
        <p:spPr>
          <a:xfrm>
            <a:off x="719108" y="1405390"/>
            <a:ext cx="2486100" cy="401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7" name="Google Shape;217;p35"/>
          <p:cNvSpPr txBox="1"/>
          <p:nvPr>
            <p:ph idx="4" type="subTitle"/>
          </p:nvPr>
        </p:nvSpPr>
        <p:spPr>
          <a:xfrm>
            <a:off x="719108" y="180641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8" name="Google Shape;218;p35"/>
          <p:cNvSpPr txBox="1"/>
          <p:nvPr>
            <p:ph idx="5" type="subTitle"/>
          </p:nvPr>
        </p:nvSpPr>
        <p:spPr>
          <a:xfrm>
            <a:off x="32267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19" name="Google Shape;219;p35"/>
          <p:cNvSpPr txBox="1"/>
          <p:nvPr>
            <p:ph idx="6" type="subTitle"/>
          </p:nvPr>
        </p:nvSpPr>
        <p:spPr>
          <a:xfrm>
            <a:off x="322670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0" name="Google Shape;220;p35"/>
          <p:cNvSpPr txBox="1"/>
          <p:nvPr>
            <p:ph idx="7" type="subTitle"/>
          </p:nvPr>
        </p:nvSpPr>
        <p:spPr>
          <a:xfrm>
            <a:off x="719108" y="3171118"/>
            <a:ext cx="2486100" cy="461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221" name="Google Shape;221;p35"/>
          <p:cNvSpPr txBox="1"/>
          <p:nvPr>
            <p:ph idx="8" type="subTitle"/>
          </p:nvPr>
        </p:nvSpPr>
        <p:spPr>
          <a:xfrm>
            <a:off x="719158" y="3565487"/>
            <a:ext cx="2486100" cy="618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22" name="Google Shape;222;p3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3" name="Google Shape;223;p3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8">
    <p:spTree>
      <p:nvGrpSpPr>
        <p:cNvPr id="224" name="Shape 224"/>
        <p:cNvGrpSpPr/>
        <p:nvPr/>
      </p:nvGrpSpPr>
      <p:grpSpPr>
        <a:xfrm>
          <a:off x="0" y="0"/>
          <a:ext cx="0" cy="0"/>
          <a:chOff x="0" y="0"/>
          <a:chExt cx="0" cy="0"/>
        </a:xfrm>
      </p:grpSpPr>
      <p:cxnSp>
        <p:nvCxnSpPr>
          <p:cNvPr id="225" name="Google Shape;225;p3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6" name="Google Shape;226;p3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27" name="Google Shape;227;p3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28" name="Google Shape;228;p3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229" name="Google Shape;229;p36"/>
          <p:cNvSpPr txBox="1"/>
          <p:nvPr>
            <p:ph idx="1" type="body"/>
          </p:nvPr>
        </p:nvSpPr>
        <p:spPr>
          <a:xfrm>
            <a:off x="5547900" y="3007750"/>
            <a:ext cx="2883000" cy="15954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indent="-317500" lvl="1" marL="914400" rtl="0">
              <a:lnSpc>
                <a:spcPct val="100000"/>
              </a:lnSpc>
              <a:spcBef>
                <a:spcPts val="0"/>
              </a:spcBef>
              <a:spcAft>
                <a:spcPts val="0"/>
              </a:spcAft>
              <a:buSzPts val="1400"/>
              <a:buChar char="○"/>
              <a:defRPr sz="3000">
                <a:latin typeface="Vidaloka"/>
                <a:ea typeface="Vidaloka"/>
                <a:cs typeface="Vidaloka"/>
                <a:sym typeface="Vidaloka"/>
              </a:defRPr>
            </a:lvl2pPr>
            <a:lvl3pPr indent="-317500" lvl="2" marL="1371600" rtl="0">
              <a:lnSpc>
                <a:spcPct val="100000"/>
              </a:lnSpc>
              <a:spcBef>
                <a:spcPts val="0"/>
              </a:spcBef>
              <a:spcAft>
                <a:spcPts val="0"/>
              </a:spcAft>
              <a:buSzPts val="1400"/>
              <a:buChar char="■"/>
              <a:defRPr sz="3000">
                <a:latin typeface="Vidaloka"/>
                <a:ea typeface="Vidaloka"/>
                <a:cs typeface="Vidaloka"/>
                <a:sym typeface="Vidaloka"/>
              </a:defRPr>
            </a:lvl3pPr>
            <a:lvl4pPr indent="-317500" lvl="3" marL="1828800" rtl="0">
              <a:lnSpc>
                <a:spcPct val="100000"/>
              </a:lnSpc>
              <a:spcBef>
                <a:spcPts val="0"/>
              </a:spcBef>
              <a:spcAft>
                <a:spcPts val="0"/>
              </a:spcAft>
              <a:buSzPts val="1400"/>
              <a:buChar char="●"/>
              <a:defRPr sz="3000">
                <a:latin typeface="Vidaloka"/>
                <a:ea typeface="Vidaloka"/>
                <a:cs typeface="Vidaloka"/>
                <a:sym typeface="Vidaloka"/>
              </a:defRPr>
            </a:lvl4pPr>
            <a:lvl5pPr indent="-317500" lvl="4" marL="2286000" rtl="0">
              <a:lnSpc>
                <a:spcPct val="100000"/>
              </a:lnSpc>
              <a:spcBef>
                <a:spcPts val="0"/>
              </a:spcBef>
              <a:spcAft>
                <a:spcPts val="0"/>
              </a:spcAft>
              <a:buSzPts val="1400"/>
              <a:buChar char="○"/>
              <a:defRPr sz="3000">
                <a:latin typeface="Vidaloka"/>
                <a:ea typeface="Vidaloka"/>
                <a:cs typeface="Vidaloka"/>
                <a:sym typeface="Vidaloka"/>
              </a:defRPr>
            </a:lvl5pPr>
            <a:lvl6pPr indent="-317500" lvl="5" marL="2743200" rtl="0">
              <a:lnSpc>
                <a:spcPct val="100000"/>
              </a:lnSpc>
              <a:spcBef>
                <a:spcPts val="0"/>
              </a:spcBef>
              <a:spcAft>
                <a:spcPts val="0"/>
              </a:spcAft>
              <a:buSzPts val="1400"/>
              <a:buChar char="■"/>
              <a:defRPr sz="3000">
                <a:latin typeface="Vidaloka"/>
                <a:ea typeface="Vidaloka"/>
                <a:cs typeface="Vidaloka"/>
                <a:sym typeface="Vidaloka"/>
              </a:defRPr>
            </a:lvl6pPr>
            <a:lvl7pPr indent="-317500" lvl="6" marL="3200400" rtl="0">
              <a:lnSpc>
                <a:spcPct val="100000"/>
              </a:lnSpc>
              <a:spcBef>
                <a:spcPts val="0"/>
              </a:spcBef>
              <a:spcAft>
                <a:spcPts val="0"/>
              </a:spcAft>
              <a:buSzPts val="1400"/>
              <a:buChar char="●"/>
              <a:defRPr sz="3000">
                <a:latin typeface="Vidaloka"/>
                <a:ea typeface="Vidaloka"/>
                <a:cs typeface="Vidaloka"/>
                <a:sym typeface="Vidaloka"/>
              </a:defRPr>
            </a:lvl7pPr>
            <a:lvl8pPr indent="-317500" lvl="7" marL="3657600" rtl="0">
              <a:lnSpc>
                <a:spcPct val="100000"/>
              </a:lnSpc>
              <a:spcBef>
                <a:spcPts val="0"/>
              </a:spcBef>
              <a:spcAft>
                <a:spcPts val="0"/>
              </a:spcAft>
              <a:buSzPts val="1400"/>
              <a:buChar char="○"/>
              <a:defRPr sz="3000">
                <a:latin typeface="Vidaloka"/>
                <a:ea typeface="Vidaloka"/>
                <a:cs typeface="Vidaloka"/>
                <a:sym typeface="Vidaloka"/>
              </a:defRPr>
            </a:lvl8pPr>
            <a:lvl9pPr indent="-317500" lvl="8" marL="4114800" rtl="0">
              <a:lnSpc>
                <a:spcPct val="100000"/>
              </a:lnSpc>
              <a:spcBef>
                <a:spcPts val="0"/>
              </a:spcBef>
              <a:spcAft>
                <a:spcPts val="0"/>
              </a:spcAft>
              <a:buSzPts val="1400"/>
              <a:buChar char="■"/>
              <a:defRPr sz="3000">
                <a:latin typeface="Vidaloka"/>
                <a:ea typeface="Vidaloka"/>
                <a:cs typeface="Vidaloka"/>
                <a:sym typeface="Vidaloka"/>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CUSTOM_19">
    <p:spTree>
      <p:nvGrpSpPr>
        <p:cNvPr id="230" name="Shape 230"/>
        <p:cNvGrpSpPr/>
        <p:nvPr/>
      </p:nvGrpSpPr>
      <p:grpSpPr>
        <a:xfrm>
          <a:off x="0" y="0"/>
          <a:ext cx="0" cy="0"/>
          <a:chOff x="0" y="0"/>
          <a:chExt cx="0" cy="0"/>
        </a:xfrm>
      </p:grpSpPr>
      <p:sp>
        <p:nvSpPr>
          <p:cNvPr id="231" name="Google Shape;231;p37"/>
          <p:cNvSpPr txBox="1"/>
          <p:nvPr>
            <p:ph hasCustomPrompt="1" type="title"/>
          </p:nvPr>
        </p:nvSpPr>
        <p:spPr>
          <a:xfrm>
            <a:off x="713225" y="1345375"/>
            <a:ext cx="6120300" cy="16443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232" name="Google Shape;232;p37"/>
          <p:cNvSpPr txBox="1"/>
          <p:nvPr>
            <p:ph idx="1" type="subTitle"/>
          </p:nvPr>
        </p:nvSpPr>
        <p:spPr>
          <a:xfrm>
            <a:off x="713225" y="3188648"/>
            <a:ext cx="6120300" cy="3750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cxnSp>
        <p:nvCxnSpPr>
          <p:cNvPr id="233" name="Google Shape;233;p3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4" name="Google Shape;234;p3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35" name="Google Shape;235;p37"/>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36" name="Google Shape;236;p37"/>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spTree>
      <p:nvGrpSpPr>
        <p:cNvPr id="237" name="Shape 237"/>
        <p:cNvGrpSpPr/>
        <p:nvPr/>
      </p:nvGrpSpPr>
      <p:grpSpPr>
        <a:xfrm>
          <a:off x="0" y="0"/>
          <a:ext cx="0" cy="0"/>
          <a:chOff x="0" y="0"/>
          <a:chExt cx="0" cy="0"/>
        </a:xfrm>
      </p:grpSpPr>
      <p:sp>
        <p:nvSpPr>
          <p:cNvPr id="238" name="Google Shape;238;p38"/>
          <p:cNvSpPr txBox="1"/>
          <p:nvPr>
            <p:ph type="title"/>
          </p:nvPr>
        </p:nvSpPr>
        <p:spPr>
          <a:xfrm>
            <a:off x="4956100" y="2467375"/>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39" name="Google Shape;239;p38"/>
          <p:cNvSpPr txBox="1"/>
          <p:nvPr>
            <p:ph hasCustomPrompt="1" idx="2" type="title"/>
          </p:nvPr>
        </p:nvSpPr>
        <p:spPr>
          <a:xfrm>
            <a:off x="4956100" y="1402325"/>
            <a:ext cx="1650900" cy="9783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0" name="Google Shape;240;p38"/>
          <p:cNvSpPr txBox="1"/>
          <p:nvPr>
            <p:ph idx="1" type="subTitle"/>
          </p:nvPr>
        </p:nvSpPr>
        <p:spPr>
          <a:xfrm>
            <a:off x="4956100" y="3116275"/>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1" name="Google Shape;241;p3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2" name="Google Shape;242;p3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3" name="Google Shape;243;p38"/>
          <p:cNvCxnSpPr/>
          <p:nvPr/>
        </p:nvCxnSpPr>
        <p:spPr>
          <a:xfrm>
            <a:off x="-209600" y="2402450"/>
            <a:ext cx="3144300" cy="27897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spTree>
      <p:nvGrpSpPr>
        <p:cNvPr id="244" name="Shape 244"/>
        <p:cNvGrpSpPr/>
        <p:nvPr/>
      </p:nvGrpSpPr>
      <p:grpSpPr>
        <a:xfrm>
          <a:off x="0" y="0"/>
          <a:ext cx="0" cy="0"/>
          <a:chOff x="0" y="0"/>
          <a:chExt cx="0" cy="0"/>
        </a:xfrm>
      </p:grpSpPr>
      <p:sp>
        <p:nvSpPr>
          <p:cNvPr id="245" name="Google Shape;245;p39"/>
          <p:cNvSpPr txBox="1"/>
          <p:nvPr>
            <p:ph type="title"/>
          </p:nvPr>
        </p:nvSpPr>
        <p:spPr>
          <a:xfrm>
            <a:off x="4373850" y="944250"/>
            <a:ext cx="2475300" cy="6489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246" name="Google Shape;246;p39"/>
          <p:cNvSpPr txBox="1"/>
          <p:nvPr>
            <p:ph hasCustomPrompt="1" idx="2" type="title"/>
          </p:nvPr>
        </p:nvSpPr>
        <p:spPr>
          <a:xfrm>
            <a:off x="2294850" y="1096650"/>
            <a:ext cx="1650900" cy="978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7000">
                <a:solidFill>
                  <a:schemeClr val="accent1"/>
                </a:solidFill>
              </a:defRPr>
            </a:lvl1pPr>
            <a:lvl2pPr lvl="1" rtl="0">
              <a:spcBef>
                <a:spcPts val="0"/>
              </a:spcBef>
              <a:spcAft>
                <a:spcPts val="0"/>
              </a:spcAft>
              <a:buSzPts val="6000"/>
              <a:buNone/>
              <a:defRPr b="1" sz="6000"/>
            </a:lvl2pPr>
            <a:lvl3pPr lvl="2" rtl="0">
              <a:spcBef>
                <a:spcPts val="0"/>
              </a:spcBef>
              <a:spcAft>
                <a:spcPts val="0"/>
              </a:spcAft>
              <a:buSzPts val="6000"/>
              <a:buNone/>
              <a:defRPr b="1" sz="6000"/>
            </a:lvl3pPr>
            <a:lvl4pPr lvl="3" rtl="0">
              <a:spcBef>
                <a:spcPts val="0"/>
              </a:spcBef>
              <a:spcAft>
                <a:spcPts val="0"/>
              </a:spcAft>
              <a:buSzPts val="6000"/>
              <a:buNone/>
              <a:defRPr b="1" sz="6000"/>
            </a:lvl4pPr>
            <a:lvl5pPr lvl="4" rtl="0">
              <a:spcBef>
                <a:spcPts val="0"/>
              </a:spcBef>
              <a:spcAft>
                <a:spcPts val="0"/>
              </a:spcAft>
              <a:buSzPts val="6000"/>
              <a:buNone/>
              <a:defRPr b="1" sz="6000"/>
            </a:lvl5pPr>
            <a:lvl6pPr lvl="5" rtl="0">
              <a:spcBef>
                <a:spcPts val="0"/>
              </a:spcBef>
              <a:spcAft>
                <a:spcPts val="0"/>
              </a:spcAft>
              <a:buSzPts val="6000"/>
              <a:buNone/>
              <a:defRPr b="1" sz="6000"/>
            </a:lvl6pPr>
            <a:lvl7pPr lvl="6" rtl="0">
              <a:spcBef>
                <a:spcPts val="0"/>
              </a:spcBef>
              <a:spcAft>
                <a:spcPts val="0"/>
              </a:spcAft>
              <a:buSzPts val="6000"/>
              <a:buNone/>
              <a:defRPr b="1" sz="6000"/>
            </a:lvl7pPr>
            <a:lvl8pPr lvl="7" rtl="0">
              <a:spcBef>
                <a:spcPts val="0"/>
              </a:spcBef>
              <a:spcAft>
                <a:spcPts val="0"/>
              </a:spcAft>
              <a:buSzPts val="6000"/>
              <a:buNone/>
              <a:defRPr b="1" sz="6000"/>
            </a:lvl8pPr>
            <a:lvl9pPr lvl="8" rtl="0">
              <a:spcBef>
                <a:spcPts val="0"/>
              </a:spcBef>
              <a:spcAft>
                <a:spcPts val="0"/>
              </a:spcAft>
              <a:buSzPts val="6000"/>
              <a:buNone/>
              <a:defRPr b="1" sz="6000"/>
            </a:lvl9pPr>
          </a:lstStyle>
          <a:p>
            <a:r>
              <a:t>xx%</a:t>
            </a:r>
          </a:p>
        </p:txBody>
      </p:sp>
      <p:sp>
        <p:nvSpPr>
          <p:cNvPr id="247" name="Google Shape;247;p39"/>
          <p:cNvSpPr txBox="1"/>
          <p:nvPr>
            <p:ph idx="1" type="subTitle"/>
          </p:nvPr>
        </p:nvSpPr>
        <p:spPr>
          <a:xfrm>
            <a:off x="4373850" y="1593150"/>
            <a:ext cx="2475300" cy="624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8" name="Google Shape;248;p3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49" name="Google Shape;249;p3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0" name="Google Shape;250;p3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1" name="Google Shape;251;p3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2" name="Google Shape;252;p3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53" name="Google Shape;253;p3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1">
    <p:spTree>
      <p:nvGrpSpPr>
        <p:cNvPr id="254" name="Shape 254"/>
        <p:cNvGrpSpPr/>
        <p:nvPr/>
      </p:nvGrpSpPr>
      <p:grpSpPr>
        <a:xfrm>
          <a:off x="0" y="0"/>
          <a:ext cx="0" cy="0"/>
          <a:chOff x="0" y="0"/>
          <a:chExt cx="0" cy="0"/>
        </a:xfrm>
      </p:grpSpPr>
      <p:sp>
        <p:nvSpPr>
          <p:cNvPr id="255" name="Google Shape;255;p40"/>
          <p:cNvSpPr txBox="1"/>
          <p:nvPr>
            <p:ph type="title"/>
          </p:nvPr>
        </p:nvSpPr>
        <p:spPr>
          <a:xfrm>
            <a:off x="1043725" y="922567"/>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6" name="Google Shape;256;p40"/>
          <p:cNvSpPr txBox="1"/>
          <p:nvPr>
            <p:ph idx="1" type="subTitle"/>
          </p:nvPr>
        </p:nvSpPr>
        <p:spPr>
          <a:xfrm>
            <a:off x="1043725" y="3360938"/>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57" name="Google Shape;257;p4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8" name="Google Shape;258;p4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59" name="Google Shape;259;p40"/>
          <p:cNvCxnSpPr/>
          <p:nvPr/>
        </p:nvCxnSpPr>
        <p:spPr>
          <a:xfrm>
            <a:off x="5322650" y="-80625"/>
            <a:ext cx="4005000" cy="20073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1">
    <p:spTree>
      <p:nvGrpSpPr>
        <p:cNvPr id="260" name="Shape 260"/>
        <p:cNvGrpSpPr/>
        <p:nvPr/>
      </p:nvGrpSpPr>
      <p:grpSpPr>
        <a:xfrm>
          <a:off x="0" y="0"/>
          <a:ext cx="0" cy="0"/>
          <a:chOff x="0" y="0"/>
          <a:chExt cx="0" cy="0"/>
        </a:xfrm>
      </p:grpSpPr>
      <p:sp>
        <p:nvSpPr>
          <p:cNvPr id="261" name="Google Shape;261;p41"/>
          <p:cNvSpPr txBox="1"/>
          <p:nvPr>
            <p:ph type="title"/>
          </p:nvPr>
        </p:nvSpPr>
        <p:spPr>
          <a:xfrm>
            <a:off x="5310925" y="962565"/>
            <a:ext cx="3123000" cy="22575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2" name="Google Shape;262;p41"/>
          <p:cNvSpPr txBox="1"/>
          <p:nvPr>
            <p:ph idx="1" type="subTitle"/>
          </p:nvPr>
        </p:nvSpPr>
        <p:spPr>
          <a:xfrm>
            <a:off x="5310925" y="3400935"/>
            <a:ext cx="3013500" cy="78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sz="1400">
                <a:solidFill>
                  <a:schemeClr val="dk1"/>
                </a:solidFill>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cxnSp>
        <p:nvCxnSpPr>
          <p:cNvPr id="263" name="Google Shape;263;p4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4" name="Google Shape;264;p4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65" name="Google Shape;265;p41"/>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6" name="Google Shape;266;p41"/>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7" name="Google Shape;267;p41"/>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68" name="Google Shape;268;p41"/>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69" name="Shape 269"/>
        <p:cNvGrpSpPr/>
        <p:nvPr/>
      </p:nvGrpSpPr>
      <p:grpSpPr>
        <a:xfrm>
          <a:off x="0" y="0"/>
          <a:ext cx="0" cy="0"/>
          <a:chOff x="0" y="0"/>
          <a:chExt cx="0" cy="0"/>
        </a:xfrm>
      </p:grpSpPr>
      <p:sp>
        <p:nvSpPr>
          <p:cNvPr id="270" name="Google Shape;270;p42"/>
          <p:cNvSpPr txBox="1"/>
          <p:nvPr>
            <p:ph idx="1" type="subTitle"/>
          </p:nvPr>
        </p:nvSpPr>
        <p:spPr>
          <a:xfrm>
            <a:off x="3509000"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1" name="Google Shape;271;p42"/>
          <p:cNvSpPr txBox="1"/>
          <p:nvPr>
            <p:ph idx="2" type="subTitle"/>
          </p:nvPr>
        </p:nvSpPr>
        <p:spPr>
          <a:xfrm>
            <a:off x="35090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2" name="Google Shape;272;p42"/>
          <p:cNvSpPr txBox="1"/>
          <p:nvPr>
            <p:ph idx="3" type="subTitle"/>
          </p:nvPr>
        </p:nvSpPr>
        <p:spPr>
          <a:xfrm>
            <a:off x="95302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3" name="Google Shape;273;p42"/>
          <p:cNvSpPr txBox="1"/>
          <p:nvPr>
            <p:ph idx="4" type="subTitle"/>
          </p:nvPr>
        </p:nvSpPr>
        <p:spPr>
          <a:xfrm>
            <a:off x="95312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4" name="Google Shape;274;p42"/>
          <p:cNvSpPr txBox="1"/>
          <p:nvPr>
            <p:ph idx="5" type="subTitle"/>
          </p:nvPr>
        </p:nvSpPr>
        <p:spPr>
          <a:xfrm>
            <a:off x="6064875" y="25320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75" name="Google Shape;275;p42"/>
          <p:cNvSpPr txBox="1"/>
          <p:nvPr>
            <p:ph idx="6" type="subTitle"/>
          </p:nvPr>
        </p:nvSpPr>
        <p:spPr>
          <a:xfrm>
            <a:off x="6064875" y="2948247"/>
            <a:ext cx="2126100" cy="81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6" name="Google Shape;276;p42"/>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277" name="Google Shape;277;p4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78" name="Google Shape;278;p4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2">
    <p:spTree>
      <p:nvGrpSpPr>
        <p:cNvPr id="279" name="Shape 279"/>
        <p:cNvGrpSpPr/>
        <p:nvPr/>
      </p:nvGrpSpPr>
      <p:grpSpPr>
        <a:xfrm>
          <a:off x="0" y="0"/>
          <a:ext cx="0" cy="0"/>
          <a:chOff x="0" y="0"/>
          <a:chExt cx="0" cy="0"/>
        </a:xfrm>
      </p:grpSpPr>
      <p:sp>
        <p:nvSpPr>
          <p:cNvPr id="280" name="Google Shape;280;p43"/>
          <p:cNvSpPr txBox="1"/>
          <p:nvPr>
            <p:ph idx="1" type="subTitle"/>
          </p:nvPr>
        </p:nvSpPr>
        <p:spPr>
          <a:xfrm>
            <a:off x="3509000"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1" name="Google Shape;281;p43"/>
          <p:cNvSpPr txBox="1"/>
          <p:nvPr>
            <p:ph idx="2" type="subTitle"/>
          </p:nvPr>
        </p:nvSpPr>
        <p:spPr>
          <a:xfrm>
            <a:off x="35090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2" name="Google Shape;282;p43"/>
          <p:cNvSpPr txBox="1"/>
          <p:nvPr>
            <p:ph idx="3" type="subTitle"/>
          </p:nvPr>
        </p:nvSpPr>
        <p:spPr>
          <a:xfrm>
            <a:off x="95302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3" name="Google Shape;283;p43"/>
          <p:cNvSpPr txBox="1"/>
          <p:nvPr>
            <p:ph idx="4" type="subTitle"/>
          </p:nvPr>
        </p:nvSpPr>
        <p:spPr>
          <a:xfrm>
            <a:off x="95312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4" name="Google Shape;284;p43"/>
          <p:cNvSpPr txBox="1"/>
          <p:nvPr>
            <p:ph idx="5" type="subTitle"/>
          </p:nvPr>
        </p:nvSpPr>
        <p:spPr>
          <a:xfrm>
            <a:off x="6064875" y="16938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5" name="Google Shape;285;p43"/>
          <p:cNvSpPr txBox="1"/>
          <p:nvPr>
            <p:ph idx="6" type="subTitle"/>
          </p:nvPr>
        </p:nvSpPr>
        <p:spPr>
          <a:xfrm>
            <a:off x="6064875" y="21100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6" name="Google Shape;286;p43"/>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287" name="Google Shape;287;p43"/>
          <p:cNvSpPr txBox="1"/>
          <p:nvPr>
            <p:ph idx="7"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88" name="Google Shape;288;p43"/>
          <p:cNvSpPr txBox="1"/>
          <p:nvPr>
            <p:ph idx="8" type="subTitle"/>
          </p:nvPr>
        </p:nvSpPr>
        <p:spPr>
          <a:xfrm>
            <a:off x="35090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9" name="Google Shape;289;p43"/>
          <p:cNvSpPr txBox="1"/>
          <p:nvPr>
            <p:ph idx="9"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0" name="Google Shape;290;p43"/>
          <p:cNvSpPr txBox="1"/>
          <p:nvPr>
            <p:ph idx="13" type="subTitle"/>
          </p:nvPr>
        </p:nvSpPr>
        <p:spPr>
          <a:xfrm>
            <a:off x="95312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1" name="Google Shape;291;p43"/>
          <p:cNvSpPr txBox="1"/>
          <p:nvPr>
            <p:ph idx="14"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292" name="Google Shape;292;p43"/>
          <p:cNvSpPr txBox="1"/>
          <p:nvPr>
            <p:ph idx="15" type="subTitle"/>
          </p:nvPr>
        </p:nvSpPr>
        <p:spPr>
          <a:xfrm>
            <a:off x="6064875" y="3814949"/>
            <a:ext cx="2126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293" name="Google Shape;293;p4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4" name="Google Shape;294;p4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295" name="Google Shape;295;p43"/>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296" name="Google Shape;296;p43"/>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
  <p:cSld name="CUSTOM_32">
    <p:spTree>
      <p:nvGrpSpPr>
        <p:cNvPr id="297" name="Shape 297"/>
        <p:cNvGrpSpPr/>
        <p:nvPr/>
      </p:nvGrpSpPr>
      <p:grpSpPr>
        <a:xfrm>
          <a:off x="0" y="0"/>
          <a:ext cx="0" cy="0"/>
          <a:chOff x="0" y="0"/>
          <a:chExt cx="0" cy="0"/>
        </a:xfrm>
      </p:grpSpPr>
      <p:sp>
        <p:nvSpPr>
          <p:cNvPr id="298" name="Google Shape;298;p44"/>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299" name="Google Shape;299;p44"/>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0" name="Google Shape;300;p44"/>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1" name="Google Shape;301;p44"/>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2" name="Google Shape;302;p44"/>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3" name="Google Shape;303;p44"/>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4" name="Google Shape;304;p44"/>
          <p:cNvSpPr txBox="1"/>
          <p:nvPr>
            <p:ph idx="7" type="subTitle"/>
          </p:nvPr>
        </p:nvSpPr>
        <p:spPr>
          <a:xfrm>
            <a:off x="3414050"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5" name="Google Shape;305;p44"/>
          <p:cNvSpPr txBox="1"/>
          <p:nvPr>
            <p:ph idx="8" type="subTitle"/>
          </p:nvPr>
        </p:nvSpPr>
        <p:spPr>
          <a:xfrm>
            <a:off x="3564200"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6" name="Google Shape;306;p44"/>
          <p:cNvSpPr txBox="1"/>
          <p:nvPr>
            <p:ph idx="9" type="subTitle"/>
          </p:nvPr>
        </p:nvSpPr>
        <p:spPr>
          <a:xfrm>
            <a:off x="7057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7" name="Google Shape;307;p44"/>
          <p:cNvSpPr txBox="1"/>
          <p:nvPr>
            <p:ph idx="13" type="subTitle"/>
          </p:nvPr>
        </p:nvSpPr>
        <p:spPr>
          <a:xfrm>
            <a:off x="8558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08" name="Google Shape;308;p44"/>
          <p:cNvSpPr txBox="1"/>
          <p:nvPr>
            <p:ph idx="14" type="subTitle"/>
          </p:nvPr>
        </p:nvSpPr>
        <p:spPr>
          <a:xfrm>
            <a:off x="6122325" y="34533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09" name="Google Shape;309;p44"/>
          <p:cNvSpPr txBox="1"/>
          <p:nvPr>
            <p:ph idx="15" type="subTitle"/>
          </p:nvPr>
        </p:nvSpPr>
        <p:spPr>
          <a:xfrm>
            <a:off x="6272475" y="38695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0" name="Google Shape;310;p44"/>
          <p:cNvSpPr txBox="1"/>
          <p:nvPr>
            <p:ph type="title"/>
          </p:nvPr>
        </p:nvSpPr>
        <p:spPr>
          <a:xfrm>
            <a:off x="713225" y="445025"/>
            <a:ext cx="6080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11" name="Google Shape;311;p4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12" name="Google Shape;312;p4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33">
    <p:spTree>
      <p:nvGrpSpPr>
        <p:cNvPr id="313" name="Shape 313"/>
        <p:cNvGrpSpPr/>
        <p:nvPr/>
      </p:nvGrpSpPr>
      <p:grpSpPr>
        <a:xfrm>
          <a:off x="0" y="0"/>
          <a:ext cx="0" cy="0"/>
          <a:chOff x="0" y="0"/>
          <a:chExt cx="0" cy="0"/>
        </a:xfrm>
      </p:grpSpPr>
      <p:sp>
        <p:nvSpPr>
          <p:cNvPr id="314" name="Google Shape;314;p45"/>
          <p:cNvSpPr txBox="1"/>
          <p:nvPr>
            <p:ph idx="1" type="subTitle"/>
          </p:nvPr>
        </p:nvSpPr>
        <p:spPr>
          <a:xfrm>
            <a:off x="3414050"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5" name="Google Shape;315;p45"/>
          <p:cNvSpPr txBox="1"/>
          <p:nvPr>
            <p:ph idx="2" type="subTitle"/>
          </p:nvPr>
        </p:nvSpPr>
        <p:spPr>
          <a:xfrm>
            <a:off x="3564200"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6" name="Google Shape;316;p45"/>
          <p:cNvSpPr txBox="1"/>
          <p:nvPr>
            <p:ph idx="3" type="subTitle"/>
          </p:nvPr>
        </p:nvSpPr>
        <p:spPr>
          <a:xfrm>
            <a:off x="7057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7" name="Google Shape;317;p45"/>
          <p:cNvSpPr txBox="1"/>
          <p:nvPr>
            <p:ph idx="4" type="subTitle"/>
          </p:nvPr>
        </p:nvSpPr>
        <p:spPr>
          <a:xfrm>
            <a:off x="8558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18" name="Google Shape;318;p45"/>
          <p:cNvSpPr txBox="1"/>
          <p:nvPr>
            <p:ph idx="5" type="subTitle"/>
          </p:nvPr>
        </p:nvSpPr>
        <p:spPr>
          <a:xfrm>
            <a:off x="6122325" y="1714429"/>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19" name="Google Shape;319;p45"/>
          <p:cNvSpPr txBox="1"/>
          <p:nvPr>
            <p:ph idx="6" type="subTitle"/>
          </p:nvPr>
        </p:nvSpPr>
        <p:spPr>
          <a:xfrm>
            <a:off x="6272475" y="2124122"/>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0" name="Google Shape;320;p45"/>
          <p:cNvSpPr txBox="1"/>
          <p:nvPr>
            <p:ph idx="7" type="subTitle"/>
          </p:nvPr>
        </p:nvSpPr>
        <p:spPr>
          <a:xfrm>
            <a:off x="2059863"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1" name="Google Shape;321;p45"/>
          <p:cNvSpPr txBox="1"/>
          <p:nvPr>
            <p:ph idx="8" type="subTitle"/>
          </p:nvPr>
        </p:nvSpPr>
        <p:spPr>
          <a:xfrm>
            <a:off x="2210013"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2" name="Google Shape;322;p45"/>
          <p:cNvSpPr txBox="1"/>
          <p:nvPr>
            <p:ph idx="9" type="subTitle"/>
          </p:nvPr>
        </p:nvSpPr>
        <p:spPr>
          <a:xfrm>
            <a:off x="4768138" y="3148526"/>
            <a:ext cx="23160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rtl="0" algn="ctr">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p:txBody>
      </p:sp>
      <p:sp>
        <p:nvSpPr>
          <p:cNvPr id="323" name="Google Shape;323;p45"/>
          <p:cNvSpPr txBox="1"/>
          <p:nvPr>
            <p:ph idx="13" type="subTitle"/>
          </p:nvPr>
        </p:nvSpPr>
        <p:spPr>
          <a:xfrm>
            <a:off x="4918288" y="3564736"/>
            <a:ext cx="20157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24" name="Google Shape;324;p45"/>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25" name="Google Shape;325;p4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6" name="Google Shape;326;p4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27" name="Google Shape;327;p4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28" name="Google Shape;328;p4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4">
    <p:spTree>
      <p:nvGrpSpPr>
        <p:cNvPr id="329" name="Shape 329"/>
        <p:cNvGrpSpPr/>
        <p:nvPr/>
      </p:nvGrpSpPr>
      <p:grpSpPr>
        <a:xfrm>
          <a:off x="0" y="0"/>
          <a:ext cx="0" cy="0"/>
          <a:chOff x="0" y="0"/>
          <a:chExt cx="0" cy="0"/>
        </a:xfrm>
      </p:grpSpPr>
      <p:sp>
        <p:nvSpPr>
          <p:cNvPr id="330" name="Google Shape;330;p46"/>
          <p:cNvSpPr txBox="1"/>
          <p:nvPr>
            <p:ph type="title"/>
          </p:nvPr>
        </p:nvSpPr>
        <p:spPr>
          <a:xfrm>
            <a:off x="716225" y="1073000"/>
            <a:ext cx="5640600" cy="2856600"/>
          </a:xfrm>
          <a:prstGeom prst="rect">
            <a:avLst/>
          </a:prstGeom>
        </p:spPr>
        <p:txBody>
          <a:bodyPr anchorCtr="0" anchor="t" bIns="91425" lIns="91425" spcFirstLastPara="1" rIns="91425" wrap="square" tIns="91425">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cxnSp>
        <p:nvCxnSpPr>
          <p:cNvPr id="331" name="Google Shape;331;p4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2" name="Google Shape;332;p4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33" name="Google Shape;333;p46"/>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4" name="Google Shape;334;p46"/>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5" name="Google Shape;335;p46"/>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36" name="Google Shape;336;p46"/>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5">
    <p:spTree>
      <p:nvGrpSpPr>
        <p:cNvPr id="337" name="Shape 337"/>
        <p:cNvGrpSpPr/>
        <p:nvPr/>
      </p:nvGrpSpPr>
      <p:grpSpPr>
        <a:xfrm>
          <a:off x="0" y="0"/>
          <a:ext cx="0" cy="0"/>
          <a:chOff x="0" y="0"/>
          <a:chExt cx="0" cy="0"/>
        </a:xfrm>
      </p:grpSpPr>
      <p:sp>
        <p:nvSpPr>
          <p:cNvPr id="338" name="Google Shape;338;p47"/>
          <p:cNvSpPr txBox="1"/>
          <p:nvPr>
            <p:ph idx="1" type="subTitle"/>
          </p:nvPr>
        </p:nvSpPr>
        <p:spPr>
          <a:xfrm>
            <a:off x="49168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39" name="Google Shape;339;p47"/>
          <p:cNvSpPr txBox="1"/>
          <p:nvPr>
            <p:ph idx="2" type="subTitle"/>
          </p:nvPr>
        </p:nvSpPr>
        <p:spPr>
          <a:xfrm>
            <a:off x="50589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0" name="Google Shape;340;p47"/>
          <p:cNvSpPr txBox="1"/>
          <p:nvPr>
            <p:ph idx="3" type="subTitle"/>
          </p:nvPr>
        </p:nvSpPr>
        <p:spPr>
          <a:xfrm>
            <a:off x="1911150" y="1894200"/>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1" name="Google Shape;341;p47"/>
          <p:cNvSpPr txBox="1"/>
          <p:nvPr>
            <p:ph idx="4" type="subTitle"/>
          </p:nvPr>
        </p:nvSpPr>
        <p:spPr>
          <a:xfrm>
            <a:off x="2053300" y="229647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2" name="Google Shape;342;p47"/>
          <p:cNvSpPr txBox="1"/>
          <p:nvPr>
            <p:ph idx="5" type="subTitle"/>
          </p:nvPr>
        </p:nvSpPr>
        <p:spPr>
          <a:xfrm>
            <a:off x="49168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3" name="Google Shape;343;p47"/>
          <p:cNvSpPr txBox="1"/>
          <p:nvPr>
            <p:ph idx="6" type="subTitle"/>
          </p:nvPr>
        </p:nvSpPr>
        <p:spPr>
          <a:xfrm>
            <a:off x="50589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4" name="Google Shape;344;p47"/>
          <p:cNvSpPr txBox="1"/>
          <p:nvPr>
            <p:ph idx="7" type="subTitle"/>
          </p:nvPr>
        </p:nvSpPr>
        <p:spPr>
          <a:xfrm>
            <a:off x="1911150" y="3528902"/>
            <a:ext cx="2316000" cy="48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45" name="Google Shape;345;p47"/>
          <p:cNvSpPr txBox="1"/>
          <p:nvPr>
            <p:ph idx="8" type="subTitle"/>
          </p:nvPr>
        </p:nvSpPr>
        <p:spPr>
          <a:xfrm>
            <a:off x="2053200" y="3923733"/>
            <a:ext cx="20319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6" name="Google Shape;346;p47"/>
          <p:cNvSpPr txBox="1"/>
          <p:nvPr>
            <p:ph type="title"/>
          </p:nvPr>
        </p:nvSpPr>
        <p:spPr>
          <a:xfrm>
            <a:off x="713225" y="445025"/>
            <a:ext cx="648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47" name="Google Shape;347;p4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48" name="Google Shape;348;p4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6">
    <p:spTree>
      <p:nvGrpSpPr>
        <p:cNvPr id="349" name="Shape 349"/>
        <p:cNvGrpSpPr/>
        <p:nvPr/>
      </p:nvGrpSpPr>
      <p:grpSpPr>
        <a:xfrm>
          <a:off x="0" y="0"/>
          <a:ext cx="0" cy="0"/>
          <a:chOff x="0" y="0"/>
          <a:chExt cx="0" cy="0"/>
        </a:xfrm>
      </p:grpSpPr>
      <p:sp>
        <p:nvSpPr>
          <p:cNvPr id="350" name="Google Shape;350;p48"/>
          <p:cNvSpPr txBox="1"/>
          <p:nvPr>
            <p:ph idx="1" type="subTitle"/>
          </p:nvPr>
        </p:nvSpPr>
        <p:spPr>
          <a:xfrm>
            <a:off x="3571925"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1" name="Google Shape;351;p48"/>
          <p:cNvSpPr txBox="1"/>
          <p:nvPr>
            <p:ph idx="2" type="subTitle"/>
          </p:nvPr>
        </p:nvSpPr>
        <p:spPr>
          <a:xfrm>
            <a:off x="3571925"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2" name="Google Shape;352;p48"/>
          <p:cNvSpPr txBox="1"/>
          <p:nvPr>
            <p:ph idx="3" type="subTitle"/>
          </p:nvPr>
        </p:nvSpPr>
        <p:spPr>
          <a:xfrm>
            <a:off x="108840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3" name="Google Shape;353;p48"/>
          <p:cNvSpPr txBox="1"/>
          <p:nvPr>
            <p:ph idx="4" type="subTitle"/>
          </p:nvPr>
        </p:nvSpPr>
        <p:spPr>
          <a:xfrm>
            <a:off x="108840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4" name="Google Shape;354;p48"/>
          <p:cNvSpPr txBox="1"/>
          <p:nvPr>
            <p:ph idx="5" type="subTitle"/>
          </p:nvPr>
        </p:nvSpPr>
        <p:spPr>
          <a:xfrm>
            <a:off x="6055450" y="2904446"/>
            <a:ext cx="2015400" cy="49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55" name="Google Shape;355;p48"/>
          <p:cNvSpPr txBox="1"/>
          <p:nvPr>
            <p:ph idx="6" type="subTitle"/>
          </p:nvPr>
        </p:nvSpPr>
        <p:spPr>
          <a:xfrm>
            <a:off x="6055450" y="3306722"/>
            <a:ext cx="20154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6" name="Google Shape;356;p48"/>
          <p:cNvSpPr txBox="1"/>
          <p:nvPr>
            <p:ph type="title"/>
          </p:nvPr>
        </p:nvSpPr>
        <p:spPr>
          <a:xfrm>
            <a:off x="713225" y="445025"/>
            <a:ext cx="5517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57" name="Google Shape;357;p4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8" name="Google Shape;358;p4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59" name="Google Shape;359;p48"/>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23">
    <p:spTree>
      <p:nvGrpSpPr>
        <p:cNvPr id="360" name="Shape 360"/>
        <p:cNvGrpSpPr/>
        <p:nvPr/>
      </p:nvGrpSpPr>
      <p:grpSpPr>
        <a:xfrm>
          <a:off x="0" y="0"/>
          <a:ext cx="0" cy="0"/>
          <a:chOff x="0" y="0"/>
          <a:chExt cx="0" cy="0"/>
        </a:xfrm>
      </p:grpSpPr>
      <p:cxnSp>
        <p:nvCxnSpPr>
          <p:cNvPr id="361" name="Google Shape;361;p4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2" name="Google Shape;362;p4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63" name="Google Shape;363;p49"/>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4" name="Google Shape;364;p49"/>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5" name="Google Shape;365;p49"/>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366" name="Google Shape;366;p49"/>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367" name="Google Shape;367;p49"/>
          <p:cNvSpPr txBox="1"/>
          <p:nvPr>
            <p:ph type="title"/>
          </p:nvPr>
        </p:nvSpPr>
        <p:spPr>
          <a:xfrm>
            <a:off x="2780100" y="445025"/>
            <a:ext cx="3583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68" name="Google Shape;368;p49"/>
          <p:cNvSpPr txBox="1"/>
          <p:nvPr>
            <p:ph idx="1" type="subTitle"/>
          </p:nvPr>
        </p:nvSpPr>
        <p:spPr>
          <a:xfrm>
            <a:off x="53066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69" name="Google Shape;369;p49"/>
          <p:cNvSpPr txBox="1"/>
          <p:nvPr>
            <p:ph idx="2" type="subTitle"/>
          </p:nvPr>
        </p:nvSpPr>
        <p:spPr>
          <a:xfrm>
            <a:off x="53066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0" name="Google Shape;370;p49"/>
          <p:cNvSpPr txBox="1"/>
          <p:nvPr>
            <p:ph idx="3" type="subTitle"/>
          </p:nvPr>
        </p:nvSpPr>
        <p:spPr>
          <a:xfrm>
            <a:off x="1351250" y="1710190"/>
            <a:ext cx="2486100" cy="40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1" name="Google Shape;371;p49"/>
          <p:cNvSpPr txBox="1"/>
          <p:nvPr>
            <p:ph idx="4" type="subTitle"/>
          </p:nvPr>
        </p:nvSpPr>
        <p:spPr>
          <a:xfrm>
            <a:off x="1351250" y="211121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2" name="Google Shape;372;p49"/>
          <p:cNvSpPr txBox="1"/>
          <p:nvPr>
            <p:ph idx="5" type="subTitle"/>
          </p:nvPr>
        </p:nvSpPr>
        <p:spPr>
          <a:xfrm>
            <a:off x="53066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3" name="Google Shape;373;p49"/>
          <p:cNvSpPr txBox="1"/>
          <p:nvPr>
            <p:ph idx="6" type="subTitle"/>
          </p:nvPr>
        </p:nvSpPr>
        <p:spPr>
          <a:xfrm>
            <a:off x="530665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4" name="Google Shape;374;p49"/>
          <p:cNvSpPr txBox="1"/>
          <p:nvPr>
            <p:ph idx="7" type="subTitle"/>
          </p:nvPr>
        </p:nvSpPr>
        <p:spPr>
          <a:xfrm>
            <a:off x="1351250" y="3552118"/>
            <a:ext cx="2486100" cy="461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400">
                <a:latin typeface="Vidaloka"/>
                <a:ea typeface="Vidaloka"/>
                <a:cs typeface="Vidaloka"/>
                <a:sym typeface="Vidaloka"/>
              </a:defRPr>
            </a:lvl1pPr>
            <a:lvl2pPr lvl="1" rtl="0" algn="ctr">
              <a:spcBef>
                <a:spcPts val="0"/>
              </a:spcBef>
              <a:spcAft>
                <a:spcPts val="0"/>
              </a:spcAft>
              <a:buSzPts val="2100"/>
              <a:buNone/>
              <a:defRPr b="1" sz="2100"/>
            </a:lvl2pPr>
            <a:lvl3pPr lvl="2" rtl="0" algn="ctr">
              <a:spcBef>
                <a:spcPts val="0"/>
              </a:spcBef>
              <a:spcAft>
                <a:spcPts val="0"/>
              </a:spcAft>
              <a:buSzPts val="2100"/>
              <a:buNone/>
              <a:defRPr b="1" sz="2100"/>
            </a:lvl3pPr>
            <a:lvl4pPr lvl="3" rtl="0" algn="ctr">
              <a:spcBef>
                <a:spcPts val="0"/>
              </a:spcBef>
              <a:spcAft>
                <a:spcPts val="0"/>
              </a:spcAft>
              <a:buSzPts val="2100"/>
              <a:buNone/>
              <a:defRPr b="1" sz="2100"/>
            </a:lvl4pPr>
            <a:lvl5pPr lvl="4" rtl="0" algn="ctr">
              <a:spcBef>
                <a:spcPts val="0"/>
              </a:spcBef>
              <a:spcAft>
                <a:spcPts val="0"/>
              </a:spcAft>
              <a:buSzPts val="2100"/>
              <a:buNone/>
              <a:defRPr b="1" sz="2100"/>
            </a:lvl5pPr>
            <a:lvl6pPr lvl="5" rtl="0" algn="ctr">
              <a:spcBef>
                <a:spcPts val="0"/>
              </a:spcBef>
              <a:spcAft>
                <a:spcPts val="0"/>
              </a:spcAft>
              <a:buSzPts val="2100"/>
              <a:buNone/>
              <a:defRPr b="1" sz="2100"/>
            </a:lvl6pPr>
            <a:lvl7pPr lvl="6" rtl="0" algn="ctr">
              <a:spcBef>
                <a:spcPts val="0"/>
              </a:spcBef>
              <a:spcAft>
                <a:spcPts val="0"/>
              </a:spcAft>
              <a:buSzPts val="2100"/>
              <a:buNone/>
              <a:defRPr b="1" sz="2100"/>
            </a:lvl7pPr>
            <a:lvl8pPr lvl="7" rtl="0" algn="ctr">
              <a:spcBef>
                <a:spcPts val="0"/>
              </a:spcBef>
              <a:spcAft>
                <a:spcPts val="0"/>
              </a:spcAft>
              <a:buSzPts val="2100"/>
              <a:buNone/>
              <a:defRPr b="1" sz="2100"/>
            </a:lvl8pPr>
            <a:lvl9pPr lvl="8" rtl="0" algn="ctr">
              <a:spcBef>
                <a:spcPts val="0"/>
              </a:spcBef>
              <a:spcAft>
                <a:spcPts val="0"/>
              </a:spcAft>
              <a:buSzPts val="2100"/>
              <a:buNone/>
              <a:defRPr b="1" sz="2100"/>
            </a:lvl9pPr>
          </a:lstStyle>
          <a:p/>
        </p:txBody>
      </p:sp>
      <p:sp>
        <p:nvSpPr>
          <p:cNvPr id="375" name="Google Shape;375;p49"/>
          <p:cNvSpPr txBox="1"/>
          <p:nvPr>
            <p:ph idx="8" type="subTitle"/>
          </p:nvPr>
        </p:nvSpPr>
        <p:spPr>
          <a:xfrm>
            <a:off x="1351300" y="3946487"/>
            <a:ext cx="2486100" cy="618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49"/>
          <p:cNvSpPr txBox="1"/>
          <p:nvPr>
            <p:ph hasCustomPrompt="1" idx="9" type="title"/>
          </p:nvPr>
        </p:nvSpPr>
        <p:spPr>
          <a:xfrm>
            <a:off x="13512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7" name="Google Shape;377;p49"/>
          <p:cNvSpPr txBox="1"/>
          <p:nvPr>
            <p:ph hasCustomPrompt="1" idx="13" type="title"/>
          </p:nvPr>
        </p:nvSpPr>
        <p:spPr>
          <a:xfrm>
            <a:off x="5306650" y="1131425"/>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8" name="Google Shape;378;p49"/>
          <p:cNvSpPr txBox="1"/>
          <p:nvPr>
            <p:ph hasCustomPrompt="1" idx="14" type="title"/>
          </p:nvPr>
        </p:nvSpPr>
        <p:spPr>
          <a:xfrm>
            <a:off x="135130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
        <p:nvSpPr>
          <p:cNvPr id="379" name="Google Shape;379;p49"/>
          <p:cNvSpPr txBox="1"/>
          <p:nvPr>
            <p:ph hasCustomPrompt="1" idx="15" type="title"/>
          </p:nvPr>
        </p:nvSpPr>
        <p:spPr>
          <a:xfrm>
            <a:off x="5306650" y="2964563"/>
            <a:ext cx="2486100" cy="66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4000"/>
              <a:buNone/>
              <a:defRPr sz="3800">
                <a:solidFill>
                  <a:schemeClr val="accent1"/>
                </a:solidFill>
              </a:defRPr>
            </a:lvl1pPr>
            <a:lvl2pPr lvl="1" rtl="0" algn="ctr">
              <a:spcBef>
                <a:spcPts val="0"/>
              </a:spcBef>
              <a:spcAft>
                <a:spcPts val="0"/>
              </a:spcAft>
              <a:buClr>
                <a:schemeClr val="dk2"/>
              </a:buClr>
              <a:buSzPts val="4000"/>
              <a:buNone/>
              <a:defRPr sz="4000">
                <a:solidFill>
                  <a:schemeClr val="dk2"/>
                </a:solidFill>
              </a:defRPr>
            </a:lvl2pPr>
            <a:lvl3pPr lvl="2" rtl="0" algn="ctr">
              <a:spcBef>
                <a:spcPts val="0"/>
              </a:spcBef>
              <a:spcAft>
                <a:spcPts val="0"/>
              </a:spcAft>
              <a:buClr>
                <a:schemeClr val="dk2"/>
              </a:buClr>
              <a:buSzPts val="4000"/>
              <a:buNone/>
              <a:defRPr sz="4000">
                <a:solidFill>
                  <a:schemeClr val="dk2"/>
                </a:solidFill>
              </a:defRPr>
            </a:lvl3pPr>
            <a:lvl4pPr lvl="3" rtl="0" algn="ctr">
              <a:spcBef>
                <a:spcPts val="0"/>
              </a:spcBef>
              <a:spcAft>
                <a:spcPts val="0"/>
              </a:spcAft>
              <a:buClr>
                <a:schemeClr val="dk2"/>
              </a:buClr>
              <a:buSzPts val="4000"/>
              <a:buNone/>
              <a:defRPr sz="4000">
                <a:solidFill>
                  <a:schemeClr val="dk2"/>
                </a:solidFill>
              </a:defRPr>
            </a:lvl4pPr>
            <a:lvl5pPr lvl="4" rtl="0" algn="ctr">
              <a:spcBef>
                <a:spcPts val="0"/>
              </a:spcBef>
              <a:spcAft>
                <a:spcPts val="0"/>
              </a:spcAft>
              <a:buClr>
                <a:schemeClr val="dk2"/>
              </a:buClr>
              <a:buSzPts val="4000"/>
              <a:buNone/>
              <a:defRPr sz="4000">
                <a:solidFill>
                  <a:schemeClr val="dk2"/>
                </a:solidFill>
              </a:defRPr>
            </a:lvl5pPr>
            <a:lvl6pPr lvl="5" rtl="0" algn="ctr">
              <a:spcBef>
                <a:spcPts val="0"/>
              </a:spcBef>
              <a:spcAft>
                <a:spcPts val="0"/>
              </a:spcAft>
              <a:buClr>
                <a:schemeClr val="dk2"/>
              </a:buClr>
              <a:buSzPts val="4000"/>
              <a:buNone/>
              <a:defRPr sz="4000">
                <a:solidFill>
                  <a:schemeClr val="dk2"/>
                </a:solidFill>
              </a:defRPr>
            </a:lvl6pPr>
            <a:lvl7pPr lvl="6" rtl="0" algn="ctr">
              <a:spcBef>
                <a:spcPts val="0"/>
              </a:spcBef>
              <a:spcAft>
                <a:spcPts val="0"/>
              </a:spcAft>
              <a:buClr>
                <a:schemeClr val="dk2"/>
              </a:buClr>
              <a:buSzPts val="4000"/>
              <a:buNone/>
              <a:defRPr sz="4000">
                <a:solidFill>
                  <a:schemeClr val="dk2"/>
                </a:solidFill>
              </a:defRPr>
            </a:lvl7pPr>
            <a:lvl8pPr lvl="7" rtl="0" algn="ctr">
              <a:spcBef>
                <a:spcPts val="0"/>
              </a:spcBef>
              <a:spcAft>
                <a:spcPts val="0"/>
              </a:spcAft>
              <a:buClr>
                <a:schemeClr val="dk2"/>
              </a:buClr>
              <a:buSzPts val="4000"/>
              <a:buNone/>
              <a:defRPr sz="4000">
                <a:solidFill>
                  <a:schemeClr val="dk2"/>
                </a:solidFill>
              </a:defRPr>
            </a:lvl8pPr>
            <a:lvl9pPr lvl="8" rtl="0" algn="ctr">
              <a:spcBef>
                <a:spcPts val="0"/>
              </a:spcBef>
              <a:spcAft>
                <a:spcPts val="0"/>
              </a:spcAft>
              <a:buClr>
                <a:schemeClr val="dk2"/>
              </a:buClr>
              <a:buSzPts val="4000"/>
              <a:buNone/>
              <a:defRPr sz="4000">
                <a:solidFill>
                  <a:schemeClr val="dk2"/>
                </a:solidFill>
              </a:defRPr>
            </a:lvl9pPr>
          </a:lstStyle>
          <a:p>
            <a:r>
              <a:t>xx%</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4_2_1">
    <p:spTree>
      <p:nvGrpSpPr>
        <p:cNvPr id="380" name="Shape 380"/>
        <p:cNvGrpSpPr/>
        <p:nvPr/>
      </p:nvGrpSpPr>
      <p:grpSpPr>
        <a:xfrm>
          <a:off x="0" y="0"/>
          <a:ext cx="0" cy="0"/>
          <a:chOff x="0" y="0"/>
          <a:chExt cx="0" cy="0"/>
        </a:xfrm>
      </p:grpSpPr>
      <p:sp>
        <p:nvSpPr>
          <p:cNvPr id="381" name="Google Shape;381;p50"/>
          <p:cNvSpPr txBox="1"/>
          <p:nvPr>
            <p:ph idx="1" type="subTitle"/>
          </p:nvPr>
        </p:nvSpPr>
        <p:spPr>
          <a:xfrm>
            <a:off x="37183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2" name="Google Shape;382;p50"/>
          <p:cNvSpPr txBox="1"/>
          <p:nvPr>
            <p:ph idx="2" type="subTitle"/>
          </p:nvPr>
        </p:nvSpPr>
        <p:spPr>
          <a:xfrm>
            <a:off x="3617675"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3" name="Google Shape;383;p50"/>
          <p:cNvSpPr txBox="1"/>
          <p:nvPr>
            <p:ph idx="3" type="subTitle"/>
          </p:nvPr>
        </p:nvSpPr>
        <p:spPr>
          <a:xfrm>
            <a:off x="1328025" y="3294199"/>
            <a:ext cx="16428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4" name="Google Shape;384;p50"/>
          <p:cNvSpPr txBox="1"/>
          <p:nvPr>
            <p:ph idx="4" type="subTitle"/>
          </p:nvPr>
        </p:nvSpPr>
        <p:spPr>
          <a:xfrm>
            <a:off x="1227426"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5" name="Google Shape;385;p50"/>
          <p:cNvSpPr txBox="1"/>
          <p:nvPr>
            <p:ph idx="5" type="subTitle"/>
          </p:nvPr>
        </p:nvSpPr>
        <p:spPr>
          <a:xfrm>
            <a:off x="6108550" y="3294199"/>
            <a:ext cx="1643100" cy="43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86" name="Google Shape;386;p50"/>
          <p:cNvSpPr txBox="1"/>
          <p:nvPr>
            <p:ph idx="6" type="subTitle"/>
          </p:nvPr>
        </p:nvSpPr>
        <p:spPr>
          <a:xfrm>
            <a:off x="6008050" y="3703897"/>
            <a:ext cx="1844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400">
                <a:solidFill>
                  <a:schemeClr val="dk1"/>
                </a:solidFill>
              </a:defRPr>
            </a:lvl1pPr>
            <a:lvl2pPr lvl="1" rtl="0" algn="ctr">
              <a:spcBef>
                <a:spcPts val="0"/>
              </a:spcBef>
              <a:spcAft>
                <a:spcPts val="0"/>
              </a:spcAft>
              <a:buClr>
                <a:schemeClr val="accent4"/>
              </a:buClr>
              <a:buSzPts val="1400"/>
              <a:buNone/>
              <a:defRPr>
                <a:solidFill>
                  <a:schemeClr val="accent4"/>
                </a:solidFill>
              </a:defRPr>
            </a:lvl2pPr>
            <a:lvl3pPr lvl="2" rtl="0" algn="ctr">
              <a:spcBef>
                <a:spcPts val="0"/>
              </a:spcBef>
              <a:spcAft>
                <a:spcPts val="0"/>
              </a:spcAft>
              <a:buClr>
                <a:schemeClr val="accent4"/>
              </a:buClr>
              <a:buSzPts val="1400"/>
              <a:buNone/>
              <a:defRPr>
                <a:solidFill>
                  <a:schemeClr val="accent4"/>
                </a:solidFill>
              </a:defRPr>
            </a:lvl3pPr>
            <a:lvl4pPr lvl="3" rtl="0" algn="ctr">
              <a:spcBef>
                <a:spcPts val="0"/>
              </a:spcBef>
              <a:spcAft>
                <a:spcPts val="0"/>
              </a:spcAft>
              <a:buClr>
                <a:schemeClr val="accent4"/>
              </a:buClr>
              <a:buSzPts val="1400"/>
              <a:buNone/>
              <a:defRPr>
                <a:solidFill>
                  <a:schemeClr val="accent4"/>
                </a:solidFill>
              </a:defRPr>
            </a:lvl4pPr>
            <a:lvl5pPr lvl="4" rtl="0" algn="ctr">
              <a:spcBef>
                <a:spcPts val="0"/>
              </a:spcBef>
              <a:spcAft>
                <a:spcPts val="0"/>
              </a:spcAft>
              <a:buClr>
                <a:schemeClr val="accent4"/>
              </a:buClr>
              <a:buSzPts val="1400"/>
              <a:buNone/>
              <a:defRPr>
                <a:solidFill>
                  <a:schemeClr val="accent4"/>
                </a:solidFill>
              </a:defRPr>
            </a:lvl5pPr>
            <a:lvl6pPr lvl="5" rtl="0" algn="ctr">
              <a:spcBef>
                <a:spcPts val="0"/>
              </a:spcBef>
              <a:spcAft>
                <a:spcPts val="0"/>
              </a:spcAft>
              <a:buClr>
                <a:schemeClr val="accent4"/>
              </a:buClr>
              <a:buSzPts val="1400"/>
              <a:buNone/>
              <a:defRPr>
                <a:solidFill>
                  <a:schemeClr val="accent4"/>
                </a:solidFill>
              </a:defRPr>
            </a:lvl6pPr>
            <a:lvl7pPr lvl="6" rtl="0" algn="ctr">
              <a:spcBef>
                <a:spcPts val="0"/>
              </a:spcBef>
              <a:spcAft>
                <a:spcPts val="0"/>
              </a:spcAft>
              <a:buClr>
                <a:schemeClr val="accent4"/>
              </a:buClr>
              <a:buSzPts val="1400"/>
              <a:buNone/>
              <a:defRPr>
                <a:solidFill>
                  <a:schemeClr val="accent4"/>
                </a:solidFill>
              </a:defRPr>
            </a:lvl7pPr>
            <a:lvl8pPr lvl="7" rtl="0" algn="ctr">
              <a:spcBef>
                <a:spcPts val="0"/>
              </a:spcBef>
              <a:spcAft>
                <a:spcPts val="0"/>
              </a:spcAft>
              <a:buClr>
                <a:schemeClr val="accent4"/>
              </a:buClr>
              <a:buSzPts val="1400"/>
              <a:buNone/>
              <a:defRPr>
                <a:solidFill>
                  <a:schemeClr val="accent4"/>
                </a:solidFill>
              </a:defRPr>
            </a:lvl8pPr>
            <a:lvl9pPr lvl="8" rtl="0" algn="ctr">
              <a:spcBef>
                <a:spcPts val="0"/>
              </a:spcBef>
              <a:spcAft>
                <a:spcPts val="0"/>
              </a:spcAft>
              <a:buClr>
                <a:schemeClr val="accent4"/>
              </a:buClr>
              <a:buSzPts val="1400"/>
              <a:buNone/>
              <a:defRPr>
                <a:solidFill>
                  <a:schemeClr val="accent4"/>
                </a:solidFill>
              </a:defRPr>
            </a:lvl9pPr>
          </a:lstStyle>
          <a:p/>
        </p:txBody>
      </p:sp>
      <p:sp>
        <p:nvSpPr>
          <p:cNvPr id="387" name="Google Shape;387;p50"/>
          <p:cNvSpPr txBox="1"/>
          <p:nvPr>
            <p:ph type="title"/>
          </p:nvPr>
        </p:nvSpPr>
        <p:spPr>
          <a:xfrm>
            <a:off x="713225" y="445025"/>
            <a:ext cx="3188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388" name="Google Shape;388;p5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389" name="Google Shape;389;p5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3">
  <p:cSld name="CUSTOM_5">
    <p:spTree>
      <p:nvGrpSpPr>
        <p:cNvPr id="390" name="Shape 390"/>
        <p:cNvGrpSpPr/>
        <p:nvPr/>
      </p:nvGrpSpPr>
      <p:grpSpPr>
        <a:xfrm>
          <a:off x="0" y="0"/>
          <a:ext cx="0" cy="0"/>
          <a:chOff x="0" y="0"/>
          <a:chExt cx="0" cy="0"/>
        </a:xfrm>
      </p:grpSpPr>
      <p:sp>
        <p:nvSpPr>
          <p:cNvPr id="391" name="Google Shape;391;p51"/>
          <p:cNvSpPr txBox="1"/>
          <p:nvPr>
            <p:ph idx="1" type="subTitle"/>
          </p:nvPr>
        </p:nvSpPr>
        <p:spPr>
          <a:xfrm>
            <a:off x="4750175" y="163274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2" name="Google Shape;392;p51"/>
          <p:cNvSpPr txBox="1"/>
          <p:nvPr>
            <p:ph idx="2" type="subTitle"/>
          </p:nvPr>
        </p:nvSpPr>
        <p:spPr>
          <a:xfrm>
            <a:off x="4750184" y="2035022"/>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3" name="Google Shape;393;p51"/>
          <p:cNvSpPr txBox="1"/>
          <p:nvPr>
            <p:ph idx="3" type="subTitle"/>
          </p:nvPr>
        </p:nvSpPr>
        <p:spPr>
          <a:xfrm>
            <a:off x="2306450" y="1632746"/>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4" name="Google Shape;394;p51"/>
          <p:cNvSpPr txBox="1"/>
          <p:nvPr>
            <p:ph idx="4" type="subTitle"/>
          </p:nvPr>
        </p:nvSpPr>
        <p:spPr>
          <a:xfrm>
            <a:off x="2306462" y="2035022"/>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5" name="Google Shape;395;p51"/>
          <p:cNvSpPr txBox="1"/>
          <p:nvPr>
            <p:ph idx="5" type="subTitle"/>
          </p:nvPr>
        </p:nvSpPr>
        <p:spPr>
          <a:xfrm>
            <a:off x="4750175" y="3062273"/>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6" name="Google Shape;396;p51"/>
          <p:cNvSpPr txBox="1"/>
          <p:nvPr>
            <p:ph idx="6" type="subTitle"/>
          </p:nvPr>
        </p:nvSpPr>
        <p:spPr>
          <a:xfrm>
            <a:off x="4750184" y="3471047"/>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7" name="Google Shape;397;p51"/>
          <p:cNvSpPr txBox="1"/>
          <p:nvPr>
            <p:ph idx="7" type="subTitle"/>
          </p:nvPr>
        </p:nvSpPr>
        <p:spPr>
          <a:xfrm>
            <a:off x="2306450" y="3062273"/>
            <a:ext cx="20148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398" name="Google Shape;398;p51"/>
          <p:cNvSpPr txBox="1"/>
          <p:nvPr>
            <p:ph idx="8" type="subTitle"/>
          </p:nvPr>
        </p:nvSpPr>
        <p:spPr>
          <a:xfrm>
            <a:off x="2306462" y="3471047"/>
            <a:ext cx="201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9" name="Google Shape;399;p51"/>
          <p:cNvSpPr txBox="1"/>
          <p:nvPr>
            <p:ph type="title"/>
          </p:nvPr>
        </p:nvSpPr>
        <p:spPr>
          <a:xfrm>
            <a:off x="713225" y="445025"/>
            <a:ext cx="2785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00" name="Google Shape;400;p5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1" name="Google Shape;401;p5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26">
    <p:spTree>
      <p:nvGrpSpPr>
        <p:cNvPr id="402" name="Shape 402"/>
        <p:cNvGrpSpPr/>
        <p:nvPr/>
      </p:nvGrpSpPr>
      <p:grpSpPr>
        <a:xfrm>
          <a:off x="0" y="0"/>
          <a:ext cx="0" cy="0"/>
          <a:chOff x="0" y="0"/>
          <a:chExt cx="0" cy="0"/>
        </a:xfrm>
      </p:grpSpPr>
      <p:cxnSp>
        <p:nvCxnSpPr>
          <p:cNvPr id="403" name="Google Shape;403;p5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4" name="Google Shape;404;p5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05" name="Google Shape;405;p52"/>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6" name="Google Shape;406;p52"/>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7" name="Google Shape;407;p52"/>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08" name="Google Shape;408;p52"/>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09" name="Google Shape;409;p52"/>
          <p:cNvSpPr txBox="1"/>
          <p:nvPr>
            <p:ph idx="1" type="subTitle"/>
          </p:nvPr>
        </p:nvSpPr>
        <p:spPr>
          <a:xfrm>
            <a:off x="728750" y="1112872"/>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0" name="Google Shape;410;p52"/>
          <p:cNvSpPr txBox="1"/>
          <p:nvPr>
            <p:ph idx="2" type="subTitle"/>
          </p:nvPr>
        </p:nvSpPr>
        <p:spPr>
          <a:xfrm>
            <a:off x="728762" y="151514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1" name="Google Shape;411;p52"/>
          <p:cNvSpPr txBox="1"/>
          <p:nvPr>
            <p:ph idx="3" type="subTitle"/>
          </p:nvPr>
        </p:nvSpPr>
        <p:spPr>
          <a:xfrm>
            <a:off x="728750" y="2036386"/>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2" name="Google Shape;412;p52"/>
          <p:cNvSpPr txBox="1"/>
          <p:nvPr>
            <p:ph idx="4" type="subTitle"/>
          </p:nvPr>
        </p:nvSpPr>
        <p:spPr>
          <a:xfrm>
            <a:off x="728762" y="2445160"/>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3" name="Google Shape;413;p52"/>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14" name="Google Shape;414;p52"/>
          <p:cNvSpPr txBox="1"/>
          <p:nvPr>
            <p:ph idx="5" type="subTitle"/>
          </p:nvPr>
        </p:nvSpPr>
        <p:spPr>
          <a:xfrm>
            <a:off x="728750" y="2997225"/>
            <a:ext cx="2014800" cy="499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15" name="Google Shape;415;p52"/>
          <p:cNvSpPr txBox="1"/>
          <p:nvPr>
            <p:ph idx="6" type="subTitle"/>
          </p:nvPr>
        </p:nvSpPr>
        <p:spPr>
          <a:xfrm>
            <a:off x="728762" y="3405999"/>
            <a:ext cx="2014800" cy="572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
    <p:spTree>
      <p:nvGrpSpPr>
        <p:cNvPr id="416" name="Shape 416"/>
        <p:cNvGrpSpPr/>
        <p:nvPr/>
      </p:nvGrpSpPr>
      <p:grpSpPr>
        <a:xfrm>
          <a:off x="0" y="0"/>
          <a:ext cx="0" cy="0"/>
          <a:chOff x="0" y="0"/>
          <a:chExt cx="0" cy="0"/>
        </a:xfrm>
      </p:grpSpPr>
      <p:sp>
        <p:nvSpPr>
          <p:cNvPr id="417" name="Google Shape;417;p53"/>
          <p:cNvSpPr txBox="1"/>
          <p:nvPr>
            <p:ph hasCustomPrompt="1" type="title"/>
          </p:nvPr>
        </p:nvSpPr>
        <p:spPr>
          <a:xfrm>
            <a:off x="2592925" y="71460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18" name="Google Shape;418;p53"/>
          <p:cNvSpPr txBox="1"/>
          <p:nvPr>
            <p:ph idx="1" type="subTitle"/>
          </p:nvPr>
        </p:nvSpPr>
        <p:spPr>
          <a:xfrm>
            <a:off x="2364984" y="134640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9" name="Google Shape;419;p53"/>
          <p:cNvSpPr txBox="1"/>
          <p:nvPr>
            <p:ph hasCustomPrompt="1" idx="2" type="title"/>
          </p:nvPr>
        </p:nvSpPr>
        <p:spPr>
          <a:xfrm>
            <a:off x="2592925" y="2063025"/>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0" name="Google Shape;420;p53"/>
          <p:cNvSpPr txBox="1"/>
          <p:nvPr>
            <p:ph idx="3" type="subTitle"/>
          </p:nvPr>
        </p:nvSpPr>
        <p:spPr>
          <a:xfrm>
            <a:off x="2364984" y="2694825"/>
            <a:ext cx="4414200" cy="37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1" name="Google Shape;421;p53"/>
          <p:cNvSpPr txBox="1"/>
          <p:nvPr>
            <p:ph hasCustomPrompt="1" idx="4" type="title"/>
          </p:nvPr>
        </p:nvSpPr>
        <p:spPr>
          <a:xfrm>
            <a:off x="2592925" y="3411450"/>
            <a:ext cx="3958200" cy="615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None/>
              <a:defRPr sz="43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2" name="Google Shape;422;p53"/>
          <p:cNvSpPr txBox="1"/>
          <p:nvPr>
            <p:ph idx="5" type="subTitle"/>
          </p:nvPr>
        </p:nvSpPr>
        <p:spPr>
          <a:xfrm>
            <a:off x="2364950" y="4043250"/>
            <a:ext cx="4414200" cy="377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5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23" name="Google Shape;423;p5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24" name="Google Shape;424;p5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28">
    <p:spTree>
      <p:nvGrpSpPr>
        <p:cNvPr id="425" name="Shape 425"/>
        <p:cNvGrpSpPr/>
        <p:nvPr/>
      </p:nvGrpSpPr>
      <p:grpSpPr>
        <a:xfrm>
          <a:off x="0" y="0"/>
          <a:ext cx="0" cy="0"/>
          <a:chOff x="0" y="0"/>
          <a:chExt cx="0" cy="0"/>
        </a:xfrm>
      </p:grpSpPr>
      <p:sp>
        <p:nvSpPr>
          <p:cNvPr id="426" name="Google Shape;426;p54"/>
          <p:cNvSpPr txBox="1"/>
          <p:nvPr>
            <p:ph idx="1" type="subTitle"/>
          </p:nvPr>
        </p:nvSpPr>
        <p:spPr>
          <a:xfrm>
            <a:off x="5700609" y="2084269"/>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7" name="Google Shape;427;p54"/>
          <p:cNvSpPr txBox="1"/>
          <p:nvPr>
            <p:ph idx="2" type="subTitle"/>
          </p:nvPr>
        </p:nvSpPr>
        <p:spPr>
          <a:xfrm>
            <a:off x="5700621" y="2486544"/>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8" name="Google Shape;428;p54"/>
          <p:cNvSpPr txBox="1"/>
          <p:nvPr>
            <p:ph idx="3" type="subTitle"/>
          </p:nvPr>
        </p:nvSpPr>
        <p:spPr>
          <a:xfrm>
            <a:off x="1973988" y="902134"/>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29" name="Google Shape;429;p54"/>
          <p:cNvSpPr txBox="1"/>
          <p:nvPr>
            <p:ph idx="4" type="subTitle"/>
          </p:nvPr>
        </p:nvSpPr>
        <p:spPr>
          <a:xfrm>
            <a:off x="1973988" y="1304410"/>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0" name="Google Shape;430;p54"/>
          <p:cNvSpPr txBox="1"/>
          <p:nvPr>
            <p:ph idx="5" type="subTitle"/>
          </p:nvPr>
        </p:nvSpPr>
        <p:spPr>
          <a:xfrm>
            <a:off x="1973988" y="3290875"/>
            <a:ext cx="2764500" cy="49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31" name="Google Shape;431;p54"/>
          <p:cNvSpPr txBox="1"/>
          <p:nvPr>
            <p:ph idx="6" type="subTitle"/>
          </p:nvPr>
        </p:nvSpPr>
        <p:spPr>
          <a:xfrm>
            <a:off x="1973988" y="3699649"/>
            <a:ext cx="2764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32" name="Google Shape;432;p5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3" name="Google Shape;433;p5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34" name="Google Shape;434;p54"/>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5" name="Google Shape;435;p54"/>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36" name="Google Shape;436;p54"/>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37" name="Google Shape;437;p54"/>
          <p:cNvSpPr txBox="1"/>
          <p:nvPr>
            <p:ph hasCustomPrompt="1" type="title"/>
          </p:nvPr>
        </p:nvSpPr>
        <p:spPr>
          <a:xfrm>
            <a:off x="733000" y="1114450"/>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8" name="Google Shape;438;p54"/>
          <p:cNvSpPr txBox="1"/>
          <p:nvPr>
            <p:ph hasCustomPrompt="1" idx="7" type="title"/>
          </p:nvPr>
        </p:nvSpPr>
        <p:spPr>
          <a:xfrm>
            <a:off x="733000" y="3503175"/>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39" name="Google Shape;439;p54"/>
          <p:cNvSpPr txBox="1"/>
          <p:nvPr>
            <p:ph hasCustomPrompt="1" idx="8" type="title"/>
          </p:nvPr>
        </p:nvSpPr>
        <p:spPr>
          <a:xfrm>
            <a:off x="4441002" y="2276488"/>
            <a:ext cx="1118100" cy="61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5000"/>
              <a:buNone/>
              <a:defRPr sz="4500">
                <a:solidFill>
                  <a:schemeClr val="accent1"/>
                </a:solidFill>
              </a:defRPr>
            </a:lvl1pPr>
            <a:lvl2pPr lvl="1"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rtl="0" algn="ctr">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7_1">
    <p:spTree>
      <p:nvGrpSpPr>
        <p:cNvPr id="440" name="Shape 440"/>
        <p:cNvGrpSpPr/>
        <p:nvPr/>
      </p:nvGrpSpPr>
      <p:grpSpPr>
        <a:xfrm>
          <a:off x="0" y="0"/>
          <a:ext cx="0" cy="0"/>
          <a:chOff x="0" y="0"/>
          <a:chExt cx="0" cy="0"/>
        </a:xfrm>
      </p:grpSpPr>
      <p:sp>
        <p:nvSpPr>
          <p:cNvPr id="441" name="Google Shape;441;p55"/>
          <p:cNvSpPr txBox="1"/>
          <p:nvPr>
            <p:ph type="title"/>
          </p:nvPr>
        </p:nvSpPr>
        <p:spPr>
          <a:xfrm>
            <a:off x="803750" y="2040496"/>
            <a:ext cx="4087500" cy="673200"/>
          </a:xfrm>
          <a:prstGeom prst="rect">
            <a:avLst/>
          </a:prstGeom>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2" name="Google Shape;442;p55"/>
          <p:cNvSpPr txBox="1"/>
          <p:nvPr>
            <p:ph idx="1" type="subTitle"/>
          </p:nvPr>
        </p:nvSpPr>
        <p:spPr>
          <a:xfrm>
            <a:off x="803750" y="2693525"/>
            <a:ext cx="3159300" cy="55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443" name="Google Shape;443;p5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4" name="Google Shape;444;p5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7_2">
    <p:spTree>
      <p:nvGrpSpPr>
        <p:cNvPr id="445" name="Shape 445"/>
        <p:cNvGrpSpPr/>
        <p:nvPr/>
      </p:nvGrpSpPr>
      <p:grpSpPr>
        <a:xfrm>
          <a:off x="0" y="0"/>
          <a:ext cx="0" cy="0"/>
          <a:chOff x="0" y="0"/>
          <a:chExt cx="0" cy="0"/>
        </a:xfrm>
      </p:grpSpPr>
      <p:sp>
        <p:nvSpPr>
          <p:cNvPr id="446" name="Google Shape;446;p56"/>
          <p:cNvSpPr txBox="1"/>
          <p:nvPr>
            <p:ph type="title"/>
          </p:nvPr>
        </p:nvSpPr>
        <p:spPr>
          <a:xfrm>
            <a:off x="4490150" y="2047725"/>
            <a:ext cx="3364200" cy="628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p:txBody>
      </p:sp>
      <p:sp>
        <p:nvSpPr>
          <p:cNvPr id="447" name="Google Shape;447;p56"/>
          <p:cNvSpPr txBox="1"/>
          <p:nvPr>
            <p:ph idx="1" type="subTitle"/>
          </p:nvPr>
        </p:nvSpPr>
        <p:spPr>
          <a:xfrm>
            <a:off x="4855550" y="2694825"/>
            <a:ext cx="2998800" cy="558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p:txBody>
      </p:sp>
      <p:cxnSp>
        <p:nvCxnSpPr>
          <p:cNvPr id="448" name="Google Shape;448;p56"/>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49" name="Google Shape;449;p56"/>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8">
    <p:spTree>
      <p:nvGrpSpPr>
        <p:cNvPr id="450" name="Shape 450"/>
        <p:cNvGrpSpPr/>
        <p:nvPr/>
      </p:nvGrpSpPr>
      <p:grpSpPr>
        <a:xfrm>
          <a:off x="0" y="0"/>
          <a:ext cx="0" cy="0"/>
          <a:chOff x="0" y="0"/>
          <a:chExt cx="0" cy="0"/>
        </a:xfrm>
      </p:grpSpPr>
      <p:sp>
        <p:nvSpPr>
          <p:cNvPr id="451" name="Google Shape;451;p57"/>
          <p:cNvSpPr txBox="1"/>
          <p:nvPr>
            <p:ph idx="1" type="subTitle"/>
          </p:nvPr>
        </p:nvSpPr>
        <p:spPr>
          <a:xfrm>
            <a:off x="4166800" y="1453525"/>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rtl="0" algn="ctr">
              <a:spcBef>
                <a:spcPts val="0"/>
              </a:spcBef>
              <a:spcAft>
                <a:spcPts val="0"/>
              </a:spcAft>
              <a:buSzPts val="1400"/>
              <a:buChar char="■"/>
              <a:defRPr/>
            </a:lvl6pPr>
            <a:lvl7pPr lvl="6" rtl="0" algn="ctr">
              <a:spcBef>
                <a:spcPts val="0"/>
              </a:spcBef>
              <a:spcAft>
                <a:spcPts val="0"/>
              </a:spcAft>
              <a:buSzPts val="1400"/>
              <a:buChar char="●"/>
              <a:defRPr/>
            </a:lvl7pPr>
            <a:lvl8pPr lvl="7" rtl="0" algn="ctr">
              <a:spcBef>
                <a:spcPts val="0"/>
              </a:spcBef>
              <a:spcAft>
                <a:spcPts val="0"/>
              </a:spcAft>
              <a:buSzPts val="1400"/>
              <a:buChar char="○"/>
              <a:defRPr/>
            </a:lvl8pPr>
            <a:lvl9pPr lvl="8" rtl="0" algn="ctr">
              <a:spcBef>
                <a:spcPts val="0"/>
              </a:spcBef>
              <a:spcAft>
                <a:spcPts val="0"/>
              </a:spcAft>
              <a:buSzPts val="1400"/>
              <a:buChar char="■"/>
              <a:defRPr/>
            </a:lvl9pPr>
          </a:lstStyle>
          <a:p/>
        </p:txBody>
      </p:sp>
      <p:sp>
        <p:nvSpPr>
          <p:cNvPr id="452" name="Google Shape;452;p57"/>
          <p:cNvSpPr txBox="1"/>
          <p:nvPr>
            <p:ph type="title"/>
          </p:nvPr>
        </p:nvSpPr>
        <p:spPr>
          <a:xfrm>
            <a:off x="713225" y="445025"/>
            <a:ext cx="45027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53" name="Google Shape;453;p57"/>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4" name="Google Shape;454;p57"/>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5" name="Google Shape;455;p57"/>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9">
    <p:spTree>
      <p:nvGrpSpPr>
        <p:cNvPr id="456" name="Shape 456"/>
        <p:cNvGrpSpPr/>
        <p:nvPr/>
      </p:nvGrpSpPr>
      <p:grpSpPr>
        <a:xfrm>
          <a:off x="0" y="0"/>
          <a:ext cx="0" cy="0"/>
          <a:chOff x="0" y="0"/>
          <a:chExt cx="0" cy="0"/>
        </a:xfrm>
      </p:grpSpPr>
      <p:cxnSp>
        <p:nvCxnSpPr>
          <p:cNvPr id="457" name="Google Shape;457;p58"/>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8" name="Google Shape;458;p58"/>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59" name="Google Shape;459;p58"/>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0" name="Google Shape;460;p58"/>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1" name="Google Shape;461;p58"/>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62" name="Google Shape;462;p58"/>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
        <p:nvSpPr>
          <p:cNvPr id="463" name="Google Shape;463;p58"/>
          <p:cNvSpPr txBox="1"/>
          <p:nvPr>
            <p:ph type="title"/>
          </p:nvPr>
        </p:nvSpPr>
        <p:spPr>
          <a:xfrm>
            <a:off x="1531650" y="445025"/>
            <a:ext cx="6080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64" name="Google Shape;464;p58"/>
          <p:cNvSpPr txBox="1"/>
          <p:nvPr>
            <p:ph idx="1" type="subTitle"/>
          </p:nvPr>
        </p:nvSpPr>
        <p:spPr>
          <a:xfrm>
            <a:off x="4525188"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
        <p:nvSpPr>
          <p:cNvPr id="465" name="Google Shape;465;p58"/>
          <p:cNvSpPr txBox="1"/>
          <p:nvPr>
            <p:ph idx="2" type="subTitle"/>
          </p:nvPr>
        </p:nvSpPr>
        <p:spPr>
          <a:xfrm>
            <a:off x="661213" y="1537663"/>
            <a:ext cx="3957600" cy="2889000"/>
          </a:xfrm>
          <a:prstGeom prst="rect">
            <a:avLst/>
          </a:prstGeom>
        </p:spPr>
        <p:txBody>
          <a:bodyPr anchorCtr="0" anchor="ctr" bIns="91425" lIns="91425" spcFirstLastPara="1" rIns="91425" wrap="square" tIns="91425">
            <a:noAutofit/>
          </a:bodyPr>
          <a:lstStyle>
            <a:lvl1pPr lvl="0" marR="38100" rtl="0" algn="ctr">
              <a:lnSpc>
                <a:spcPct val="100000"/>
              </a:lnSpc>
              <a:spcBef>
                <a:spcPts val="0"/>
              </a:spcBef>
              <a:spcAft>
                <a:spcPts val="0"/>
              </a:spcAft>
              <a:buClr>
                <a:schemeClr val="accent1"/>
              </a:buClr>
              <a:buSzPts val="1400"/>
              <a:buChar char="●"/>
              <a:defRPr sz="1400"/>
            </a:lvl1pPr>
            <a:lvl2pPr lvl="1" rtl="0" algn="ctr">
              <a:spcBef>
                <a:spcPts val="0"/>
              </a:spcBef>
              <a:spcAft>
                <a:spcPts val="0"/>
              </a:spcAft>
              <a:buClr>
                <a:schemeClr val="dk1"/>
              </a:buClr>
              <a:buSzPts val="1400"/>
              <a:buChar char="○"/>
              <a:defRPr/>
            </a:lvl2pPr>
            <a:lvl3pPr lvl="2" rtl="0" algn="ctr">
              <a:spcBef>
                <a:spcPts val="0"/>
              </a:spcBef>
              <a:spcAft>
                <a:spcPts val="0"/>
              </a:spcAft>
              <a:buClr>
                <a:schemeClr val="dk1"/>
              </a:buClr>
              <a:buSzPts val="1400"/>
              <a:buChar char="■"/>
              <a:defRPr/>
            </a:lvl3pPr>
            <a:lvl4pPr lvl="3" rtl="0" algn="ctr">
              <a:spcBef>
                <a:spcPts val="0"/>
              </a:spcBef>
              <a:spcAft>
                <a:spcPts val="0"/>
              </a:spcAft>
              <a:buClr>
                <a:schemeClr val="dk1"/>
              </a:buClr>
              <a:buSzPts val="1400"/>
              <a:buChar char="●"/>
              <a:defRPr/>
            </a:lvl4pPr>
            <a:lvl5pPr lvl="4" rtl="0" algn="ctr">
              <a:spcBef>
                <a:spcPts val="0"/>
              </a:spcBef>
              <a:spcAft>
                <a:spcPts val="0"/>
              </a:spcAft>
              <a:buClr>
                <a:schemeClr val="dk1"/>
              </a:buClr>
              <a:buSzPts val="1400"/>
              <a:buChar char="○"/>
              <a:defRPr/>
            </a:lvl5pPr>
            <a:lvl6pPr lvl="5" rtl="0" algn="ctr">
              <a:spcBef>
                <a:spcPts val="0"/>
              </a:spcBef>
              <a:spcAft>
                <a:spcPts val="0"/>
              </a:spcAft>
              <a:buClr>
                <a:schemeClr val="dk1"/>
              </a:buClr>
              <a:buSzPts val="1400"/>
              <a:buChar char="■"/>
              <a:defRPr/>
            </a:lvl6pPr>
            <a:lvl7pPr lvl="6" rtl="0" algn="ctr">
              <a:spcBef>
                <a:spcPts val="0"/>
              </a:spcBef>
              <a:spcAft>
                <a:spcPts val="0"/>
              </a:spcAft>
              <a:buClr>
                <a:schemeClr val="dk1"/>
              </a:buClr>
              <a:buSzPts val="1400"/>
              <a:buChar char="●"/>
              <a:defRPr/>
            </a:lvl7pPr>
            <a:lvl8pPr lvl="7" rtl="0" algn="ctr">
              <a:spcBef>
                <a:spcPts val="0"/>
              </a:spcBef>
              <a:spcAft>
                <a:spcPts val="0"/>
              </a:spcAft>
              <a:buClr>
                <a:schemeClr val="dk1"/>
              </a:buClr>
              <a:buSzPts val="1400"/>
              <a:buChar char="○"/>
              <a:defRPr/>
            </a:lvl8pPr>
            <a:lvl9pPr lvl="8" rtl="0" algn="ctr">
              <a:spcBef>
                <a:spcPts val="0"/>
              </a:spcBef>
              <a:spcAft>
                <a:spcPts val="0"/>
              </a:spcAft>
              <a:buClr>
                <a:schemeClr val="dk1"/>
              </a:buClr>
              <a:buSzPts val="1400"/>
              <a:buChar char="■"/>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9">
    <p:spTree>
      <p:nvGrpSpPr>
        <p:cNvPr id="466" name="Shape 466"/>
        <p:cNvGrpSpPr/>
        <p:nvPr/>
      </p:nvGrpSpPr>
      <p:grpSpPr>
        <a:xfrm>
          <a:off x="0" y="0"/>
          <a:ext cx="0" cy="0"/>
          <a:chOff x="0" y="0"/>
          <a:chExt cx="0" cy="0"/>
        </a:xfrm>
      </p:grpSpPr>
      <p:sp>
        <p:nvSpPr>
          <p:cNvPr id="467" name="Google Shape;467;p59"/>
          <p:cNvSpPr txBox="1"/>
          <p:nvPr>
            <p:ph idx="1" type="subTitle"/>
          </p:nvPr>
        </p:nvSpPr>
        <p:spPr>
          <a:xfrm>
            <a:off x="4816075"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68" name="Google Shape;468;p59"/>
          <p:cNvSpPr txBox="1"/>
          <p:nvPr>
            <p:ph idx="2" type="subTitle"/>
          </p:nvPr>
        </p:nvSpPr>
        <p:spPr>
          <a:xfrm>
            <a:off x="4816200"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9" name="Google Shape;469;p59"/>
          <p:cNvSpPr txBox="1"/>
          <p:nvPr>
            <p:ph idx="3" type="subTitle"/>
          </p:nvPr>
        </p:nvSpPr>
        <p:spPr>
          <a:xfrm>
            <a:off x="1385829" y="3616375"/>
            <a:ext cx="2942100" cy="35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0" name="Google Shape;470;p59"/>
          <p:cNvSpPr txBox="1"/>
          <p:nvPr>
            <p:ph idx="4" type="subTitle"/>
          </p:nvPr>
        </p:nvSpPr>
        <p:spPr>
          <a:xfrm>
            <a:off x="1386025" y="3956375"/>
            <a:ext cx="2941800" cy="652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1" name="Google Shape;471;p59"/>
          <p:cNvSpPr txBox="1"/>
          <p:nvPr>
            <p:ph type="title"/>
          </p:nvPr>
        </p:nvSpPr>
        <p:spPr>
          <a:xfrm>
            <a:off x="713225" y="445025"/>
            <a:ext cx="27291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p:txBody>
      </p:sp>
      <p:cxnSp>
        <p:nvCxnSpPr>
          <p:cNvPr id="472" name="Google Shape;472;p59"/>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73" name="Google Shape;473;p59"/>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4">
  <p:cSld name="CUSTOM_31">
    <p:spTree>
      <p:nvGrpSpPr>
        <p:cNvPr id="474" name="Shape 474"/>
        <p:cNvGrpSpPr/>
        <p:nvPr/>
      </p:nvGrpSpPr>
      <p:grpSpPr>
        <a:xfrm>
          <a:off x="0" y="0"/>
          <a:ext cx="0" cy="0"/>
          <a:chOff x="0" y="0"/>
          <a:chExt cx="0" cy="0"/>
        </a:xfrm>
      </p:grpSpPr>
      <p:sp>
        <p:nvSpPr>
          <p:cNvPr id="475" name="Google Shape;475;p60"/>
          <p:cNvSpPr txBox="1"/>
          <p:nvPr>
            <p:ph type="title"/>
          </p:nvPr>
        </p:nvSpPr>
        <p:spPr>
          <a:xfrm>
            <a:off x="1244250" y="445025"/>
            <a:ext cx="6655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atin typeface="Merriweather Light"/>
                <a:ea typeface="Merriweather Light"/>
                <a:cs typeface="Merriweather Light"/>
                <a:sym typeface="Merriweather Light"/>
              </a:defRPr>
            </a:lvl2pPr>
            <a:lvl3pPr lvl="2" rtl="0" algn="ctr">
              <a:spcBef>
                <a:spcPts val="0"/>
              </a:spcBef>
              <a:spcAft>
                <a:spcPts val="0"/>
              </a:spcAft>
              <a:buSzPts val="3000"/>
              <a:buNone/>
              <a:defRPr>
                <a:latin typeface="Merriweather Light"/>
                <a:ea typeface="Merriweather Light"/>
                <a:cs typeface="Merriweather Light"/>
                <a:sym typeface="Merriweather Light"/>
              </a:defRPr>
            </a:lvl3pPr>
            <a:lvl4pPr lvl="3" rtl="0" algn="ctr">
              <a:spcBef>
                <a:spcPts val="0"/>
              </a:spcBef>
              <a:spcAft>
                <a:spcPts val="0"/>
              </a:spcAft>
              <a:buSzPts val="3000"/>
              <a:buNone/>
              <a:defRPr>
                <a:latin typeface="Merriweather Light"/>
                <a:ea typeface="Merriweather Light"/>
                <a:cs typeface="Merriweather Light"/>
                <a:sym typeface="Merriweather Light"/>
              </a:defRPr>
            </a:lvl4pPr>
            <a:lvl5pPr lvl="4" rtl="0" algn="ctr">
              <a:spcBef>
                <a:spcPts val="0"/>
              </a:spcBef>
              <a:spcAft>
                <a:spcPts val="0"/>
              </a:spcAft>
              <a:buSzPts val="3000"/>
              <a:buNone/>
              <a:defRPr>
                <a:latin typeface="Merriweather Light"/>
                <a:ea typeface="Merriweather Light"/>
                <a:cs typeface="Merriweather Light"/>
                <a:sym typeface="Merriweather Light"/>
              </a:defRPr>
            </a:lvl5pPr>
            <a:lvl6pPr lvl="5" rtl="0" algn="ctr">
              <a:spcBef>
                <a:spcPts val="0"/>
              </a:spcBef>
              <a:spcAft>
                <a:spcPts val="0"/>
              </a:spcAft>
              <a:buSzPts val="3000"/>
              <a:buNone/>
              <a:defRPr>
                <a:latin typeface="Merriweather Light"/>
                <a:ea typeface="Merriweather Light"/>
                <a:cs typeface="Merriweather Light"/>
                <a:sym typeface="Merriweather Light"/>
              </a:defRPr>
            </a:lvl6pPr>
            <a:lvl7pPr lvl="6" rtl="0" algn="ctr">
              <a:spcBef>
                <a:spcPts val="0"/>
              </a:spcBef>
              <a:spcAft>
                <a:spcPts val="0"/>
              </a:spcAft>
              <a:buSzPts val="3000"/>
              <a:buNone/>
              <a:defRPr>
                <a:latin typeface="Merriweather Light"/>
                <a:ea typeface="Merriweather Light"/>
                <a:cs typeface="Merriweather Light"/>
                <a:sym typeface="Merriweather Light"/>
              </a:defRPr>
            </a:lvl7pPr>
            <a:lvl8pPr lvl="7" rtl="0" algn="ctr">
              <a:spcBef>
                <a:spcPts val="0"/>
              </a:spcBef>
              <a:spcAft>
                <a:spcPts val="0"/>
              </a:spcAft>
              <a:buSzPts val="3000"/>
              <a:buNone/>
              <a:defRPr>
                <a:latin typeface="Merriweather Light"/>
                <a:ea typeface="Merriweather Light"/>
                <a:cs typeface="Merriweather Light"/>
                <a:sym typeface="Merriweather Light"/>
              </a:defRPr>
            </a:lvl8pPr>
            <a:lvl9pPr lvl="8" rtl="0" algn="ctr">
              <a:spcBef>
                <a:spcPts val="0"/>
              </a:spcBef>
              <a:spcAft>
                <a:spcPts val="0"/>
              </a:spcAft>
              <a:buSzPts val="3000"/>
              <a:buNone/>
              <a:defRPr>
                <a:latin typeface="Merriweather Light"/>
                <a:ea typeface="Merriweather Light"/>
                <a:cs typeface="Merriweather Light"/>
                <a:sym typeface="Merriweather Light"/>
              </a:defRPr>
            </a:lvl9pPr>
          </a:lstStyle>
          <a:p/>
        </p:txBody>
      </p:sp>
      <p:sp>
        <p:nvSpPr>
          <p:cNvPr id="476" name="Google Shape;476;p60"/>
          <p:cNvSpPr txBox="1"/>
          <p:nvPr>
            <p:ph idx="1" type="subTitle"/>
          </p:nvPr>
        </p:nvSpPr>
        <p:spPr>
          <a:xfrm>
            <a:off x="3509000"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7" name="Google Shape;477;p60"/>
          <p:cNvSpPr txBox="1"/>
          <p:nvPr>
            <p:ph idx="2" type="subTitle"/>
          </p:nvPr>
        </p:nvSpPr>
        <p:spPr>
          <a:xfrm>
            <a:off x="350902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78" name="Google Shape;478;p60"/>
          <p:cNvSpPr txBox="1"/>
          <p:nvPr>
            <p:ph idx="3" type="subTitle"/>
          </p:nvPr>
        </p:nvSpPr>
        <p:spPr>
          <a:xfrm>
            <a:off x="95302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79" name="Google Shape;479;p60"/>
          <p:cNvSpPr txBox="1"/>
          <p:nvPr>
            <p:ph idx="4" type="subTitle"/>
          </p:nvPr>
        </p:nvSpPr>
        <p:spPr>
          <a:xfrm>
            <a:off x="953125" y="3814951"/>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0" name="Google Shape;480;p60"/>
          <p:cNvSpPr txBox="1"/>
          <p:nvPr>
            <p:ph idx="5" type="subTitle"/>
          </p:nvPr>
        </p:nvSpPr>
        <p:spPr>
          <a:xfrm>
            <a:off x="6064875" y="3398751"/>
            <a:ext cx="2126100" cy="444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rtl="0" algn="ctr">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p:txBody>
      </p:sp>
      <p:sp>
        <p:nvSpPr>
          <p:cNvPr id="481" name="Google Shape;481;p60"/>
          <p:cNvSpPr txBox="1"/>
          <p:nvPr>
            <p:ph idx="6" type="subTitle"/>
          </p:nvPr>
        </p:nvSpPr>
        <p:spPr>
          <a:xfrm>
            <a:off x="6064875" y="3814950"/>
            <a:ext cx="2126100" cy="88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cxnSp>
        <p:nvCxnSpPr>
          <p:cNvPr id="482" name="Google Shape;482;p60"/>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3" name="Google Shape;483;p60"/>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84" name="Google Shape;484;p60"/>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85" name="Google Shape;485;p60"/>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
    <p:spTree>
      <p:nvGrpSpPr>
        <p:cNvPr id="486" name="Shape 486"/>
        <p:cNvGrpSpPr/>
        <p:nvPr/>
      </p:nvGrpSpPr>
      <p:grpSpPr>
        <a:xfrm>
          <a:off x="0" y="0"/>
          <a:ext cx="0" cy="0"/>
          <a:chOff x="0" y="0"/>
          <a:chExt cx="0" cy="0"/>
        </a:xfrm>
      </p:grpSpPr>
      <p:sp>
        <p:nvSpPr>
          <p:cNvPr id="487" name="Google Shape;487;p61"/>
          <p:cNvSpPr txBox="1"/>
          <p:nvPr>
            <p:ph type="title"/>
          </p:nvPr>
        </p:nvSpPr>
        <p:spPr>
          <a:xfrm>
            <a:off x="2832900" y="791200"/>
            <a:ext cx="3478200" cy="922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300"/>
              <a:buNone/>
              <a:defRPr sz="7000"/>
            </a:lvl1pPr>
            <a:lvl2pPr lvl="1" rtl="0" algn="ctr">
              <a:spcBef>
                <a:spcPts val="0"/>
              </a:spcBef>
              <a:spcAft>
                <a:spcPts val="0"/>
              </a:spcAft>
              <a:buSzPts val="3000"/>
              <a:buNone/>
              <a:defRPr>
                <a:latin typeface="Open Sans"/>
                <a:ea typeface="Open Sans"/>
                <a:cs typeface="Open Sans"/>
                <a:sym typeface="Open Sans"/>
              </a:defRPr>
            </a:lvl2pPr>
            <a:lvl3pPr lvl="2" rtl="0" algn="ctr">
              <a:spcBef>
                <a:spcPts val="0"/>
              </a:spcBef>
              <a:spcAft>
                <a:spcPts val="0"/>
              </a:spcAft>
              <a:buSzPts val="3000"/>
              <a:buNone/>
              <a:defRPr>
                <a:latin typeface="Open Sans"/>
                <a:ea typeface="Open Sans"/>
                <a:cs typeface="Open Sans"/>
                <a:sym typeface="Open Sans"/>
              </a:defRPr>
            </a:lvl3pPr>
            <a:lvl4pPr lvl="3" rtl="0" algn="ctr">
              <a:spcBef>
                <a:spcPts val="0"/>
              </a:spcBef>
              <a:spcAft>
                <a:spcPts val="0"/>
              </a:spcAft>
              <a:buSzPts val="3000"/>
              <a:buNone/>
              <a:defRPr>
                <a:latin typeface="Open Sans"/>
                <a:ea typeface="Open Sans"/>
                <a:cs typeface="Open Sans"/>
                <a:sym typeface="Open Sans"/>
              </a:defRPr>
            </a:lvl4pPr>
            <a:lvl5pPr lvl="4" rtl="0" algn="ctr">
              <a:spcBef>
                <a:spcPts val="0"/>
              </a:spcBef>
              <a:spcAft>
                <a:spcPts val="0"/>
              </a:spcAft>
              <a:buSzPts val="3000"/>
              <a:buNone/>
              <a:defRPr>
                <a:latin typeface="Open Sans"/>
                <a:ea typeface="Open Sans"/>
                <a:cs typeface="Open Sans"/>
                <a:sym typeface="Open Sans"/>
              </a:defRPr>
            </a:lvl5pPr>
            <a:lvl6pPr lvl="5" rtl="0" algn="ctr">
              <a:spcBef>
                <a:spcPts val="0"/>
              </a:spcBef>
              <a:spcAft>
                <a:spcPts val="0"/>
              </a:spcAft>
              <a:buSzPts val="3000"/>
              <a:buNone/>
              <a:defRPr>
                <a:latin typeface="Open Sans"/>
                <a:ea typeface="Open Sans"/>
                <a:cs typeface="Open Sans"/>
                <a:sym typeface="Open Sans"/>
              </a:defRPr>
            </a:lvl6pPr>
            <a:lvl7pPr lvl="6" rtl="0" algn="ctr">
              <a:spcBef>
                <a:spcPts val="0"/>
              </a:spcBef>
              <a:spcAft>
                <a:spcPts val="0"/>
              </a:spcAft>
              <a:buSzPts val="3000"/>
              <a:buNone/>
              <a:defRPr>
                <a:latin typeface="Open Sans"/>
                <a:ea typeface="Open Sans"/>
                <a:cs typeface="Open Sans"/>
                <a:sym typeface="Open Sans"/>
              </a:defRPr>
            </a:lvl7pPr>
            <a:lvl8pPr lvl="7" rtl="0" algn="ctr">
              <a:spcBef>
                <a:spcPts val="0"/>
              </a:spcBef>
              <a:spcAft>
                <a:spcPts val="0"/>
              </a:spcAft>
              <a:buSzPts val="3000"/>
              <a:buNone/>
              <a:defRPr>
                <a:latin typeface="Open Sans"/>
                <a:ea typeface="Open Sans"/>
                <a:cs typeface="Open Sans"/>
                <a:sym typeface="Open Sans"/>
              </a:defRPr>
            </a:lvl8pPr>
            <a:lvl9pPr lvl="8" rtl="0" algn="ctr">
              <a:spcBef>
                <a:spcPts val="0"/>
              </a:spcBef>
              <a:spcAft>
                <a:spcPts val="0"/>
              </a:spcAft>
              <a:buSzPts val="3000"/>
              <a:buNone/>
              <a:defRPr>
                <a:latin typeface="Open Sans"/>
                <a:ea typeface="Open Sans"/>
                <a:cs typeface="Open Sans"/>
                <a:sym typeface="Open Sans"/>
              </a:defRPr>
            </a:lvl9pPr>
          </a:lstStyle>
          <a:p/>
        </p:txBody>
      </p:sp>
      <p:sp>
        <p:nvSpPr>
          <p:cNvPr id="488" name="Google Shape;488;p61"/>
          <p:cNvSpPr txBox="1"/>
          <p:nvPr>
            <p:ph idx="1" type="subTitle"/>
          </p:nvPr>
        </p:nvSpPr>
        <p:spPr>
          <a:xfrm>
            <a:off x="2983350" y="1749425"/>
            <a:ext cx="3177300" cy="922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89" name="Google Shape;489;p61"/>
          <p:cNvSpPr txBox="1"/>
          <p:nvPr/>
        </p:nvSpPr>
        <p:spPr>
          <a:xfrm>
            <a:off x="2900450" y="3438275"/>
            <a:ext cx="3343200" cy="71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b="1" lang="en" sz="1100">
                <a:solidFill>
                  <a:schemeClr val="dk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100">
                <a:solidFill>
                  <a:schemeClr val="dk2"/>
                </a:solidFill>
                <a:latin typeface="Montserrat"/>
                <a:ea typeface="Montserrat"/>
                <a:cs typeface="Montserrat"/>
                <a:sym typeface="Montserrat"/>
              </a:rPr>
              <a:t>, including icons by </a:t>
            </a:r>
            <a:r>
              <a:rPr b="1" lang="en" sz="1100">
                <a:solidFill>
                  <a:schemeClr val="dk2"/>
                </a:solidFill>
                <a:uFill>
                  <a:noFill/>
                </a:uFill>
                <a:latin typeface="Montserrat"/>
                <a:ea typeface="Montserrat"/>
                <a:cs typeface="Montserrat"/>
                <a:sym typeface="Montserrat"/>
                <a:hlinkClick r:id="rId3">
                  <a:extLst>
                    <a:ext uri="{A12FA001-AC4F-418D-AE19-62706E023703}">
                      <ahyp:hlinkClr val="tx"/>
                    </a:ext>
                  </a:extLst>
                </a:hlinkClick>
              </a:rPr>
              <a:t>Flaticon</a:t>
            </a:r>
            <a:r>
              <a:rPr lang="en" sz="1100">
                <a:solidFill>
                  <a:schemeClr val="dk2"/>
                </a:solidFill>
                <a:latin typeface="Montserrat"/>
                <a:ea typeface="Montserrat"/>
                <a:cs typeface="Montserrat"/>
                <a:sym typeface="Montserrat"/>
              </a:rPr>
              <a:t>, infographics &amp; images by </a:t>
            </a:r>
            <a:r>
              <a:rPr b="1" lang="en" sz="1100">
                <a:solidFill>
                  <a:schemeClr val="dk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100">
              <a:solidFill>
                <a:schemeClr val="dk2"/>
              </a:solidFill>
              <a:latin typeface="Montserrat"/>
              <a:ea typeface="Montserrat"/>
              <a:cs typeface="Montserrat"/>
              <a:sym typeface="Montserrat"/>
            </a:endParaRPr>
          </a:p>
        </p:txBody>
      </p:sp>
      <p:cxnSp>
        <p:nvCxnSpPr>
          <p:cNvPr id="490" name="Google Shape;490;p61"/>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1" name="Google Shape;491;p61"/>
          <p:cNvCxnSpPr/>
          <p:nvPr/>
        </p:nvCxnSpPr>
        <p:spPr>
          <a:xfrm>
            <a:off x="-257975" y="3935375"/>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492" name="Google Shape;492;p61"/>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3" name="Google Shape;493;p61"/>
          <p:cNvCxnSpPr/>
          <p:nvPr/>
        </p:nvCxnSpPr>
        <p:spPr>
          <a:xfrm>
            <a:off x="6467450" y="-72550"/>
            <a:ext cx="3047400" cy="13464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494" name="Shape 494"/>
        <p:cNvGrpSpPr/>
        <p:nvPr/>
      </p:nvGrpSpPr>
      <p:grpSpPr>
        <a:xfrm>
          <a:off x="0" y="0"/>
          <a:ext cx="0" cy="0"/>
          <a:chOff x="0" y="0"/>
          <a:chExt cx="0" cy="0"/>
        </a:xfrm>
      </p:grpSpPr>
      <p:cxnSp>
        <p:nvCxnSpPr>
          <p:cNvPr id="495" name="Google Shape;495;p62"/>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6" name="Google Shape;496;p62"/>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497" name="Shape 497"/>
        <p:cNvGrpSpPr/>
        <p:nvPr/>
      </p:nvGrpSpPr>
      <p:grpSpPr>
        <a:xfrm>
          <a:off x="0" y="0"/>
          <a:ext cx="0" cy="0"/>
          <a:chOff x="0" y="0"/>
          <a:chExt cx="0" cy="0"/>
        </a:xfrm>
      </p:grpSpPr>
      <p:cxnSp>
        <p:nvCxnSpPr>
          <p:cNvPr id="498" name="Google Shape;498;p63"/>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499" name="Google Shape;499;p63"/>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0" name="Google Shape;500;p63"/>
          <p:cNvCxnSpPr/>
          <p:nvPr/>
        </p:nvCxnSpPr>
        <p:spPr>
          <a:xfrm>
            <a:off x="7434175" y="-125600"/>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01" name="Google Shape;501;p63"/>
          <p:cNvCxnSpPr/>
          <p:nvPr/>
        </p:nvCxnSpPr>
        <p:spPr>
          <a:xfrm>
            <a:off x="-147275" y="3943475"/>
            <a:ext cx="1993200" cy="1330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0_1_1">
    <p:spTree>
      <p:nvGrpSpPr>
        <p:cNvPr id="502" name="Shape 502"/>
        <p:cNvGrpSpPr/>
        <p:nvPr/>
      </p:nvGrpSpPr>
      <p:grpSpPr>
        <a:xfrm>
          <a:off x="0" y="0"/>
          <a:ext cx="0" cy="0"/>
          <a:chOff x="0" y="0"/>
          <a:chExt cx="0" cy="0"/>
        </a:xfrm>
      </p:grpSpPr>
      <p:cxnSp>
        <p:nvCxnSpPr>
          <p:cNvPr id="503" name="Google Shape;503;p64"/>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4" name="Google Shape;504;p64"/>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5" name="Google Shape;505;p64"/>
          <p:cNvCxnSpPr/>
          <p:nvPr/>
        </p:nvCxnSpPr>
        <p:spPr>
          <a:xfrm flipH="1">
            <a:off x="6772150" y="3663450"/>
            <a:ext cx="2823300" cy="16332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30">
    <p:spTree>
      <p:nvGrpSpPr>
        <p:cNvPr id="506" name="Shape 506"/>
        <p:cNvGrpSpPr/>
        <p:nvPr/>
      </p:nvGrpSpPr>
      <p:grpSpPr>
        <a:xfrm>
          <a:off x="0" y="0"/>
          <a:ext cx="0" cy="0"/>
          <a:chOff x="0" y="0"/>
          <a:chExt cx="0" cy="0"/>
        </a:xfrm>
      </p:grpSpPr>
      <p:cxnSp>
        <p:nvCxnSpPr>
          <p:cNvPr id="507" name="Google Shape;507;p65"/>
          <p:cNvCxnSpPr/>
          <p:nvPr/>
        </p:nvCxnSpPr>
        <p:spPr>
          <a:xfrm>
            <a:off x="-72550" y="27410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8" name="Google Shape;508;p65"/>
          <p:cNvCxnSpPr/>
          <p:nvPr/>
        </p:nvCxnSpPr>
        <p:spPr>
          <a:xfrm>
            <a:off x="-72550" y="4877450"/>
            <a:ext cx="9287400" cy="0"/>
          </a:xfrm>
          <a:prstGeom prst="straightConnector1">
            <a:avLst/>
          </a:prstGeom>
          <a:noFill/>
          <a:ln cap="flat" cmpd="sng" w="28575">
            <a:solidFill>
              <a:schemeClr val="accent1"/>
            </a:solidFill>
            <a:prstDash val="solid"/>
            <a:round/>
            <a:headEnd len="med" w="med" type="none"/>
            <a:tailEnd len="med" w="med" type="none"/>
          </a:ln>
        </p:spPr>
      </p:cxnSp>
      <p:cxnSp>
        <p:nvCxnSpPr>
          <p:cNvPr id="509" name="Google Shape;509;p65"/>
          <p:cNvCxnSpPr/>
          <p:nvPr/>
        </p:nvCxnSpPr>
        <p:spPr>
          <a:xfrm>
            <a:off x="-250225" y="4076450"/>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0" name="Google Shape;510;p65"/>
          <p:cNvCxnSpPr/>
          <p:nvPr/>
        </p:nvCxnSpPr>
        <p:spPr>
          <a:xfrm>
            <a:off x="7441150" y="-48375"/>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1" name="Google Shape;511;p65"/>
          <p:cNvCxnSpPr/>
          <p:nvPr/>
        </p:nvCxnSpPr>
        <p:spPr>
          <a:xfrm flipH="1">
            <a:off x="7454238" y="4053663"/>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cxnSp>
        <p:nvCxnSpPr>
          <p:cNvPr id="512" name="Google Shape;512;p65"/>
          <p:cNvCxnSpPr/>
          <p:nvPr/>
        </p:nvCxnSpPr>
        <p:spPr>
          <a:xfrm flipH="1">
            <a:off x="-237137" y="-71162"/>
            <a:ext cx="1926900" cy="1161000"/>
          </a:xfrm>
          <a:prstGeom prst="curvedConnector3">
            <a:avLst>
              <a:gd fmla="val 50000" name="adj1"/>
            </a:avLst>
          </a:prstGeom>
          <a:noFill/>
          <a:ln cap="flat" cmpd="sng" w="28575">
            <a:solidFill>
              <a:schemeClr val="accen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theme" Target="../theme/theme2.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rtl="0">
              <a:spcBef>
                <a:spcPts val="0"/>
              </a:spcBef>
              <a:spcAft>
                <a:spcPts val="0"/>
              </a:spcAft>
              <a:buClr>
                <a:schemeClr val="dk1"/>
              </a:buClr>
              <a:buSzPts val="3000"/>
              <a:buNone/>
              <a:defRPr i="1" sz="3000">
                <a:solidFill>
                  <a:schemeClr val="dk1"/>
                </a:solidFill>
              </a:defRPr>
            </a:lvl2pPr>
            <a:lvl3pPr lvl="2" rtl="0">
              <a:spcBef>
                <a:spcPts val="0"/>
              </a:spcBef>
              <a:spcAft>
                <a:spcPts val="0"/>
              </a:spcAft>
              <a:buClr>
                <a:schemeClr val="dk1"/>
              </a:buClr>
              <a:buSzPts val="3000"/>
              <a:buNone/>
              <a:defRPr i="1" sz="3000">
                <a:solidFill>
                  <a:schemeClr val="dk1"/>
                </a:solidFill>
              </a:defRPr>
            </a:lvl3pPr>
            <a:lvl4pPr lvl="3" rtl="0">
              <a:spcBef>
                <a:spcPts val="0"/>
              </a:spcBef>
              <a:spcAft>
                <a:spcPts val="0"/>
              </a:spcAft>
              <a:buClr>
                <a:schemeClr val="dk1"/>
              </a:buClr>
              <a:buSzPts val="3000"/>
              <a:buNone/>
              <a:defRPr i="1" sz="3000">
                <a:solidFill>
                  <a:schemeClr val="dk1"/>
                </a:solidFill>
              </a:defRPr>
            </a:lvl4pPr>
            <a:lvl5pPr lvl="4" rtl="0">
              <a:spcBef>
                <a:spcPts val="0"/>
              </a:spcBef>
              <a:spcAft>
                <a:spcPts val="0"/>
              </a:spcAft>
              <a:buClr>
                <a:schemeClr val="dk1"/>
              </a:buClr>
              <a:buSzPts val="3000"/>
              <a:buNone/>
              <a:defRPr i="1" sz="3000">
                <a:solidFill>
                  <a:schemeClr val="dk1"/>
                </a:solidFill>
              </a:defRPr>
            </a:lvl5pPr>
            <a:lvl6pPr lvl="5" rtl="0">
              <a:spcBef>
                <a:spcPts val="0"/>
              </a:spcBef>
              <a:spcAft>
                <a:spcPts val="0"/>
              </a:spcAft>
              <a:buClr>
                <a:schemeClr val="dk1"/>
              </a:buClr>
              <a:buSzPts val="3000"/>
              <a:buNone/>
              <a:defRPr i="1" sz="3000">
                <a:solidFill>
                  <a:schemeClr val="dk1"/>
                </a:solidFill>
              </a:defRPr>
            </a:lvl6pPr>
            <a:lvl7pPr lvl="6" rtl="0">
              <a:spcBef>
                <a:spcPts val="0"/>
              </a:spcBef>
              <a:spcAft>
                <a:spcPts val="0"/>
              </a:spcAft>
              <a:buClr>
                <a:schemeClr val="dk1"/>
              </a:buClr>
              <a:buSzPts val="3000"/>
              <a:buNone/>
              <a:defRPr i="1" sz="3000">
                <a:solidFill>
                  <a:schemeClr val="dk1"/>
                </a:solidFill>
              </a:defRPr>
            </a:lvl7pPr>
            <a:lvl8pPr lvl="7" rtl="0">
              <a:spcBef>
                <a:spcPts val="0"/>
              </a:spcBef>
              <a:spcAft>
                <a:spcPts val="0"/>
              </a:spcAft>
              <a:buClr>
                <a:schemeClr val="dk1"/>
              </a:buClr>
              <a:buSzPts val="3000"/>
              <a:buNone/>
              <a:defRPr i="1" sz="3000">
                <a:solidFill>
                  <a:schemeClr val="dk1"/>
                </a:solidFill>
              </a:defRPr>
            </a:lvl8pPr>
            <a:lvl9pPr lvl="8" rtl="0">
              <a:spcBef>
                <a:spcPts val="0"/>
              </a:spcBef>
              <a:spcAft>
                <a:spcPts val="0"/>
              </a:spcAft>
              <a:buClr>
                <a:schemeClr val="dk1"/>
              </a:buClr>
              <a:buSzPts val="3000"/>
              <a:buNone/>
              <a:defRPr i="1" sz="3000">
                <a:solidFill>
                  <a:schemeClr val="dk1"/>
                </a:solidFill>
              </a:defRPr>
            </a:lvl9pPr>
          </a:lstStyle>
          <a:p/>
        </p:txBody>
      </p:sp>
      <p:sp>
        <p:nvSpPr>
          <p:cNvPr id="52" name="Google Shape;52;p13"/>
          <p:cNvSpPr txBox="1"/>
          <p:nvPr>
            <p:ph idx="1" type="body"/>
          </p:nvPr>
        </p:nvSpPr>
        <p:spPr>
          <a:xfrm>
            <a:off x="713250" y="1152475"/>
            <a:ext cx="77175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rtl="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4.png"/><Relationship Id="rId7"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66"/>
          <p:cNvSpPr txBox="1"/>
          <p:nvPr>
            <p:ph type="ctrTitle"/>
          </p:nvPr>
        </p:nvSpPr>
        <p:spPr>
          <a:xfrm>
            <a:off x="1039975" y="1324500"/>
            <a:ext cx="70641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Assignment 5: Sell-In</a:t>
            </a:r>
            <a:endParaRPr/>
          </a:p>
        </p:txBody>
      </p:sp>
      <p:sp>
        <p:nvSpPr>
          <p:cNvPr id="518" name="Google Shape;518;p66"/>
          <p:cNvSpPr txBox="1"/>
          <p:nvPr>
            <p:ph idx="1" type="subTitle"/>
          </p:nvPr>
        </p:nvSpPr>
        <p:spPr>
          <a:xfrm>
            <a:off x="1040000" y="3377100"/>
            <a:ext cx="7064100" cy="4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Anavi, Shardul, Saniya, Sara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67"/>
          <p:cNvSpPr txBox="1"/>
          <p:nvPr>
            <p:ph type="title"/>
          </p:nvPr>
        </p:nvSpPr>
        <p:spPr>
          <a:xfrm>
            <a:off x="0" y="4469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524" name="Google Shape;524;p67"/>
          <p:cNvSpPr txBox="1"/>
          <p:nvPr>
            <p:ph idx="3" type="subTitle"/>
          </p:nvPr>
        </p:nvSpPr>
        <p:spPr>
          <a:xfrm>
            <a:off x="-10365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Anavi Baddepudi</a:t>
            </a:r>
            <a:endParaRPr sz="2000"/>
          </a:p>
        </p:txBody>
      </p:sp>
      <p:sp>
        <p:nvSpPr>
          <p:cNvPr id="525" name="Google Shape;525;p67"/>
          <p:cNvSpPr txBox="1"/>
          <p:nvPr>
            <p:ph idx="1" type="subTitle"/>
          </p:nvPr>
        </p:nvSpPr>
        <p:spPr>
          <a:xfrm>
            <a:off x="21955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Sara Bukair</a:t>
            </a:r>
            <a:endParaRPr sz="2000"/>
          </a:p>
        </p:txBody>
      </p:sp>
      <p:sp>
        <p:nvSpPr>
          <p:cNvPr id="526" name="Google Shape;526;p67"/>
          <p:cNvSpPr txBox="1"/>
          <p:nvPr>
            <p:ph idx="2" type="subTitle"/>
          </p:nvPr>
        </p:nvSpPr>
        <p:spPr>
          <a:xfrm>
            <a:off x="21955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a:t>
            </a:r>
            <a:endParaRPr sz="1200"/>
          </a:p>
          <a:p>
            <a:pPr indent="0" lvl="0" marL="0" rtl="0" algn="ctr">
              <a:spcBef>
                <a:spcPts val="0"/>
              </a:spcBef>
              <a:spcAft>
                <a:spcPts val="0"/>
              </a:spcAft>
              <a:buNone/>
            </a:pPr>
            <a:r>
              <a:rPr lang="en" sz="1200"/>
              <a:t>HCI track ‘25</a:t>
            </a:r>
            <a:endParaRPr sz="1200"/>
          </a:p>
          <a:p>
            <a:pPr indent="0" lvl="0" marL="0" rtl="0" algn="ctr">
              <a:spcBef>
                <a:spcPts val="0"/>
              </a:spcBef>
              <a:spcAft>
                <a:spcPts val="0"/>
              </a:spcAft>
              <a:buNone/>
            </a:pPr>
            <a:r>
              <a:t/>
            </a:r>
            <a:endParaRPr/>
          </a:p>
        </p:txBody>
      </p:sp>
      <p:sp>
        <p:nvSpPr>
          <p:cNvPr id="527" name="Google Shape;527;p67"/>
          <p:cNvSpPr txBox="1"/>
          <p:nvPr>
            <p:ph idx="4" type="subTitle"/>
          </p:nvPr>
        </p:nvSpPr>
        <p:spPr>
          <a:xfrm>
            <a:off x="-1036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Computer Science </a:t>
            </a:r>
            <a:endParaRPr sz="1200"/>
          </a:p>
          <a:p>
            <a:pPr indent="0" lvl="0" marL="0" rtl="0" algn="ctr">
              <a:spcBef>
                <a:spcPts val="0"/>
              </a:spcBef>
              <a:spcAft>
                <a:spcPts val="0"/>
              </a:spcAft>
              <a:buNone/>
            </a:pPr>
            <a:r>
              <a:rPr lang="en" sz="1200"/>
              <a:t>AI track ‘25</a:t>
            </a:r>
            <a:endParaRPr sz="1200"/>
          </a:p>
        </p:txBody>
      </p:sp>
      <p:sp>
        <p:nvSpPr>
          <p:cNvPr id="528" name="Google Shape;528;p67"/>
          <p:cNvSpPr txBox="1"/>
          <p:nvPr>
            <p:ph idx="5" type="subTitle"/>
          </p:nvPr>
        </p:nvSpPr>
        <p:spPr>
          <a:xfrm>
            <a:off x="66579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Shardul Sapkota</a:t>
            </a:r>
            <a:endParaRPr sz="2000"/>
          </a:p>
        </p:txBody>
      </p:sp>
      <p:sp>
        <p:nvSpPr>
          <p:cNvPr id="529" name="Google Shape;529;p67"/>
          <p:cNvSpPr txBox="1"/>
          <p:nvPr>
            <p:ph idx="6" type="subTitle"/>
          </p:nvPr>
        </p:nvSpPr>
        <p:spPr>
          <a:xfrm>
            <a:off x="665790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First year Computer Science PhD</a:t>
            </a:r>
            <a:endParaRPr sz="1200"/>
          </a:p>
        </p:txBody>
      </p:sp>
      <p:sp>
        <p:nvSpPr>
          <p:cNvPr id="530" name="Google Shape;530;p67"/>
          <p:cNvSpPr txBox="1"/>
          <p:nvPr>
            <p:ph idx="7" type="subTitle"/>
          </p:nvPr>
        </p:nvSpPr>
        <p:spPr>
          <a:xfrm>
            <a:off x="4244100" y="2812275"/>
            <a:ext cx="2486100" cy="357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Saniya Vashist</a:t>
            </a:r>
            <a:endParaRPr sz="2000"/>
          </a:p>
        </p:txBody>
      </p:sp>
      <p:sp>
        <p:nvSpPr>
          <p:cNvPr id="531" name="Google Shape;531;p67"/>
          <p:cNvSpPr txBox="1"/>
          <p:nvPr>
            <p:ph idx="8" type="subTitle"/>
          </p:nvPr>
        </p:nvSpPr>
        <p:spPr>
          <a:xfrm>
            <a:off x="4244150" y="3124450"/>
            <a:ext cx="2486100" cy="61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200"/>
              <a:t>SymSys</a:t>
            </a:r>
            <a:endParaRPr sz="1200"/>
          </a:p>
          <a:p>
            <a:pPr indent="0" lvl="0" marL="0" rtl="0" algn="ctr">
              <a:spcBef>
                <a:spcPts val="0"/>
              </a:spcBef>
              <a:spcAft>
                <a:spcPts val="0"/>
              </a:spcAft>
              <a:buNone/>
            </a:pPr>
            <a:r>
              <a:rPr lang="en" sz="1200"/>
              <a:t>HAI Track ‘25</a:t>
            </a:r>
            <a:endParaRPr sz="1200"/>
          </a:p>
        </p:txBody>
      </p:sp>
      <p:pic>
        <p:nvPicPr>
          <p:cNvPr id="532" name="Google Shape;532;p67"/>
          <p:cNvPicPr preferRelativeResize="0"/>
          <p:nvPr/>
        </p:nvPicPr>
        <p:blipFill rotWithShape="1">
          <a:blip r:embed="rId3">
            <a:alphaModFix/>
          </a:blip>
          <a:srcRect b="9807" l="24168" r="24168" t="9799"/>
          <a:stretch/>
        </p:blipFill>
        <p:spPr>
          <a:xfrm>
            <a:off x="2790100" y="1459675"/>
            <a:ext cx="1296900" cy="1301700"/>
          </a:xfrm>
          <a:prstGeom prst="ellipse">
            <a:avLst/>
          </a:prstGeom>
          <a:noFill/>
          <a:ln>
            <a:noFill/>
          </a:ln>
        </p:spPr>
      </p:pic>
      <p:pic>
        <p:nvPicPr>
          <p:cNvPr id="533" name="Google Shape;533;p67"/>
          <p:cNvPicPr preferRelativeResize="0"/>
          <p:nvPr/>
        </p:nvPicPr>
        <p:blipFill rotWithShape="1">
          <a:blip r:embed="rId4">
            <a:alphaModFix/>
          </a:blip>
          <a:srcRect b="0" l="0" r="3929" t="0"/>
          <a:stretch/>
        </p:blipFill>
        <p:spPr>
          <a:xfrm>
            <a:off x="7252500" y="1461313"/>
            <a:ext cx="1296900" cy="1298400"/>
          </a:xfrm>
          <a:prstGeom prst="ellipse">
            <a:avLst/>
          </a:prstGeom>
          <a:noFill/>
          <a:ln>
            <a:noFill/>
          </a:ln>
        </p:spPr>
      </p:pic>
      <p:pic>
        <p:nvPicPr>
          <p:cNvPr id="534" name="Google Shape;534;p67"/>
          <p:cNvPicPr preferRelativeResize="0"/>
          <p:nvPr/>
        </p:nvPicPr>
        <p:blipFill rotWithShape="1">
          <a:blip r:embed="rId5">
            <a:alphaModFix/>
          </a:blip>
          <a:srcRect b="0" l="4955" r="4946" t="0"/>
          <a:stretch/>
        </p:blipFill>
        <p:spPr>
          <a:xfrm>
            <a:off x="4887225" y="1459675"/>
            <a:ext cx="1296900" cy="1301700"/>
          </a:xfrm>
          <a:prstGeom prst="ellipse">
            <a:avLst/>
          </a:prstGeom>
          <a:noFill/>
          <a:ln>
            <a:noFill/>
          </a:ln>
        </p:spPr>
      </p:pic>
      <p:pic>
        <p:nvPicPr>
          <p:cNvPr id="535" name="Google Shape;535;p67"/>
          <p:cNvPicPr preferRelativeResize="0"/>
          <p:nvPr/>
        </p:nvPicPr>
        <p:blipFill rotWithShape="1">
          <a:blip r:embed="rId6">
            <a:alphaModFix/>
          </a:blip>
          <a:srcRect b="25670" l="25042" r="25042" t="31940"/>
          <a:stretch/>
        </p:blipFill>
        <p:spPr>
          <a:xfrm>
            <a:off x="490950" y="1455627"/>
            <a:ext cx="1296900" cy="1309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8"/>
          <p:cNvSpPr txBox="1"/>
          <p:nvPr>
            <p:ph type="title"/>
          </p:nvPr>
        </p:nvSpPr>
        <p:spPr>
          <a:xfrm>
            <a:off x="713225" y="445025"/>
            <a:ext cx="65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Proposition</a:t>
            </a:r>
            <a:endParaRPr/>
          </a:p>
        </p:txBody>
      </p:sp>
      <p:sp>
        <p:nvSpPr>
          <p:cNvPr id="541" name="Google Shape;541;p68"/>
          <p:cNvSpPr txBox="1"/>
          <p:nvPr>
            <p:ph idx="4294967295" type="subTitle"/>
          </p:nvPr>
        </p:nvSpPr>
        <p:spPr>
          <a:xfrm>
            <a:off x="713225" y="1239650"/>
            <a:ext cx="7749600" cy="99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1900"/>
              <a:t>Turn Your Passion Into Purpose</a:t>
            </a:r>
            <a:endParaRPr i="1" sz="1900"/>
          </a:p>
          <a:p>
            <a:pPr indent="0" lvl="0" marL="0" rtl="0" algn="l">
              <a:spcBef>
                <a:spcPts val="1200"/>
              </a:spcBef>
              <a:spcAft>
                <a:spcPts val="1200"/>
              </a:spcAft>
              <a:buNone/>
            </a:pPr>
            <a:r>
              <a:t/>
            </a:r>
            <a:endParaRPr sz="1900"/>
          </a:p>
        </p:txBody>
      </p:sp>
      <p:sp>
        <p:nvSpPr>
          <p:cNvPr id="542" name="Google Shape;542;p68"/>
          <p:cNvSpPr txBox="1"/>
          <p:nvPr/>
        </p:nvSpPr>
        <p:spPr>
          <a:xfrm>
            <a:off x="782425" y="1848975"/>
            <a:ext cx="6969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We want social impact to be </a:t>
            </a:r>
            <a:r>
              <a:rPr b="1" lang="en">
                <a:latin typeface="Montserrat"/>
                <a:ea typeface="Montserrat"/>
                <a:cs typeface="Montserrat"/>
                <a:sym typeface="Montserrat"/>
              </a:rPr>
              <a:t>aligned with people’s passions</a:t>
            </a:r>
            <a:r>
              <a:rPr lang="en">
                <a:latin typeface="Montserrat"/>
                <a:ea typeface="Montserrat"/>
                <a:cs typeface="Montserrat"/>
                <a:sym typeface="Montserrat"/>
              </a:rPr>
              <a:t> so they can do impactful work for the long term</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We want to </a:t>
            </a:r>
            <a:r>
              <a:rPr b="1" lang="en">
                <a:latin typeface="Montserrat"/>
                <a:ea typeface="Montserrat"/>
                <a:cs typeface="Montserrat"/>
                <a:sym typeface="Montserrat"/>
              </a:rPr>
              <a:t>leverage their skills to help small and local non profits</a:t>
            </a:r>
            <a:r>
              <a:rPr lang="en">
                <a:latin typeface="Montserrat"/>
                <a:ea typeface="Montserrat"/>
                <a:cs typeface="Montserrat"/>
                <a:sym typeface="Montserrat"/>
              </a:rPr>
              <a:t> that are dedicated to </a:t>
            </a:r>
            <a:r>
              <a:rPr lang="en">
                <a:latin typeface="Montserrat"/>
                <a:ea typeface="Montserrat"/>
                <a:cs typeface="Montserrat"/>
                <a:sym typeface="Montserrat"/>
              </a:rPr>
              <a:t>systemic</a:t>
            </a:r>
            <a:r>
              <a:rPr lang="en">
                <a:latin typeface="Montserrat"/>
                <a:ea typeface="Montserrat"/>
                <a:cs typeface="Montserrat"/>
                <a:sym typeface="Montserrat"/>
              </a:rPr>
              <a:t> change</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b="1" lang="en">
                <a:latin typeface="Montserrat"/>
                <a:ea typeface="Montserrat"/>
                <a:cs typeface="Montserrat"/>
                <a:sym typeface="Montserrat"/>
              </a:rPr>
              <a:t>Sanity Check</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One-liner is catchy and </a:t>
            </a:r>
            <a:r>
              <a:rPr lang="en">
                <a:latin typeface="Montserrat"/>
                <a:ea typeface="Montserrat"/>
                <a:cs typeface="Montserrat"/>
                <a:sym typeface="Montserrat"/>
              </a:rPr>
              <a:t>memorable</a:t>
            </a:r>
            <a:r>
              <a:rPr lang="en">
                <a:latin typeface="Montserrat"/>
                <a:ea typeface="Montserrat"/>
                <a:cs typeface="Montserrat"/>
                <a:sym typeface="Montserrat"/>
              </a:rPr>
              <a:t>, yet specific to our mission  </a:t>
            </a: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9"/>
          <p:cNvSpPr txBox="1"/>
          <p:nvPr>
            <p:ph idx="1" type="subTitle"/>
          </p:nvPr>
        </p:nvSpPr>
        <p:spPr>
          <a:xfrm>
            <a:off x="904700" y="1401075"/>
            <a:ext cx="6158100" cy="30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Problem:</a:t>
            </a:r>
            <a:endParaRPr b="1"/>
          </a:p>
          <a:p>
            <a:pPr indent="-317500" lvl="0" marL="457200" rtl="0" algn="l">
              <a:spcBef>
                <a:spcPts val="1000"/>
              </a:spcBef>
              <a:spcAft>
                <a:spcPts val="0"/>
              </a:spcAft>
              <a:buSzPts val="1400"/>
              <a:buAutoNum type="arabicPeriod"/>
            </a:pPr>
            <a:r>
              <a:rPr lang="en"/>
              <a:t>Upon entering university, students forego their social impact passions in pursuit of high paying, but less meaningful, jobs</a:t>
            </a:r>
            <a:endParaRPr/>
          </a:p>
          <a:p>
            <a:pPr indent="-317500" lvl="0" marL="457200" rtl="0" algn="l">
              <a:spcBef>
                <a:spcPts val="0"/>
              </a:spcBef>
              <a:spcAft>
                <a:spcPts val="0"/>
              </a:spcAft>
              <a:buSzPts val="1400"/>
              <a:buAutoNum type="arabicPeriod"/>
            </a:pPr>
            <a:r>
              <a:rPr lang="en"/>
              <a:t>Nonprofits, governments, and social enterprises need more talent </a:t>
            </a:r>
            <a:endParaRPr/>
          </a:p>
          <a:p>
            <a:pPr indent="0" lvl="0" marL="0" rtl="0" algn="l">
              <a:spcBef>
                <a:spcPts val="1000"/>
              </a:spcBef>
              <a:spcAft>
                <a:spcPts val="0"/>
              </a:spcAft>
              <a:buNone/>
            </a:pPr>
            <a:br>
              <a:rPr b="1" lang="en"/>
            </a:br>
            <a:r>
              <a:rPr b="1" lang="en"/>
              <a:t>Solution</a:t>
            </a:r>
            <a:endParaRPr b="1"/>
          </a:p>
          <a:p>
            <a:pPr indent="0" lvl="0" marL="0" rtl="0" algn="l">
              <a:spcBef>
                <a:spcPts val="1000"/>
              </a:spcBef>
              <a:spcAft>
                <a:spcPts val="0"/>
              </a:spcAft>
              <a:buNone/>
            </a:pPr>
            <a:r>
              <a:rPr lang="en"/>
              <a:t>A platform that aims to establish a dedicated pipeline for social impact work for undergraduate students, focusing on mentorship, internships, and community  </a:t>
            </a:r>
            <a:endParaRPr/>
          </a:p>
          <a:p>
            <a:pPr indent="0" lvl="0" marL="0" rtl="0" algn="l">
              <a:spcBef>
                <a:spcPts val="1000"/>
              </a:spcBef>
              <a:spcAft>
                <a:spcPts val="0"/>
              </a:spcAft>
              <a:buClr>
                <a:schemeClr val="dk1"/>
              </a:buClr>
              <a:buSzPts val="1100"/>
              <a:buFont typeface="Arial"/>
              <a:buNone/>
            </a:pPr>
            <a:r>
              <a:t/>
            </a:r>
            <a:endParaRPr b="1"/>
          </a:p>
          <a:p>
            <a:pPr indent="0" lvl="0" marL="0" rtl="0" algn="l">
              <a:spcBef>
                <a:spcPts val="1000"/>
              </a:spcBef>
              <a:spcAft>
                <a:spcPts val="1000"/>
              </a:spcAft>
              <a:buNone/>
            </a:pPr>
            <a:r>
              <a:t/>
            </a:r>
            <a:endParaRPr b="1"/>
          </a:p>
        </p:txBody>
      </p:sp>
      <p:sp>
        <p:nvSpPr>
          <p:cNvPr id="548" name="Google Shape;548;p69"/>
          <p:cNvSpPr txBox="1"/>
          <p:nvPr>
            <p:ph type="title"/>
          </p:nvPr>
        </p:nvSpPr>
        <p:spPr>
          <a:xfrm>
            <a:off x="713225" y="445025"/>
            <a:ext cx="6484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&amp; New Solution Overview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0"/>
          <p:cNvSpPr txBox="1"/>
          <p:nvPr>
            <p:ph idx="1" type="subTitle"/>
          </p:nvPr>
        </p:nvSpPr>
        <p:spPr>
          <a:xfrm>
            <a:off x="3516375" y="1957151"/>
            <a:ext cx="21261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Montserrat"/>
                <a:ea typeface="Montserrat"/>
                <a:cs typeface="Montserrat"/>
                <a:sym typeface="Montserrat"/>
              </a:rPr>
              <a:t>2. 	</a:t>
            </a:r>
            <a:r>
              <a:rPr b="1" lang="en" sz="1400">
                <a:latin typeface="Montserrat"/>
                <a:ea typeface="Montserrat"/>
                <a:cs typeface="Montserrat"/>
                <a:sym typeface="Montserrat"/>
              </a:rPr>
              <a:t>Find a job</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54" name="Google Shape;554;p70"/>
          <p:cNvSpPr txBox="1"/>
          <p:nvPr>
            <p:ph idx="2" type="subTitle"/>
          </p:nvPr>
        </p:nvSpPr>
        <p:spPr>
          <a:xfrm>
            <a:off x="3516400" y="2373347"/>
            <a:ext cx="2126100" cy="81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Provide students with job opportunities that they can apply to </a:t>
            </a:r>
            <a:endParaRPr/>
          </a:p>
        </p:txBody>
      </p:sp>
      <p:sp>
        <p:nvSpPr>
          <p:cNvPr id="555" name="Google Shape;555;p70"/>
          <p:cNvSpPr txBox="1"/>
          <p:nvPr>
            <p:ph idx="3" type="subTitle"/>
          </p:nvPr>
        </p:nvSpPr>
        <p:spPr>
          <a:xfrm>
            <a:off x="960400" y="1957151"/>
            <a:ext cx="2126100" cy="444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accent1"/>
              </a:buClr>
              <a:buSzPts val="1400"/>
              <a:buFont typeface="Montserrat"/>
              <a:buAutoNum type="arabicPeriod"/>
            </a:pPr>
            <a:r>
              <a:rPr b="1" lang="en" sz="1400">
                <a:latin typeface="Montserrat"/>
                <a:ea typeface="Montserrat"/>
                <a:cs typeface="Montserrat"/>
                <a:sym typeface="Montserrat"/>
              </a:rPr>
              <a:t>Find a mentor</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56" name="Google Shape;556;p70"/>
          <p:cNvSpPr txBox="1"/>
          <p:nvPr>
            <p:ph idx="4" type="subTitle"/>
          </p:nvPr>
        </p:nvSpPr>
        <p:spPr>
          <a:xfrm>
            <a:off x="1027000" y="2373347"/>
            <a:ext cx="2126100" cy="81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Encourage students that selling-in is possible</a:t>
            </a:r>
            <a:endParaRPr/>
          </a:p>
        </p:txBody>
      </p:sp>
      <p:sp>
        <p:nvSpPr>
          <p:cNvPr id="557" name="Google Shape;557;p70"/>
          <p:cNvSpPr txBox="1"/>
          <p:nvPr>
            <p:ph idx="5" type="subTitle"/>
          </p:nvPr>
        </p:nvSpPr>
        <p:spPr>
          <a:xfrm>
            <a:off x="6072250" y="1957150"/>
            <a:ext cx="2399700" cy="4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latin typeface="Montserrat"/>
                <a:ea typeface="Montserrat"/>
                <a:cs typeface="Montserrat"/>
                <a:sym typeface="Montserrat"/>
              </a:rPr>
              <a:t>3</a:t>
            </a:r>
            <a:r>
              <a:rPr b="1" lang="en" sz="1400">
                <a:latin typeface="Montserrat"/>
                <a:ea typeface="Montserrat"/>
                <a:cs typeface="Montserrat"/>
                <a:sym typeface="Montserrat"/>
              </a:rPr>
              <a:t>. 	Find a community</a:t>
            </a:r>
            <a:endParaRPr b="1" sz="1400">
              <a:latin typeface="Montserrat"/>
              <a:ea typeface="Montserrat"/>
              <a:cs typeface="Montserrat"/>
              <a:sym typeface="Montserrat"/>
            </a:endParaRPr>
          </a:p>
          <a:p>
            <a:pPr indent="0" lvl="0" marL="0" rtl="0" algn="ctr">
              <a:spcBef>
                <a:spcPts val="1000"/>
              </a:spcBef>
              <a:spcAft>
                <a:spcPts val="0"/>
              </a:spcAft>
              <a:buNone/>
            </a:pPr>
            <a:r>
              <a:t/>
            </a:r>
            <a:endParaRPr/>
          </a:p>
        </p:txBody>
      </p:sp>
      <p:sp>
        <p:nvSpPr>
          <p:cNvPr id="558" name="Google Shape;558;p70"/>
          <p:cNvSpPr txBox="1"/>
          <p:nvPr>
            <p:ph idx="6" type="subTitle"/>
          </p:nvPr>
        </p:nvSpPr>
        <p:spPr>
          <a:xfrm>
            <a:off x="6209050" y="2373347"/>
            <a:ext cx="2126100" cy="81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Connect people with </a:t>
            </a:r>
            <a:r>
              <a:rPr lang="en"/>
              <a:t>similar</a:t>
            </a:r>
            <a:r>
              <a:rPr lang="en"/>
              <a:t> social impact related passions </a:t>
            </a:r>
            <a:endParaRPr/>
          </a:p>
        </p:txBody>
      </p:sp>
      <p:sp>
        <p:nvSpPr>
          <p:cNvPr id="559" name="Google Shape;559;p70"/>
          <p:cNvSpPr txBox="1"/>
          <p:nvPr>
            <p:ph type="title"/>
          </p:nvPr>
        </p:nvSpPr>
        <p:spPr>
          <a:xfrm>
            <a:off x="713225" y="445025"/>
            <a:ext cx="6655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3 Task Clarification</a:t>
            </a:r>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1"/>
          <p:cNvSpPr txBox="1"/>
          <p:nvPr>
            <p:ph type="title"/>
          </p:nvPr>
        </p:nvSpPr>
        <p:spPr>
          <a:xfrm>
            <a:off x="0" y="22971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Sketching explorations</a:t>
            </a:r>
            <a:endParaRPr/>
          </a:p>
        </p:txBody>
      </p:sp>
      <p:sp>
        <p:nvSpPr>
          <p:cNvPr id="565" name="Google Shape;565;p71"/>
          <p:cNvSpPr txBox="1"/>
          <p:nvPr>
            <p:ph idx="4" type="title"/>
          </p:nvPr>
        </p:nvSpPr>
        <p:spPr>
          <a:xfrm>
            <a:off x="3155250" y="17152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566" name="Google Shape;566;p71"/>
          <p:cNvSpPr txBox="1"/>
          <p:nvPr>
            <p:ph idx="2" type="title"/>
          </p:nvPr>
        </p:nvSpPr>
        <p:spPr>
          <a:xfrm>
            <a:off x="762600" y="17152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567" name="Google Shape;567;p71"/>
          <p:cNvSpPr txBox="1"/>
          <p:nvPr>
            <p:ph idx="3" type="title"/>
          </p:nvPr>
        </p:nvSpPr>
        <p:spPr>
          <a:xfrm>
            <a:off x="2392650" y="22971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Selected interface &amp; rationale</a:t>
            </a:r>
            <a:endParaRPr/>
          </a:p>
        </p:txBody>
      </p:sp>
      <p:sp>
        <p:nvSpPr>
          <p:cNvPr id="568" name="Google Shape;568;p71"/>
          <p:cNvSpPr txBox="1"/>
          <p:nvPr>
            <p:ph idx="6" type="title"/>
          </p:nvPr>
        </p:nvSpPr>
        <p:spPr>
          <a:xfrm>
            <a:off x="4906425" y="2297118"/>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Low-fi prototype</a:t>
            </a:r>
            <a:endParaRPr/>
          </a:p>
        </p:txBody>
      </p:sp>
      <p:sp>
        <p:nvSpPr>
          <p:cNvPr id="569" name="Google Shape;569;p71"/>
          <p:cNvSpPr txBox="1"/>
          <p:nvPr>
            <p:ph idx="7" type="title"/>
          </p:nvPr>
        </p:nvSpPr>
        <p:spPr>
          <a:xfrm>
            <a:off x="5669025" y="1715225"/>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570" name="Google Shape;570;p71"/>
          <p:cNvSpPr txBox="1"/>
          <p:nvPr>
            <p:ph idx="21" type="title"/>
          </p:nvPr>
        </p:nvSpPr>
        <p:spPr>
          <a:xfrm>
            <a:off x="-173725" y="512750"/>
            <a:ext cx="4479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Outline of Talk</a:t>
            </a:r>
            <a:endParaRPr/>
          </a:p>
        </p:txBody>
      </p:sp>
      <p:sp>
        <p:nvSpPr>
          <p:cNvPr id="571" name="Google Shape;571;p71"/>
          <p:cNvSpPr txBox="1"/>
          <p:nvPr>
            <p:ph idx="6" type="title"/>
          </p:nvPr>
        </p:nvSpPr>
        <p:spPr>
          <a:xfrm>
            <a:off x="7000200" y="2360543"/>
            <a:ext cx="2336400" cy="40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Testing</a:t>
            </a:r>
            <a:endParaRPr/>
          </a:p>
        </p:txBody>
      </p:sp>
      <p:sp>
        <p:nvSpPr>
          <p:cNvPr id="572" name="Google Shape;572;p71"/>
          <p:cNvSpPr txBox="1"/>
          <p:nvPr>
            <p:ph idx="7" type="title"/>
          </p:nvPr>
        </p:nvSpPr>
        <p:spPr>
          <a:xfrm>
            <a:off x="7762800" y="1778650"/>
            <a:ext cx="811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2"/>
          <p:cNvSpPr txBox="1"/>
          <p:nvPr>
            <p:ph type="title"/>
          </p:nvPr>
        </p:nvSpPr>
        <p:spPr>
          <a:xfrm>
            <a:off x="713225" y="283275"/>
            <a:ext cx="700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Sketching Explorations</a:t>
            </a:r>
            <a:endParaRPr/>
          </a:p>
        </p:txBody>
      </p:sp>
      <p:pic>
        <p:nvPicPr>
          <p:cNvPr id="578" name="Google Shape;578;p72"/>
          <p:cNvPicPr preferRelativeResize="0"/>
          <p:nvPr/>
        </p:nvPicPr>
        <p:blipFill rotWithShape="1">
          <a:blip r:embed="rId3">
            <a:alphaModFix/>
          </a:blip>
          <a:srcRect b="6157" l="0" r="0" t="14395"/>
          <a:stretch/>
        </p:blipFill>
        <p:spPr>
          <a:xfrm>
            <a:off x="106825" y="1129600"/>
            <a:ext cx="4896375" cy="1552325"/>
          </a:xfrm>
          <a:prstGeom prst="rect">
            <a:avLst/>
          </a:prstGeom>
          <a:noFill/>
          <a:ln>
            <a:noFill/>
          </a:ln>
        </p:spPr>
      </p:pic>
      <p:pic>
        <p:nvPicPr>
          <p:cNvPr id="579" name="Google Shape;579;p72"/>
          <p:cNvPicPr preferRelativeResize="0"/>
          <p:nvPr/>
        </p:nvPicPr>
        <p:blipFill>
          <a:blip r:embed="rId4">
            <a:alphaModFix/>
          </a:blip>
          <a:stretch>
            <a:fillRect/>
          </a:stretch>
        </p:blipFill>
        <p:spPr>
          <a:xfrm>
            <a:off x="5407725" y="1206800"/>
            <a:ext cx="3529475" cy="2822450"/>
          </a:xfrm>
          <a:prstGeom prst="rect">
            <a:avLst/>
          </a:prstGeom>
          <a:noFill/>
          <a:ln>
            <a:noFill/>
          </a:ln>
        </p:spPr>
      </p:pic>
      <p:pic>
        <p:nvPicPr>
          <p:cNvPr id="580" name="Google Shape;580;p72"/>
          <p:cNvPicPr preferRelativeResize="0"/>
          <p:nvPr/>
        </p:nvPicPr>
        <p:blipFill>
          <a:blip r:embed="rId5">
            <a:alphaModFix/>
          </a:blip>
          <a:stretch>
            <a:fillRect/>
          </a:stretch>
        </p:blipFill>
        <p:spPr>
          <a:xfrm>
            <a:off x="1204000" y="2744600"/>
            <a:ext cx="3050825" cy="2057800"/>
          </a:xfrm>
          <a:prstGeom prst="rect">
            <a:avLst/>
          </a:prstGeom>
          <a:noFill/>
          <a:ln>
            <a:noFill/>
          </a:ln>
        </p:spPr>
      </p:pic>
      <p:sp>
        <p:nvSpPr>
          <p:cNvPr id="581" name="Google Shape;581;p72"/>
          <p:cNvSpPr txBox="1"/>
          <p:nvPr/>
        </p:nvSpPr>
        <p:spPr>
          <a:xfrm>
            <a:off x="56850" y="808000"/>
            <a:ext cx="2337300" cy="3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Smart watch</a:t>
            </a:r>
            <a:endParaRPr b="1">
              <a:latin typeface="Montserrat"/>
              <a:ea typeface="Montserrat"/>
              <a:cs typeface="Montserrat"/>
              <a:sym typeface="Montserrat"/>
            </a:endParaRPr>
          </a:p>
        </p:txBody>
      </p:sp>
      <p:sp>
        <p:nvSpPr>
          <p:cNvPr id="582" name="Google Shape;582;p72"/>
          <p:cNvSpPr txBox="1"/>
          <p:nvPr/>
        </p:nvSpPr>
        <p:spPr>
          <a:xfrm>
            <a:off x="346300" y="3582500"/>
            <a:ext cx="2337300" cy="3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VR</a:t>
            </a:r>
            <a:endParaRPr b="1">
              <a:latin typeface="Montserrat"/>
              <a:ea typeface="Montserrat"/>
              <a:cs typeface="Montserrat"/>
              <a:sym typeface="Montserrat"/>
            </a:endParaRPr>
          </a:p>
        </p:txBody>
      </p:sp>
      <p:sp>
        <p:nvSpPr>
          <p:cNvPr id="583" name="Google Shape;583;p72"/>
          <p:cNvSpPr txBox="1"/>
          <p:nvPr/>
        </p:nvSpPr>
        <p:spPr>
          <a:xfrm>
            <a:off x="5366900" y="855975"/>
            <a:ext cx="2337300" cy="1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Mobile</a:t>
            </a:r>
            <a:endParaRPr b="1">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3"/>
          <p:cNvSpPr txBox="1"/>
          <p:nvPr>
            <p:ph type="title"/>
          </p:nvPr>
        </p:nvSpPr>
        <p:spPr>
          <a:xfrm>
            <a:off x="66225" y="242850"/>
            <a:ext cx="700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2 Sketches</a:t>
            </a:r>
            <a:endParaRPr/>
          </a:p>
        </p:txBody>
      </p:sp>
      <p:pic>
        <p:nvPicPr>
          <p:cNvPr id="589" name="Google Shape;589;p73"/>
          <p:cNvPicPr preferRelativeResize="0"/>
          <p:nvPr/>
        </p:nvPicPr>
        <p:blipFill>
          <a:blip r:embed="rId3">
            <a:alphaModFix/>
          </a:blip>
          <a:stretch>
            <a:fillRect/>
          </a:stretch>
        </p:blipFill>
        <p:spPr>
          <a:xfrm>
            <a:off x="238175" y="1237500"/>
            <a:ext cx="4214000" cy="3553325"/>
          </a:xfrm>
          <a:prstGeom prst="rect">
            <a:avLst/>
          </a:prstGeom>
          <a:noFill/>
          <a:ln>
            <a:noFill/>
          </a:ln>
        </p:spPr>
      </p:pic>
      <p:pic>
        <p:nvPicPr>
          <p:cNvPr id="590" name="Google Shape;590;p73"/>
          <p:cNvPicPr preferRelativeResize="0"/>
          <p:nvPr/>
        </p:nvPicPr>
        <p:blipFill>
          <a:blip r:embed="rId4">
            <a:alphaModFix/>
          </a:blip>
          <a:stretch>
            <a:fillRect/>
          </a:stretch>
        </p:blipFill>
        <p:spPr>
          <a:xfrm>
            <a:off x="5012626" y="1128650"/>
            <a:ext cx="3589830" cy="3662175"/>
          </a:xfrm>
          <a:prstGeom prst="rect">
            <a:avLst/>
          </a:prstGeom>
          <a:noFill/>
          <a:ln>
            <a:noFill/>
          </a:ln>
        </p:spPr>
      </p:pic>
      <p:sp>
        <p:nvSpPr>
          <p:cNvPr id="591" name="Google Shape;591;p73"/>
          <p:cNvSpPr txBox="1"/>
          <p:nvPr/>
        </p:nvSpPr>
        <p:spPr>
          <a:xfrm>
            <a:off x="238175" y="864625"/>
            <a:ext cx="1455600" cy="1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Mobile</a:t>
            </a:r>
            <a:endParaRPr b="1">
              <a:latin typeface="Montserrat"/>
              <a:ea typeface="Montserrat"/>
              <a:cs typeface="Montserrat"/>
              <a:sym typeface="Montserrat"/>
            </a:endParaRPr>
          </a:p>
        </p:txBody>
      </p:sp>
      <p:sp>
        <p:nvSpPr>
          <p:cNvPr id="592" name="Google Shape;592;p73"/>
          <p:cNvSpPr txBox="1"/>
          <p:nvPr/>
        </p:nvSpPr>
        <p:spPr>
          <a:xfrm>
            <a:off x="5040750" y="815550"/>
            <a:ext cx="1455600" cy="1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VR</a:t>
            </a:r>
            <a:endParaRPr b="1">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graphicFrame>
        <p:nvGraphicFramePr>
          <p:cNvPr id="597" name="Google Shape;597;p74"/>
          <p:cNvGraphicFramePr/>
          <p:nvPr/>
        </p:nvGraphicFramePr>
        <p:xfrm>
          <a:off x="952500" y="1029475"/>
          <a:ext cx="3000000" cy="3000000"/>
        </p:xfrm>
        <a:graphic>
          <a:graphicData uri="http://schemas.openxmlformats.org/drawingml/2006/table">
            <a:tbl>
              <a:tblPr>
                <a:noFill/>
                <a:tableStyleId>{C82A6E68-5BF4-4C05-8A7D-45570D0ABA13}</a:tableStyleId>
              </a:tblPr>
              <a:tblGrid>
                <a:gridCol w="3619500"/>
                <a:gridCol w="3619500"/>
              </a:tblGrid>
              <a:tr h="621850">
                <a:tc>
                  <a:txBody>
                    <a:bodyPr/>
                    <a:lstStyle/>
                    <a:p>
                      <a:pPr indent="0" lvl="0" marL="0" rtl="0" algn="ctr">
                        <a:spcBef>
                          <a:spcPts val="0"/>
                        </a:spcBef>
                        <a:spcAft>
                          <a:spcPts val="0"/>
                        </a:spcAft>
                        <a:buNone/>
                      </a:pPr>
                      <a:r>
                        <a:rPr lang="en" sz="3000">
                          <a:solidFill>
                            <a:schemeClr val="dk1"/>
                          </a:solidFill>
                          <a:latin typeface="Vidaloka"/>
                          <a:ea typeface="Vidaloka"/>
                          <a:cs typeface="Vidaloka"/>
                          <a:sym typeface="Vidaloka"/>
                        </a:rPr>
                        <a:t>Pros</a:t>
                      </a:r>
                      <a:endParaRPr/>
                    </a:p>
                  </a:txBody>
                  <a:tcPr marT="91425" marB="91425" marR="91425" marL="91425"/>
                </a:tc>
                <a:tc>
                  <a:txBody>
                    <a:bodyPr/>
                    <a:lstStyle/>
                    <a:p>
                      <a:pPr indent="0" lvl="0" marL="0" rtl="0" algn="ctr">
                        <a:spcBef>
                          <a:spcPts val="0"/>
                        </a:spcBef>
                        <a:spcAft>
                          <a:spcPts val="0"/>
                        </a:spcAft>
                        <a:buNone/>
                      </a:pPr>
                      <a:r>
                        <a:rPr lang="en" sz="3000">
                          <a:solidFill>
                            <a:schemeClr val="dk1"/>
                          </a:solidFill>
                          <a:latin typeface="Vidaloka"/>
                          <a:ea typeface="Vidaloka"/>
                          <a:cs typeface="Vidaloka"/>
                          <a:sym typeface="Vidaloka"/>
                        </a:rPr>
                        <a:t>Cons</a:t>
                      </a:r>
                      <a:endParaRPr/>
                    </a:p>
                  </a:txBody>
                  <a:tcPr marT="91425" marB="91425" marR="91425" marL="91425"/>
                </a:tc>
              </a:tr>
              <a:tr h="370150">
                <a:tc>
                  <a:txBody>
                    <a:bodyPr/>
                    <a:lstStyle/>
                    <a:p>
                      <a:pPr indent="0" lvl="0" marL="0" rtl="0" algn="l">
                        <a:spcBef>
                          <a:spcPts val="0"/>
                        </a:spcBef>
                        <a:spcAft>
                          <a:spcPts val="0"/>
                        </a:spcAft>
                        <a:buNone/>
                      </a:pPr>
                      <a:r>
                        <a:rPr lang="en"/>
                        <a:t>Wide reach and less tech barriers</a:t>
                      </a:r>
                      <a:endParaRPr/>
                    </a:p>
                  </a:txBody>
                  <a:tcPr marT="91425" marB="91425" marR="91425" marL="91425"/>
                </a:tc>
                <a:tc>
                  <a:txBody>
                    <a:bodyPr/>
                    <a:lstStyle/>
                    <a:p>
                      <a:pPr indent="0" lvl="0" marL="0" rtl="0" algn="l">
                        <a:spcBef>
                          <a:spcPts val="0"/>
                        </a:spcBef>
                        <a:spcAft>
                          <a:spcPts val="0"/>
                        </a:spcAft>
                        <a:buNone/>
                      </a:pPr>
                      <a:r>
                        <a:rPr lang="en"/>
                        <a:t>Less lifelike and meaningful </a:t>
                      </a:r>
                      <a:endParaRPr/>
                    </a:p>
                  </a:txBody>
                  <a:tcPr marT="91425" marB="91425" marR="91425" marL="91425"/>
                </a:tc>
              </a:tr>
              <a:tr h="370150">
                <a:tc>
                  <a:txBody>
                    <a:bodyPr/>
                    <a:lstStyle/>
                    <a:p>
                      <a:pPr indent="0" lvl="0" marL="0" rtl="0" algn="l">
                        <a:spcBef>
                          <a:spcPts val="0"/>
                        </a:spcBef>
                        <a:spcAft>
                          <a:spcPts val="0"/>
                        </a:spcAft>
                        <a:buNone/>
                      </a:pPr>
                      <a:r>
                        <a:rPr lang="en"/>
                        <a:t>Maximizes accessibility and convenience</a:t>
                      </a:r>
                      <a:endParaRPr/>
                    </a:p>
                  </a:txBody>
                  <a:tcPr marT="91425" marB="91425" marR="91425" marL="91425"/>
                </a:tc>
                <a:tc>
                  <a:txBody>
                    <a:bodyPr/>
                    <a:lstStyle/>
                    <a:p>
                      <a:pPr indent="0" lvl="0" marL="0" rtl="0" algn="l">
                        <a:spcBef>
                          <a:spcPts val="0"/>
                        </a:spcBef>
                        <a:spcAft>
                          <a:spcPts val="0"/>
                        </a:spcAft>
                        <a:buNone/>
                      </a:pPr>
                      <a:r>
                        <a:rPr lang="en"/>
                        <a:t>People may feel disconnected from the impact of their work (especially when it is remote) </a:t>
                      </a:r>
                      <a:endParaRPr/>
                    </a:p>
                  </a:txBody>
                  <a:tcPr marT="91425" marB="91425" marR="91425" marL="91425"/>
                </a:tc>
              </a:tr>
              <a:tr h="370150">
                <a:tc>
                  <a:txBody>
                    <a:bodyPr/>
                    <a:lstStyle/>
                    <a:p>
                      <a:pPr indent="0" lvl="0" marL="0" rtl="0" algn="l">
                        <a:spcBef>
                          <a:spcPts val="0"/>
                        </a:spcBef>
                        <a:spcAft>
                          <a:spcPts val="0"/>
                        </a:spcAft>
                        <a:buNone/>
                      </a:pPr>
                      <a:r>
                        <a:rPr lang="en"/>
                        <a:t>Integration with Other Apps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70150">
                <a:tc>
                  <a:txBody>
                    <a:bodyPr/>
                    <a:lstStyle/>
                    <a:p>
                      <a:pPr indent="0" lvl="0" marL="0" rtl="0" algn="l">
                        <a:spcBef>
                          <a:spcPts val="0"/>
                        </a:spcBef>
                        <a:spcAft>
                          <a:spcPts val="0"/>
                        </a:spcAft>
                        <a:buNone/>
                      </a:pPr>
                      <a:r>
                        <a:rPr lang="en"/>
                        <a:t>Customizable User Experience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598" name="Google Shape;598;p74"/>
          <p:cNvSpPr txBox="1"/>
          <p:nvPr/>
        </p:nvSpPr>
        <p:spPr>
          <a:xfrm>
            <a:off x="4067500" y="4487950"/>
            <a:ext cx="4163400" cy="291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Montserrat"/>
                <a:ea typeface="Montserrat"/>
                <a:cs typeface="Montserrat"/>
                <a:sym typeface="Montserrat"/>
              </a:rPr>
              <a:t>*</a:t>
            </a:r>
            <a:r>
              <a:rPr lang="en">
                <a:latin typeface="Vidaloka"/>
                <a:ea typeface="Vidaloka"/>
                <a:cs typeface="Vidaloka"/>
                <a:sym typeface="Vidaloka"/>
              </a:rPr>
              <a:t>Full list in appendix</a:t>
            </a:r>
            <a:endParaRPr>
              <a:latin typeface="Vidaloka"/>
              <a:ea typeface="Vidaloka"/>
              <a:cs typeface="Vidaloka"/>
              <a:sym typeface="Vidaloka"/>
            </a:endParaRPr>
          </a:p>
        </p:txBody>
      </p:sp>
      <p:sp>
        <p:nvSpPr>
          <p:cNvPr id="599" name="Google Shape;599;p74"/>
          <p:cNvSpPr txBox="1"/>
          <p:nvPr/>
        </p:nvSpPr>
        <p:spPr>
          <a:xfrm>
            <a:off x="991900" y="298525"/>
            <a:ext cx="11565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Mobile</a:t>
            </a:r>
            <a:endParaRPr b="1">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graphicFrame>
        <p:nvGraphicFramePr>
          <p:cNvPr id="604" name="Google Shape;604;p75"/>
          <p:cNvGraphicFramePr/>
          <p:nvPr/>
        </p:nvGraphicFramePr>
        <p:xfrm>
          <a:off x="952500" y="1029475"/>
          <a:ext cx="3000000" cy="3000000"/>
        </p:xfrm>
        <a:graphic>
          <a:graphicData uri="http://schemas.openxmlformats.org/drawingml/2006/table">
            <a:tbl>
              <a:tblPr>
                <a:noFill/>
                <a:tableStyleId>{C82A6E68-5BF4-4C05-8A7D-45570D0ABA13}</a:tableStyleId>
              </a:tblPr>
              <a:tblGrid>
                <a:gridCol w="3619500"/>
                <a:gridCol w="3619500"/>
              </a:tblGrid>
              <a:tr h="621850">
                <a:tc>
                  <a:txBody>
                    <a:bodyPr/>
                    <a:lstStyle/>
                    <a:p>
                      <a:pPr indent="0" lvl="0" marL="0" rtl="0" algn="ctr">
                        <a:spcBef>
                          <a:spcPts val="0"/>
                        </a:spcBef>
                        <a:spcAft>
                          <a:spcPts val="0"/>
                        </a:spcAft>
                        <a:buNone/>
                      </a:pPr>
                      <a:r>
                        <a:rPr lang="en" sz="3000">
                          <a:solidFill>
                            <a:schemeClr val="dk1"/>
                          </a:solidFill>
                          <a:latin typeface="Vidaloka"/>
                          <a:ea typeface="Vidaloka"/>
                          <a:cs typeface="Vidaloka"/>
                          <a:sym typeface="Vidaloka"/>
                        </a:rPr>
                        <a:t>Pros</a:t>
                      </a:r>
                      <a:endParaRPr/>
                    </a:p>
                  </a:txBody>
                  <a:tcPr marT="91425" marB="91425" marR="91425" marL="91425"/>
                </a:tc>
                <a:tc>
                  <a:txBody>
                    <a:bodyPr/>
                    <a:lstStyle/>
                    <a:p>
                      <a:pPr indent="0" lvl="0" marL="0" rtl="0" algn="ctr">
                        <a:spcBef>
                          <a:spcPts val="0"/>
                        </a:spcBef>
                        <a:spcAft>
                          <a:spcPts val="0"/>
                        </a:spcAft>
                        <a:buNone/>
                      </a:pPr>
                      <a:r>
                        <a:rPr lang="en" sz="3000">
                          <a:solidFill>
                            <a:schemeClr val="dk1"/>
                          </a:solidFill>
                          <a:latin typeface="Vidaloka"/>
                          <a:ea typeface="Vidaloka"/>
                          <a:cs typeface="Vidaloka"/>
                          <a:sym typeface="Vidaloka"/>
                        </a:rPr>
                        <a:t>Cons</a:t>
                      </a:r>
                      <a:endParaRPr/>
                    </a:p>
                  </a:txBody>
                  <a:tcPr marT="91425" marB="91425" marR="91425" marL="91425"/>
                </a:tc>
              </a:tr>
              <a:tr h="370150">
                <a:tc>
                  <a:txBody>
                    <a:bodyPr/>
                    <a:lstStyle/>
                    <a:p>
                      <a:pPr indent="0" lvl="0" marL="0" rtl="0" algn="l">
                        <a:spcBef>
                          <a:spcPts val="0"/>
                        </a:spcBef>
                        <a:spcAft>
                          <a:spcPts val="0"/>
                        </a:spcAft>
                        <a:buNone/>
                      </a:pPr>
                      <a:r>
                        <a:rPr lang="en"/>
                        <a:t>More interactive and visual, helping our users see the impact of remote opportunities up front</a:t>
                      </a:r>
                      <a:endParaRPr/>
                    </a:p>
                  </a:txBody>
                  <a:tcPr marT="91425" marB="91425" marR="91425" marL="91425"/>
                </a:tc>
                <a:tc>
                  <a:txBody>
                    <a:bodyPr/>
                    <a:lstStyle/>
                    <a:p>
                      <a:pPr indent="0" lvl="0" marL="0" rtl="0" algn="l">
                        <a:spcBef>
                          <a:spcPts val="0"/>
                        </a:spcBef>
                        <a:spcAft>
                          <a:spcPts val="0"/>
                        </a:spcAft>
                        <a:buNone/>
                      </a:pPr>
                      <a:r>
                        <a:rPr lang="en"/>
                        <a:t>Less user friendly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tc>
              </a:tr>
              <a:tr h="370150">
                <a:tc>
                  <a:txBody>
                    <a:bodyPr/>
                    <a:lstStyle/>
                    <a:p>
                      <a:pPr indent="0" lvl="0" marL="0" rtl="0" algn="l">
                        <a:spcBef>
                          <a:spcPts val="0"/>
                        </a:spcBef>
                        <a:spcAft>
                          <a:spcPts val="0"/>
                        </a:spcAft>
                        <a:buNone/>
                      </a:pPr>
                      <a:r>
                        <a:rPr lang="en">
                          <a:solidFill>
                            <a:schemeClr val="dk1"/>
                          </a:solidFill>
                        </a:rPr>
                        <a:t>Users feel more connected to remote service opportunities, leading to increased empathy and understanding.</a:t>
                      </a:r>
                      <a:endParaRPr/>
                    </a:p>
                  </a:txBody>
                  <a:tcPr marT="91425" marB="91425" marR="91425" marL="91425"/>
                </a:tc>
                <a:tc>
                  <a:txBody>
                    <a:bodyPr/>
                    <a:lstStyle/>
                    <a:p>
                      <a:pPr indent="0" lvl="0" marL="0" rtl="0" algn="l">
                        <a:spcBef>
                          <a:spcPts val="0"/>
                        </a:spcBef>
                        <a:spcAft>
                          <a:spcPts val="0"/>
                        </a:spcAft>
                        <a:buNone/>
                      </a:pPr>
                      <a:r>
                        <a:rPr lang="en"/>
                        <a:t>Might be culturally insensitive to have a platform that immerses users in another culture (more logistical and ethical issues)</a:t>
                      </a:r>
                      <a:endParaRPr/>
                    </a:p>
                  </a:txBody>
                  <a:tcPr marT="91425" marB="91425" marR="91425" marL="91425"/>
                </a:tc>
              </a:tr>
              <a:tr h="370150">
                <a:tc>
                  <a:txBody>
                    <a:bodyPr/>
                    <a:lstStyle/>
                    <a:p>
                      <a:pPr indent="0" lvl="0" marL="0" rtl="0" algn="l">
                        <a:spcBef>
                          <a:spcPts val="0"/>
                        </a:spcBef>
                        <a:spcAft>
                          <a:spcPts val="0"/>
                        </a:spcAft>
                        <a:buClr>
                          <a:schemeClr val="dk1"/>
                        </a:buClr>
                        <a:buSzPts val="1100"/>
                        <a:buFont typeface="Arial"/>
                        <a:buNone/>
                      </a:pPr>
                      <a:r>
                        <a:rPr lang="en">
                          <a:solidFill>
                            <a:schemeClr val="dk1"/>
                          </a:solidFill>
                        </a:rPr>
                        <a:t>Allows users to interact with environments, situations, or challenges in ways that traditional platforms can't provide.</a:t>
                      </a:r>
                      <a:endParaRPr>
                        <a:solidFill>
                          <a:schemeClr val="dk1"/>
                        </a:solidFill>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t>Creating high-quality, realistic AR experiences can be technically challenging and expensive.</a:t>
                      </a:r>
                      <a:endParaRPr/>
                    </a:p>
                    <a:p>
                      <a:pPr indent="0" lvl="0" marL="0" rtl="0" algn="l">
                        <a:spcBef>
                          <a:spcPts val="0"/>
                        </a:spcBef>
                        <a:spcAft>
                          <a:spcPts val="0"/>
                        </a:spcAft>
                        <a:buNone/>
                      </a:pPr>
                      <a:r>
                        <a:t/>
                      </a:r>
                      <a:endParaRPr/>
                    </a:p>
                  </a:txBody>
                  <a:tcPr marT="91425" marB="91425" marR="91425" marL="91425"/>
                </a:tc>
              </a:tr>
            </a:tbl>
          </a:graphicData>
        </a:graphic>
      </p:graphicFrame>
      <p:sp>
        <p:nvSpPr>
          <p:cNvPr id="605" name="Google Shape;605;p75"/>
          <p:cNvSpPr txBox="1"/>
          <p:nvPr/>
        </p:nvSpPr>
        <p:spPr>
          <a:xfrm>
            <a:off x="4067500" y="4487950"/>
            <a:ext cx="4163400" cy="291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Montserrat"/>
                <a:ea typeface="Montserrat"/>
                <a:cs typeface="Montserrat"/>
                <a:sym typeface="Montserrat"/>
              </a:rPr>
              <a:t>*</a:t>
            </a:r>
            <a:r>
              <a:rPr lang="en">
                <a:latin typeface="Vidaloka"/>
                <a:ea typeface="Vidaloka"/>
                <a:cs typeface="Vidaloka"/>
                <a:sym typeface="Vidaloka"/>
              </a:rPr>
              <a:t>Full list in appendix</a:t>
            </a:r>
            <a:endParaRPr>
              <a:latin typeface="Vidaloka"/>
              <a:ea typeface="Vidaloka"/>
              <a:cs typeface="Vidaloka"/>
              <a:sym typeface="Vidaloka"/>
            </a:endParaRPr>
          </a:p>
        </p:txBody>
      </p:sp>
      <p:sp>
        <p:nvSpPr>
          <p:cNvPr id="606" name="Google Shape;606;p75"/>
          <p:cNvSpPr txBox="1"/>
          <p:nvPr/>
        </p:nvSpPr>
        <p:spPr>
          <a:xfrm>
            <a:off x="1024225" y="549225"/>
            <a:ext cx="1156500" cy="2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Montserrat"/>
                <a:ea typeface="Montserrat"/>
                <a:cs typeface="Montserrat"/>
                <a:sym typeface="Montserrat"/>
              </a:rPr>
              <a:t>VR</a:t>
            </a:r>
            <a:endParaRPr b="1">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76"/>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Comparing 2 Platforms</a:t>
            </a:r>
            <a:endParaRPr/>
          </a:p>
        </p:txBody>
      </p:sp>
      <p:sp>
        <p:nvSpPr>
          <p:cNvPr id="612" name="Google Shape;612;p76"/>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t>Considering the target audience and the goals of the platform, a mobile and web first approach seems more practical. It aligns with the lifestyles and tech habits of undergraduate students. </a:t>
            </a:r>
            <a:endParaRPr sz="1500"/>
          </a:p>
          <a:p>
            <a:pPr indent="0" lvl="0" marL="0" rtl="0" algn="l">
              <a:spcBef>
                <a:spcPts val="1200"/>
              </a:spcBef>
              <a:spcAft>
                <a:spcPts val="0"/>
              </a:spcAft>
              <a:buClr>
                <a:schemeClr val="dk1"/>
              </a:buClr>
              <a:buSzPts val="1100"/>
              <a:buFont typeface="Arial"/>
              <a:buNone/>
            </a:pPr>
            <a:r>
              <a:rPr lang="en" sz="1500"/>
              <a:t>A mobile platform is ideal for students who often rely on their smartphones for daily activities. Mobile allows for quick access to mentor communications, internship updates, and community engagement.</a:t>
            </a:r>
            <a:endParaRPr sz="1500"/>
          </a:p>
          <a:p>
            <a:pPr indent="0" lvl="0" marL="0" rtl="0" algn="l">
              <a:spcBef>
                <a:spcPts val="1200"/>
              </a:spcBef>
              <a:spcAft>
                <a:spcPts val="0"/>
              </a:spcAft>
              <a:buNone/>
            </a:pPr>
            <a:r>
              <a:rPr b="1" lang="en" sz="1500"/>
              <a:t>User Accessibility</a:t>
            </a:r>
            <a:r>
              <a:rPr lang="en" sz="1500"/>
              <a:t>: Mobile: Most undergraduate students have smartphones, ensuring broad accessibility and frequent check-ins.</a:t>
            </a:r>
            <a:endParaRPr sz="1500"/>
          </a:p>
          <a:p>
            <a:pPr indent="0" lvl="0" marL="0" rtl="0" algn="l">
              <a:spcBef>
                <a:spcPts val="1200"/>
              </a:spcBef>
              <a:spcAft>
                <a:spcPts val="0"/>
              </a:spcAft>
              <a:buNone/>
            </a:pPr>
            <a:r>
              <a:rPr b="1" lang="en" sz="1500"/>
              <a:t>Engagement and Experience: </a:t>
            </a:r>
            <a:r>
              <a:rPr lang="en" sz="1500"/>
              <a:t>Mobile: Direct, efficient, and aligned with how many students currently engage with information and communities.</a:t>
            </a:r>
            <a:endParaRPr sz="1500"/>
          </a:p>
          <a:p>
            <a:pPr indent="0" lvl="0" marL="0" rtl="0" algn="l">
              <a:spcBef>
                <a:spcPts val="1200"/>
              </a:spcBef>
              <a:spcAft>
                <a:spcPts val="0"/>
              </a:spcAft>
              <a:buClr>
                <a:schemeClr val="dk1"/>
              </a:buClr>
              <a:buSzPts val="1100"/>
              <a:buFont typeface="Arial"/>
              <a:buNone/>
            </a:pPr>
            <a:r>
              <a:t/>
            </a:r>
            <a:endParaRPr sz="1500"/>
          </a:p>
          <a:p>
            <a:pPr indent="0" lvl="0" marL="0" rtl="0" algn="l">
              <a:spcBef>
                <a:spcPts val="1200"/>
              </a:spcBef>
              <a:spcAft>
                <a:spcPts val="0"/>
              </a:spcAft>
              <a:buClr>
                <a:schemeClr val="dk1"/>
              </a:buClr>
              <a:buSzPts val="1100"/>
              <a:buFont typeface="Arial"/>
              <a:buNone/>
            </a:pPr>
            <a:r>
              <a:t/>
            </a:r>
            <a:endParaRPr sz="1500"/>
          </a:p>
          <a:p>
            <a:pPr indent="0" lvl="0" marL="0" rtl="0" algn="l">
              <a:spcBef>
                <a:spcPts val="1200"/>
              </a:spcBef>
              <a:spcAft>
                <a:spcPts val="0"/>
              </a:spcAft>
              <a:buClr>
                <a:schemeClr val="dk1"/>
              </a:buClr>
              <a:buSzPts val="1100"/>
              <a:buFont typeface="Arial"/>
              <a:buNone/>
            </a:pPr>
            <a:r>
              <a:t/>
            </a:r>
            <a:endParaRPr sz="1500"/>
          </a:p>
          <a:p>
            <a:pPr indent="0" lvl="0" marL="0" rtl="0" algn="l">
              <a:spcBef>
                <a:spcPts val="1200"/>
              </a:spcBef>
              <a:spcAft>
                <a:spcPts val="1200"/>
              </a:spcAft>
              <a:buNone/>
            </a:pPr>
            <a:r>
              <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77"/>
          <p:cNvSpPr txBox="1"/>
          <p:nvPr>
            <p:ph type="title"/>
          </p:nvPr>
        </p:nvSpPr>
        <p:spPr>
          <a:xfrm>
            <a:off x="713225" y="445025"/>
            <a:ext cx="7804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the design you chose superior?</a:t>
            </a:r>
            <a:endParaRPr/>
          </a:p>
        </p:txBody>
      </p:sp>
      <p:sp>
        <p:nvSpPr>
          <p:cNvPr id="618" name="Google Shape;618;p77"/>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Since this is a platform</a:t>
            </a:r>
            <a:r>
              <a:rPr lang="en" sz="1600"/>
              <a:t> targeting undergraduate students, </a:t>
            </a:r>
            <a:r>
              <a:rPr lang="en" sz="1600"/>
              <a:t>nonprofits</a:t>
            </a:r>
            <a:r>
              <a:rPr lang="en" sz="1600"/>
              <a:t>, and mentors the mobile design is superior due to its accessibility, user experience benefits, and alignment with current tech trends. </a:t>
            </a:r>
            <a:endParaRPr sz="1600"/>
          </a:p>
          <a:p>
            <a:pPr indent="0" lvl="0" marL="0" rtl="0" algn="l">
              <a:spcBef>
                <a:spcPts val="1200"/>
              </a:spcBef>
              <a:spcAft>
                <a:spcPts val="0"/>
              </a:spcAft>
              <a:buNone/>
            </a:pPr>
            <a:r>
              <a:rPr lang="en" sz="1600"/>
              <a:t>The mobile design is user friendly, efficient, and applicable to a variety of groups and contexts.</a:t>
            </a:r>
            <a:endParaRPr sz="1600"/>
          </a:p>
          <a:p>
            <a:pPr indent="0" lvl="0" marL="0" rtl="0" algn="l">
              <a:spcBef>
                <a:spcPts val="1200"/>
              </a:spcBef>
              <a:spcAft>
                <a:spcPts val="0"/>
              </a:spcAft>
              <a:buNone/>
            </a:pPr>
            <a:r>
              <a:rPr lang="en" sz="1600"/>
              <a:t>The VR version would be too limiting in its implementation</a:t>
            </a:r>
            <a:endParaRPr sz="1600"/>
          </a:p>
          <a:p>
            <a:pPr indent="0" lvl="0" marL="0" rtl="0" algn="l">
              <a:spcBef>
                <a:spcPts val="1200"/>
              </a:spcBef>
              <a:spcAft>
                <a:spcPts val="1200"/>
              </a:spcAft>
              <a:buNone/>
            </a:pPr>
            <a:r>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78"/>
          <p:cNvPicPr preferRelativeResize="0"/>
          <p:nvPr/>
        </p:nvPicPr>
        <p:blipFill>
          <a:blip r:embed="rId3">
            <a:alphaModFix/>
          </a:blip>
          <a:stretch>
            <a:fillRect/>
          </a:stretch>
        </p:blipFill>
        <p:spPr>
          <a:xfrm>
            <a:off x="0" y="0"/>
            <a:ext cx="9180698" cy="5069999"/>
          </a:xfrm>
          <a:prstGeom prst="rect">
            <a:avLst/>
          </a:prstGeom>
          <a:noFill/>
          <a:ln>
            <a:noFill/>
          </a:ln>
        </p:spPr>
      </p:pic>
      <p:cxnSp>
        <p:nvCxnSpPr>
          <p:cNvPr id="624" name="Google Shape;624;p78"/>
          <p:cNvCxnSpPr/>
          <p:nvPr/>
        </p:nvCxnSpPr>
        <p:spPr>
          <a:xfrm flipH="1">
            <a:off x="343100" y="2813650"/>
            <a:ext cx="1083900" cy="1471800"/>
          </a:xfrm>
          <a:prstGeom prst="straightConnector1">
            <a:avLst/>
          </a:prstGeom>
          <a:noFill/>
          <a:ln cap="flat" cmpd="sng" w="9525">
            <a:solidFill>
              <a:srgbClr val="FF0000"/>
            </a:solidFill>
            <a:prstDash val="solid"/>
            <a:round/>
            <a:headEnd len="med" w="med" type="none"/>
            <a:tailEnd len="med" w="med" type="stealth"/>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79"/>
          <p:cNvPicPr preferRelativeResize="0"/>
          <p:nvPr/>
        </p:nvPicPr>
        <p:blipFill>
          <a:blip r:embed="rId3">
            <a:alphaModFix/>
          </a:blip>
          <a:stretch>
            <a:fillRect/>
          </a:stretch>
        </p:blipFill>
        <p:spPr>
          <a:xfrm>
            <a:off x="1600200" y="862950"/>
            <a:ext cx="5943600" cy="3950974"/>
          </a:xfrm>
          <a:prstGeom prst="rect">
            <a:avLst/>
          </a:prstGeom>
          <a:noFill/>
          <a:ln>
            <a:noFill/>
          </a:ln>
        </p:spPr>
      </p:pic>
      <p:sp>
        <p:nvSpPr>
          <p:cNvPr id="630" name="Google Shape;630;p79"/>
          <p:cNvSpPr txBox="1"/>
          <p:nvPr/>
        </p:nvSpPr>
        <p:spPr>
          <a:xfrm>
            <a:off x="217100" y="258800"/>
            <a:ext cx="3000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Vidaloka"/>
                <a:ea typeface="Vidaloka"/>
                <a:cs typeface="Vidaloka"/>
                <a:sym typeface="Vidaloka"/>
              </a:rPr>
              <a:t> 3 task flows</a:t>
            </a:r>
            <a:endParaRPr sz="3600">
              <a:latin typeface="Vidaloka"/>
              <a:ea typeface="Vidaloka"/>
              <a:cs typeface="Vidaloka"/>
              <a:sym typeface="Vidalok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80"/>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Testing methodology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636" name="Google Shape;636;p80"/>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 Participants: demographics, recruitment, compensation</a:t>
            </a:r>
            <a:endParaRPr b="1"/>
          </a:p>
          <a:p>
            <a:pPr indent="0" lvl="0" marL="0" rtl="0" algn="l">
              <a:spcBef>
                <a:spcPts val="1200"/>
              </a:spcBef>
              <a:spcAft>
                <a:spcPts val="0"/>
              </a:spcAft>
              <a:buNone/>
            </a:pPr>
            <a:r>
              <a:rPr lang="en"/>
              <a:t>Demographics: undergraduate students, nonprofit leaders, and potential mentors</a:t>
            </a:r>
            <a:endParaRPr/>
          </a:p>
          <a:p>
            <a:pPr indent="0" lvl="0" marL="0" rtl="0" algn="l">
              <a:spcBef>
                <a:spcPts val="1200"/>
              </a:spcBef>
              <a:spcAft>
                <a:spcPts val="0"/>
              </a:spcAft>
              <a:buNone/>
            </a:pPr>
            <a:r>
              <a:rPr lang="en"/>
              <a:t>Recruitment: LinkedIn networks, social media, referrals </a:t>
            </a:r>
            <a:endParaRPr/>
          </a:p>
          <a:p>
            <a:pPr indent="0" lvl="0" marL="0" rtl="0" algn="l">
              <a:spcBef>
                <a:spcPts val="1200"/>
              </a:spcBef>
              <a:spcAft>
                <a:spcPts val="0"/>
              </a:spcAft>
              <a:buClr>
                <a:schemeClr val="dk1"/>
              </a:buClr>
              <a:buSzPts val="1100"/>
              <a:buFont typeface="Arial"/>
              <a:buNone/>
            </a:pPr>
            <a:r>
              <a:rPr lang="en"/>
              <a:t>Compensation: Thank you notes, project updates, cookies/small meal</a:t>
            </a:r>
            <a:endParaRPr b="1"/>
          </a:p>
          <a:p>
            <a:pPr indent="0" lvl="0" marL="0" rtl="0" algn="l">
              <a:spcBef>
                <a:spcPts val="1200"/>
              </a:spcBef>
              <a:spcAft>
                <a:spcPts val="0"/>
              </a:spcAft>
              <a:buNone/>
            </a:pPr>
            <a:r>
              <a:rPr b="1" lang="en"/>
              <a:t>b. Environment and apparatus</a:t>
            </a:r>
            <a:endParaRPr b="1"/>
          </a:p>
          <a:p>
            <a:pPr indent="0" lvl="0" marL="0" rtl="0" algn="l">
              <a:spcBef>
                <a:spcPts val="1200"/>
              </a:spcBef>
              <a:spcAft>
                <a:spcPts val="0"/>
              </a:spcAft>
              <a:buNone/>
            </a:pPr>
            <a:r>
              <a:rPr lang="en"/>
              <a:t>We developed a paper model/prototype for our app on notability and tailored our actions to the user's moves. </a:t>
            </a:r>
            <a:endParaRPr/>
          </a:p>
          <a:p>
            <a:pPr indent="0" lvl="0" marL="0" rtl="0" algn="l">
              <a:spcBef>
                <a:spcPts val="1200"/>
              </a:spcBef>
              <a:spcAft>
                <a:spcPts val="0"/>
              </a:spcAft>
              <a:buClr>
                <a:schemeClr val="dk1"/>
              </a:buClr>
              <a:buSzPts val="1100"/>
              <a:buFont typeface="Arial"/>
              <a:buNone/>
            </a:pPr>
            <a:r>
              <a:rPr lang="en"/>
              <a:t>We used an ipad and swiped between the different flows. Asked participants on zoom to take the call on their ipad, if possible. </a:t>
            </a:r>
            <a:endParaRPr/>
          </a:p>
          <a:p>
            <a:pPr indent="0" lvl="0" marL="0" rtl="0" algn="l">
              <a:spcBef>
                <a:spcPts val="1200"/>
              </a:spcBef>
              <a:spcAft>
                <a:spcPts val="0"/>
              </a:spcAft>
              <a:buClr>
                <a:schemeClr val="dk1"/>
              </a:buClr>
              <a:buSzPts val="1100"/>
              <a:buFont typeface="Arial"/>
              <a:buNone/>
            </a:pPr>
            <a:r>
              <a:t/>
            </a:r>
            <a:endParaRPr b="1"/>
          </a:p>
          <a:p>
            <a:pPr indent="0" lvl="0" marL="0" rtl="0" algn="l">
              <a:spcBef>
                <a:spcPts val="1200"/>
              </a:spcBef>
              <a:spcAft>
                <a:spcPts val="0"/>
              </a:spcAft>
              <a:buClr>
                <a:schemeClr val="dk1"/>
              </a:buClr>
              <a:buSzPts val="1100"/>
              <a:buFont typeface="Arial"/>
              <a:buNone/>
            </a:pPr>
            <a:r>
              <a:t/>
            </a:r>
            <a:endParaRPr b="1"/>
          </a:p>
          <a:p>
            <a:pPr indent="0" lvl="0" marL="0" rtl="0" algn="l">
              <a:spcBef>
                <a:spcPts val="1200"/>
              </a:spcBef>
              <a:spcAft>
                <a:spcPts val="0"/>
              </a:spcAft>
              <a:buClr>
                <a:schemeClr val="dk1"/>
              </a:buClr>
              <a:buSzPts val="1100"/>
              <a:buFont typeface="Arial"/>
              <a:buNone/>
            </a:pPr>
            <a:r>
              <a:t/>
            </a:r>
            <a:endParaRPr b="1"/>
          </a:p>
          <a:p>
            <a:pPr indent="0" lvl="0" marL="0" rtl="0" algn="l">
              <a:spcBef>
                <a:spcPts val="1200"/>
              </a:spcBef>
              <a:spcAft>
                <a:spcPts val="0"/>
              </a:spcAft>
              <a:buClr>
                <a:schemeClr val="dk1"/>
              </a:buClr>
              <a:buSzPts val="1100"/>
              <a:buFont typeface="Arial"/>
              <a:buNone/>
            </a:pPr>
            <a:r>
              <a:t/>
            </a:r>
            <a:endParaRPr b="1"/>
          </a:p>
          <a:p>
            <a:pPr indent="0" lvl="0" marL="0" rtl="0" algn="l">
              <a:spcBef>
                <a:spcPts val="1200"/>
              </a:spcBef>
              <a:spcAft>
                <a:spcPts val="1200"/>
              </a:spcAft>
              <a:buNone/>
            </a:pPr>
            <a:r>
              <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81"/>
          <p:cNvSpPr txBox="1"/>
          <p:nvPr>
            <p:ph idx="1" type="body"/>
          </p:nvPr>
        </p:nvSpPr>
        <p:spPr>
          <a:xfrm>
            <a:off x="883775" y="1565400"/>
            <a:ext cx="7699500" cy="28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Facilitator: Saniya, Observer/note-taker: Shardul</a:t>
            </a:r>
            <a:endParaRPr/>
          </a:p>
          <a:p>
            <a:pPr indent="0" lvl="0" marL="0" rtl="0" algn="l">
              <a:spcBef>
                <a:spcPts val="1200"/>
              </a:spcBef>
              <a:spcAft>
                <a:spcPts val="0"/>
              </a:spcAft>
              <a:buNone/>
            </a:pPr>
            <a:r>
              <a:rPr lang="en">
                <a:solidFill>
                  <a:schemeClr val="dk1"/>
                </a:solidFill>
              </a:rPr>
              <a:t>2) Facilitator: Shardul, Observer/note-taker: Saniya</a:t>
            </a:r>
            <a:endParaRPr>
              <a:solidFill>
                <a:schemeClr val="dk1"/>
              </a:solidFill>
            </a:endParaRPr>
          </a:p>
          <a:p>
            <a:pPr indent="0" lvl="0" marL="0" rtl="0" algn="l">
              <a:spcBef>
                <a:spcPts val="1200"/>
              </a:spcBef>
              <a:spcAft>
                <a:spcPts val="0"/>
              </a:spcAft>
              <a:buNone/>
            </a:pPr>
            <a:r>
              <a:rPr lang="en">
                <a:solidFill>
                  <a:schemeClr val="dk1"/>
                </a:solidFill>
              </a:rPr>
              <a:t>3) Facilitator: Saniya, Observer/note-taker: Shardul</a:t>
            </a:r>
            <a:endParaRPr>
              <a:solidFill>
                <a:schemeClr val="dk1"/>
              </a:solidFill>
            </a:endParaRPr>
          </a:p>
          <a:p>
            <a:pPr indent="0" lvl="0" marL="0" rtl="0" algn="l">
              <a:spcBef>
                <a:spcPts val="1200"/>
              </a:spcBef>
              <a:spcAft>
                <a:spcPts val="0"/>
              </a:spcAft>
              <a:buNone/>
            </a:pPr>
            <a:r>
              <a:rPr lang="en">
                <a:solidFill>
                  <a:schemeClr val="dk1"/>
                </a:solidFill>
              </a:rPr>
              <a:t>4) Facilitator: Anavi, Observer/note-taker: Sara</a:t>
            </a:r>
            <a:endParaRPr>
              <a:solidFill>
                <a:schemeClr val="dk1"/>
              </a:solidFill>
            </a:endParaRPr>
          </a:p>
          <a:p>
            <a:pPr indent="0" lvl="0" marL="0" rtl="0" algn="l">
              <a:spcBef>
                <a:spcPts val="1200"/>
              </a:spcBef>
              <a:spcAft>
                <a:spcPts val="0"/>
              </a:spcAft>
              <a:buNone/>
            </a:pPr>
            <a:r>
              <a:rPr lang="en">
                <a:solidFill>
                  <a:schemeClr val="dk1"/>
                </a:solidFill>
              </a:rPr>
              <a:t>5) Facilitator: Anavi, Observer/note-taker: Sara</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For Zoom interviews: One observer/note-taker, one </a:t>
            </a:r>
            <a:r>
              <a:rPr lang="en">
                <a:solidFill>
                  <a:schemeClr val="dk1"/>
                </a:solidFill>
              </a:rPr>
              <a:t>person to switch between the tabs</a:t>
            </a:r>
            <a:endParaRPr>
              <a:solidFill>
                <a:schemeClr val="dk1"/>
              </a:solidFill>
            </a:endParaRPr>
          </a:p>
          <a:p>
            <a:pPr indent="0" lvl="0" marL="0" rtl="0" algn="l">
              <a:spcBef>
                <a:spcPts val="1200"/>
              </a:spcBef>
              <a:spcAft>
                <a:spcPts val="0"/>
              </a:spcAft>
              <a:buNone/>
            </a:pPr>
            <a:r>
              <a:rPr lang="en">
                <a:solidFill>
                  <a:schemeClr val="dk1"/>
                </a:solidFill>
              </a:rPr>
              <a:t>For In-person interviews: One observer/note-taker, one person to move around the pages on a phone</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t/>
            </a:r>
            <a:endParaRPr>
              <a:solidFill>
                <a:schemeClr val="dk1"/>
              </a:solidFill>
            </a:endParaRPr>
          </a:p>
        </p:txBody>
      </p:sp>
      <p:sp>
        <p:nvSpPr>
          <p:cNvPr id="642" name="Google Shape;642;p81"/>
          <p:cNvSpPr txBox="1"/>
          <p:nvPr/>
        </p:nvSpPr>
        <p:spPr>
          <a:xfrm>
            <a:off x="524925" y="381000"/>
            <a:ext cx="7826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dk1"/>
                </a:solidFill>
                <a:latin typeface="Vidaloka"/>
                <a:ea typeface="Vidaloka"/>
                <a:cs typeface="Vidaloka"/>
                <a:sym typeface="Vidaloka"/>
              </a:rPr>
              <a:t>Procedure: Team Member Roles, Description of Process</a:t>
            </a:r>
            <a:endParaRPr sz="3000">
              <a:solidFill>
                <a:schemeClr val="dk1"/>
              </a:solidFill>
              <a:latin typeface="Vidaloka"/>
              <a:ea typeface="Vidaloka"/>
              <a:cs typeface="Vidaloka"/>
              <a:sym typeface="Vidalok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82"/>
          <p:cNvSpPr txBox="1"/>
          <p:nvPr>
            <p:ph type="title"/>
          </p:nvPr>
        </p:nvSpPr>
        <p:spPr>
          <a:xfrm>
            <a:off x="713225" y="445025"/>
            <a:ext cx="6807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 Bird’s Eye View</a:t>
            </a:r>
            <a:endParaRPr/>
          </a:p>
        </p:txBody>
      </p:sp>
      <p:pic>
        <p:nvPicPr>
          <p:cNvPr id="648" name="Google Shape;648;p82"/>
          <p:cNvPicPr preferRelativeResize="0"/>
          <p:nvPr/>
        </p:nvPicPr>
        <p:blipFill>
          <a:blip r:embed="rId3">
            <a:alphaModFix/>
          </a:blip>
          <a:stretch>
            <a:fillRect/>
          </a:stretch>
        </p:blipFill>
        <p:spPr>
          <a:xfrm>
            <a:off x="1431475" y="1154826"/>
            <a:ext cx="6123075" cy="3402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83"/>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Description of Process</a:t>
            </a:r>
            <a:endParaRPr/>
          </a:p>
        </p:txBody>
      </p:sp>
      <p:sp>
        <p:nvSpPr>
          <p:cNvPr id="654" name="Google Shape;654;p83"/>
          <p:cNvSpPr txBox="1"/>
          <p:nvPr>
            <p:ph idx="1" type="body"/>
          </p:nvPr>
        </p:nvSpPr>
        <p:spPr>
          <a:xfrm>
            <a:off x="484650" y="1272925"/>
            <a:ext cx="7717500" cy="3295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en"/>
              <a:t>Provide users with deeper insight into "Sell In"</a:t>
            </a:r>
            <a:endParaRPr/>
          </a:p>
          <a:p>
            <a:pPr indent="0" lvl="0" marL="457200" rtl="0" algn="l">
              <a:spcBef>
                <a:spcPts val="1200"/>
              </a:spcBef>
              <a:spcAft>
                <a:spcPts val="0"/>
              </a:spcAft>
              <a:buClr>
                <a:schemeClr val="dk1"/>
              </a:buClr>
              <a:buSzPts val="1100"/>
              <a:buFont typeface="Arial"/>
              <a:buNone/>
            </a:pPr>
            <a:r>
              <a:rPr lang="en"/>
              <a:t>Establish the context for users</a:t>
            </a:r>
            <a:endParaRPr/>
          </a:p>
          <a:p>
            <a:pPr indent="0" lvl="0" marL="457200" rtl="0" algn="l">
              <a:spcBef>
                <a:spcPts val="1200"/>
              </a:spcBef>
              <a:spcAft>
                <a:spcPts val="0"/>
              </a:spcAft>
              <a:buClr>
                <a:schemeClr val="dk1"/>
              </a:buClr>
              <a:buSzPts val="1100"/>
              <a:buFont typeface="Arial"/>
              <a:buNone/>
            </a:pPr>
            <a:r>
              <a:rPr lang="en"/>
              <a:t>Introduce a hypothetical situation: users aim to link with mentors seamlessly, seek opportunities for social impact, and have installed the Sell In app and set up a profile</a:t>
            </a:r>
            <a:endParaRPr/>
          </a:p>
          <a:p>
            <a:pPr indent="0" lvl="0" marL="457200" rtl="0" algn="l">
              <a:spcBef>
                <a:spcPts val="1200"/>
              </a:spcBef>
              <a:spcAft>
                <a:spcPts val="0"/>
              </a:spcAft>
              <a:buClr>
                <a:schemeClr val="dk1"/>
              </a:buClr>
              <a:buSzPts val="1100"/>
              <a:buFont typeface="Arial"/>
              <a:buNone/>
            </a:pPr>
            <a:r>
              <a:rPr lang="en"/>
              <a:t>Showcase the system</a:t>
            </a:r>
            <a:endParaRPr/>
          </a:p>
          <a:p>
            <a:pPr indent="0" lvl="0" marL="457200" rtl="0" algn="l">
              <a:spcBef>
                <a:spcPts val="1200"/>
              </a:spcBef>
              <a:spcAft>
                <a:spcPts val="0"/>
              </a:spcAft>
              <a:buClr>
                <a:schemeClr val="dk1"/>
              </a:buClr>
              <a:buSzPts val="1100"/>
              <a:buFont typeface="Arial"/>
              <a:buNone/>
            </a:pPr>
            <a:r>
              <a:rPr lang="en"/>
              <a:t>Observing participants as they completed three specific tasks</a:t>
            </a:r>
            <a:endParaRPr/>
          </a:p>
          <a:p>
            <a:pPr indent="0" lvl="0" marL="457200" rtl="0" algn="l">
              <a:spcBef>
                <a:spcPts val="1200"/>
              </a:spcBef>
              <a:spcAft>
                <a:spcPts val="0"/>
              </a:spcAft>
              <a:buClr>
                <a:schemeClr val="dk1"/>
              </a:buClr>
              <a:buSzPts val="1100"/>
              <a:buFont typeface="Arial"/>
              <a:buNone/>
            </a:pPr>
            <a:r>
              <a:rPr lang="en"/>
              <a:t>Participants were prompted to vocalize their thoughts and clearly state their intentions at every stage, allowing us to assess both their grasp of the app and their desired actions</a:t>
            </a:r>
            <a:endParaRPr/>
          </a:p>
          <a:p>
            <a:pPr indent="0" lvl="0" marL="457200" rtl="0" algn="l">
              <a:spcBef>
                <a:spcPts val="1200"/>
              </a:spcBef>
              <a:spcAft>
                <a:spcPts val="0"/>
              </a:spcAft>
              <a:buClr>
                <a:schemeClr val="dk1"/>
              </a:buClr>
              <a:buSzPts val="1100"/>
              <a:buFont typeface="Arial"/>
              <a:buNone/>
            </a:pPr>
            <a:r>
              <a:rPr lang="en"/>
              <a:t>After each task, we sought users' opinions on the app's usability: which features felt intuitive and straightforward? Which ones were ambiguous, and what caused the confusion? Once all three tasks were done, we gathered final feedback, suggestions for enhancements, and checked if they had any inquiries for us.</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84"/>
          <p:cNvSpPr txBox="1"/>
          <p:nvPr>
            <p:ph type="title"/>
          </p:nvPr>
        </p:nvSpPr>
        <p:spPr>
          <a:xfrm>
            <a:off x="713225" y="445025"/>
            <a:ext cx="7344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goals and key measurements</a:t>
            </a:r>
            <a:endParaRPr/>
          </a:p>
        </p:txBody>
      </p:sp>
      <p:sp>
        <p:nvSpPr>
          <p:cNvPr id="660" name="Google Shape;660;p84"/>
          <p:cNvSpPr txBox="1"/>
          <p:nvPr>
            <p:ph idx="1" type="body"/>
          </p:nvPr>
        </p:nvSpPr>
        <p:spPr>
          <a:xfrm>
            <a:off x="713225" y="903950"/>
            <a:ext cx="7900500" cy="28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317500" lvl="0" marL="457200" rtl="0" algn="l">
              <a:spcBef>
                <a:spcPts val="1200"/>
              </a:spcBef>
              <a:spcAft>
                <a:spcPts val="0"/>
              </a:spcAft>
              <a:buSzPts val="1400"/>
              <a:buAutoNum type="arabicPeriod"/>
            </a:pPr>
            <a:r>
              <a:rPr b="1" lang="en" sz="1400"/>
              <a:t>User ease to use</a:t>
            </a:r>
            <a:endParaRPr b="1" sz="1400"/>
          </a:p>
          <a:p>
            <a:pPr indent="-317500" lvl="1" marL="914400" rtl="0" algn="l">
              <a:spcBef>
                <a:spcPts val="0"/>
              </a:spcBef>
              <a:spcAft>
                <a:spcPts val="0"/>
              </a:spcAft>
              <a:buSzPts val="1400"/>
              <a:buChar char="-"/>
            </a:pPr>
            <a:r>
              <a:rPr lang="en"/>
              <a:t>Minimal errors and good navigational heuristics in the app</a:t>
            </a:r>
            <a:endParaRPr/>
          </a:p>
          <a:p>
            <a:pPr indent="-317500" lvl="1" marL="914400" rtl="0" algn="l">
              <a:spcBef>
                <a:spcPts val="0"/>
              </a:spcBef>
              <a:spcAft>
                <a:spcPts val="0"/>
              </a:spcAft>
              <a:buSzPts val="1400"/>
              <a:buChar char="-"/>
            </a:pPr>
            <a:r>
              <a:rPr lang="en"/>
              <a:t>Measure: number of errors per task</a:t>
            </a:r>
            <a:endParaRPr/>
          </a:p>
          <a:p>
            <a:pPr indent="-317500" lvl="0" marL="457200" rtl="0" algn="l">
              <a:spcBef>
                <a:spcPts val="0"/>
              </a:spcBef>
              <a:spcAft>
                <a:spcPts val="0"/>
              </a:spcAft>
              <a:buSzPts val="1400"/>
              <a:buAutoNum type="arabicPeriod"/>
            </a:pPr>
            <a:r>
              <a:rPr b="1" lang="en" sz="1400"/>
              <a:t>Efficiency</a:t>
            </a:r>
            <a:endParaRPr b="1" sz="1400"/>
          </a:p>
          <a:p>
            <a:pPr indent="-317500" lvl="1" marL="914400" rtl="0" algn="l">
              <a:spcBef>
                <a:spcPts val="0"/>
              </a:spcBef>
              <a:spcAft>
                <a:spcPts val="0"/>
              </a:spcAft>
              <a:buSzPts val="1400"/>
              <a:buChar char="-"/>
            </a:pPr>
            <a:r>
              <a:rPr lang="en"/>
              <a:t>Quick and intuitive navigation</a:t>
            </a:r>
            <a:endParaRPr/>
          </a:p>
          <a:p>
            <a:pPr indent="-317500" lvl="1" marL="914400" rtl="0" algn="l">
              <a:spcBef>
                <a:spcPts val="0"/>
              </a:spcBef>
              <a:spcAft>
                <a:spcPts val="0"/>
              </a:spcAft>
              <a:buSzPts val="1400"/>
              <a:buChar char="-"/>
            </a:pPr>
            <a:r>
              <a:rPr lang="en"/>
              <a:t>Measure: task </a:t>
            </a:r>
            <a:r>
              <a:rPr lang="en"/>
              <a:t>completion</a:t>
            </a:r>
            <a:r>
              <a:rPr lang="en"/>
              <a:t> time, number of questions asked per task</a:t>
            </a:r>
            <a:endParaRPr/>
          </a:p>
          <a:p>
            <a:pPr indent="0" lvl="0" marL="0" rtl="0" algn="l">
              <a:spcBef>
                <a:spcPts val="12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85"/>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Interviewees</a:t>
            </a:r>
            <a:endParaRPr/>
          </a:p>
        </p:txBody>
      </p:sp>
      <p:pic>
        <p:nvPicPr>
          <p:cNvPr id="666" name="Google Shape;666;p85"/>
          <p:cNvPicPr preferRelativeResize="0"/>
          <p:nvPr/>
        </p:nvPicPr>
        <p:blipFill>
          <a:blip r:embed="rId3">
            <a:alphaModFix/>
          </a:blip>
          <a:stretch>
            <a:fillRect/>
          </a:stretch>
        </p:blipFill>
        <p:spPr>
          <a:xfrm>
            <a:off x="76200" y="1517273"/>
            <a:ext cx="1805117" cy="1945926"/>
          </a:xfrm>
          <a:prstGeom prst="rect">
            <a:avLst/>
          </a:prstGeom>
          <a:noFill/>
          <a:ln>
            <a:noFill/>
          </a:ln>
        </p:spPr>
      </p:pic>
      <p:pic>
        <p:nvPicPr>
          <p:cNvPr id="667" name="Google Shape;667;p85"/>
          <p:cNvPicPr preferRelativeResize="0"/>
          <p:nvPr/>
        </p:nvPicPr>
        <p:blipFill>
          <a:blip r:embed="rId4">
            <a:alphaModFix/>
          </a:blip>
          <a:stretch>
            <a:fillRect/>
          </a:stretch>
        </p:blipFill>
        <p:spPr>
          <a:xfrm>
            <a:off x="1638678" y="1489450"/>
            <a:ext cx="1898209" cy="2001546"/>
          </a:xfrm>
          <a:prstGeom prst="rect">
            <a:avLst/>
          </a:prstGeom>
          <a:noFill/>
          <a:ln>
            <a:noFill/>
          </a:ln>
        </p:spPr>
      </p:pic>
      <p:pic>
        <p:nvPicPr>
          <p:cNvPr id="668" name="Google Shape;668;p85"/>
          <p:cNvPicPr preferRelativeResize="0"/>
          <p:nvPr/>
        </p:nvPicPr>
        <p:blipFill>
          <a:blip r:embed="rId5">
            <a:alphaModFix/>
          </a:blip>
          <a:stretch>
            <a:fillRect/>
          </a:stretch>
        </p:blipFill>
        <p:spPr>
          <a:xfrm>
            <a:off x="3536887" y="1489476"/>
            <a:ext cx="2049710" cy="2203226"/>
          </a:xfrm>
          <a:prstGeom prst="rect">
            <a:avLst/>
          </a:prstGeom>
          <a:noFill/>
          <a:ln>
            <a:noFill/>
          </a:ln>
        </p:spPr>
      </p:pic>
      <p:pic>
        <p:nvPicPr>
          <p:cNvPr id="669" name="Google Shape;669;p85"/>
          <p:cNvPicPr preferRelativeResize="0"/>
          <p:nvPr/>
        </p:nvPicPr>
        <p:blipFill>
          <a:blip r:embed="rId6">
            <a:alphaModFix/>
          </a:blip>
          <a:stretch>
            <a:fillRect/>
          </a:stretch>
        </p:blipFill>
        <p:spPr>
          <a:xfrm>
            <a:off x="5307726" y="1648269"/>
            <a:ext cx="1898210" cy="1885614"/>
          </a:xfrm>
          <a:prstGeom prst="rect">
            <a:avLst/>
          </a:prstGeom>
          <a:noFill/>
          <a:ln>
            <a:noFill/>
          </a:ln>
        </p:spPr>
      </p:pic>
      <p:pic>
        <p:nvPicPr>
          <p:cNvPr id="670" name="Google Shape;670;p85"/>
          <p:cNvPicPr preferRelativeResize="0"/>
          <p:nvPr/>
        </p:nvPicPr>
        <p:blipFill>
          <a:blip r:embed="rId7">
            <a:alphaModFix/>
          </a:blip>
          <a:stretch>
            <a:fillRect/>
          </a:stretch>
        </p:blipFill>
        <p:spPr>
          <a:xfrm>
            <a:off x="7242167" y="1515624"/>
            <a:ext cx="1978033" cy="2058461"/>
          </a:xfrm>
          <a:prstGeom prst="rect">
            <a:avLst/>
          </a:prstGeom>
          <a:noFill/>
          <a:ln>
            <a:noFill/>
          </a:ln>
        </p:spPr>
      </p:pic>
      <p:sp>
        <p:nvSpPr>
          <p:cNvPr id="671" name="Google Shape;671;p85"/>
          <p:cNvSpPr txBox="1"/>
          <p:nvPr>
            <p:ph idx="4294967295" type="subTitle"/>
          </p:nvPr>
        </p:nvSpPr>
        <p:spPr>
          <a:xfrm>
            <a:off x="377197" y="3406600"/>
            <a:ext cx="1080600" cy="368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latin typeface="Vidaloka"/>
                <a:ea typeface="Vidaloka"/>
                <a:cs typeface="Vidaloka"/>
                <a:sym typeface="Vidaloka"/>
              </a:rPr>
              <a:t>Yasmin</a:t>
            </a:r>
            <a:endParaRPr sz="2000">
              <a:latin typeface="Vidaloka"/>
              <a:ea typeface="Vidaloka"/>
              <a:cs typeface="Vidaloka"/>
              <a:sym typeface="Vidaloka"/>
            </a:endParaRPr>
          </a:p>
        </p:txBody>
      </p:sp>
      <p:sp>
        <p:nvSpPr>
          <p:cNvPr id="672" name="Google Shape;672;p85"/>
          <p:cNvSpPr txBox="1"/>
          <p:nvPr>
            <p:ph idx="4294967295" type="subTitle"/>
          </p:nvPr>
        </p:nvSpPr>
        <p:spPr>
          <a:xfrm>
            <a:off x="2411099" y="3406600"/>
            <a:ext cx="1080600" cy="368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latin typeface="Vidaloka"/>
                <a:ea typeface="Vidaloka"/>
                <a:cs typeface="Vidaloka"/>
                <a:sym typeface="Vidaloka"/>
              </a:rPr>
              <a:t>Ani</a:t>
            </a:r>
            <a:endParaRPr sz="2000">
              <a:latin typeface="Vidaloka"/>
              <a:ea typeface="Vidaloka"/>
              <a:cs typeface="Vidaloka"/>
              <a:sym typeface="Vidaloka"/>
            </a:endParaRPr>
          </a:p>
        </p:txBody>
      </p:sp>
      <p:sp>
        <p:nvSpPr>
          <p:cNvPr id="673" name="Google Shape;673;p85"/>
          <p:cNvSpPr txBox="1"/>
          <p:nvPr>
            <p:ph idx="4294967295" type="subTitle"/>
          </p:nvPr>
        </p:nvSpPr>
        <p:spPr>
          <a:xfrm>
            <a:off x="4021443" y="3406600"/>
            <a:ext cx="1080600" cy="368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latin typeface="Vidaloka"/>
                <a:ea typeface="Vidaloka"/>
                <a:cs typeface="Vidaloka"/>
                <a:sym typeface="Vidaloka"/>
              </a:rPr>
              <a:t>Emma</a:t>
            </a:r>
            <a:endParaRPr sz="2000">
              <a:latin typeface="Vidaloka"/>
              <a:ea typeface="Vidaloka"/>
              <a:cs typeface="Vidaloka"/>
              <a:sym typeface="Vidaloka"/>
            </a:endParaRPr>
          </a:p>
        </p:txBody>
      </p:sp>
      <p:sp>
        <p:nvSpPr>
          <p:cNvPr id="674" name="Google Shape;674;p85"/>
          <p:cNvSpPr txBox="1"/>
          <p:nvPr>
            <p:ph idx="4294967295" type="subTitle"/>
          </p:nvPr>
        </p:nvSpPr>
        <p:spPr>
          <a:xfrm>
            <a:off x="5877508" y="3406600"/>
            <a:ext cx="1080600" cy="368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latin typeface="Vidaloka"/>
                <a:ea typeface="Vidaloka"/>
                <a:cs typeface="Vidaloka"/>
                <a:sym typeface="Vidaloka"/>
              </a:rPr>
              <a:t>Claire</a:t>
            </a:r>
            <a:endParaRPr sz="2000">
              <a:latin typeface="Vidaloka"/>
              <a:ea typeface="Vidaloka"/>
              <a:cs typeface="Vidaloka"/>
              <a:sym typeface="Vidaloka"/>
            </a:endParaRPr>
          </a:p>
        </p:txBody>
      </p:sp>
      <p:sp>
        <p:nvSpPr>
          <p:cNvPr id="675" name="Google Shape;675;p85"/>
          <p:cNvSpPr txBox="1"/>
          <p:nvPr>
            <p:ph idx="4294967295" type="subTitle"/>
          </p:nvPr>
        </p:nvSpPr>
        <p:spPr>
          <a:xfrm>
            <a:off x="7810910" y="3406600"/>
            <a:ext cx="1080600" cy="368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latin typeface="Vidaloka"/>
                <a:ea typeface="Vidaloka"/>
                <a:cs typeface="Vidaloka"/>
                <a:sym typeface="Vidaloka"/>
              </a:rPr>
              <a:t>Alpa</a:t>
            </a:r>
            <a:endParaRPr sz="2000">
              <a:latin typeface="Vidaloka"/>
              <a:ea typeface="Vidaloka"/>
              <a:cs typeface="Vidaloka"/>
              <a:sym typeface="Vidalok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86"/>
          <p:cNvSpPr txBox="1"/>
          <p:nvPr>
            <p:ph type="title"/>
          </p:nvPr>
        </p:nvSpPr>
        <p:spPr>
          <a:xfrm>
            <a:off x="713225" y="445025"/>
            <a:ext cx="5748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Process and Bottom Line Data</a:t>
            </a:r>
            <a:endParaRPr/>
          </a:p>
        </p:txBody>
      </p:sp>
      <p:sp>
        <p:nvSpPr>
          <p:cNvPr id="681" name="Google Shape;681;p86"/>
          <p:cNvSpPr txBox="1"/>
          <p:nvPr>
            <p:ph idx="1" type="body"/>
          </p:nvPr>
        </p:nvSpPr>
        <p:spPr>
          <a:xfrm>
            <a:off x="713250" y="1272925"/>
            <a:ext cx="7717500" cy="247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Users were easily able to </a:t>
            </a:r>
            <a:r>
              <a:rPr b="1" lang="en" sz="1000"/>
              <a:t>maneuver</a:t>
            </a:r>
            <a:r>
              <a:rPr b="1" lang="en" sz="1000"/>
              <a:t> finding the available mentors, “chatting” with mentors</a:t>
            </a:r>
            <a:endParaRPr b="1" sz="1000"/>
          </a:p>
          <a:p>
            <a:pPr indent="0" lvl="0" marL="0" rtl="0" algn="l">
              <a:spcBef>
                <a:spcPts val="1200"/>
              </a:spcBef>
              <a:spcAft>
                <a:spcPts val="0"/>
              </a:spcAft>
              <a:buNone/>
            </a:pPr>
            <a:r>
              <a:rPr lang="en" sz="1000"/>
              <a:t>Bottom Line: Little to no errors across the participants for the first task and task completion time was under 10 seconds. </a:t>
            </a:r>
            <a:endParaRPr sz="1000"/>
          </a:p>
          <a:p>
            <a:pPr indent="0" lvl="0" marL="0" rtl="0" algn="l">
              <a:spcBef>
                <a:spcPts val="1200"/>
              </a:spcBef>
              <a:spcAft>
                <a:spcPts val="0"/>
              </a:spcAft>
              <a:buNone/>
            </a:pPr>
            <a:r>
              <a:rPr b="1" lang="en" sz="1000"/>
              <a:t>Users were able to find the community/group, but were confused about the difference between the two</a:t>
            </a:r>
            <a:endParaRPr b="1" sz="1000"/>
          </a:p>
          <a:p>
            <a:pPr indent="0" lvl="0" marL="0" rtl="0" algn="l">
              <a:spcBef>
                <a:spcPts val="1200"/>
              </a:spcBef>
              <a:spcAft>
                <a:spcPts val="0"/>
              </a:spcAft>
              <a:buNone/>
            </a:pPr>
            <a:r>
              <a:rPr lang="en" sz="1000"/>
              <a:t>Bottom Line: Only 1 error in joining the community, but task completion time was more than 20 seconds as there was confusion about what the task was asking for. </a:t>
            </a:r>
            <a:endParaRPr sz="1000"/>
          </a:p>
          <a:p>
            <a:pPr indent="0" lvl="0" marL="0" rtl="0" algn="l">
              <a:spcBef>
                <a:spcPts val="1200"/>
              </a:spcBef>
              <a:spcAft>
                <a:spcPts val="0"/>
              </a:spcAft>
              <a:buNone/>
            </a:pPr>
            <a:r>
              <a:rPr b="1" lang="en"/>
              <a:t>Users were unsure about how to review the community/groups that they have joined</a:t>
            </a:r>
            <a:endParaRPr b="1"/>
          </a:p>
          <a:p>
            <a:pPr indent="0" lvl="0" marL="0" rtl="0" algn="l">
              <a:spcBef>
                <a:spcPts val="1200"/>
              </a:spcBef>
              <a:spcAft>
                <a:spcPts val="0"/>
              </a:spcAft>
              <a:buNone/>
            </a:pPr>
            <a:r>
              <a:rPr lang="en"/>
              <a:t>Bottom Line: 3 errors across the 5 participants and task completion was around 20 seconds on average. </a:t>
            </a:r>
            <a:endParaRPr/>
          </a:p>
          <a:p>
            <a:pPr indent="0" lvl="0" marL="0" rtl="0" algn="l">
              <a:spcBef>
                <a:spcPts val="1200"/>
              </a:spcBef>
              <a:spcAft>
                <a:spcPts val="12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87"/>
          <p:cNvSpPr txBox="1"/>
          <p:nvPr>
            <p:ph type="title"/>
          </p:nvPr>
        </p:nvSpPr>
        <p:spPr>
          <a:xfrm>
            <a:off x="713225" y="445025"/>
            <a:ext cx="6514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Observations and Comments</a:t>
            </a:r>
            <a:endParaRPr/>
          </a:p>
        </p:txBody>
      </p:sp>
      <p:sp>
        <p:nvSpPr>
          <p:cNvPr id="687" name="Google Shape;687;p87"/>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Participants</a:t>
            </a:r>
            <a:r>
              <a:rPr lang="en"/>
              <a:t> emphasized </a:t>
            </a:r>
            <a:r>
              <a:rPr lang="en"/>
              <a:t>wanting</a:t>
            </a:r>
            <a:r>
              <a:rPr lang="en"/>
              <a:t> to see more information about non-profit organizations</a:t>
            </a:r>
            <a:endParaRPr/>
          </a:p>
          <a:p>
            <a:pPr indent="0" lvl="0" marL="0" rtl="0" algn="l">
              <a:spcBef>
                <a:spcPts val="1200"/>
              </a:spcBef>
              <a:spcAft>
                <a:spcPts val="0"/>
              </a:spcAft>
              <a:buNone/>
            </a:pPr>
            <a:r>
              <a:rPr lang="en"/>
              <a:t>Participants (No. 4 commented on this at the end) </a:t>
            </a:r>
            <a:r>
              <a:rPr b="1" lang="en"/>
              <a:t>fared better in tasks when there were less </a:t>
            </a:r>
            <a:r>
              <a:rPr b="1" lang="en"/>
              <a:t>options</a:t>
            </a:r>
            <a:r>
              <a:rPr b="1" lang="en"/>
              <a:t> </a:t>
            </a:r>
            <a:r>
              <a:rPr lang="en"/>
              <a:t>and simple user interfaces</a:t>
            </a:r>
            <a:endParaRPr/>
          </a:p>
          <a:p>
            <a:pPr indent="0" lvl="0" marL="0" rtl="0" algn="l">
              <a:spcBef>
                <a:spcPts val="1200"/>
              </a:spcBef>
              <a:spcAft>
                <a:spcPts val="0"/>
              </a:spcAft>
              <a:buNone/>
            </a:pPr>
            <a:r>
              <a:rPr lang="en"/>
              <a:t>Participants struggled with the task of looking back at what they have already done — </a:t>
            </a:r>
            <a:r>
              <a:rPr b="1" lang="en"/>
              <a:t>navigation issues</a:t>
            </a:r>
            <a:endParaRPr b="1"/>
          </a:p>
          <a:p>
            <a:pPr indent="0" lvl="0" marL="0" rtl="0" algn="l">
              <a:spcBef>
                <a:spcPts val="1200"/>
              </a:spcBef>
              <a:spcAft>
                <a:spcPts val="0"/>
              </a:spcAft>
              <a:buNone/>
            </a:pPr>
            <a:r>
              <a:rPr lang="en"/>
              <a:t>Participants (emphasized by No.3) wanted </a:t>
            </a:r>
            <a:r>
              <a:rPr b="1" lang="en"/>
              <a:t>the map to be clearer and more descriptive.</a:t>
            </a:r>
            <a:r>
              <a:rPr lang="en"/>
              <a:t> </a:t>
            </a:r>
            <a:endParaRPr/>
          </a:p>
          <a:p>
            <a:pPr indent="0" lvl="0" marL="0" rtl="0" algn="l">
              <a:spcBef>
                <a:spcPts val="1200"/>
              </a:spcBef>
              <a:spcAft>
                <a:spcPts val="0"/>
              </a:spcAft>
              <a:buNone/>
            </a:pPr>
            <a:r>
              <a:rPr lang="en"/>
              <a:t>Participants wanted </a:t>
            </a:r>
            <a:r>
              <a:rPr b="1" lang="en"/>
              <a:t>more information about the mentors</a:t>
            </a:r>
            <a:r>
              <a:rPr lang="en"/>
              <a:t> on the mentor scrolling page.  </a:t>
            </a:r>
            <a:endParaRPr/>
          </a:p>
          <a:p>
            <a:pPr indent="0" lvl="0" marL="0" rtl="0" algn="l">
              <a:spcBef>
                <a:spcPts val="1200"/>
              </a:spcBef>
              <a:spcAft>
                <a:spcPts val="0"/>
              </a:spcAft>
              <a:buNone/>
            </a:pPr>
            <a:r>
              <a:rPr lang="en"/>
              <a:t>When asked to rate if they would use this platform from 1-10, the </a:t>
            </a:r>
            <a:r>
              <a:rPr b="1" lang="en"/>
              <a:t>answers from the users were 7, 7, 8, 8 and 5</a:t>
            </a:r>
            <a:r>
              <a:rPr lang="en"/>
              <a:t>. The participant with the lower score is also the user that was recorded with the most amount of errors and was also the only mentor particpant. </a:t>
            </a:r>
            <a:endParaRPr/>
          </a:p>
          <a:p>
            <a:pPr indent="0" lvl="0" marL="0" rtl="0" algn="l">
              <a:spcBef>
                <a:spcPts val="120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8"/>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a:t>
            </a:r>
            <a:endParaRPr/>
          </a:p>
        </p:txBody>
      </p:sp>
      <p:sp>
        <p:nvSpPr>
          <p:cNvPr id="693" name="Google Shape;693;p88"/>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Feedback from platform users indicates:</a:t>
            </a:r>
            <a:endParaRPr/>
          </a:p>
          <a:p>
            <a:pPr indent="0" lvl="0" marL="0" rtl="0" algn="l">
              <a:spcBef>
                <a:spcPts val="1200"/>
              </a:spcBef>
              <a:spcAft>
                <a:spcPts val="0"/>
              </a:spcAft>
              <a:buClr>
                <a:schemeClr val="dk1"/>
              </a:buClr>
              <a:buSzPts val="1100"/>
              <a:buFont typeface="Arial"/>
              <a:buNone/>
            </a:pPr>
            <a:r>
              <a:rPr b="1" lang="en"/>
              <a:t>Groups/Communities: </a:t>
            </a:r>
            <a:r>
              <a:rPr lang="en"/>
              <a:t>Participants want more clarity on the </a:t>
            </a:r>
            <a:r>
              <a:rPr lang="en"/>
              <a:t>groups and communities sections, how to join them and how to see which ones they are a part of. </a:t>
            </a:r>
            <a:endParaRPr/>
          </a:p>
          <a:p>
            <a:pPr indent="0" lvl="0" marL="0" rtl="0" algn="l">
              <a:spcBef>
                <a:spcPts val="1200"/>
              </a:spcBef>
              <a:spcAft>
                <a:spcPts val="0"/>
              </a:spcAft>
              <a:buClr>
                <a:schemeClr val="dk1"/>
              </a:buClr>
              <a:buSzPts val="1100"/>
              <a:buFont typeface="Arial"/>
              <a:buNone/>
            </a:pPr>
            <a:r>
              <a:rPr b="1" lang="en"/>
              <a:t>Non-profit involvement: </a:t>
            </a:r>
            <a:r>
              <a:rPr lang="en"/>
              <a:t>Mentors want a clearer way to view and interact with nonprofit organizations.</a:t>
            </a:r>
            <a:endParaRPr/>
          </a:p>
          <a:p>
            <a:pPr indent="0" lvl="0" marL="0" rtl="0" algn="l">
              <a:spcBef>
                <a:spcPts val="1200"/>
              </a:spcBef>
              <a:spcAft>
                <a:spcPts val="0"/>
              </a:spcAft>
              <a:buClr>
                <a:schemeClr val="dk1"/>
              </a:buClr>
              <a:buSzPts val="1100"/>
              <a:buFont typeface="Arial"/>
              <a:buNone/>
            </a:pPr>
            <a:r>
              <a:rPr b="1" lang="en"/>
              <a:t>Engagement Opportunities: </a:t>
            </a:r>
            <a:r>
              <a:rPr lang="en"/>
              <a:t>Participants are keen to engage directly with opportunities, emphasizing the need for features that facilitate active participation in the sector.</a:t>
            </a:r>
            <a:endParaRPr/>
          </a:p>
          <a:p>
            <a:pPr indent="0" lvl="0" marL="0" rtl="0" algn="l">
              <a:spcBef>
                <a:spcPts val="1200"/>
              </a:spcBef>
              <a:spcAft>
                <a:spcPts val="0"/>
              </a:spcAft>
              <a:buClr>
                <a:schemeClr val="dk1"/>
              </a:buClr>
              <a:buSzPts val="1100"/>
              <a:buFont typeface="Arial"/>
              <a:buNone/>
            </a:pPr>
            <a:r>
              <a:rPr b="1" lang="en"/>
              <a:t>Streamlined Functionality: </a:t>
            </a:r>
            <a:r>
              <a:rPr lang="en">
                <a:solidFill>
                  <a:schemeClr val="dk1"/>
                </a:solidFill>
              </a:rPr>
              <a:t>Participants</a:t>
            </a:r>
            <a:r>
              <a:rPr lang="en"/>
              <a:t> expressed confusion when there were too many buttons or options, hence simplification on some of the main task pages may be required.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89"/>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Changes</a:t>
            </a:r>
            <a:endParaRPr/>
          </a:p>
        </p:txBody>
      </p:sp>
      <p:sp>
        <p:nvSpPr>
          <p:cNvPr id="699" name="Google Shape;699;p89"/>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UI Improvements</a:t>
            </a:r>
            <a:endParaRPr/>
          </a:p>
          <a:p>
            <a:pPr indent="0" lvl="0" marL="0" rtl="0" algn="l">
              <a:spcBef>
                <a:spcPts val="1200"/>
              </a:spcBef>
              <a:spcAft>
                <a:spcPts val="0"/>
              </a:spcAft>
              <a:buClr>
                <a:schemeClr val="dk1"/>
              </a:buClr>
              <a:buSzPts val="1100"/>
              <a:buFont typeface="Arial"/>
              <a:buNone/>
            </a:pPr>
            <a:r>
              <a:rPr b="1" lang="en"/>
              <a:t>Adding a back button on each screen</a:t>
            </a:r>
            <a:r>
              <a:rPr b="1" lang="en"/>
              <a:t>: </a:t>
            </a:r>
            <a:r>
              <a:rPr lang="en"/>
              <a:t>Users felt that without a home screen icon on the top nav bar and a missing back button, they did not know how to exit the current interaction </a:t>
            </a:r>
            <a:endParaRPr/>
          </a:p>
          <a:p>
            <a:pPr indent="0" lvl="0" marL="0" rtl="0" algn="l">
              <a:spcBef>
                <a:spcPts val="1200"/>
              </a:spcBef>
              <a:spcAft>
                <a:spcPts val="0"/>
              </a:spcAft>
              <a:buClr>
                <a:schemeClr val="dk1"/>
              </a:buClr>
              <a:buSzPts val="1100"/>
              <a:buFont typeface="Arial"/>
              <a:buNone/>
            </a:pPr>
            <a:r>
              <a:rPr b="1" lang="en"/>
              <a:t>Adding a default landing page: </a:t>
            </a:r>
            <a:r>
              <a:rPr lang="en"/>
              <a:t>Some users mentioned that having a “default” option when opening the app is helpful to avoid the first use decision making in terms of what to do with the app. The first interaction that the users have with the app is choosing between group, mentorship, or jobs and we could default to mentorship while having the other features easily available.</a:t>
            </a:r>
            <a:endParaRPr/>
          </a:p>
          <a:p>
            <a:pPr indent="0" lvl="0" marL="0" rtl="0" algn="l">
              <a:spcBef>
                <a:spcPts val="1200"/>
              </a:spcBef>
              <a:spcAft>
                <a:spcPts val="0"/>
              </a:spcAft>
              <a:buClr>
                <a:schemeClr val="dk1"/>
              </a:buClr>
              <a:buSzPts val="1100"/>
              <a:buFont typeface="Arial"/>
              <a:buNone/>
            </a:pPr>
            <a:r>
              <a:rPr b="1" lang="en"/>
              <a:t>Add information about the mentors rather than pictures: </a:t>
            </a:r>
            <a:r>
              <a:rPr b="1" lang="en"/>
              <a:t> </a:t>
            </a:r>
            <a:r>
              <a:rPr lang="en"/>
              <a:t>Users were confused about which mentors to choose — should have information about the mentors rather than pictures.  </a:t>
            </a:r>
            <a:endParaRPr/>
          </a:p>
          <a:p>
            <a:pPr indent="0" lvl="0" marL="0" rtl="0" algn="l">
              <a:spcBef>
                <a:spcPts val="1200"/>
              </a:spcBef>
              <a:spcAft>
                <a:spcPts val="0"/>
              </a:spcAft>
              <a:buClr>
                <a:schemeClr val="dk1"/>
              </a:buClr>
              <a:buSzPts val="1100"/>
              <a:buFont typeface="Arial"/>
              <a:buNone/>
            </a:pPr>
            <a:r>
              <a:rPr b="1" lang="en">
                <a:solidFill>
                  <a:schemeClr val="dk1"/>
                </a:solidFill>
              </a:rPr>
              <a:t>Add previews to names in community maps: </a:t>
            </a:r>
            <a:r>
              <a:rPr lang="en">
                <a:solidFill>
                  <a:schemeClr val="dk1"/>
                </a:solidFill>
              </a:rPr>
              <a:t>Users wanted a preview description besides the names in the community map pins as reminder to who the person is or what kind of event they might be organizing without having to tap on each pin</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90"/>
          <p:cNvSpPr txBox="1"/>
          <p:nvPr>
            <p:ph type="title"/>
          </p:nvPr>
        </p:nvSpPr>
        <p:spPr>
          <a:xfrm>
            <a:off x="713225" y="445025"/>
            <a:ext cx="5657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Analysis and Next Steps</a:t>
            </a:r>
            <a:endParaRPr/>
          </a:p>
        </p:txBody>
      </p:sp>
      <p:sp>
        <p:nvSpPr>
          <p:cNvPr id="705" name="Google Shape;705;p90"/>
          <p:cNvSpPr txBox="1"/>
          <p:nvPr>
            <p:ph idx="1" type="body"/>
          </p:nvPr>
        </p:nvSpPr>
        <p:spPr>
          <a:xfrm>
            <a:off x="713250" y="1272925"/>
            <a:ext cx="77175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Our product benefits from and relies on network effects — our lofi testing could not test this. </a:t>
            </a:r>
            <a:endParaRPr b="1"/>
          </a:p>
          <a:p>
            <a:pPr indent="0" lvl="0" marL="457200" rtl="0" algn="l">
              <a:spcBef>
                <a:spcPts val="1200"/>
              </a:spcBef>
              <a:spcAft>
                <a:spcPts val="0"/>
              </a:spcAft>
              <a:buNone/>
            </a:pPr>
            <a:r>
              <a:rPr lang="en"/>
              <a:t>This can be tested by asking more people if they would join this platform as network effects is based on large </a:t>
            </a:r>
            <a:r>
              <a:rPr lang="en"/>
              <a:t>groups</a:t>
            </a:r>
            <a:r>
              <a:rPr lang="en"/>
              <a:t> of people. The user interface would change </a:t>
            </a:r>
            <a:r>
              <a:rPr lang="en"/>
              <a:t>depending</a:t>
            </a:r>
            <a:r>
              <a:rPr lang="en"/>
              <a:t> on the size of communities, </a:t>
            </a:r>
            <a:r>
              <a:rPr lang="en"/>
              <a:t>groups</a:t>
            </a:r>
            <a:r>
              <a:rPr lang="en"/>
              <a:t> and the number of events. </a:t>
            </a:r>
            <a:endParaRPr/>
          </a:p>
          <a:p>
            <a:pPr indent="0" lvl="0" marL="0" rtl="0" algn="l">
              <a:spcBef>
                <a:spcPts val="1200"/>
              </a:spcBef>
              <a:spcAft>
                <a:spcPts val="0"/>
              </a:spcAft>
              <a:buNone/>
            </a:pPr>
            <a:r>
              <a:rPr b="1" lang="en"/>
              <a:t>Issues were mostly in the user interface rather than functionality. </a:t>
            </a:r>
            <a:endParaRPr b="1"/>
          </a:p>
          <a:p>
            <a:pPr indent="0" lvl="0" marL="0" rtl="0" algn="l">
              <a:spcBef>
                <a:spcPts val="1200"/>
              </a:spcBef>
              <a:spcAft>
                <a:spcPts val="0"/>
              </a:spcAft>
              <a:buNone/>
            </a:pPr>
            <a:r>
              <a:rPr lang="en"/>
              <a:t>	Complete another round of testing with the new edits based on feedback from our participants.</a:t>
            </a:r>
            <a:endParaRPr/>
          </a:p>
          <a:p>
            <a:pPr indent="0" lvl="0" marL="0" rtl="0" algn="l">
              <a:spcBef>
                <a:spcPts val="1200"/>
              </a:spcBef>
              <a:spcAft>
                <a:spcPts val="0"/>
              </a:spcAft>
              <a:buNone/>
            </a:pPr>
            <a:r>
              <a:rPr b="1" lang="en"/>
              <a:t>Test mentors</a:t>
            </a:r>
            <a:endParaRPr b="1"/>
          </a:p>
          <a:p>
            <a:pPr indent="0" lvl="0" marL="0" rtl="0" algn="l">
              <a:spcBef>
                <a:spcPts val="1200"/>
              </a:spcBef>
              <a:spcAft>
                <a:spcPts val="0"/>
              </a:spcAft>
              <a:buNone/>
            </a:pPr>
            <a:r>
              <a:rPr lang="en"/>
              <a:t>	Mentors are very important for our first task. Our product needs to be easy for them to use.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1"/>
          <p:cNvSpPr txBox="1"/>
          <p:nvPr>
            <p:ph type="title"/>
          </p:nvPr>
        </p:nvSpPr>
        <p:spPr>
          <a:xfrm>
            <a:off x="1122500" y="1530200"/>
            <a:ext cx="6899100" cy="189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 you!</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92"/>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716" name="Google Shape;716;p92"/>
          <p:cNvSpPr txBox="1"/>
          <p:nvPr>
            <p:ph idx="1" type="body"/>
          </p:nvPr>
        </p:nvSpPr>
        <p:spPr>
          <a:xfrm>
            <a:off x="713250" y="1225300"/>
            <a:ext cx="7717500" cy="3295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Proxima Nova"/>
                <a:ea typeface="Proxima Nova"/>
                <a:cs typeface="Proxima Nova"/>
                <a:sym typeface="Proxima Nova"/>
              </a:rPr>
              <a:t>Best idea: Mobile</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Proxima Nova"/>
                <a:ea typeface="Proxima Nova"/>
                <a:cs typeface="Proxima Nova"/>
                <a:sym typeface="Proxima Nova"/>
              </a:rPr>
              <a:t>Pros:</a:t>
            </a:r>
            <a:endParaRPr b="1">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Wide reach and less tech barriers</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Maximizes accessibility and convenience</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Push Notifications → Direct engagement with users through timely updates, reminders, and calls to action.</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Integration with Other Apps → Potential for integration with social media, calendars, or payment apps for seamless user experience.</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Cost-Effective Development → Mobile app development can be more cost-effective compared to creating specialized AR hardware experiences.</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Customizable User Experience → Mobile apps can adapt to user preferences and behaviors over time, offering a more tailored experience.</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Easier to update mobile app and integrate with a web version</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Proxima Nova"/>
                <a:ea typeface="Proxima Nova"/>
                <a:cs typeface="Proxima Nova"/>
                <a:sym typeface="Proxima Nova"/>
              </a:rPr>
              <a:t>Cons:</a:t>
            </a:r>
            <a:endParaRPr b="1">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Less lifelike and meaningful </a:t>
            </a:r>
            <a:endParaRPr>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SzPts val="1100"/>
              <a:buFont typeface="Proxima Nova"/>
              <a:buChar char="-"/>
            </a:pPr>
            <a:r>
              <a:rPr lang="en">
                <a:solidFill>
                  <a:schemeClr val="dk1"/>
                </a:solidFill>
                <a:latin typeface="Proxima Nova"/>
                <a:ea typeface="Proxima Nova"/>
                <a:cs typeface="Proxima Nova"/>
                <a:sym typeface="Proxima Nova"/>
              </a:rPr>
              <a:t>People may feel disconnected from the impact of their work (especially when it is remote) </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93"/>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722" name="Google Shape;722;p93"/>
          <p:cNvSpPr txBox="1"/>
          <p:nvPr>
            <p:ph idx="1" type="body"/>
          </p:nvPr>
        </p:nvSpPr>
        <p:spPr>
          <a:xfrm>
            <a:off x="237000" y="1017725"/>
            <a:ext cx="4215600" cy="3295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Proxima Nova"/>
                <a:ea typeface="Proxima Nova"/>
                <a:cs typeface="Proxima Nova"/>
                <a:sym typeface="Proxima Nova"/>
              </a:rPr>
              <a:t>V</a:t>
            </a:r>
            <a:r>
              <a:rPr b="1" lang="en">
                <a:solidFill>
                  <a:schemeClr val="dk1"/>
                </a:solidFill>
                <a:latin typeface="Proxima Nova"/>
                <a:ea typeface="Proxima Nova"/>
                <a:cs typeface="Proxima Nova"/>
                <a:sym typeface="Proxima Nova"/>
              </a:rPr>
              <a:t>R</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b="1" lang="en">
                <a:solidFill>
                  <a:schemeClr val="dk1"/>
                </a:solidFill>
                <a:latin typeface="Proxima Nova"/>
                <a:ea typeface="Proxima Nova"/>
                <a:cs typeface="Proxima Nova"/>
                <a:sym typeface="Proxima Nova"/>
              </a:rPr>
              <a:t>Pros:</a:t>
            </a:r>
            <a:endParaRPr b="1">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More interactive and visual, helping our users see the impact of remote opportunities up front</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Users feel more connected to remote service opportunities, leading to increased empathy and understanding.</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Allows users to interact with environments, situations, or challenges in ways that traditional platforms can't provide.</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App can be accessible to anyone, anywhere </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The immersive experience might motivate more users to get involved and be more impacted by their service </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Much cheaper than organizing physical trips for community impact</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Users can explore challenging or dangerous service environments without any physical risk.</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AR can be tailored to each user's learning pace and interest areas.</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a:solidFill>
                  <a:schemeClr val="dk1"/>
                </a:solidFill>
                <a:latin typeface="Proxima Nova"/>
                <a:ea typeface="Proxima Nova"/>
                <a:cs typeface="Proxima Nova"/>
                <a:sym typeface="Proxima Nova"/>
              </a:rPr>
              <a:t>App can be easily updated to reflect current events or newly arising service opportunities.</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p>
        </p:txBody>
      </p:sp>
      <p:sp>
        <p:nvSpPr>
          <p:cNvPr id="723" name="Google Shape;723;p93"/>
          <p:cNvSpPr txBox="1"/>
          <p:nvPr/>
        </p:nvSpPr>
        <p:spPr>
          <a:xfrm>
            <a:off x="4505325" y="866775"/>
            <a:ext cx="4276800" cy="463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dk1"/>
                </a:solidFill>
                <a:latin typeface="Proxima Nova"/>
                <a:ea typeface="Proxima Nova"/>
                <a:cs typeface="Proxima Nova"/>
                <a:sym typeface="Proxima Nova"/>
              </a:rPr>
              <a:t>Cons</a:t>
            </a:r>
            <a:endParaRPr b="1"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Might be culturally insensitive to have a platform that immerses users in another culture (more logistical and ethical issues)</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As AR apps are still uncommon, the learning curve may be steep</a:t>
            </a:r>
            <a:endParaRPr b="1"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Less user friendly</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Requires more access to technology and less intuitive </a:t>
            </a:r>
            <a:endParaRPr b="1"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Ethical issues: Users might feel they're "doing enough" by just using the app, reducing actual </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on-the-ground volunteer work.</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Creating high-quality, realistic AR experiences can be technically challenging and expensive.</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Keeping the app updated and ensuring accurate representation requires regular maintenance and oversight.</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Users might engage with the AR experience more for its novelty than for a deep understanding or commitment to the cause.</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 sz="1100">
                <a:solidFill>
                  <a:schemeClr val="dk1"/>
                </a:solidFill>
                <a:latin typeface="Proxima Nova"/>
                <a:ea typeface="Proxima Nova"/>
                <a:cs typeface="Proxima Nova"/>
                <a:sym typeface="Proxima Nova"/>
              </a:rPr>
              <a:t>Service is often for the people that you are helping, not to benefit ourselves and hence this “immersive” experience may be directing too many resources into bettering the experience of the volunteers/workers rather than those who are actually in need. </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b="1"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1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b="1" sz="11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94"/>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Zoom Interview</a:t>
            </a:r>
            <a:endParaRPr/>
          </a:p>
        </p:txBody>
      </p:sp>
      <p:pic>
        <p:nvPicPr>
          <p:cNvPr id="729" name="Google Shape;729;p94"/>
          <p:cNvPicPr preferRelativeResize="0"/>
          <p:nvPr/>
        </p:nvPicPr>
        <p:blipFill>
          <a:blip r:embed="rId3">
            <a:alphaModFix/>
          </a:blip>
          <a:stretch>
            <a:fillRect/>
          </a:stretch>
        </p:blipFill>
        <p:spPr>
          <a:xfrm>
            <a:off x="419800" y="1234100"/>
            <a:ext cx="4076324" cy="2587500"/>
          </a:xfrm>
          <a:prstGeom prst="rect">
            <a:avLst/>
          </a:prstGeom>
          <a:noFill/>
          <a:ln>
            <a:noFill/>
          </a:ln>
        </p:spPr>
      </p:pic>
      <p:pic>
        <p:nvPicPr>
          <p:cNvPr id="730" name="Google Shape;730;p94"/>
          <p:cNvPicPr preferRelativeResize="0"/>
          <p:nvPr/>
        </p:nvPicPr>
        <p:blipFill>
          <a:blip r:embed="rId4">
            <a:alphaModFix/>
          </a:blip>
          <a:stretch>
            <a:fillRect/>
          </a:stretch>
        </p:blipFill>
        <p:spPr>
          <a:xfrm>
            <a:off x="4932000" y="1095850"/>
            <a:ext cx="3993073" cy="2725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95"/>
          <p:cNvSpPr txBox="1"/>
          <p:nvPr>
            <p:ph type="title"/>
          </p:nvPr>
        </p:nvSpPr>
        <p:spPr>
          <a:xfrm>
            <a:off x="713225" y="445025"/>
            <a:ext cx="4711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a:t>
            </a:r>
            <a:endParaRPr/>
          </a:p>
        </p:txBody>
      </p:sp>
      <p:sp>
        <p:nvSpPr>
          <p:cNvPr id="736" name="Google Shape;736;p95"/>
          <p:cNvSpPr txBox="1"/>
          <p:nvPr>
            <p:ph idx="1" type="body"/>
          </p:nvPr>
        </p:nvSpPr>
        <p:spPr>
          <a:xfrm>
            <a:off x="0" y="1183950"/>
            <a:ext cx="9294300" cy="329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Facilitator: “Hello! How are you today?”</a:t>
            </a:r>
            <a:endParaRPr/>
          </a:p>
          <a:p>
            <a:pPr indent="0" lvl="0" marL="0" rtl="0" algn="l">
              <a:spcBef>
                <a:spcPts val="0"/>
              </a:spcBef>
              <a:spcAft>
                <a:spcPts val="0"/>
              </a:spcAft>
              <a:buClr>
                <a:schemeClr val="dk1"/>
              </a:buClr>
              <a:buSzPts val="1100"/>
              <a:buFont typeface="Arial"/>
              <a:buNone/>
            </a:pPr>
            <a:r>
              <a:rPr lang="en"/>
              <a:t>Facilitator: “We invite you to experience a preliminary version of a platform we're developing. The primary mission of this platform is to create a streamlined pathway for undergraduate students into social impact work. It emphasizes mentorship, internships, and community engagement.”</a:t>
            </a:r>
            <a:endParaRPr/>
          </a:p>
          <a:p>
            <a:pPr indent="0" lvl="0" marL="0" rtl="0" algn="l">
              <a:spcBef>
                <a:spcPts val="0"/>
              </a:spcBef>
              <a:spcAft>
                <a:spcPts val="0"/>
              </a:spcAft>
              <a:buClr>
                <a:schemeClr val="dk1"/>
              </a:buClr>
              <a:buSzPts val="1100"/>
              <a:buFont typeface="Arial"/>
              <a:buNone/>
            </a:pPr>
            <a:r>
              <a:rPr lang="en"/>
              <a:t>Facilitator: “For our prototype, please imagine these paper mock-ups in front of you as the digital interface of our platform. Feel free to 'tap' on the paper as you would on a real screen, and Saniya, over here, will assist by presenting the subsequent screens based on your choices.”</a:t>
            </a:r>
            <a:endParaRPr/>
          </a:p>
          <a:p>
            <a:pPr indent="0" lvl="0" marL="0" rtl="0" algn="l">
              <a:spcBef>
                <a:spcPts val="0"/>
              </a:spcBef>
              <a:spcAft>
                <a:spcPts val="0"/>
              </a:spcAft>
              <a:buClr>
                <a:schemeClr val="dk1"/>
              </a:buClr>
              <a:buSzPts val="1100"/>
              <a:buFont typeface="Arial"/>
              <a:buNone/>
            </a:pPr>
            <a:r>
              <a:rPr lang="en"/>
              <a:t>Facilitator: “We'll be observing various elements, such as where you 'tap' and any impressions or feedback you might offer. You might see us taking notes, but please continue as naturally as possible.”</a:t>
            </a:r>
            <a:endParaRPr/>
          </a:p>
          <a:p>
            <a:pPr indent="0" lvl="0" marL="0" rtl="0" algn="l">
              <a:spcBef>
                <a:spcPts val="0"/>
              </a:spcBef>
              <a:spcAft>
                <a:spcPts val="0"/>
              </a:spcAft>
              <a:buClr>
                <a:schemeClr val="dk1"/>
              </a:buClr>
              <a:buSzPts val="1100"/>
              <a:buFont typeface="Arial"/>
              <a:buNone/>
            </a:pPr>
            <a:r>
              <a:rPr lang="en"/>
              <a:t>Facilitator: “Our goal is to understand how you organically interact with our platform and assess the intuitiveness of specific features. Let’s start with the onboarding process. As you navigate, please share your thoughts aloud.”</a:t>
            </a:r>
            <a:endParaRPr/>
          </a:p>
          <a:p>
            <a:pPr indent="0" lvl="0" marL="0" rtl="0" algn="l">
              <a:spcBef>
                <a:spcPts val="0"/>
              </a:spcBef>
              <a:spcAft>
                <a:spcPts val="0"/>
              </a:spcAft>
              <a:buClr>
                <a:schemeClr val="dk1"/>
              </a:buClr>
              <a:buSzPts val="1100"/>
              <a:buFont typeface="Arial"/>
              <a:buNone/>
            </a:pPr>
            <a:r>
              <a:rPr lang="en"/>
              <a:t>Facilitator: "Great! To begin with, can you try finding a mentor in your field of interest?"</a:t>
            </a:r>
            <a:endParaRPr/>
          </a:p>
          <a:p>
            <a:pPr indent="0" lvl="0" marL="0" rtl="0" algn="l">
              <a:spcBef>
                <a:spcPts val="0"/>
              </a:spcBef>
              <a:spcAft>
                <a:spcPts val="0"/>
              </a:spcAft>
              <a:buClr>
                <a:schemeClr val="dk1"/>
              </a:buClr>
              <a:buSzPts val="1100"/>
              <a:buFont typeface="Arial"/>
              <a:buNone/>
            </a:pPr>
            <a:r>
              <a:rPr lang="en"/>
              <a:t>Facilitator: "Thank you. Now, one core feature of our platform is to help you discover internships in the social impact sector. Could you try accessing internship opportunities?"</a:t>
            </a:r>
            <a:endParaRPr/>
          </a:p>
          <a:p>
            <a:pPr indent="0" lvl="0" marL="0" rtl="0" algn="l">
              <a:spcBef>
                <a:spcPts val="0"/>
              </a:spcBef>
              <a:spcAft>
                <a:spcPts val="0"/>
              </a:spcAft>
              <a:buClr>
                <a:schemeClr val="dk1"/>
              </a:buClr>
              <a:buSzPts val="1100"/>
              <a:buFont typeface="Arial"/>
              <a:buNone/>
            </a:pPr>
            <a:r>
              <a:rPr lang="en"/>
              <a:t>Facilitator: "Next, we'd like you to explore the community engagement section. Can you try joining a community or group?"</a:t>
            </a:r>
            <a:endParaRPr/>
          </a:p>
          <a:p>
            <a:pPr indent="0" lvl="0" marL="0" rtl="0" algn="l">
              <a:spcBef>
                <a:spcPts val="0"/>
              </a:spcBef>
              <a:spcAft>
                <a:spcPts val="0"/>
              </a:spcAft>
              <a:buClr>
                <a:schemeClr val="dk1"/>
              </a:buClr>
              <a:buSzPts val="1100"/>
              <a:buFont typeface="Arial"/>
              <a:buNone/>
            </a:pPr>
            <a:r>
              <a:rPr lang="en"/>
              <a:t>Facilitator: "Lastly, can you review the mentors and communities you've connected with or joined?"</a:t>
            </a:r>
            <a:endParaRPr/>
          </a:p>
          <a:p>
            <a:pPr indent="0" lvl="0" marL="0" rtl="0" algn="l">
              <a:spcBef>
                <a:spcPts val="0"/>
              </a:spcBef>
              <a:spcAft>
                <a:spcPts val="0"/>
              </a:spcAft>
              <a:buClr>
                <a:schemeClr val="dk1"/>
              </a:buClr>
              <a:buSzPts val="1100"/>
              <a:buFont typeface="Arial"/>
              <a:buNone/>
            </a:pPr>
            <a:r>
              <a:rPr lang="en"/>
              <a:t>Facilitator: "On a scale of 1-10, how likely are you to utilize each of the features we explored today?"</a:t>
            </a:r>
            <a:endParaRPr/>
          </a:p>
          <a:p>
            <a:pPr indent="0" lvl="0" marL="0" rtl="0" algn="l">
              <a:spcBef>
                <a:spcPts val="0"/>
              </a:spcBef>
              <a:spcAft>
                <a:spcPts val="0"/>
              </a:spcAft>
              <a:buClr>
                <a:schemeClr val="dk1"/>
              </a:buClr>
              <a:buSzPts val="1100"/>
              <a:buFont typeface="Arial"/>
              <a:buNone/>
            </a:pPr>
            <a:r>
              <a:rPr lang="en"/>
              <a:t>Facilitator: "Finally, how likely are you to recommend our platform to a fellow undergraduate student?"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graphicFrame>
        <p:nvGraphicFramePr>
          <p:cNvPr id="741" name="Google Shape;741;p96"/>
          <p:cNvGraphicFramePr/>
          <p:nvPr/>
        </p:nvGraphicFramePr>
        <p:xfrm>
          <a:off x="693725" y="896800"/>
          <a:ext cx="3000000" cy="3000000"/>
        </p:xfrm>
        <a:graphic>
          <a:graphicData uri="http://schemas.openxmlformats.org/drawingml/2006/table">
            <a:tbl>
              <a:tblPr>
                <a:noFill/>
                <a:tableStyleId>{C82A6E68-5BF4-4C05-8A7D-45570D0ABA13}</a:tableStyleId>
              </a:tblPr>
              <a:tblGrid>
                <a:gridCol w="2422400"/>
                <a:gridCol w="2422400"/>
              </a:tblGrid>
              <a:tr h="381000">
                <a:tc>
                  <a:txBody>
                    <a:bodyPr/>
                    <a:lstStyle/>
                    <a:p>
                      <a:pPr indent="0" lvl="0" marL="0" rtl="0" algn="l">
                        <a:spcBef>
                          <a:spcPts val="0"/>
                        </a:spcBef>
                        <a:spcAft>
                          <a:spcPts val="0"/>
                        </a:spcAft>
                        <a:buNone/>
                      </a:pPr>
                      <a:r>
                        <a:rPr lang="en"/>
                        <a:t>Incident</a:t>
                      </a:r>
                      <a:endParaRPr/>
                    </a:p>
                  </a:txBody>
                  <a:tcPr marT="91425" marB="91425" marR="91425" marL="91425"/>
                </a:tc>
                <a:tc>
                  <a:txBody>
                    <a:bodyPr/>
                    <a:lstStyle/>
                    <a:p>
                      <a:pPr indent="0" lvl="0" marL="0" rtl="0" algn="l">
                        <a:spcBef>
                          <a:spcPts val="0"/>
                        </a:spcBef>
                        <a:spcAft>
                          <a:spcPts val="0"/>
                        </a:spcAft>
                        <a:buNone/>
                      </a:pPr>
                      <a:r>
                        <a:rPr lang="en"/>
                        <a:t>Severity</a:t>
                      </a:r>
                      <a:r>
                        <a:rPr lang="en"/>
                        <a:t> </a:t>
                      </a:r>
                      <a:endParaRPr/>
                    </a:p>
                  </a:txBody>
                  <a:tcPr marT="91425" marB="91425" marR="91425" marL="91425"/>
                </a:tc>
              </a:tr>
              <a:tr h="381000">
                <a:tc>
                  <a:txBody>
                    <a:bodyPr/>
                    <a:lstStyle/>
                    <a:p>
                      <a:pPr indent="0" lvl="0" marL="0" rtl="0" algn="l">
                        <a:spcBef>
                          <a:spcPts val="0"/>
                        </a:spcBef>
                        <a:spcAft>
                          <a:spcPts val="0"/>
                        </a:spcAft>
                        <a:buNone/>
                      </a:pPr>
                      <a:r>
                        <a:rPr lang="en"/>
                        <a:t>“How can a mentor see nonprofits?” </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“How can a mentor also be connected to opportunities or volunteer with </a:t>
                      </a:r>
                      <a:r>
                        <a:rPr lang="en"/>
                        <a:t>nonprofits</a:t>
                      </a:r>
                      <a:r>
                        <a:rPr lang="en"/>
                        <a:t>?</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“I wish I could see the network of other mentors and students like the student view has”</a:t>
                      </a:r>
                      <a:endParaRPr/>
                    </a:p>
                  </a:txBody>
                  <a:tcPr marT="91425" marB="91425" marR="91425" marL="91425"/>
                </a:tc>
                <a:tc>
                  <a:txBody>
                    <a:bodyPr/>
                    <a:lstStyle/>
                    <a:p>
                      <a:pPr indent="0" lvl="0" marL="0" rtl="0" algn="l">
                        <a:spcBef>
                          <a:spcPts val="0"/>
                        </a:spcBef>
                        <a:spcAft>
                          <a:spcPts val="0"/>
                        </a:spcAft>
                        <a:buNone/>
                      </a:pPr>
                      <a:r>
                        <a:rPr lang="en"/>
                        <a:t>2</a:t>
                      </a:r>
                      <a:endParaRPr/>
                    </a:p>
                  </a:txBody>
                  <a:tcPr marT="91425" marB="91425" marR="91425" marL="91425"/>
                </a:tc>
              </a:tr>
            </a:tbl>
          </a:graphicData>
        </a:graphic>
      </p:graphicFrame>
      <p:sp>
        <p:nvSpPr>
          <p:cNvPr id="742" name="Google Shape;742;p96"/>
          <p:cNvSpPr txBox="1"/>
          <p:nvPr/>
        </p:nvSpPr>
        <p:spPr>
          <a:xfrm>
            <a:off x="6371500" y="17362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LOG OF</a:t>
            </a:r>
            <a:endParaRPr b="1"/>
          </a:p>
          <a:p>
            <a:pPr indent="0" lvl="0" marL="0" rtl="0" algn="l">
              <a:spcBef>
                <a:spcPts val="0"/>
              </a:spcBef>
              <a:spcAft>
                <a:spcPts val="0"/>
              </a:spcAft>
              <a:buNone/>
            </a:pPr>
            <a:r>
              <a:rPr b="1" lang="en"/>
              <a:t>CRITICAL</a:t>
            </a:r>
            <a:endParaRPr b="1"/>
          </a:p>
          <a:p>
            <a:pPr indent="0" lvl="0" marL="0" rtl="0" algn="l">
              <a:spcBef>
                <a:spcPts val="0"/>
              </a:spcBef>
              <a:spcAft>
                <a:spcPts val="0"/>
              </a:spcAft>
              <a:buNone/>
            </a:pPr>
            <a:r>
              <a:rPr b="1" lang="en"/>
              <a:t>INCIDENTS</a:t>
            </a:r>
            <a:endParaRPr b="1"/>
          </a:p>
          <a:p>
            <a:pPr indent="0" lvl="0" marL="0" rtl="0" algn="l">
              <a:spcBef>
                <a:spcPts val="0"/>
              </a:spcBef>
              <a:spcAft>
                <a:spcPts val="0"/>
              </a:spcAft>
              <a:buNone/>
            </a:pPr>
            <a:r>
              <a:rPr lang="en"/>
              <a:t>Alpa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aphicFrame>
        <p:nvGraphicFramePr>
          <p:cNvPr id="747" name="Google Shape;747;p97"/>
          <p:cNvGraphicFramePr/>
          <p:nvPr/>
        </p:nvGraphicFramePr>
        <p:xfrm>
          <a:off x="693725" y="896800"/>
          <a:ext cx="3000000" cy="3000000"/>
        </p:xfrm>
        <a:graphic>
          <a:graphicData uri="http://schemas.openxmlformats.org/drawingml/2006/table">
            <a:tbl>
              <a:tblPr>
                <a:noFill/>
                <a:tableStyleId>{C82A6E68-5BF4-4C05-8A7D-45570D0ABA13}</a:tableStyleId>
              </a:tblPr>
              <a:tblGrid>
                <a:gridCol w="2422400"/>
                <a:gridCol w="2422400"/>
              </a:tblGrid>
              <a:tr h="381000">
                <a:tc>
                  <a:txBody>
                    <a:bodyPr/>
                    <a:lstStyle/>
                    <a:p>
                      <a:pPr indent="0" lvl="0" marL="0" rtl="0" algn="l">
                        <a:spcBef>
                          <a:spcPts val="0"/>
                        </a:spcBef>
                        <a:spcAft>
                          <a:spcPts val="0"/>
                        </a:spcAft>
                        <a:buNone/>
                      </a:pPr>
                      <a:r>
                        <a:rPr lang="en"/>
                        <a:t>Incident</a:t>
                      </a:r>
                      <a:endParaRPr/>
                    </a:p>
                  </a:txBody>
                  <a:tcPr marT="91425" marB="91425" marR="91425" marL="91425"/>
                </a:tc>
                <a:tc>
                  <a:txBody>
                    <a:bodyPr/>
                    <a:lstStyle/>
                    <a:p>
                      <a:pPr indent="0" lvl="0" marL="0" rtl="0" algn="l">
                        <a:spcBef>
                          <a:spcPts val="0"/>
                        </a:spcBef>
                        <a:spcAft>
                          <a:spcPts val="0"/>
                        </a:spcAft>
                        <a:buNone/>
                      </a:pPr>
                      <a:r>
                        <a:rPr lang="en"/>
                        <a:t>Severity </a:t>
                      </a:r>
                      <a:endParaRPr/>
                    </a:p>
                  </a:txBody>
                  <a:tcPr marT="91425" marB="91425" marR="91425" marL="91425"/>
                </a:tc>
              </a:tr>
              <a:tr h="381000">
                <a:tc>
                  <a:txBody>
                    <a:bodyPr/>
                    <a:lstStyle/>
                    <a:p>
                      <a:pPr indent="0" lvl="0" marL="0" rtl="0" algn="l">
                        <a:spcBef>
                          <a:spcPts val="0"/>
                        </a:spcBef>
                        <a:spcAft>
                          <a:spcPts val="0"/>
                        </a:spcAft>
                        <a:buNone/>
                      </a:pPr>
                      <a:r>
                        <a:rPr lang="en"/>
                        <a:t>“There are a lot of possible choices, I’m not too sure what I want to see next” </a:t>
                      </a:r>
                      <a:endParaRPr/>
                    </a:p>
                  </a:txBody>
                  <a:tcPr marT="91425" marB="91425" marR="91425" marL="91425"/>
                </a:tc>
                <a:tc>
                  <a:txBody>
                    <a:bodyPr/>
                    <a:lstStyle/>
                    <a:p>
                      <a:pPr indent="0" lvl="0" marL="0" rtl="0" algn="l">
                        <a:spcBef>
                          <a:spcPts val="0"/>
                        </a:spcBef>
                        <a:spcAft>
                          <a:spcPts val="0"/>
                        </a:spcAft>
                        <a:buNone/>
                      </a:pPr>
                      <a:r>
                        <a:rPr lang="en"/>
                        <a:t>4</a:t>
                      </a:r>
                      <a:endParaRPr/>
                    </a:p>
                  </a:txBody>
                  <a:tcPr marT="91425" marB="91425" marR="91425" marL="91425"/>
                </a:tc>
              </a:tr>
              <a:tr h="381000">
                <a:tc>
                  <a:txBody>
                    <a:bodyPr/>
                    <a:lstStyle/>
                    <a:p>
                      <a:pPr indent="0" lvl="0" marL="0" rtl="0" algn="l">
                        <a:spcBef>
                          <a:spcPts val="0"/>
                        </a:spcBef>
                        <a:spcAft>
                          <a:spcPts val="0"/>
                        </a:spcAft>
                        <a:buNone/>
                      </a:pPr>
                      <a:r>
                        <a:rPr lang="en"/>
                        <a:t>“Are there more mentors — can I scroll?”</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“Can I edit the calendar myself?”</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bl>
          </a:graphicData>
        </a:graphic>
      </p:graphicFrame>
      <p:sp>
        <p:nvSpPr>
          <p:cNvPr id="748" name="Google Shape;748;p97"/>
          <p:cNvSpPr txBox="1"/>
          <p:nvPr/>
        </p:nvSpPr>
        <p:spPr>
          <a:xfrm>
            <a:off x="6371500" y="17362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LOG OF</a:t>
            </a:r>
            <a:endParaRPr b="1"/>
          </a:p>
          <a:p>
            <a:pPr indent="0" lvl="0" marL="0" rtl="0" algn="l">
              <a:spcBef>
                <a:spcPts val="0"/>
              </a:spcBef>
              <a:spcAft>
                <a:spcPts val="0"/>
              </a:spcAft>
              <a:buNone/>
            </a:pPr>
            <a:r>
              <a:rPr b="1" lang="en"/>
              <a:t>CRITICAL</a:t>
            </a:r>
            <a:endParaRPr b="1"/>
          </a:p>
          <a:p>
            <a:pPr indent="0" lvl="0" marL="0" rtl="0" algn="l">
              <a:spcBef>
                <a:spcPts val="0"/>
              </a:spcBef>
              <a:spcAft>
                <a:spcPts val="0"/>
              </a:spcAft>
              <a:buNone/>
            </a:pPr>
            <a:r>
              <a:rPr b="1" lang="en"/>
              <a:t>INCIDENTS</a:t>
            </a:r>
            <a:endParaRPr b="1"/>
          </a:p>
          <a:p>
            <a:pPr indent="0" lvl="0" marL="0" rtl="0" algn="l">
              <a:spcBef>
                <a:spcPts val="0"/>
              </a:spcBef>
              <a:spcAft>
                <a:spcPts val="0"/>
              </a:spcAft>
              <a:buNone/>
            </a:pPr>
            <a:r>
              <a:rPr lang="en"/>
              <a:t>Ani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graphicFrame>
        <p:nvGraphicFramePr>
          <p:cNvPr id="753" name="Google Shape;753;p98"/>
          <p:cNvGraphicFramePr/>
          <p:nvPr/>
        </p:nvGraphicFramePr>
        <p:xfrm>
          <a:off x="693725" y="1582600"/>
          <a:ext cx="3000000" cy="3000000"/>
        </p:xfrm>
        <a:graphic>
          <a:graphicData uri="http://schemas.openxmlformats.org/drawingml/2006/table">
            <a:tbl>
              <a:tblPr>
                <a:noFill/>
                <a:tableStyleId>{C82A6E68-5BF4-4C05-8A7D-45570D0ABA13}</a:tableStyleId>
              </a:tblPr>
              <a:tblGrid>
                <a:gridCol w="2422400"/>
                <a:gridCol w="2422400"/>
              </a:tblGrid>
              <a:tr h="381000">
                <a:tc>
                  <a:txBody>
                    <a:bodyPr/>
                    <a:lstStyle/>
                    <a:p>
                      <a:pPr indent="0" lvl="0" marL="0" rtl="0" algn="l">
                        <a:spcBef>
                          <a:spcPts val="0"/>
                        </a:spcBef>
                        <a:spcAft>
                          <a:spcPts val="0"/>
                        </a:spcAft>
                        <a:buNone/>
                      </a:pPr>
                      <a:r>
                        <a:rPr lang="en"/>
                        <a:t>Incident</a:t>
                      </a:r>
                      <a:endParaRPr/>
                    </a:p>
                  </a:txBody>
                  <a:tcPr marT="91425" marB="91425" marR="91425" marL="91425"/>
                </a:tc>
                <a:tc>
                  <a:txBody>
                    <a:bodyPr/>
                    <a:lstStyle/>
                    <a:p>
                      <a:pPr indent="0" lvl="0" marL="0" rtl="0" algn="l">
                        <a:spcBef>
                          <a:spcPts val="0"/>
                        </a:spcBef>
                        <a:spcAft>
                          <a:spcPts val="0"/>
                        </a:spcAft>
                        <a:buNone/>
                      </a:pPr>
                      <a:r>
                        <a:rPr lang="en"/>
                        <a:t>Severity </a:t>
                      </a:r>
                      <a:endParaRPr/>
                    </a:p>
                  </a:txBody>
                  <a:tcPr marT="91425" marB="91425" marR="91425" marL="91425"/>
                </a:tc>
              </a:tr>
              <a:tr h="381000">
                <a:tc>
                  <a:txBody>
                    <a:bodyPr/>
                    <a:lstStyle/>
                    <a:p>
                      <a:pPr indent="0" lvl="0" marL="0" rtl="0" algn="l">
                        <a:spcBef>
                          <a:spcPts val="0"/>
                        </a:spcBef>
                        <a:spcAft>
                          <a:spcPts val="0"/>
                        </a:spcAft>
                        <a:buNone/>
                      </a:pPr>
                      <a:r>
                        <a:rPr lang="en"/>
                        <a:t>“Where do groups lead to?” </a:t>
                      </a:r>
                      <a:endParaRPr/>
                    </a:p>
                  </a:txBody>
                  <a:tcPr marT="91425" marB="91425" marR="91425" marL="91425"/>
                </a:tc>
                <a:tc>
                  <a:txBody>
                    <a:bodyPr/>
                    <a:lstStyle/>
                    <a:p>
                      <a:pPr indent="0" lvl="0" marL="0" rtl="0" algn="l">
                        <a:spcBef>
                          <a:spcPts val="0"/>
                        </a:spcBef>
                        <a:spcAft>
                          <a:spcPts val="0"/>
                        </a:spcAft>
                        <a:buNone/>
                      </a:pPr>
                      <a:r>
                        <a:rPr lang="en"/>
                        <a:t>4</a:t>
                      </a:r>
                      <a:endParaRPr/>
                    </a:p>
                  </a:txBody>
                  <a:tcPr marT="91425" marB="91425" marR="91425" marL="91425"/>
                </a:tc>
              </a:tr>
              <a:tr h="381000">
                <a:tc>
                  <a:txBody>
                    <a:bodyPr/>
                    <a:lstStyle/>
                    <a:p>
                      <a:pPr indent="0" lvl="0" marL="0" rtl="0" algn="l">
                        <a:spcBef>
                          <a:spcPts val="0"/>
                        </a:spcBef>
                        <a:spcAft>
                          <a:spcPts val="0"/>
                        </a:spcAft>
                        <a:buNone/>
                      </a:pPr>
                      <a:r>
                        <a:rPr lang="en"/>
                        <a:t>“Can pairs of people sign up for this platform?”</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bl>
          </a:graphicData>
        </a:graphic>
      </p:graphicFrame>
      <p:sp>
        <p:nvSpPr>
          <p:cNvPr id="754" name="Google Shape;754;p98"/>
          <p:cNvSpPr txBox="1"/>
          <p:nvPr/>
        </p:nvSpPr>
        <p:spPr>
          <a:xfrm>
            <a:off x="6371500" y="17362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LOG OF</a:t>
            </a:r>
            <a:endParaRPr b="1"/>
          </a:p>
          <a:p>
            <a:pPr indent="0" lvl="0" marL="0" rtl="0" algn="l">
              <a:spcBef>
                <a:spcPts val="0"/>
              </a:spcBef>
              <a:spcAft>
                <a:spcPts val="0"/>
              </a:spcAft>
              <a:buNone/>
            </a:pPr>
            <a:r>
              <a:rPr b="1" lang="en"/>
              <a:t>CRITICAL</a:t>
            </a:r>
            <a:endParaRPr b="1"/>
          </a:p>
          <a:p>
            <a:pPr indent="0" lvl="0" marL="0" rtl="0" algn="l">
              <a:spcBef>
                <a:spcPts val="0"/>
              </a:spcBef>
              <a:spcAft>
                <a:spcPts val="0"/>
              </a:spcAft>
              <a:buNone/>
            </a:pPr>
            <a:r>
              <a:rPr b="1" lang="en"/>
              <a:t>INCIDENTS</a:t>
            </a:r>
            <a:endParaRPr b="1"/>
          </a:p>
          <a:p>
            <a:pPr indent="0" lvl="0" marL="0" rtl="0" algn="l">
              <a:spcBef>
                <a:spcPts val="0"/>
              </a:spcBef>
              <a:spcAft>
                <a:spcPts val="0"/>
              </a:spcAft>
              <a:buNone/>
            </a:pPr>
            <a:r>
              <a:rPr lang="en"/>
              <a:t>Emma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graphicFrame>
        <p:nvGraphicFramePr>
          <p:cNvPr id="759" name="Google Shape;759;p99"/>
          <p:cNvGraphicFramePr/>
          <p:nvPr/>
        </p:nvGraphicFramePr>
        <p:xfrm>
          <a:off x="693725" y="896800"/>
          <a:ext cx="3000000" cy="3000000"/>
        </p:xfrm>
        <a:graphic>
          <a:graphicData uri="http://schemas.openxmlformats.org/drawingml/2006/table">
            <a:tbl>
              <a:tblPr>
                <a:noFill/>
                <a:tableStyleId>{C82A6E68-5BF4-4C05-8A7D-45570D0ABA13}</a:tableStyleId>
              </a:tblPr>
              <a:tblGrid>
                <a:gridCol w="2422400"/>
                <a:gridCol w="2422400"/>
              </a:tblGrid>
              <a:tr h="381000">
                <a:tc>
                  <a:txBody>
                    <a:bodyPr/>
                    <a:lstStyle/>
                    <a:p>
                      <a:pPr indent="0" lvl="0" marL="0" rtl="0" algn="l">
                        <a:spcBef>
                          <a:spcPts val="0"/>
                        </a:spcBef>
                        <a:spcAft>
                          <a:spcPts val="0"/>
                        </a:spcAft>
                        <a:buNone/>
                      </a:pPr>
                      <a:r>
                        <a:rPr lang="en"/>
                        <a:t>Incident</a:t>
                      </a:r>
                      <a:endParaRPr/>
                    </a:p>
                  </a:txBody>
                  <a:tcPr marT="91425" marB="91425" marR="91425" marL="91425"/>
                </a:tc>
                <a:tc>
                  <a:txBody>
                    <a:bodyPr/>
                    <a:lstStyle/>
                    <a:p>
                      <a:pPr indent="0" lvl="0" marL="0" rtl="0" algn="l">
                        <a:spcBef>
                          <a:spcPts val="0"/>
                        </a:spcBef>
                        <a:spcAft>
                          <a:spcPts val="0"/>
                        </a:spcAft>
                        <a:buNone/>
                      </a:pPr>
                      <a:r>
                        <a:rPr lang="en"/>
                        <a:t>Severity </a:t>
                      </a:r>
                      <a:endParaRPr/>
                    </a:p>
                  </a:txBody>
                  <a:tcPr marT="91425" marB="91425" marR="91425" marL="91425"/>
                </a:tc>
              </a:tr>
              <a:tr h="381000">
                <a:tc>
                  <a:txBody>
                    <a:bodyPr/>
                    <a:lstStyle/>
                    <a:p>
                      <a:pPr indent="0" lvl="0" marL="0" rtl="0" algn="l">
                        <a:spcBef>
                          <a:spcPts val="0"/>
                        </a:spcBef>
                        <a:spcAft>
                          <a:spcPts val="0"/>
                        </a:spcAft>
                        <a:buNone/>
                      </a:pPr>
                      <a:r>
                        <a:rPr lang="en"/>
                        <a:t>“Can I adjust settings on the map?” </a:t>
                      </a:r>
                      <a:endParaRPr/>
                    </a:p>
                  </a:txBody>
                  <a:tcPr marT="91425" marB="91425" marR="91425" marL="91425"/>
                </a:tc>
                <a:tc>
                  <a:txBody>
                    <a:bodyPr/>
                    <a:lstStyle/>
                    <a:p>
                      <a:pPr indent="0" lvl="0" marL="0" rtl="0" algn="l">
                        <a:spcBef>
                          <a:spcPts val="0"/>
                        </a:spcBef>
                        <a:spcAft>
                          <a:spcPts val="0"/>
                        </a:spcAft>
                        <a:buNone/>
                      </a:pPr>
                      <a:r>
                        <a:rPr lang="en"/>
                        <a:t>2</a:t>
                      </a:r>
                      <a:endParaRPr/>
                    </a:p>
                  </a:txBody>
                  <a:tcPr marT="91425" marB="91425" marR="91425" marL="91425"/>
                </a:tc>
              </a:tr>
              <a:tr h="381000">
                <a:tc>
                  <a:txBody>
                    <a:bodyPr/>
                    <a:lstStyle/>
                    <a:p>
                      <a:pPr indent="0" lvl="0" marL="0" rtl="0" algn="l">
                        <a:spcBef>
                          <a:spcPts val="0"/>
                        </a:spcBef>
                        <a:spcAft>
                          <a:spcPts val="0"/>
                        </a:spcAft>
                        <a:buNone/>
                      </a:pPr>
                      <a:r>
                        <a:rPr lang="en"/>
                        <a:t>Asks about the first few buttons and what they do — seems confused</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Spends extra time on the mentor page - “Do I know if they’ve been successful mentors before”</a:t>
                      </a:r>
                      <a:endParaRPr/>
                    </a:p>
                  </a:txBody>
                  <a:tcPr marT="91425" marB="91425" marR="91425" marL="91425"/>
                </a:tc>
                <a:tc>
                  <a:txBody>
                    <a:bodyPr/>
                    <a:lstStyle/>
                    <a:p>
                      <a:pPr indent="0" lvl="0" marL="0" rtl="0" algn="l">
                        <a:spcBef>
                          <a:spcPts val="0"/>
                        </a:spcBef>
                        <a:spcAft>
                          <a:spcPts val="0"/>
                        </a:spcAft>
                        <a:buNone/>
                      </a:pPr>
                      <a:r>
                        <a:rPr lang="en"/>
                        <a:t>2</a:t>
                      </a:r>
                      <a:endParaRPr/>
                    </a:p>
                  </a:txBody>
                  <a:tcPr marT="91425" marB="91425" marR="91425" marL="91425"/>
                </a:tc>
              </a:tr>
            </a:tbl>
          </a:graphicData>
        </a:graphic>
      </p:graphicFrame>
      <p:sp>
        <p:nvSpPr>
          <p:cNvPr id="760" name="Google Shape;760;p99"/>
          <p:cNvSpPr txBox="1"/>
          <p:nvPr/>
        </p:nvSpPr>
        <p:spPr>
          <a:xfrm>
            <a:off x="6371500" y="17362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LOG OF</a:t>
            </a:r>
            <a:endParaRPr b="1"/>
          </a:p>
          <a:p>
            <a:pPr indent="0" lvl="0" marL="0" rtl="0" algn="l">
              <a:spcBef>
                <a:spcPts val="0"/>
              </a:spcBef>
              <a:spcAft>
                <a:spcPts val="0"/>
              </a:spcAft>
              <a:buNone/>
            </a:pPr>
            <a:r>
              <a:rPr b="1" lang="en"/>
              <a:t>CRITICAL</a:t>
            </a:r>
            <a:endParaRPr b="1"/>
          </a:p>
          <a:p>
            <a:pPr indent="0" lvl="0" marL="0" rtl="0" algn="l">
              <a:spcBef>
                <a:spcPts val="0"/>
              </a:spcBef>
              <a:spcAft>
                <a:spcPts val="0"/>
              </a:spcAft>
              <a:buNone/>
            </a:pPr>
            <a:r>
              <a:rPr b="1" lang="en"/>
              <a:t>INCIDENTS</a:t>
            </a:r>
            <a:endParaRPr b="1"/>
          </a:p>
          <a:p>
            <a:pPr indent="0" lvl="0" marL="0" rtl="0" algn="l">
              <a:spcBef>
                <a:spcPts val="0"/>
              </a:spcBef>
              <a:spcAft>
                <a:spcPts val="0"/>
              </a:spcAft>
              <a:buNone/>
            </a:pPr>
            <a:r>
              <a:rPr lang="en"/>
              <a:t>Claire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graphicFrame>
        <p:nvGraphicFramePr>
          <p:cNvPr id="765" name="Google Shape;765;p100"/>
          <p:cNvGraphicFramePr/>
          <p:nvPr/>
        </p:nvGraphicFramePr>
        <p:xfrm>
          <a:off x="693725" y="896800"/>
          <a:ext cx="3000000" cy="3000000"/>
        </p:xfrm>
        <a:graphic>
          <a:graphicData uri="http://schemas.openxmlformats.org/drawingml/2006/table">
            <a:tbl>
              <a:tblPr>
                <a:noFill/>
                <a:tableStyleId>{C82A6E68-5BF4-4C05-8A7D-45570D0ABA13}</a:tableStyleId>
              </a:tblPr>
              <a:tblGrid>
                <a:gridCol w="2422400"/>
                <a:gridCol w="2422400"/>
              </a:tblGrid>
              <a:tr h="381000">
                <a:tc>
                  <a:txBody>
                    <a:bodyPr/>
                    <a:lstStyle/>
                    <a:p>
                      <a:pPr indent="0" lvl="0" marL="0" rtl="0" algn="l">
                        <a:spcBef>
                          <a:spcPts val="0"/>
                        </a:spcBef>
                        <a:spcAft>
                          <a:spcPts val="0"/>
                        </a:spcAft>
                        <a:buNone/>
                      </a:pPr>
                      <a:r>
                        <a:rPr lang="en"/>
                        <a:t>Incident</a:t>
                      </a:r>
                      <a:endParaRPr/>
                    </a:p>
                  </a:txBody>
                  <a:tcPr marT="91425" marB="91425" marR="91425" marL="91425"/>
                </a:tc>
                <a:tc>
                  <a:txBody>
                    <a:bodyPr/>
                    <a:lstStyle/>
                    <a:p>
                      <a:pPr indent="0" lvl="0" marL="0" rtl="0" algn="l">
                        <a:spcBef>
                          <a:spcPts val="0"/>
                        </a:spcBef>
                        <a:spcAft>
                          <a:spcPts val="0"/>
                        </a:spcAft>
                        <a:buNone/>
                      </a:pPr>
                      <a:r>
                        <a:rPr lang="en"/>
                        <a:t>Severity </a:t>
                      </a:r>
                      <a:endParaRPr/>
                    </a:p>
                  </a:txBody>
                  <a:tcPr marT="91425" marB="91425" marR="91425" marL="91425"/>
                </a:tc>
              </a:tr>
              <a:tr h="381000">
                <a:tc>
                  <a:txBody>
                    <a:bodyPr/>
                    <a:lstStyle/>
                    <a:p>
                      <a:pPr indent="0" lvl="0" marL="0" rtl="0" algn="l">
                        <a:spcBef>
                          <a:spcPts val="0"/>
                        </a:spcBef>
                        <a:spcAft>
                          <a:spcPts val="0"/>
                        </a:spcAft>
                        <a:buNone/>
                      </a:pPr>
                      <a:r>
                        <a:rPr lang="en"/>
                        <a:t>“Can I see </a:t>
                      </a:r>
                      <a:r>
                        <a:rPr lang="en"/>
                        <a:t>more</a:t>
                      </a:r>
                      <a:r>
                        <a:rPr lang="en"/>
                        <a:t> information about the mentor before I click?” </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“Is there a back button?”</a:t>
                      </a:r>
                      <a:endParaRPr/>
                    </a:p>
                  </a:txBody>
                  <a:tcPr marT="91425" marB="91425" marR="91425" marL="91425"/>
                </a:tc>
                <a:tc>
                  <a:txBody>
                    <a:bodyPr/>
                    <a:lstStyle/>
                    <a:p>
                      <a:pPr indent="0" lvl="0" marL="0" rtl="0" algn="l">
                        <a:spcBef>
                          <a:spcPts val="0"/>
                        </a:spcBef>
                        <a:spcAft>
                          <a:spcPts val="0"/>
                        </a:spcAft>
                        <a:buNone/>
                      </a:pPr>
                      <a:r>
                        <a:rPr lang="en"/>
                        <a:t>3</a:t>
                      </a:r>
                      <a:endParaRPr/>
                    </a:p>
                  </a:txBody>
                  <a:tcPr marT="91425" marB="91425" marR="91425" marL="91425"/>
                </a:tc>
              </a:tr>
              <a:tr h="381000">
                <a:tc>
                  <a:txBody>
                    <a:bodyPr/>
                    <a:lstStyle/>
                    <a:p>
                      <a:pPr indent="0" lvl="0" marL="0" rtl="0" algn="l">
                        <a:spcBef>
                          <a:spcPts val="0"/>
                        </a:spcBef>
                        <a:spcAft>
                          <a:spcPts val="0"/>
                        </a:spcAft>
                        <a:buNone/>
                      </a:pPr>
                      <a:r>
                        <a:rPr lang="en"/>
                        <a:t>“I wish I could see the network of other mentors and students like the student view has”</a:t>
                      </a:r>
                      <a:endParaRPr/>
                    </a:p>
                  </a:txBody>
                  <a:tcPr marT="91425" marB="91425" marR="91425" marL="91425"/>
                </a:tc>
                <a:tc>
                  <a:txBody>
                    <a:bodyPr/>
                    <a:lstStyle/>
                    <a:p>
                      <a:pPr indent="0" lvl="0" marL="0" rtl="0" algn="l">
                        <a:spcBef>
                          <a:spcPts val="0"/>
                        </a:spcBef>
                        <a:spcAft>
                          <a:spcPts val="0"/>
                        </a:spcAft>
                        <a:buNone/>
                      </a:pPr>
                      <a:r>
                        <a:rPr lang="en"/>
                        <a:t>2</a:t>
                      </a:r>
                      <a:endParaRPr/>
                    </a:p>
                  </a:txBody>
                  <a:tcPr marT="91425" marB="91425" marR="91425" marL="91425"/>
                </a:tc>
              </a:tr>
            </a:tbl>
          </a:graphicData>
        </a:graphic>
      </p:graphicFrame>
      <p:sp>
        <p:nvSpPr>
          <p:cNvPr id="766" name="Google Shape;766;p100"/>
          <p:cNvSpPr txBox="1"/>
          <p:nvPr/>
        </p:nvSpPr>
        <p:spPr>
          <a:xfrm>
            <a:off x="6371500" y="1736250"/>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LOG OF</a:t>
            </a:r>
            <a:endParaRPr b="1"/>
          </a:p>
          <a:p>
            <a:pPr indent="0" lvl="0" marL="0" rtl="0" algn="l">
              <a:spcBef>
                <a:spcPts val="0"/>
              </a:spcBef>
              <a:spcAft>
                <a:spcPts val="0"/>
              </a:spcAft>
              <a:buNone/>
            </a:pPr>
            <a:r>
              <a:rPr b="1" lang="en"/>
              <a:t>CRITICAL</a:t>
            </a:r>
            <a:endParaRPr b="1"/>
          </a:p>
          <a:p>
            <a:pPr indent="0" lvl="0" marL="0" rtl="0" algn="l">
              <a:spcBef>
                <a:spcPts val="0"/>
              </a:spcBef>
              <a:spcAft>
                <a:spcPts val="0"/>
              </a:spcAft>
              <a:buNone/>
            </a:pPr>
            <a:r>
              <a:rPr b="1" lang="en"/>
              <a:t>INCIDENTS</a:t>
            </a:r>
            <a:endParaRPr b="1"/>
          </a:p>
          <a:p>
            <a:pPr indent="0" lvl="0" marL="0" rtl="0" algn="l">
              <a:spcBef>
                <a:spcPts val="0"/>
              </a:spcBef>
              <a:spcAft>
                <a:spcPts val="0"/>
              </a:spcAft>
              <a:buNone/>
            </a:pPr>
            <a:r>
              <a:rPr lang="en"/>
              <a:t>Yasmin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