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5143500" cx="9144000"/>
  <p:notesSz cx="6858000" cy="9144000"/>
  <p:embeddedFontLst>
    <p:embeddedFont>
      <p:font typeface="Merriweather Light"/>
      <p:regular r:id="rId42"/>
      <p:bold r:id="rId43"/>
      <p:italic r:id="rId44"/>
      <p:boldItalic r:id="rId45"/>
    </p:embeddedFont>
    <p:embeddedFont>
      <p:font typeface="Montserrat"/>
      <p:regular r:id="rId46"/>
      <p:bold r:id="rId47"/>
      <p:italic r:id="rId48"/>
      <p:boldItalic r:id="rId49"/>
    </p:embeddedFont>
    <p:embeddedFont>
      <p:font typeface="Open Sans SemiBold"/>
      <p:regular r:id="rId50"/>
      <p:bold r:id="rId51"/>
      <p:italic r:id="rId52"/>
      <p:boldItalic r:id="rId53"/>
    </p:embeddedFont>
    <p:embeddedFont>
      <p:font typeface="Vidaloka"/>
      <p:regular r:id="rId54"/>
    </p:embeddedFont>
    <p:embeddedFont>
      <p:font typeface="Russo One"/>
      <p:regular r:id="rId55"/>
    </p:embeddedFont>
    <p:embeddedFont>
      <p:font typeface="Mako"/>
      <p:regular r:id="rId56"/>
    </p:embeddedFont>
    <p:embeddedFont>
      <p:font typeface="Crimson Text"/>
      <p:regular r:id="rId57"/>
      <p:bold r:id="rId58"/>
      <p:italic r:id="rId59"/>
      <p:boldItalic r:id="rId60"/>
    </p:embeddedFont>
    <p:embeddedFont>
      <p:font typeface="Open Sans"/>
      <p:regular r:id="rId61"/>
      <p:bold r:id="rId62"/>
      <p:italic r:id="rId63"/>
      <p:boldItalic r:id="rId6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font" Target="fonts/MerriweatherLight-regular.fntdata"/><Relationship Id="rId41" Type="http://schemas.openxmlformats.org/officeDocument/2006/relationships/slide" Target="slides/slide36.xml"/><Relationship Id="rId44" Type="http://schemas.openxmlformats.org/officeDocument/2006/relationships/font" Target="fonts/MerriweatherLight-italic.fntdata"/><Relationship Id="rId43" Type="http://schemas.openxmlformats.org/officeDocument/2006/relationships/font" Target="fonts/MerriweatherLight-bold.fntdata"/><Relationship Id="rId46" Type="http://schemas.openxmlformats.org/officeDocument/2006/relationships/font" Target="fonts/Montserrat-regular.fntdata"/><Relationship Id="rId45" Type="http://schemas.openxmlformats.org/officeDocument/2006/relationships/font" Target="fonts/MerriweatherLight-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Montserrat-italic.fntdata"/><Relationship Id="rId47" Type="http://schemas.openxmlformats.org/officeDocument/2006/relationships/font" Target="fonts/Montserrat-bold.fntdata"/><Relationship Id="rId49" Type="http://schemas.openxmlformats.org/officeDocument/2006/relationships/font" Target="fonts/Montserrat-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OpenSans-bold.fntdata"/><Relationship Id="rId61" Type="http://schemas.openxmlformats.org/officeDocument/2006/relationships/font" Target="fonts/OpenSans-regular.fntdata"/><Relationship Id="rId20" Type="http://schemas.openxmlformats.org/officeDocument/2006/relationships/slide" Target="slides/slide15.xml"/><Relationship Id="rId64" Type="http://schemas.openxmlformats.org/officeDocument/2006/relationships/font" Target="fonts/OpenSans-boldItalic.fntdata"/><Relationship Id="rId63" Type="http://schemas.openxmlformats.org/officeDocument/2006/relationships/font" Target="fonts/OpenSans-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CrimsonText-bold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OpenSansSemiBold-bold.fntdata"/><Relationship Id="rId50" Type="http://schemas.openxmlformats.org/officeDocument/2006/relationships/font" Target="fonts/OpenSansSemiBold-regular.fntdata"/><Relationship Id="rId53" Type="http://schemas.openxmlformats.org/officeDocument/2006/relationships/font" Target="fonts/OpenSansSemiBold-boldItalic.fntdata"/><Relationship Id="rId52" Type="http://schemas.openxmlformats.org/officeDocument/2006/relationships/font" Target="fonts/OpenSansSemiBold-italic.fntdata"/><Relationship Id="rId11" Type="http://schemas.openxmlformats.org/officeDocument/2006/relationships/slide" Target="slides/slide6.xml"/><Relationship Id="rId55" Type="http://schemas.openxmlformats.org/officeDocument/2006/relationships/font" Target="fonts/RussoOne-regular.fntdata"/><Relationship Id="rId10" Type="http://schemas.openxmlformats.org/officeDocument/2006/relationships/slide" Target="slides/slide5.xml"/><Relationship Id="rId54" Type="http://schemas.openxmlformats.org/officeDocument/2006/relationships/font" Target="fonts/Vidaloka-regular.fntdata"/><Relationship Id="rId13" Type="http://schemas.openxmlformats.org/officeDocument/2006/relationships/slide" Target="slides/slide8.xml"/><Relationship Id="rId57" Type="http://schemas.openxmlformats.org/officeDocument/2006/relationships/font" Target="fonts/CrimsonText-regular.fntdata"/><Relationship Id="rId12" Type="http://schemas.openxmlformats.org/officeDocument/2006/relationships/slide" Target="slides/slide7.xml"/><Relationship Id="rId56" Type="http://schemas.openxmlformats.org/officeDocument/2006/relationships/font" Target="fonts/Mako-regular.fntdata"/><Relationship Id="rId15" Type="http://schemas.openxmlformats.org/officeDocument/2006/relationships/slide" Target="slides/slide10.xml"/><Relationship Id="rId59" Type="http://schemas.openxmlformats.org/officeDocument/2006/relationships/font" Target="fonts/CrimsonText-italic.fntdata"/><Relationship Id="rId14" Type="http://schemas.openxmlformats.org/officeDocument/2006/relationships/slide" Target="slides/slide9.xml"/><Relationship Id="rId58" Type="http://schemas.openxmlformats.org/officeDocument/2006/relationships/font" Target="fonts/CrimsonText-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2906cacafe8_0_6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2906cacafe8_0_6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2a134ebb08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6" name="Google Shape;476;g2a134ebb08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2906cacafe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2906cacafe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2906cacafe8_0_6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8" name="Google Shape;488;g2906cacafe8_0_6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2627169125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2627169125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2a07e0ea48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2a07e0ea48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262a8acb0b1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262a8acb0b1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262a8acb0b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262a8acb0b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262a8acb0b1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262a8acb0b1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262a8acb0b1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262a8acb0b1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262a8acb0b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262a8acb0b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262a8acb0b1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7" name="Google Shape;547;g262a8acb0b1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262a8acb0b1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3" name="Google Shape;553;g262a8acb0b1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262a02bc59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262a02bc59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262a8acb0b1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262a8acb0b1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262a8acb0b1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262a8acb0b1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262a8acb0b1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262a8acb0b1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262a8acb0b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1" name="Google Shape;601;g262a8acb0b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262a8acb0b1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262a8acb0b1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262a8acb0b1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2" name="Google Shape;622;g262a8acb0b1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262a8acb0b1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2" name="Google Shape;632;g262a8acb0b1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262a8acb0b1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262a8acb0b1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262a8acb0b1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2" name="Google Shape;652;g262a8acb0b1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262a8acb0b1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262a8acb0b1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g262a8acb0b1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2" name="Google Shape;672;g262a8acb0b1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262a8acb0b1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2" name="Google Shape;682;g262a8acb0b1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2a07e0ea48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2" name="Google Shape;692;g2a07e0ea48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262a8acb0b1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8" name="Google Shape;698;g262a8acb0b1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26271691250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4" name="Google Shape;704;g26271691250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262a8acb0b1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0" name="Google Shape;710;g262a8acb0b1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262a8acb0b1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6" name="Google Shape;716;g262a8acb0b1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g262a8acb0b1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2" name="Google Shape;722;g262a8acb0b1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2a07e0ea486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8" name="Google Shape;728;g2a07e0ea486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g262a8acb0b1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4" name="Google Shape;734;g262a8acb0b1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g26271691250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0" name="Google Shape;740;g26271691250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Due date</a:t>
            </a:r>
            <a:endParaRPr/>
          </a:p>
          <a:p>
            <a:pPr indent="0" lvl="0" marL="0" rtl="0" algn="l">
              <a:spcBef>
                <a:spcPts val="0"/>
              </a:spcBef>
              <a:spcAft>
                <a:spcPts val="0"/>
              </a:spcAft>
              <a:buNone/>
            </a:pPr>
            <a:r>
              <a:rPr lang="en"/>
              <a:t>Blue text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g2a134ebb08d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6" name="Google Shape;746;g2a134ebb08d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go.com/" TargetMode="External"/><Relationship Id="rId3" Type="http://schemas.openxmlformats.org/officeDocument/2006/relationships/hyperlink" Target="https://www.flaticon.com/" TargetMode="External"/><Relationship Id="rId4" Type="http://schemas.openxmlformats.org/officeDocument/2006/relationships/hyperlink" Target="https://www.freepik.com/" TargetMode="Externa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1039975" y="1324500"/>
            <a:ext cx="70641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65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0" name="Google Shape;10;p2"/>
          <p:cNvSpPr txBox="1"/>
          <p:nvPr>
            <p:ph idx="1" type="subTitle"/>
          </p:nvPr>
        </p:nvSpPr>
        <p:spPr>
          <a:xfrm>
            <a:off x="1040000" y="3377100"/>
            <a:ext cx="7064100" cy="441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800"/>
              <a:buNone/>
              <a:defRPr sz="16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cxnSp>
        <p:nvCxnSpPr>
          <p:cNvPr id="11" name="Google Shape;11;p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2" name="Google Shape;12;p2"/>
          <p:cNvCxnSpPr/>
          <p:nvPr/>
        </p:nvCxnSpPr>
        <p:spPr>
          <a:xfrm flipH="1">
            <a:off x="-257975" y="-72550"/>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3" name="Google Shape;13;p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4" name="Google Shape;14;p2"/>
          <p:cNvCxnSpPr/>
          <p:nvPr/>
        </p:nvCxnSpPr>
        <p:spPr>
          <a:xfrm flipH="1">
            <a:off x="6467450" y="3935375"/>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2714550" y="2366272"/>
            <a:ext cx="3714900" cy="818400"/>
          </a:xfrm>
          <a:prstGeom prst="rect">
            <a:avLst/>
          </a:prstGeom>
          <a:noFill/>
        </p:spPr>
        <p:txBody>
          <a:bodyPr anchorCtr="0" anchor="t" bIns="91425" lIns="91425" spcFirstLastPara="1" rIns="91425" wrap="square" tIns="91425">
            <a:noAutofit/>
          </a:bodyPr>
          <a:lstStyle>
            <a:lvl1pPr lvl="0" rtl="0">
              <a:spcBef>
                <a:spcPts val="0"/>
              </a:spcBef>
              <a:spcAft>
                <a:spcPts val="0"/>
              </a:spcAft>
              <a:buClr>
                <a:schemeClr val="accent4"/>
              </a:buClr>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7" name="Google Shape;17;p3"/>
          <p:cNvSpPr txBox="1"/>
          <p:nvPr>
            <p:ph hasCustomPrompt="1" idx="2" type="title"/>
          </p:nvPr>
        </p:nvSpPr>
        <p:spPr>
          <a:xfrm>
            <a:off x="3746550" y="1339163"/>
            <a:ext cx="1650900" cy="978300"/>
          </a:xfrm>
          <a:prstGeom prst="rect">
            <a:avLst/>
          </a:prstGeom>
        </p:spPr>
        <p:txBody>
          <a:bodyPr anchorCtr="0" anchor="t" bIns="91425" lIns="91425" spcFirstLastPara="1" rIns="91425" wrap="square" tIns="91425">
            <a:noAutofit/>
          </a:bodyPr>
          <a:lstStyle>
            <a:lvl1pPr lvl="0" rtl="0">
              <a:spcBef>
                <a:spcPts val="0"/>
              </a:spcBef>
              <a:spcAft>
                <a:spcPts val="0"/>
              </a:spcAft>
              <a:buSzPts val="6000"/>
              <a:buNone/>
              <a:defRPr sz="7000">
                <a:solidFill>
                  <a:schemeClr val="accent1"/>
                </a:solidFill>
              </a:defRPr>
            </a:lvl1pPr>
            <a:lvl2pPr lvl="1" rtl="0" algn="ctr">
              <a:spcBef>
                <a:spcPts val="0"/>
              </a:spcBef>
              <a:spcAft>
                <a:spcPts val="0"/>
              </a:spcAft>
              <a:buSzPts val="6000"/>
              <a:buNone/>
              <a:defRPr b="1" sz="6000"/>
            </a:lvl2pPr>
            <a:lvl3pPr lvl="2" rtl="0" algn="ctr">
              <a:spcBef>
                <a:spcPts val="0"/>
              </a:spcBef>
              <a:spcAft>
                <a:spcPts val="0"/>
              </a:spcAft>
              <a:buSzPts val="6000"/>
              <a:buNone/>
              <a:defRPr b="1" sz="6000"/>
            </a:lvl3pPr>
            <a:lvl4pPr lvl="3" rtl="0" algn="ctr">
              <a:spcBef>
                <a:spcPts val="0"/>
              </a:spcBef>
              <a:spcAft>
                <a:spcPts val="0"/>
              </a:spcAft>
              <a:buSzPts val="6000"/>
              <a:buNone/>
              <a:defRPr b="1" sz="6000"/>
            </a:lvl4pPr>
            <a:lvl5pPr lvl="4" rtl="0" algn="ctr">
              <a:spcBef>
                <a:spcPts val="0"/>
              </a:spcBef>
              <a:spcAft>
                <a:spcPts val="0"/>
              </a:spcAft>
              <a:buSzPts val="6000"/>
              <a:buNone/>
              <a:defRPr b="1" sz="6000"/>
            </a:lvl5pPr>
            <a:lvl6pPr lvl="5" rtl="0" algn="ctr">
              <a:spcBef>
                <a:spcPts val="0"/>
              </a:spcBef>
              <a:spcAft>
                <a:spcPts val="0"/>
              </a:spcAft>
              <a:buSzPts val="6000"/>
              <a:buNone/>
              <a:defRPr b="1" sz="6000"/>
            </a:lvl6pPr>
            <a:lvl7pPr lvl="6" rtl="0" algn="ctr">
              <a:spcBef>
                <a:spcPts val="0"/>
              </a:spcBef>
              <a:spcAft>
                <a:spcPts val="0"/>
              </a:spcAft>
              <a:buSzPts val="6000"/>
              <a:buNone/>
              <a:defRPr b="1" sz="6000"/>
            </a:lvl7pPr>
            <a:lvl8pPr lvl="7" rtl="0" algn="ctr">
              <a:spcBef>
                <a:spcPts val="0"/>
              </a:spcBef>
              <a:spcAft>
                <a:spcPts val="0"/>
              </a:spcAft>
              <a:buSzPts val="6000"/>
              <a:buNone/>
              <a:defRPr b="1" sz="6000"/>
            </a:lvl8pPr>
            <a:lvl9pPr lvl="8" rtl="0" algn="ctr">
              <a:spcBef>
                <a:spcPts val="0"/>
              </a:spcBef>
              <a:spcAft>
                <a:spcPts val="0"/>
              </a:spcAft>
              <a:buSzPts val="6000"/>
              <a:buNone/>
              <a:defRPr b="1" sz="6000"/>
            </a:lvl9pPr>
          </a:lstStyle>
          <a:p>
            <a:r>
              <a:t>xx%</a:t>
            </a:r>
          </a:p>
        </p:txBody>
      </p:sp>
      <p:sp>
        <p:nvSpPr>
          <p:cNvPr id="18" name="Google Shape;18;p3"/>
          <p:cNvSpPr txBox="1"/>
          <p:nvPr>
            <p:ph idx="1" type="subTitle"/>
          </p:nvPr>
        </p:nvSpPr>
        <p:spPr>
          <a:xfrm>
            <a:off x="2291400" y="3076675"/>
            <a:ext cx="4561200" cy="393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9" name="Google Shape;19;p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 name="Google Shape;20;p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1" name="Google Shape;21;p3"/>
          <p:cNvCxnSpPr/>
          <p:nvPr/>
        </p:nvCxnSpPr>
        <p:spPr>
          <a:xfrm flipH="1">
            <a:off x="7948925" y="3979775"/>
            <a:ext cx="1378500" cy="12363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2" name="Google Shape;22;p3"/>
          <p:cNvCxnSpPr/>
          <p:nvPr/>
        </p:nvCxnSpPr>
        <p:spPr>
          <a:xfrm flipH="1">
            <a:off x="-112875" y="-88700"/>
            <a:ext cx="1418700" cy="1064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5" name="Google Shape;25;p4"/>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lvl1pPr indent="-342900" lvl="0" marL="457200" rtl="0">
              <a:lnSpc>
                <a:spcPct val="100000"/>
              </a:lnSpc>
              <a:spcBef>
                <a:spcPts val="0"/>
              </a:spcBef>
              <a:spcAft>
                <a:spcPts val="0"/>
              </a:spcAft>
              <a:buClr>
                <a:schemeClr val="dk1"/>
              </a:buClr>
              <a:buSzPts val="1800"/>
              <a:buFont typeface="Lato"/>
              <a:buChar char="●"/>
              <a:defRPr sz="1100"/>
            </a:lvl1pPr>
            <a:lvl2pPr indent="-317500" lvl="1" marL="914400" rtl="0">
              <a:spcBef>
                <a:spcPts val="0"/>
              </a:spcBef>
              <a:spcAft>
                <a:spcPts val="0"/>
              </a:spcAft>
              <a:buClr>
                <a:schemeClr val="dk1"/>
              </a:buClr>
              <a:buSzPts val="1400"/>
              <a:buFont typeface="Lato"/>
              <a:buChar char="○"/>
              <a:defRPr/>
            </a:lvl2pPr>
            <a:lvl3pPr indent="-317500" lvl="2" marL="1371600" rtl="0">
              <a:spcBef>
                <a:spcPts val="0"/>
              </a:spcBef>
              <a:spcAft>
                <a:spcPts val="0"/>
              </a:spcAft>
              <a:buClr>
                <a:schemeClr val="dk1"/>
              </a:buClr>
              <a:buSzPts val="1400"/>
              <a:buFont typeface="Lato"/>
              <a:buChar char="■"/>
              <a:defRPr/>
            </a:lvl3pPr>
            <a:lvl4pPr indent="-317500" lvl="3" marL="1828800" rtl="0">
              <a:spcBef>
                <a:spcPts val="0"/>
              </a:spcBef>
              <a:spcAft>
                <a:spcPts val="0"/>
              </a:spcAft>
              <a:buClr>
                <a:schemeClr val="dk1"/>
              </a:buClr>
              <a:buSzPts val="1400"/>
              <a:buFont typeface="Lato"/>
              <a:buChar char="●"/>
              <a:defRPr/>
            </a:lvl4pPr>
            <a:lvl5pPr indent="-317500" lvl="4" marL="2286000" rtl="0">
              <a:spcBef>
                <a:spcPts val="0"/>
              </a:spcBef>
              <a:spcAft>
                <a:spcPts val="0"/>
              </a:spcAft>
              <a:buClr>
                <a:schemeClr val="dk1"/>
              </a:buClr>
              <a:buSzPts val="1400"/>
              <a:buFont typeface="Lato"/>
              <a:buChar char="○"/>
              <a:defRPr/>
            </a:lvl5pPr>
            <a:lvl6pPr indent="-317500" lvl="5" marL="2743200" rtl="0">
              <a:spcBef>
                <a:spcPts val="0"/>
              </a:spcBef>
              <a:spcAft>
                <a:spcPts val="0"/>
              </a:spcAft>
              <a:buClr>
                <a:schemeClr val="dk1"/>
              </a:buClr>
              <a:buSzPts val="1400"/>
              <a:buFont typeface="Lato"/>
              <a:buChar char="■"/>
              <a:defRPr/>
            </a:lvl6pPr>
            <a:lvl7pPr indent="-317500" lvl="6" marL="3200400" rtl="0">
              <a:spcBef>
                <a:spcPts val="0"/>
              </a:spcBef>
              <a:spcAft>
                <a:spcPts val="0"/>
              </a:spcAft>
              <a:buClr>
                <a:schemeClr val="dk1"/>
              </a:buClr>
              <a:buSzPts val="1400"/>
              <a:buFont typeface="Lato"/>
              <a:buChar char="●"/>
              <a:defRPr/>
            </a:lvl7pPr>
            <a:lvl8pPr indent="-317500" lvl="7" marL="3657600" rtl="0">
              <a:spcBef>
                <a:spcPts val="0"/>
              </a:spcBef>
              <a:spcAft>
                <a:spcPts val="0"/>
              </a:spcAft>
              <a:buClr>
                <a:schemeClr val="dk1"/>
              </a:buClr>
              <a:buSzPts val="1400"/>
              <a:buFont typeface="Lato"/>
              <a:buChar char="○"/>
              <a:defRPr/>
            </a:lvl8pPr>
            <a:lvl9pPr indent="-317500" lvl="8" marL="4114800" rtl="0">
              <a:spcBef>
                <a:spcPts val="0"/>
              </a:spcBef>
              <a:spcAft>
                <a:spcPts val="0"/>
              </a:spcAft>
              <a:buClr>
                <a:schemeClr val="dk1"/>
              </a:buClr>
              <a:buSzPts val="1400"/>
              <a:buFont typeface="Lato"/>
              <a:buChar char="■"/>
              <a:defRPr/>
            </a:lvl9pPr>
          </a:lstStyle>
          <a:p/>
        </p:txBody>
      </p:sp>
      <p:cxnSp>
        <p:nvCxnSpPr>
          <p:cNvPr id="26" name="Google Shape;26;p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7" name="Google Shape;27;p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8" name="Google Shape;28;p4"/>
          <p:cNvCxnSpPr/>
          <p:nvPr/>
        </p:nvCxnSpPr>
        <p:spPr>
          <a:xfrm>
            <a:off x="6884900" y="-113600"/>
            <a:ext cx="2565600" cy="1306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9" name="Shape 29"/>
        <p:cNvGrpSpPr/>
        <p:nvPr/>
      </p:nvGrpSpPr>
      <p:grpSpPr>
        <a:xfrm>
          <a:off x="0" y="0"/>
          <a:ext cx="0" cy="0"/>
          <a:chOff x="0" y="0"/>
          <a:chExt cx="0" cy="0"/>
        </a:xfrm>
      </p:grpSpPr>
      <p:sp>
        <p:nvSpPr>
          <p:cNvPr id="30" name="Google Shape;30;p5"/>
          <p:cNvSpPr txBox="1"/>
          <p:nvPr>
            <p:ph type="title"/>
          </p:nvPr>
        </p:nvSpPr>
        <p:spPr>
          <a:xfrm>
            <a:off x="713225" y="445025"/>
            <a:ext cx="56811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1" name="Google Shape;31;p5"/>
          <p:cNvSpPr txBox="1"/>
          <p:nvPr>
            <p:ph idx="1" type="subTitle"/>
          </p:nvPr>
        </p:nvSpPr>
        <p:spPr>
          <a:xfrm>
            <a:off x="5038975" y="2551449"/>
            <a:ext cx="2486100" cy="50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SzPts val="2400"/>
              <a:buFont typeface="Vidaloka"/>
              <a:buNone/>
              <a:defRPr b="1" sz="2400">
                <a:latin typeface="Vidaloka"/>
                <a:ea typeface="Vidaloka"/>
                <a:cs typeface="Vidaloka"/>
                <a:sym typeface="Vidaloka"/>
              </a:defRPr>
            </a:lvl2pPr>
            <a:lvl3pPr lvl="2" rtl="0" algn="ctr">
              <a:spcBef>
                <a:spcPts val="0"/>
              </a:spcBef>
              <a:spcAft>
                <a:spcPts val="0"/>
              </a:spcAft>
              <a:buSzPts val="2400"/>
              <a:buFont typeface="Vidaloka"/>
              <a:buNone/>
              <a:defRPr b="1" sz="2400">
                <a:latin typeface="Vidaloka"/>
                <a:ea typeface="Vidaloka"/>
                <a:cs typeface="Vidaloka"/>
                <a:sym typeface="Vidaloka"/>
              </a:defRPr>
            </a:lvl3pPr>
            <a:lvl4pPr lvl="3" rtl="0" algn="ctr">
              <a:spcBef>
                <a:spcPts val="0"/>
              </a:spcBef>
              <a:spcAft>
                <a:spcPts val="0"/>
              </a:spcAft>
              <a:buSzPts val="2400"/>
              <a:buFont typeface="Vidaloka"/>
              <a:buNone/>
              <a:defRPr b="1" sz="2400">
                <a:latin typeface="Vidaloka"/>
                <a:ea typeface="Vidaloka"/>
                <a:cs typeface="Vidaloka"/>
                <a:sym typeface="Vidaloka"/>
              </a:defRPr>
            </a:lvl4pPr>
            <a:lvl5pPr lvl="4" rtl="0" algn="ctr">
              <a:spcBef>
                <a:spcPts val="0"/>
              </a:spcBef>
              <a:spcAft>
                <a:spcPts val="0"/>
              </a:spcAft>
              <a:buSzPts val="2400"/>
              <a:buFont typeface="Vidaloka"/>
              <a:buNone/>
              <a:defRPr b="1" sz="2400">
                <a:latin typeface="Vidaloka"/>
                <a:ea typeface="Vidaloka"/>
                <a:cs typeface="Vidaloka"/>
                <a:sym typeface="Vidaloka"/>
              </a:defRPr>
            </a:lvl5pPr>
            <a:lvl6pPr lvl="5" rtl="0" algn="ctr">
              <a:spcBef>
                <a:spcPts val="0"/>
              </a:spcBef>
              <a:spcAft>
                <a:spcPts val="0"/>
              </a:spcAft>
              <a:buSzPts val="2400"/>
              <a:buFont typeface="Vidaloka"/>
              <a:buNone/>
              <a:defRPr b="1" sz="2400">
                <a:latin typeface="Vidaloka"/>
                <a:ea typeface="Vidaloka"/>
                <a:cs typeface="Vidaloka"/>
                <a:sym typeface="Vidaloka"/>
              </a:defRPr>
            </a:lvl6pPr>
            <a:lvl7pPr lvl="6" rtl="0" algn="ctr">
              <a:spcBef>
                <a:spcPts val="0"/>
              </a:spcBef>
              <a:spcAft>
                <a:spcPts val="0"/>
              </a:spcAft>
              <a:buSzPts val="2400"/>
              <a:buFont typeface="Vidaloka"/>
              <a:buNone/>
              <a:defRPr b="1" sz="2400">
                <a:latin typeface="Vidaloka"/>
                <a:ea typeface="Vidaloka"/>
                <a:cs typeface="Vidaloka"/>
                <a:sym typeface="Vidaloka"/>
              </a:defRPr>
            </a:lvl7pPr>
            <a:lvl8pPr lvl="7" rtl="0" algn="ctr">
              <a:spcBef>
                <a:spcPts val="0"/>
              </a:spcBef>
              <a:spcAft>
                <a:spcPts val="0"/>
              </a:spcAft>
              <a:buSzPts val="2400"/>
              <a:buFont typeface="Vidaloka"/>
              <a:buNone/>
              <a:defRPr b="1" sz="2400">
                <a:latin typeface="Vidaloka"/>
                <a:ea typeface="Vidaloka"/>
                <a:cs typeface="Vidaloka"/>
                <a:sym typeface="Vidaloka"/>
              </a:defRPr>
            </a:lvl8pPr>
            <a:lvl9pPr lvl="8" rtl="0" algn="ctr">
              <a:spcBef>
                <a:spcPts val="0"/>
              </a:spcBef>
              <a:spcAft>
                <a:spcPts val="0"/>
              </a:spcAft>
              <a:buSzPts val="2400"/>
              <a:buFont typeface="Vidaloka"/>
              <a:buNone/>
              <a:defRPr b="1" sz="2400">
                <a:latin typeface="Vidaloka"/>
                <a:ea typeface="Vidaloka"/>
                <a:cs typeface="Vidaloka"/>
                <a:sym typeface="Vidaloka"/>
              </a:defRPr>
            </a:lvl9pPr>
          </a:lstStyle>
          <a:p/>
        </p:txBody>
      </p:sp>
      <p:sp>
        <p:nvSpPr>
          <p:cNvPr id="32" name="Google Shape;32;p5"/>
          <p:cNvSpPr txBox="1"/>
          <p:nvPr>
            <p:ph idx="2" type="subTitle"/>
          </p:nvPr>
        </p:nvSpPr>
        <p:spPr>
          <a:xfrm>
            <a:off x="5038975" y="2961200"/>
            <a:ext cx="2486100" cy="902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3" name="Google Shape;33;p5"/>
          <p:cNvSpPr txBox="1"/>
          <p:nvPr>
            <p:ph idx="3" type="subTitle"/>
          </p:nvPr>
        </p:nvSpPr>
        <p:spPr>
          <a:xfrm>
            <a:off x="1693175" y="2551449"/>
            <a:ext cx="2486100" cy="50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SzPts val="2400"/>
              <a:buFont typeface="Vidaloka"/>
              <a:buNone/>
              <a:defRPr b="1" sz="2400">
                <a:latin typeface="Vidaloka"/>
                <a:ea typeface="Vidaloka"/>
                <a:cs typeface="Vidaloka"/>
                <a:sym typeface="Vidaloka"/>
              </a:defRPr>
            </a:lvl2pPr>
            <a:lvl3pPr lvl="2" rtl="0" algn="ctr">
              <a:spcBef>
                <a:spcPts val="0"/>
              </a:spcBef>
              <a:spcAft>
                <a:spcPts val="0"/>
              </a:spcAft>
              <a:buSzPts val="2400"/>
              <a:buFont typeface="Vidaloka"/>
              <a:buNone/>
              <a:defRPr b="1" sz="2400">
                <a:latin typeface="Vidaloka"/>
                <a:ea typeface="Vidaloka"/>
                <a:cs typeface="Vidaloka"/>
                <a:sym typeface="Vidaloka"/>
              </a:defRPr>
            </a:lvl3pPr>
            <a:lvl4pPr lvl="3" rtl="0" algn="ctr">
              <a:spcBef>
                <a:spcPts val="0"/>
              </a:spcBef>
              <a:spcAft>
                <a:spcPts val="0"/>
              </a:spcAft>
              <a:buSzPts val="2400"/>
              <a:buFont typeface="Vidaloka"/>
              <a:buNone/>
              <a:defRPr b="1" sz="2400">
                <a:latin typeface="Vidaloka"/>
                <a:ea typeface="Vidaloka"/>
                <a:cs typeface="Vidaloka"/>
                <a:sym typeface="Vidaloka"/>
              </a:defRPr>
            </a:lvl4pPr>
            <a:lvl5pPr lvl="4" rtl="0" algn="ctr">
              <a:spcBef>
                <a:spcPts val="0"/>
              </a:spcBef>
              <a:spcAft>
                <a:spcPts val="0"/>
              </a:spcAft>
              <a:buSzPts val="2400"/>
              <a:buFont typeface="Vidaloka"/>
              <a:buNone/>
              <a:defRPr b="1" sz="2400">
                <a:latin typeface="Vidaloka"/>
                <a:ea typeface="Vidaloka"/>
                <a:cs typeface="Vidaloka"/>
                <a:sym typeface="Vidaloka"/>
              </a:defRPr>
            </a:lvl5pPr>
            <a:lvl6pPr lvl="5" rtl="0" algn="ctr">
              <a:spcBef>
                <a:spcPts val="0"/>
              </a:spcBef>
              <a:spcAft>
                <a:spcPts val="0"/>
              </a:spcAft>
              <a:buSzPts val="2400"/>
              <a:buFont typeface="Vidaloka"/>
              <a:buNone/>
              <a:defRPr b="1" sz="2400">
                <a:latin typeface="Vidaloka"/>
                <a:ea typeface="Vidaloka"/>
                <a:cs typeface="Vidaloka"/>
                <a:sym typeface="Vidaloka"/>
              </a:defRPr>
            </a:lvl6pPr>
            <a:lvl7pPr lvl="6" rtl="0" algn="ctr">
              <a:spcBef>
                <a:spcPts val="0"/>
              </a:spcBef>
              <a:spcAft>
                <a:spcPts val="0"/>
              </a:spcAft>
              <a:buSzPts val="2400"/>
              <a:buFont typeface="Vidaloka"/>
              <a:buNone/>
              <a:defRPr b="1" sz="2400">
                <a:latin typeface="Vidaloka"/>
                <a:ea typeface="Vidaloka"/>
                <a:cs typeface="Vidaloka"/>
                <a:sym typeface="Vidaloka"/>
              </a:defRPr>
            </a:lvl7pPr>
            <a:lvl8pPr lvl="7" rtl="0" algn="ctr">
              <a:spcBef>
                <a:spcPts val="0"/>
              </a:spcBef>
              <a:spcAft>
                <a:spcPts val="0"/>
              </a:spcAft>
              <a:buSzPts val="2400"/>
              <a:buFont typeface="Vidaloka"/>
              <a:buNone/>
              <a:defRPr b="1" sz="2400">
                <a:latin typeface="Vidaloka"/>
                <a:ea typeface="Vidaloka"/>
                <a:cs typeface="Vidaloka"/>
                <a:sym typeface="Vidaloka"/>
              </a:defRPr>
            </a:lvl8pPr>
            <a:lvl9pPr lvl="8" rtl="0" algn="ctr">
              <a:spcBef>
                <a:spcPts val="0"/>
              </a:spcBef>
              <a:spcAft>
                <a:spcPts val="0"/>
              </a:spcAft>
              <a:buSzPts val="2400"/>
              <a:buFont typeface="Vidaloka"/>
              <a:buNone/>
              <a:defRPr b="1" sz="2400">
                <a:latin typeface="Vidaloka"/>
                <a:ea typeface="Vidaloka"/>
                <a:cs typeface="Vidaloka"/>
                <a:sym typeface="Vidaloka"/>
              </a:defRPr>
            </a:lvl9pPr>
          </a:lstStyle>
          <a:p/>
        </p:txBody>
      </p:sp>
      <p:sp>
        <p:nvSpPr>
          <p:cNvPr id="34" name="Google Shape;34;p5"/>
          <p:cNvSpPr txBox="1"/>
          <p:nvPr>
            <p:ph idx="4" type="subTitle"/>
          </p:nvPr>
        </p:nvSpPr>
        <p:spPr>
          <a:xfrm>
            <a:off x="1693175" y="2961200"/>
            <a:ext cx="2486100" cy="902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35" name="Google Shape;35;p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6" name="Google Shape;36;p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7" name="Google Shape;37;p5"/>
          <p:cNvCxnSpPr/>
          <p:nvPr/>
        </p:nvCxnSpPr>
        <p:spPr>
          <a:xfrm flipH="1">
            <a:off x="6935750" y="3931325"/>
            <a:ext cx="2549400" cy="13545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8" name="Shape 38"/>
        <p:cNvGrpSpPr/>
        <p:nvPr/>
      </p:nvGrpSpPr>
      <p:grpSpPr>
        <a:xfrm>
          <a:off x="0" y="0"/>
          <a:ext cx="0" cy="0"/>
          <a:chOff x="0" y="0"/>
          <a:chExt cx="0" cy="0"/>
        </a:xfrm>
      </p:grpSpPr>
      <p:sp>
        <p:nvSpPr>
          <p:cNvPr id="39" name="Google Shape;39;p6"/>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40" name="Google Shape;40;p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1" name="Google Shape;41;p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2" name="Shape 42"/>
        <p:cNvGrpSpPr/>
        <p:nvPr/>
      </p:nvGrpSpPr>
      <p:grpSpPr>
        <a:xfrm>
          <a:off x="0" y="0"/>
          <a:ext cx="0" cy="0"/>
          <a:chOff x="0" y="0"/>
          <a:chExt cx="0" cy="0"/>
        </a:xfrm>
      </p:grpSpPr>
      <p:sp>
        <p:nvSpPr>
          <p:cNvPr id="43" name="Google Shape;43;p7"/>
          <p:cNvSpPr txBox="1"/>
          <p:nvPr>
            <p:ph idx="1" type="subTitle"/>
          </p:nvPr>
        </p:nvSpPr>
        <p:spPr>
          <a:xfrm>
            <a:off x="2247500" y="1433050"/>
            <a:ext cx="1838100" cy="357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9pPr>
          </a:lstStyle>
          <a:p/>
        </p:txBody>
      </p:sp>
      <p:sp>
        <p:nvSpPr>
          <p:cNvPr id="44" name="Google Shape;44;p7"/>
          <p:cNvSpPr txBox="1"/>
          <p:nvPr>
            <p:ph idx="2" type="subTitle"/>
          </p:nvPr>
        </p:nvSpPr>
        <p:spPr>
          <a:xfrm>
            <a:off x="2247500" y="1790050"/>
            <a:ext cx="5160300" cy="2754000"/>
          </a:xfrm>
          <a:prstGeom prst="rect">
            <a:avLst/>
          </a:prstGeom>
        </p:spPr>
        <p:txBody>
          <a:bodyPr anchorCtr="0" anchor="t" bIns="91425" lIns="91425" spcFirstLastPara="1" rIns="91425" wrap="square" tIns="91425">
            <a:noAutofit/>
          </a:bodyPr>
          <a:lstStyle>
            <a:lvl1pPr lvl="0" marR="50800" rtl="0">
              <a:lnSpc>
                <a:spcPct val="166000"/>
              </a:lnSpc>
              <a:spcBef>
                <a:spcPts val="0"/>
              </a:spcBef>
              <a:spcAft>
                <a:spcPts val="0"/>
              </a:spcAft>
              <a:buClr>
                <a:schemeClr val="accent1"/>
              </a:buClr>
              <a:buSzPts val="1400"/>
              <a:buChar char="●"/>
              <a:defRPr sz="1400">
                <a:solidFill>
                  <a:srgbClr val="374957"/>
                </a:solidFill>
              </a:defRPr>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
        <p:nvSpPr>
          <p:cNvPr id="45" name="Google Shape;45;p7"/>
          <p:cNvSpPr txBox="1"/>
          <p:nvPr>
            <p:ph type="title"/>
          </p:nvPr>
        </p:nvSpPr>
        <p:spPr>
          <a:xfrm>
            <a:off x="713225" y="445025"/>
            <a:ext cx="4297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46" name="Google Shape;46;p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7" name="Google Shape;47;p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8" name="Shape 48"/>
        <p:cNvGrpSpPr/>
        <p:nvPr/>
      </p:nvGrpSpPr>
      <p:grpSpPr>
        <a:xfrm>
          <a:off x="0" y="0"/>
          <a:ext cx="0" cy="0"/>
          <a:chOff x="0" y="0"/>
          <a:chExt cx="0" cy="0"/>
        </a:xfrm>
      </p:grpSpPr>
      <p:sp>
        <p:nvSpPr>
          <p:cNvPr id="49" name="Google Shape;49;p8"/>
          <p:cNvSpPr txBox="1"/>
          <p:nvPr>
            <p:ph type="title"/>
          </p:nvPr>
        </p:nvSpPr>
        <p:spPr>
          <a:xfrm>
            <a:off x="1122500" y="1073000"/>
            <a:ext cx="6899100" cy="2856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800"/>
              <a:buNone/>
              <a:defRPr sz="96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cxnSp>
        <p:nvCxnSpPr>
          <p:cNvPr id="50" name="Google Shape;50;p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1" name="Google Shape;51;p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2" name="Google Shape;52;p8"/>
          <p:cNvCxnSpPr/>
          <p:nvPr/>
        </p:nvCxnSpPr>
        <p:spPr>
          <a:xfrm flipH="1">
            <a:off x="7093250" y="3935075"/>
            <a:ext cx="2332800" cy="1347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53" name="Google Shape;53;p8"/>
          <p:cNvCxnSpPr/>
          <p:nvPr/>
        </p:nvCxnSpPr>
        <p:spPr>
          <a:xfrm flipH="1">
            <a:off x="-420450" y="-121600"/>
            <a:ext cx="2332800" cy="1347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4" name="Shape 54"/>
        <p:cNvGrpSpPr/>
        <p:nvPr/>
      </p:nvGrpSpPr>
      <p:grpSpPr>
        <a:xfrm>
          <a:off x="0" y="0"/>
          <a:ext cx="0" cy="0"/>
          <a:chOff x="0" y="0"/>
          <a:chExt cx="0" cy="0"/>
        </a:xfrm>
      </p:grpSpPr>
      <p:sp>
        <p:nvSpPr>
          <p:cNvPr id="55" name="Google Shape;55;p9"/>
          <p:cNvSpPr txBox="1"/>
          <p:nvPr>
            <p:ph idx="1" type="subTitle"/>
          </p:nvPr>
        </p:nvSpPr>
        <p:spPr>
          <a:xfrm>
            <a:off x="895950" y="1682000"/>
            <a:ext cx="3847200" cy="2379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Char char="●"/>
              <a:defRPr sz="1400"/>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56" name="Google Shape;56;p9"/>
          <p:cNvSpPr txBox="1"/>
          <p:nvPr>
            <p:ph type="title"/>
          </p:nvPr>
        </p:nvSpPr>
        <p:spPr>
          <a:xfrm>
            <a:off x="713225" y="445025"/>
            <a:ext cx="56799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57" name="Google Shape;57;p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8" name="Google Shape;58;p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9" name="Google Shape;59;p9"/>
          <p:cNvCxnSpPr/>
          <p:nvPr/>
        </p:nvCxnSpPr>
        <p:spPr>
          <a:xfrm flipH="1">
            <a:off x="5925450" y="2797500"/>
            <a:ext cx="3378000" cy="24669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0" name="Shape 60"/>
        <p:cNvGrpSpPr/>
        <p:nvPr/>
      </p:nvGrpSpPr>
      <p:grpSpPr>
        <a:xfrm>
          <a:off x="0" y="0"/>
          <a:ext cx="0" cy="0"/>
          <a:chOff x="0" y="0"/>
          <a:chExt cx="0" cy="0"/>
        </a:xfrm>
      </p:grpSpPr>
      <p:sp>
        <p:nvSpPr>
          <p:cNvPr id="61" name="Google Shape;61;p10"/>
          <p:cNvSpPr txBox="1"/>
          <p:nvPr>
            <p:ph idx="1" type="body"/>
          </p:nvPr>
        </p:nvSpPr>
        <p:spPr>
          <a:xfrm>
            <a:off x="713225" y="441927"/>
            <a:ext cx="3557100" cy="977700"/>
          </a:xfrm>
          <a:prstGeom prst="rect">
            <a:avLst/>
          </a:prstGeom>
        </p:spPr>
        <p:txBody>
          <a:bodyPr anchorCtr="0" anchor="t" bIns="91425" lIns="91425" spcFirstLastPara="1" rIns="91425" wrap="square" tIns="91425">
            <a:noAutofit/>
          </a:bodyPr>
          <a:lstStyle>
            <a:lvl1pPr indent="-228600" lvl="0" marL="457200" rtl="0">
              <a:lnSpc>
                <a:spcPct val="100000"/>
              </a:lnSpc>
              <a:spcBef>
                <a:spcPts val="0"/>
              </a:spcBef>
              <a:spcAft>
                <a:spcPts val="0"/>
              </a:spcAft>
              <a:buSzPts val="1800"/>
              <a:buNone/>
              <a:defRPr sz="3000">
                <a:latin typeface="Vidaloka"/>
                <a:ea typeface="Vidaloka"/>
                <a:cs typeface="Vidaloka"/>
                <a:sym typeface="Vidaloka"/>
              </a:defRPr>
            </a:lvl1pPr>
          </a:lstStyle>
          <a:p/>
        </p:txBody>
      </p:sp>
      <p:cxnSp>
        <p:nvCxnSpPr>
          <p:cNvPr id="62" name="Google Shape;62;p1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63" name="Google Shape;63;p1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64" name="Google Shape;64;p10"/>
          <p:cNvCxnSpPr/>
          <p:nvPr/>
        </p:nvCxnSpPr>
        <p:spPr>
          <a:xfrm flipH="1" rot="10800000">
            <a:off x="6144975" y="3103725"/>
            <a:ext cx="3118200" cy="22011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5" name="Shape 65"/>
        <p:cNvGrpSpPr/>
        <p:nvPr/>
      </p:nvGrpSpPr>
      <p:grpSpPr>
        <a:xfrm>
          <a:off x="0" y="0"/>
          <a:ext cx="0" cy="0"/>
          <a:chOff x="0" y="0"/>
          <a:chExt cx="0" cy="0"/>
        </a:xfrm>
      </p:grpSpPr>
      <p:sp>
        <p:nvSpPr>
          <p:cNvPr id="66" name="Google Shape;66;p11"/>
          <p:cNvSpPr txBox="1"/>
          <p:nvPr>
            <p:ph hasCustomPrompt="1" type="title"/>
          </p:nvPr>
        </p:nvSpPr>
        <p:spPr>
          <a:xfrm>
            <a:off x="713225" y="1345363"/>
            <a:ext cx="7717500" cy="1644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2000"/>
              <a:buNone/>
              <a:defRPr sz="12000">
                <a:solidFill>
                  <a:schemeClr val="accent1"/>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67" name="Google Shape;67;p11"/>
          <p:cNvSpPr txBox="1"/>
          <p:nvPr>
            <p:ph idx="1" type="subTitle"/>
          </p:nvPr>
        </p:nvSpPr>
        <p:spPr>
          <a:xfrm>
            <a:off x="1514325" y="3188648"/>
            <a:ext cx="6120300" cy="37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lgn="ctr">
              <a:spcBef>
                <a:spcPts val="0"/>
              </a:spcBef>
              <a:spcAft>
                <a:spcPts val="0"/>
              </a:spcAft>
              <a:buSzPts val="1600"/>
              <a:buNone/>
              <a:defRPr sz="1600"/>
            </a:lvl2pPr>
            <a:lvl3pPr lvl="2" rtl="0" algn="ctr">
              <a:spcBef>
                <a:spcPts val="0"/>
              </a:spcBef>
              <a:spcAft>
                <a:spcPts val="0"/>
              </a:spcAft>
              <a:buSzPts val="1600"/>
              <a:buNone/>
              <a:defRPr sz="1600"/>
            </a:lvl3pPr>
            <a:lvl4pPr lvl="3" rtl="0" algn="ctr">
              <a:spcBef>
                <a:spcPts val="0"/>
              </a:spcBef>
              <a:spcAft>
                <a:spcPts val="0"/>
              </a:spcAft>
              <a:buSzPts val="1600"/>
              <a:buNone/>
              <a:defRPr sz="1600"/>
            </a:lvl4pPr>
            <a:lvl5pPr lvl="4" rtl="0" algn="ctr">
              <a:spcBef>
                <a:spcPts val="0"/>
              </a:spcBef>
              <a:spcAft>
                <a:spcPts val="0"/>
              </a:spcAft>
              <a:buSzPts val="1600"/>
              <a:buNone/>
              <a:defRPr sz="1600"/>
            </a:lvl5pPr>
            <a:lvl6pPr lvl="5" rtl="0" algn="ctr">
              <a:spcBef>
                <a:spcPts val="0"/>
              </a:spcBef>
              <a:spcAft>
                <a:spcPts val="0"/>
              </a:spcAft>
              <a:buSzPts val="1600"/>
              <a:buNone/>
              <a:defRPr sz="1600"/>
            </a:lvl6pPr>
            <a:lvl7pPr lvl="6" rtl="0" algn="ctr">
              <a:spcBef>
                <a:spcPts val="0"/>
              </a:spcBef>
              <a:spcAft>
                <a:spcPts val="0"/>
              </a:spcAft>
              <a:buSzPts val="1600"/>
              <a:buNone/>
              <a:defRPr sz="1600"/>
            </a:lvl7pPr>
            <a:lvl8pPr lvl="7" rtl="0" algn="ctr">
              <a:spcBef>
                <a:spcPts val="0"/>
              </a:spcBef>
              <a:spcAft>
                <a:spcPts val="0"/>
              </a:spcAft>
              <a:buSzPts val="1600"/>
              <a:buNone/>
              <a:defRPr sz="1600"/>
            </a:lvl8pPr>
            <a:lvl9pPr lvl="8" rtl="0" algn="ctr">
              <a:spcBef>
                <a:spcPts val="0"/>
              </a:spcBef>
              <a:spcAft>
                <a:spcPts val="0"/>
              </a:spcAft>
              <a:buSzPts val="1600"/>
              <a:buNone/>
              <a:defRPr sz="1600"/>
            </a:lvl9pPr>
          </a:lstStyle>
          <a:p/>
        </p:txBody>
      </p:sp>
      <p:cxnSp>
        <p:nvCxnSpPr>
          <p:cNvPr id="68" name="Google Shape;68;p1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69" name="Google Shape;69;p1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70" name="Google Shape;70;p11"/>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71" name="Google Shape;71;p11"/>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72" name="Shape 7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73" name="Shape 73"/>
        <p:cNvGrpSpPr/>
        <p:nvPr/>
      </p:nvGrpSpPr>
      <p:grpSpPr>
        <a:xfrm>
          <a:off x="0" y="0"/>
          <a:ext cx="0" cy="0"/>
          <a:chOff x="0" y="0"/>
          <a:chExt cx="0" cy="0"/>
        </a:xfrm>
      </p:grpSpPr>
      <p:sp>
        <p:nvSpPr>
          <p:cNvPr id="74" name="Google Shape;74;p13"/>
          <p:cNvSpPr txBox="1"/>
          <p:nvPr>
            <p:ph type="title"/>
          </p:nvPr>
        </p:nvSpPr>
        <p:spPr>
          <a:xfrm>
            <a:off x="713225" y="445025"/>
            <a:ext cx="3583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5" name="Google Shape;75;p13"/>
          <p:cNvSpPr txBox="1"/>
          <p:nvPr>
            <p:ph idx="1" type="subTitle"/>
          </p:nvPr>
        </p:nvSpPr>
        <p:spPr>
          <a:xfrm>
            <a:off x="5001000" y="1942925"/>
            <a:ext cx="2486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76" name="Google Shape;76;p13"/>
          <p:cNvSpPr txBox="1"/>
          <p:nvPr>
            <p:ph idx="2" type="subTitle"/>
          </p:nvPr>
        </p:nvSpPr>
        <p:spPr>
          <a:xfrm>
            <a:off x="5001000" y="2255100"/>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77" name="Google Shape;77;p13"/>
          <p:cNvSpPr txBox="1"/>
          <p:nvPr>
            <p:ph idx="3" type="subTitle"/>
          </p:nvPr>
        </p:nvSpPr>
        <p:spPr>
          <a:xfrm>
            <a:off x="1655200" y="1942925"/>
            <a:ext cx="2486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78" name="Google Shape;78;p13"/>
          <p:cNvSpPr txBox="1"/>
          <p:nvPr>
            <p:ph idx="4" type="subTitle"/>
          </p:nvPr>
        </p:nvSpPr>
        <p:spPr>
          <a:xfrm>
            <a:off x="1655200" y="2255100"/>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79" name="Google Shape;79;p13"/>
          <p:cNvSpPr txBox="1"/>
          <p:nvPr>
            <p:ph idx="5" type="subTitle"/>
          </p:nvPr>
        </p:nvSpPr>
        <p:spPr>
          <a:xfrm>
            <a:off x="5001000" y="3723950"/>
            <a:ext cx="2486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80" name="Google Shape;80;p13"/>
          <p:cNvSpPr txBox="1"/>
          <p:nvPr>
            <p:ph idx="6" type="subTitle"/>
          </p:nvPr>
        </p:nvSpPr>
        <p:spPr>
          <a:xfrm>
            <a:off x="5001000" y="4036125"/>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81" name="Google Shape;81;p13"/>
          <p:cNvSpPr txBox="1"/>
          <p:nvPr>
            <p:ph idx="7" type="subTitle"/>
          </p:nvPr>
        </p:nvSpPr>
        <p:spPr>
          <a:xfrm>
            <a:off x="1655200" y="3723950"/>
            <a:ext cx="2486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82" name="Google Shape;82;p13"/>
          <p:cNvSpPr txBox="1"/>
          <p:nvPr>
            <p:ph idx="8" type="subTitle"/>
          </p:nvPr>
        </p:nvSpPr>
        <p:spPr>
          <a:xfrm>
            <a:off x="1655250" y="4036125"/>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83" name="Google Shape;83;p13"/>
          <p:cNvSpPr txBox="1"/>
          <p:nvPr>
            <p:ph hasCustomPrompt="1" idx="9" type="title"/>
          </p:nvPr>
        </p:nvSpPr>
        <p:spPr>
          <a:xfrm>
            <a:off x="2378650" y="1303588"/>
            <a:ext cx="1039200" cy="667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84" name="Google Shape;84;p13"/>
          <p:cNvSpPr txBox="1"/>
          <p:nvPr>
            <p:ph hasCustomPrompt="1" idx="13" type="title"/>
          </p:nvPr>
        </p:nvSpPr>
        <p:spPr>
          <a:xfrm>
            <a:off x="5724450" y="1303588"/>
            <a:ext cx="1039200" cy="667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85" name="Google Shape;85;p13"/>
          <p:cNvSpPr txBox="1"/>
          <p:nvPr>
            <p:ph hasCustomPrompt="1" idx="14" type="title"/>
          </p:nvPr>
        </p:nvSpPr>
        <p:spPr>
          <a:xfrm>
            <a:off x="2378700" y="3082738"/>
            <a:ext cx="1039200" cy="667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86" name="Google Shape;86;p13"/>
          <p:cNvSpPr txBox="1"/>
          <p:nvPr>
            <p:ph hasCustomPrompt="1" idx="15" type="title"/>
          </p:nvPr>
        </p:nvSpPr>
        <p:spPr>
          <a:xfrm>
            <a:off x="5724450" y="3082738"/>
            <a:ext cx="1039200" cy="667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cxnSp>
        <p:nvCxnSpPr>
          <p:cNvPr id="87" name="Google Shape;87;p1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88" name="Google Shape;88;p1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CUSTOM_11">
    <p:spTree>
      <p:nvGrpSpPr>
        <p:cNvPr id="89" name="Shape 89"/>
        <p:cNvGrpSpPr/>
        <p:nvPr/>
      </p:nvGrpSpPr>
      <p:grpSpPr>
        <a:xfrm>
          <a:off x="0" y="0"/>
          <a:ext cx="0" cy="0"/>
          <a:chOff x="0" y="0"/>
          <a:chExt cx="0" cy="0"/>
        </a:xfrm>
      </p:grpSpPr>
      <p:sp>
        <p:nvSpPr>
          <p:cNvPr id="90" name="Google Shape;90;p14"/>
          <p:cNvSpPr txBox="1"/>
          <p:nvPr>
            <p:ph type="title"/>
          </p:nvPr>
        </p:nvSpPr>
        <p:spPr>
          <a:xfrm>
            <a:off x="720000" y="1677218"/>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1" name="Google Shape;91;p14"/>
          <p:cNvSpPr txBox="1"/>
          <p:nvPr>
            <p:ph hasCustomPrompt="1" idx="2" type="title"/>
          </p:nvPr>
        </p:nvSpPr>
        <p:spPr>
          <a:xfrm>
            <a:off x="1482600" y="1095325"/>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92" name="Google Shape;92;p14"/>
          <p:cNvSpPr txBox="1"/>
          <p:nvPr>
            <p:ph idx="1" type="subTitle"/>
          </p:nvPr>
        </p:nvSpPr>
        <p:spPr>
          <a:xfrm>
            <a:off x="720000" y="2081199"/>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93" name="Google Shape;93;p14"/>
          <p:cNvSpPr txBox="1"/>
          <p:nvPr>
            <p:ph idx="3" type="title"/>
          </p:nvPr>
        </p:nvSpPr>
        <p:spPr>
          <a:xfrm>
            <a:off x="3403800" y="1677218"/>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4" name="Google Shape;94;p14"/>
          <p:cNvSpPr txBox="1"/>
          <p:nvPr>
            <p:ph hasCustomPrompt="1" idx="4" type="title"/>
          </p:nvPr>
        </p:nvSpPr>
        <p:spPr>
          <a:xfrm>
            <a:off x="4166400" y="1095325"/>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95" name="Google Shape;95;p14"/>
          <p:cNvSpPr txBox="1"/>
          <p:nvPr>
            <p:ph idx="5" type="subTitle"/>
          </p:nvPr>
        </p:nvSpPr>
        <p:spPr>
          <a:xfrm>
            <a:off x="3403800" y="2081208"/>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96" name="Google Shape;96;p14"/>
          <p:cNvSpPr txBox="1"/>
          <p:nvPr>
            <p:ph idx="6" type="title"/>
          </p:nvPr>
        </p:nvSpPr>
        <p:spPr>
          <a:xfrm>
            <a:off x="6087600" y="1677218"/>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7" name="Google Shape;97;p14"/>
          <p:cNvSpPr txBox="1"/>
          <p:nvPr>
            <p:ph hasCustomPrompt="1" idx="7" type="title"/>
          </p:nvPr>
        </p:nvSpPr>
        <p:spPr>
          <a:xfrm>
            <a:off x="6850200" y="1095325"/>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98" name="Google Shape;98;p14"/>
          <p:cNvSpPr txBox="1"/>
          <p:nvPr>
            <p:ph idx="8" type="subTitle"/>
          </p:nvPr>
        </p:nvSpPr>
        <p:spPr>
          <a:xfrm>
            <a:off x="6087600" y="2081208"/>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99" name="Google Shape;99;p14"/>
          <p:cNvSpPr txBox="1"/>
          <p:nvPr>
            <p:ph idx="9" type="title"/>
          </p:nvPr>
        </p:nvSpPr>
        <p:spPr>
          <a:xfrm>
            <a:off x="720000" y="3313579"/>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0" name="Google Shape;100;p14"/>
          <p:cNvSpPr txBox="1"/>
          <p:nvPr>
            <p:ph hasCustomPrompt="1" idx="13" type="title"/>
          </p:nvPr>
        </p:nvSpPr>
        <p:spPr>
          <a:xfrm>
            <a:off x="1482600" y="2714087"/>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01" name="Google Shape;101;p14"/>
          <p:cNvSpPr txBox="1"/>
          <p:nvPr>
            <p:ph idx="14" type="subTitle"/>
          </p:nvPr>
        </p:nvSpPr>
        <p:spPr>
          <a:xfrm>
            <a:off x="720000" y="3705863"/>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02" name="Google Shape;102;p14"/>
          <p:cNvSpPr txBox="1"/>
          <p:nvPr>
            <p:ph idx="15" type="title"/>
          </p:nvPr>
        </p:nvSpPr>
        <p:spPr>
          <a:xfrm>
            <a:off x="3403800" y="3313579"/>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3" name="Google Shape;103;p14"/>
          <p:cNvSpPr txBox="1"/>
          <p:nvPr>
            <p:ph hasCustomPrompt="1" idx="16" type="title"/>
          </p:nvPr>
        </p:nvSpPr>
        <p:spPr>
          <a:xfrm>
            <a:off x="4166400" y="2714087"/>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04" name="Google Shape;104;p14"/>
          <p:cNvSpPr txBox="1"/>
          <p:nvPr>
            <p:ph idx="17" type="subTitle"/>
          </p:nvPr>
        </p:nvSpPr>
        <p:spPr>
          <a:xfrm>
            <a:off x="3403800" y="3705863"/>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05" name="Google Shape;105;p14"/>
          <p:cNvSpPr txBox="1"/>
          <p:nvPr>
            <p:ph idx="18" type="title"/>
          </p:nvPr>
        </p:nvSpPr>
        <p:spPr>
          <a:xfrm>
            <a:off x="6087600" y="3313579"/>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6" name="Google Shape;106;p14"/>
          <p:cNvSpPr txBox="1"/>
          <p:nvPr>
            <p:ph hasCustomPrompt="1" idx="19" type="title"/>
          </p:nvPr>
        </p:nvSpPr>
        <p:spPr>
          <a:xfrm>
            <a:off x="6850200" y="2714087"/>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07" name="Google Shape;107;p14"/>
          <p:cNvSpPr txBox="1"/>
          <p:nvPr>
            <p:ph idx="20" type="subTitle"/>
          </p:nvPr>
        </p:nvSpPr>
        <p:spPr>
          <a:xfrm>
            <a:off x="6087600" y="3705863"/>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08" name="Google Shape;108;p14"/>
          <p:cNvSpPr txBox="1"/>
          <p:nvPr>
            <p:ph idx="21" type="title"/>
          </p:nvPr>
        </p:nvSpPr>
        <p:spPr>
          <a:xfrm>
            <a:off x="2332400" y="445025"/>
            <a:ext cx="4479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09" name="Google Shape;109;p1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10" name="Google Shape;110;p1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11" name="Google Shape;111;p14"/>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12" name="Google Shape;112;p14"/>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2">
    <p:spTree>
      <p:nvGrpSpPr>
        <p:cNvPr id="113" name="Shape 113"/>
        <p:cNvGrpSpPr/>
        <p:nvPr/>
      </p:nvGrpSpPr>
      <p:grpSpPr>
        <a:xfrm>
          <a:off x="0" y="0"/>
          <a:ext cx="0" cy="0"/>
          <a:chOff x="0" y="0"/>
          <a:chExt cx="0" cy="0"/>
        </a:xfrm>
      </p:grpSpPr>
      <p:sp>
        <p:nvSpPr>
          <p:cNvPr id="114" name="Google Shape;114;p15"/>
          <p:cNvSpPr txBox="1"/>
          <p:nvPr>
            <p:ph type="title"/>
          </p:nvPr>
        </p:nvSpPr>
        <p:spPr>
          <a:xfrm>
            <a:off x="2410500" y="2808253"/>
            <a:ext cx="4323000" cy="497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800"/>
              <a:buNone/>
              <a:defRPr/>
            </a:lvl1pPr>
            <a:lvl2pPr lvl="1" rtl="0" algn="ctr">
              <a:spcBef>
                <a:spcPts val="0"/>
              </a:spcBef>
              <a:spcAft>
                <a:spcPts val="0"/>
              </a:spcAft>
              <a:buSzPts val="4800"/>
              <a:buFont typeface="Crimson Text"/>
              <a:buNone/>
              <a:defRPr sz="4800">
                <a:latin typeface="Crimson Text"/>
                <a:ea typeface="Crimson Text"/>
                <a:cs typeface="Crimson Text"/>
                <a:sym typeface="Crimson Text"/>
              </a:defRPr>
            </a:lvl2pPr>
            <a:lvl3pPr lvl="2" rtl="0" algn="ctr">
              <a:spcBef>
                <a:spcPts val="0"/>
              </a:spcBef>
              <a:spcAft>
                <a:spcPts val="0"/>
              </a:spcAft>
              <a:buSzPts val="4800"/>
              <a:buFont typeface="Crimson Text"/>
              <a:buNone/>
              <a:defRPr sz="4800">
                <a:latin typeface="Crimson Text"/>
                <a:ea typeface="Crimson Text"/>
                <a:cs typeface="Crimson Text"/>
                <a:sym typeface="Crimson Text"/>
              </a:defRPr>
            </a:lvl3pPr>
            <a:lvl4pPr lvl="3" rtl="0" algn="ctr">
              <a:spcBef>
                <a:spcPts val="0"/>
              </a:spcBef>
              <a:spcAft>
                <a:spcPts val="0"/>
              </a:spcAft>
              <a:buSzPts val="4800"/>
              <a:buFont typeface="Crimson Text"/>
              <a:buNone/>
              <a:defRPr sz="4800">
                <a:latin typeface="Crimson Text"/>
                <a:ea typeface="Crimson Text"/>
                <a:cs typeface="Crimson Text"/>
                <a:sym typeface="Crimson Text"/>
              </a:defRPr>
            </a:lvl4pPr>
            <a:lvl5pPr lvl="4" rtl="0" algn="ctr">
              <a:spcBef>
                <a:spcPts val="0"/>
              </a:spcBef>
              <a:spcAft>
                <a:spcPts val="0"/>
              </a:spcAft>
              <a:buSzPts val="4800"/>
              <a:buFont typeface="Crimson Text"/>
              <a:buNone/>
              <a:defRPr sz="4800">
                <a:latin typeface="Crimson Text"/>
                <a:ea typeface="Crimson Text"/>
                <a:cs typeface="Crimson Text"/>
                <a:sym typeface="Crimson Text"/>
              </a:defRPr>
            </a:lvl5pPr>
            <a:lvl6pPr lvl="5" rtl="0" algn="ctr">
              <a:spcBef>
                <a:spcPts val="0"/>
              </a:spcBef>
              <a:spcAft>
                <a:spcPts val="0"/>
              </a:spcAft>
              <a:buSzPts val="4800"/>
              <a:buFont typeface="Crimson Text"/>
              <a:buNone/>
              <a:defRPr sz="4800">
                <a:latin typeface="Crimson Text"/>
                <a:ea typeface="Crimson Text"/>
                <a:cs typeface="Crimson Text"/>
                <a:sym typeface="Crimson Text"/>
              </a:defRPr>
            </a:lvl6pPr>
            <a:lvl7pPr lvl="6" rtl="0" algn="ctr">
              <a:spcBef>
                <a:spcPts val="0"/>
              </a:spcBef>
              <a:spcAft>
                <a:spcPts val="0"/>
              </a:spcAft>
              <a:buSzPts val="4800"/>
              <a:buFont typeface="Crimson Text"/>
              <a:buNone/>
              <a:defRPr sz="4800">
                <a:latin typeface="Crimson Text"/>
                <a:ea typeface="Crimson Text"/>
                <a:cs typeface="Crimson Text"/>
                <a:sym typeface="Crimson Text"/>
              </a:defRPr>
            </a:lvl7pPr>
            <a:lvl8pPr lvl="7" rtl="0" algn="ctr">
              <a:spcBef>
                <a:spcPts val="0"/>
              </a:spcBef>
              <a:spcAft>
                <a:spcPts val="0"/>
              </a:spcAft>
              <a:buSzPts val="4800"/>
              <a:buFont typeface="Crimson Text"/>
              <a:buNone/>
              <a:defRPr sz="4800">
                <a:latin typeface="Crimson Text"/>
                <a:ea typeface="Crimson Text"/>
                <a:cs typeface="Crimson Text"/>
                <a:sym typeface="Crimson Text"/>
              </a:defRPr>
            </a:lvl8pPr>
            <a:lvl9pPr lvl="8" rtl="0" algn="ctr">
              <a:spcBef>
                <a:spcPts val="0"/>
              </a:spcBef>
              <a:spcAft>
                <a:spcPts val="0"/>
              </a:spcAft>
              <a:buSzPts val="4800"/>
              <a:buFont typeface="Crimson Text"/>
              <a:buNone/>
              <a:defRPr sz="4800">
                <a:latin typeface="Crimson Text"/>
                <a:ea typeface="Crimson Text"/>
                <a:cs typeface="Crimson Text"/>
                <a:sym typeface="Crimson Text"/>
              </a:defRPr>
            </a:lvl9pPr>
          </a:lstStyle>
          <a:p/>
        </p:txBody>
      </p:sp>
      <p:sp>
        <p:nvSpPr>
          <p:cNvPr id="115" name="Google Shape;115;p15"/>
          <p:cNvSpPr txBox="1"/>
          <p:nvPr>
            <p:ph idx="1" type="subTitle"/>
          </p:nvPr>
        </p:nvSpPr>
        <p:spPr>
          <a:xfrm>
            <a:off x="1842900" y="1661963"/>
            <a:ext cx="5458200" cy="997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20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16" name="Google Shape;116;p1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17" name="Google Shape;117;p1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CUSTOM_12">
    <p:spTree>
      <p:nvGrpSpPr>
        <p:cNvPr id="118" name="Shape 118"/>
        <p:cNvGrpSpPr/>
        <p:nvPr/>
      </p:nvGrpSpPr>
      <p:grpSpPr>
        <a:xfrm>
          <a:off x="0" y="0"/>
          <a:ext cx="0" cy="0"/>
          <a:chOff x="0" y="0"/>
          <a:chExt cx="0" cy="0"/>
        </a:xfrm>
      </p:grpSpPr>
      <p:sp>
        <p:nvSpPr>
          <p:cNvPr id="119" name="Google Shape;119;p16"/>
          <p:cNvSpPr txBox="1"/>
          <p:nvPr>
            <p:ph type="title"/>
          </p:nvPr>
        </p:nvSpPr>
        <p:spPr>
          <a:xfrm>
            <a:off x="699900" y="2821263"/>
            <a:ext cx="4323000" cy="497700"/>
          </a:xfrm>
          <a:prstGeom prst="rect">
            <a:avLst/>
          </a:prstGeom>
        </p:spPr>
        <p:txBody>
          <a:bodyPr anchorCtr="0" anchor="t" bIns="91425" lIns="91425" spcFirstLastPara="1" rIns="91425" wrap="square" tIns="91425">
            <a:noAutofit/>
          </a:bodyPr>
          <a:lstStyle>
            <a:lvl1pPr lvl="0" rtl="0">
              <a:spcBef>
                <a:spcPts val="0"/>
              </a:spcBef>
              <a:spcAft>
                <a:spcPts val="0"/>
              </a:spcAft>
              <a:buSzPts val="4800"/>
              <a:buNone/>
              <a:defRPr/>
            </a:lvl1pPr>
            <a:lvl2pPr lvl="1" rtl="0" algn="ctr">
              <a:spcBef>
                <a:spcPts val="0"/>
              </a:spcBef>
              <a:spcAft>
                <a:spcPts val="0"/>
              </a:spcAft>
              <a:buSzPts val="4800"/>
              <a:buFont typeface="Crimson Text"/>
              <a:buNone/>
              <a:defRPr sz="4800">
                <a:latin typeface="Crimson Text"/>
                <a:ea typeface="Crimson Text"/>
                <a:cs typeface="Crimson Text"/>
                <a:sym typeface="Crimson Text"/>
              </a:defRPr>
            </a:lvl2pPr>
            <a:lvl3pPr lvl="2" rtl="0" algn="ctr">
              <a:spcBef>
                <a:spcPts val="0"/>
              </a:spcBef>
              <a:spcAft>
                <a:spcPts val="0"/>
              </a:spcAft>
              <a:buSzPts val="4800"/>
              <a:buFont typeface="Crimson Text"/>
              <a:buNone/>
              <a:defRPr sz="4800">
                <a:latin typeface="Crimson Text"/>
                <a:ea typeface="Crimson Text"/>
                <a:cs typeface="Crimson Text"/>
                <a:sym typeface="Crimson Text"/>
              </a:defRPr>
            </a:lvl3pPr>
            <a:lvl4pPr lvl="3" rtl="0" algn="ctr">
              <a:spcBef>
                <a:spcPts val="0"/>
              </a:spcBef>
              <a:spcAft>
                <a:spcPts val="0"/>
              </a:spcAft>
              <a:buSzPts val="4800"/>
              <a:buFont typeface="Crimson Text"/>
              <a:buNone/>
              <a:defRPr sz="4800">
                <a:latin typeface="Crimson Text"/>
                <a:ea typeface="Crimson Text"/>
                <a:cs typeface="Crimson Text"/>
                <a:sym typeface="Crimson Text"/>
              </a:defRPr>
            </a:lvl4pPr>
            <a:lvl5pPr lvl="4" rtl="0" algn="ctr">
              <a:spcBef>
                <a:spcPts val="0"/>
              </a:spcBef>
              <a:spcAft>
                <a:spcPts val="0"/>
              </a:spcAft>
              <a:buSzPts val="4800"/>
              <a:buFont typeface="Crimson Text"/>
              <a:buNone/>
              <a:defRPr sz="4800">
                <a:latin typeface="Crimson Text"/>
                <a:ea typeface="Crimson Text"/>
                <a:cs typeface="Crimson Text"/>
                <a:sym typeface="Crimson Text"/>
              </a:defRPr>
            </a:lvl5pPr>
            <a:lvl6pPr lvl="5" rtl="0" algn="ctr">
              <a:spcBef>
                <a:spcPts val="0"/>
              </a:spcBef>
              <a:spcAft>
                <a:spcPts val="0"/>
              </a:spcAft>
              <a:buSzPts val="4800"/>
              <a:buFont typeface="Crimson Text"/>
              <a:buNone/>
              <a:defRPr sz="4800">
                <a:latin typeface="Crimson Text"/>
                <a:ea typeface="Crimson Text"/>
                <a:cs typeface="Crimson Text"/>
                <a:sym typeface="Crimson Text"/>
              </a:defRPr>
            </a:lvl6pPr>
            <a:lvl7pPr lvl="6" rtl="0" algn="ctr">
              <a:spcBef>
                <a:spcPts val="0"/>
              </a:spcBef>
              <a:spcAft>
                <a:spcPts val="0"/>
              </a:spcAft>
              <a:buSzPts val="4800"/>
              <a:buFont typeface="Crimson Text"/>
              <a:buNone/>
              <a:defRPr sz="4800">
                <a:latin typeface="Crimson Text"/>
                <a:ea typeface="Crimson Text"/>
                <a:cs typeface="Crimson Text"/>
                <a:sym typeface="Crimson Text"/>
              </a:defRPr>
            </a:lvl7pPr>
            <a:lvl8pPr lvl="7" rtl="0" algn="ctr">
              <a:spcBef>
                <a:spcPts val="0"/>
              </a:spcBef>
              <a:spcAft>
                <a:spcPts val="0"/>
              </a:spcAft>
              <a:buSzPts val="4800"/>
              <a:buFont typeface="Crimson Text"/>
              <a:buNone/>
              <a:defRPr sz="4800">
                <a:latin typeface="Crimson Text"/>
                <a:ea typeface="Crimson Text"/>
                <a:cs typeface="Crimson Text"/>
                <a:sym typeface="Crimson Text"/>
              </a:defRPr>
            </a:lvl8pPr>
            <a:lvl9pPr lvl="8" rtl="0" algn="ctr">
              <a:spcBef>
                <a:spcPts val="0"/>
              </a:spcBef>
              <a:spcAft>
                <a:spcPts val="0"/>
              </a:spcAft>
              <a:buSzPts val="4800"/>
              <a:buFont typeface="Crimson Text"/>
              <a:buNone/>
              <a:defRPr sz="4800">
                <a:latin typeface="Crimson Text"/>
                <a:ea typeface="Crimson Text"/>
                <a:cs typeface="Crimson Text"/>
                <a:sym typeface="Crimson Text"/>
              </a:defRPr>
            </a:lvl9pPr>
          </a:lstStyle>
          <a:p/>
        </p:txBody>
      </p:sp>
      <p:sp>
        <p:nvSpPr>
          <p:cNvPr id="120" name="Google Shape;120;p16"/>
          <p:cNvSpPr txBox="1"/>
          <p:nvPr>
            <p:ph idx="1" type="subTitle"/>
          </p:nvPr>
        </p:nvSpPr>
        <p:spPr>
          <a:xfrm>
            <a:off x="699900" y="1675902"/>
            <a:ext cx="5458200" cy="997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20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21" name="Google Shape;121;p1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22" name="Google Shape;122;p1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23" name="Google Shape;123;p16"/>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24" name="Google Shape;124;p16"/>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3">
    <p:spTree>
      <p:nvGrpSpPr>
        <p:cNvPr id="125" name="Shape 125"/>
        <p:cNvGrpSpPr/>
        <p:nvPr/>
      </p:nvGrpSpPr>
      <p:grpSpPr>
        <a:xfrm>
          <a:off x="0" y="0"/>
          <a:ext cx="0" cy="0"/>
          <a:chOff x="0" y="0"/>
          <a:chExt cx="0" cy="0"/>
        </a:xfrm>
      </p:grpSpPr>
      <p:sp>
        <p:nvSpPr>
          <p:cNvPr id="126" name="Google Shape;126;p17"/>
          <p:cNvSpPr txBox="1"/>
          <p:nvPr>
            <p:ph idx="1" type="subTitle"/>
          </p:nvPr>
        </p:nvSpPr>
        <p:spPr>
          <a:xfrm>
            <a:off x="2648400" y="1682000"/>
            <a:ext cx="3847200" cy="2379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Char char="●"/>
              <a:defRPr sz="1400"/>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
        <p:nvSpPr>
          <p:cNvPr id="127" name="Google Shape;127;p17"/>
          <p:cNvSpPr txBox="1"/>
          <p:nvPr>
            <p:ph type="title"/>
          </p:nvPr>
        </p:nvSpPr>
        <p:spPr>
          <a:xfrm>
            <a:off x="1732050" y="445025"/>
            <a:ext cx="56799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cxnSp>
        <p:nvCxnSpPr>
          <p:cNvPr id="128" name="Google Shape;128;p1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29" name="Google Shape;129;p1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30" name="Google Shape;130;p17"/>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31" name="Google Shape;131;p17"/>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3">
    <p:spTree>
      <p:nvGrpSpPr>
        <p:cNvPr id="132" name="Shape 132"/>
        <p:cNvGrpSpPr/>
        <p:nvPr/>
      </p:nvGrpSpPr>
      <p:grpSpPr>
        <a:xfrm>
          <a:off x="0" y="0"/>
          <a:ext cx="0" cy="0"/>
          <a:chOff x="0" y="0"/>
          <a:chExt cx="0" cy="0"/>
        </a:xfrm>
      </p:grpSpPr>
      <p:sp>
        <p:nvSpPr>
          <p:cNvPr id="133" name="Google Shape;133;p18"/>
          <p:cNvSpPr txBox="1"/>
          <p:nvPr>
            <p:ph type="title"/>
          </p:nvPr>
        </p:nvSpPr>
        <p:spPr>
          <a:xfrm>
            <a:off x="1994850" y="1482825"/>
            <a:ext cx="5154300" cy="1291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9000"/>
              <a:buNone/>
              <a:defRPr sz="9000"/>
            </a:lvl1pPr>
            <a:lvl2pPr lvl="1" rtl="0" algn="ctr">
              <a:spcBef>
                <a:spcPts val="0"/>
              </a:spcBef>
              <a:spcAft>
                <a:spcPts val="0"/>
              </a:spcAft>
              <a:buSzPts val="9000"/>
              <a:buNone/>
              <a:defRPr sz="9000"/>
            </a:lvl2pPr>
            <a:lvl3pPr lvl="2" rtl="0" algn="ctr">
              <a:spcBef>
                <a:spcPts val="0"/>
              </a:spcBef>
              <a:spcAft>
                <a:spcPts val="0"/>
              </a:spcAft>
              <a:buSzPts val="9000"/>
              <a:buNone/>
              <a:defRPr sz="9000"/>
            </a:lvl3pPr>
            <a:lvl4pPr lvl="3" rtl="0" algn="ctr">
              <a:spcBef>
                <a:spcPts val="0"/>
              </a:spcBef>
              <a:spcAft>
                <a:spcPts val="0"/>
              </a:spcAft>
              <a:buSzPts val="9000"/>
              <a:buNone/>
              <a:defRPr sz="9000"/>
            </a:lvl4pPr>
            <a:lvl5pPr lvl="4" rtl="0" algn="ctr">
              <a:spcBef>
                <a:spcPts val="0"/>
              </a:spcBef>
              <a:spcAft>
                <a:spcPts val="0"/>
              </a:spcAft>
              <a:buSzPts val="9000"/>
              <a:buNone/>
              <a:defRPr sz="9000"/>
            </a:lvl5pPr>
            <a:lvl6pPr lvl="5" rtl="0" algn="ctr">
              <a:spcBef>
                <a:spcPts val="0"/>
              </a:spcBef>
              <a:spcAft>
                <a:spcPts val="0"/>
              </a:spcAft>
              <a:buSzPts val="9000"/>
              <a:buNone/>
              <a:defRPr sz="9000"/>
            </a:lvl6pPr>
            <a:lvl7pPr lvl="6" rtl="0" algn="ctr">
              <a:spcBef>
                <a:spcPts val="0"/>
              </a:spcBef>
              <a:spcAft>
                <a:spcPts val="0"/>
              </a:spcAft>
              <a:buSzPts val="9000"/>
              <a:buNone/>
              <a:defRPr sz="9000"/>
            </a:lvl7pPr>
            <a:lvl8pPr lvl="7" rtl="0" algn="ctr">
              <a:spcBef>
                <a:spcPts val="0"/>
              </a:spcBef>
              <a:spcAft>
                <a:spcPts val="0"/>
              </a:spcAft>
              <a:buSzPts val="9000"/>
              <a:buNone/>
              <a:defRPr sz="9000"/>
            </a:lvl8pPr>
            <a:lvl9pPr lvl="8" rtl="0" algn="ctr">
              <a:spcBef>
                <a:spcPts val="0"/>
              </a:spcBef>
              <a:spcAft>
                <a:spcPts val="0"/>
              </a:spcAft>
              <a:buSzPts val="9000"/>
              <a:buNone/>
              <a:defRPr sz="9000"/>
            </a:lvl9pPr>
          </a:lstStyle>
          <a:p/>
        </p:txBody>
      </p:sp>
      <p:sp>
        <p:nvSpPr>
          <p:cNvPr id="134" name="Google Shape;134;p18"/>
          <p:cNvSpPr txBox="1"/>
          <p:nvPr>
            <p:ph idx="1" type="subTitle"/>
          </p:nvPr>
        </p:nvSpPr>
        <p:spPr>
          <a:xfrm>
            <a:off x="2299500" y="2972150"/>
            <a:ext cx="4545000" cy="554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cxnSp>
        <p:nvCxnSpPr>
          <p:cNvPr id="135" name="Google Shape;135;p1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36" name="Google Shape;136;p1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4">
    <p:spTree>
      <p:nvGrpSpPr>
        <p:cNvPr id="137" name="Shape 137"/>
        <p:cNvGrpSpPr/>
        <p:nvPr/>
      </p:nvGrpSpPr>
      <p:grpSpPr>
        <a:xfrm>
          <a:off x="0" y="0"/>
          <a:ext cx="0" cy="0"/>
          <a:chOff x="0" y="0"/>
          <a:chExt cx="0" cy="0"/>
        </a:xfrm>
      </p:grpSpPr>
      <p:sp>
        <p:nvSpPr>
          <p:cNvPr id="138" name="Google Shape;138;p19"/>
          <p:cNvSpPr txBox="1"/>
          <p:nvPr>
            <p:ph type="title"/>
          </p:nvPr>
        </p:nvSpPr>
        <p:spPr>
          <a:xfrm>
            <a:off x="3742850" y="1549875"/>
            <a:ext cx="4545000" cy="1291200"/>
          </a:xfrm>
          <a:prstGeom prst="rect">
            <a:avLst/>
          </a:prstGeom>
        </p:spPr>
        <p:txBody>
          <a:bodyPr anchorCtr="0" anchor="t" bIns="91425" lIns="91425" spcFirstLastPara="1" rIns="91425" wrap="square" tIns="91425">
            <a:noAutofit/>
          </a:bodyPr>
          <a:lstStyle>
            <a:lvl1pPr lvl="0" rtl="0">
              <a:spcBef>
                <a:spcPts val="0"/>
              </a:spcBef>
              <a:spcAft>
                <a:spcPts val="0"/>
              </a:spcAft>
              <a:buSzPts val="9000"/>
              <a:buNone/>
              <a:defRPr sz="9000"/>
            </a:lvl1pPr>
            <a:lvl2pPr lvl="1" rtl="0">
              <a:spcBef>
                <a:spcPts val="0"/>
              </a:spcBef>
              <a:spcAft>
                <a:spcPts val="0"/>
              </a:spcAft>
              <a:buSzPts val="9000"/>
              <a:buNone/>
              <a:defRPr sz="9000"/>
            </a:lvl2pPr>
            <a:lvl3pPr lvl="2" rtl="0">
              <a:spcBef>
                <a:spcPts val="0"/>
              </a:spcBef>
              <a:spcAft>
                <a:spcPts val="0"/>
              </a:spcAft>
              <a:buSzPts val="9000"/>
              <a:buNone/>
              <a:defRPr sz="9000"/>
            </a:lvl3pPr>
            <a:lvl4pPr lvl="3" rtl="0">
              <a:spcBef>
                <a:spcPts val="0"/>
              </a:spcBef>
              <a:spcAft>
                <a:spcPts val="0"/>
              </a:spcAft>
              <a:buSzPts val="9000"/>
              <a:buNone/>
              <a:defRPr sz="9000"/>
            </a:lvl4pPr>
            <a:lvl5pPr lvl="4" rtl="0">
              <a:spcBef>
                <a:spcPts val="0"/>
              </a:spcBef>
              <a:spcAft>
                <a:spcPts val="0"/>
              </a:spcAft>
              <a:buSzPts val="9000"/>
              <a:buNone/>
              <a:defRPr sz="9000"/>
            </a:lvl5pPr>
            <a:lvl6pPr lvl="5" rtl="0">
              <a:spcBef>
                <a:spcPts val="0"/>
              </a:spcBef>
              <a:spcAft>
                <a:spcPts val="0"/>
              </a:spcAft>
              <a:buSzPts val="9000"/>
              <a:buNone/>
              <a:defRPr sz="9000"/>
            </a:lvl6pPr>
            <a:lvl7pPr lvl="6" rtl="0">
              <a:spcBef>
                <a:spcPts val="0"/>
              </a:spcBef>
              <a:spcAft>
                <a:spcPts val="0"/>
              </a:spcAft>
              <a:buSzPts val="9000"/>
              <a:buNone/>
              <a:defRPr sz="9000"/>
            </a:lvl7pPr>
            <a:lvl8pPr lvl="7" rtl="0">
              <a:spcBef>
                <a:spcPts val="0"/>
              </a:spcBef>
              <a:spcAft>
                <a:spcPts val="0"/>
              </a:spcAft>
              <a:buSzPts val="9000"/>
              <a:buNone/>
              <a:defRPr sz="9000"/>
            </a:lvl8pPr>
            <a:lvl9pPr lvl="8" rtl="0">
              <a:spcBef>
                <a:spcPts val="0"/>
              </a:spcBef>
              <a:spcAft>
                <a:spcPts val="0"/>
              </a:spcAft>
              <a:buSzPts val="9000"/>
              <a:buNone/>
              <a:defRPr sz="9000"/>
            </a:lvl9pPr>
          </a:lstStyle>
          <a:p/>
        </p:txBody>
      </p:sp>
      <p:sp>
        <p:nvSpPr>
          <p:cNvPr id="139" name="Google Shape;139;p19"/>
          <p:cNvSpPr txBox="1"/>
          <p:nvPr>
            <p:ph idx="1" type="subTitle"/>
          </p:nvPr>
        </p:nvSpPr>
        <p:spPr>
          <a:xfrm>
            <a:off x="3742850" y="3039213"/>
            <a:ext cx="4545000" cy="55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4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cxnSp>
        <p:nvCxnSpPr>
          <p:cNvPr id="140" name="Google Shape;140;p1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41" name="Google Shape;141;p1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42" name="Google Shape;142;p19"/>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43" name="Google Shape;143;p19"/>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44" name="Google Shape;144;p19"/>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45" name="Google Shape;145;p19"/>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5">
    <p:spTree>
      <p:nvGrpSpPr>
        <p:cNvPr id="146" name="Shape 146"/>
        <p:cNvGrpSpPr/>
        <p:nvPr/>
      </p:nvGrpSpPr>
      <p:grpSpPr>
        <a:xfrm>
          <a:off x="0" y="0"/>
          <a:ext cx="0" cy="0"/>
          <a:chOff x="0" y="0"/>
          <a:chExt cx="0" cy="0"/>
        </a:xfrm>
      </p:grpSpPr>
      <p:sp>
        <p:nvSpPr>
          <p:cNvPr id="147" name="Google Shape;147;p20"/>
          <p:cNvSpPr txBox="1"/>
          <p:nvPr>
            <p:ph type="title"/>
          </p:nvPr>
        </p:nvSpPr>
        <p:spPr>
          <a:xfrm>
            <a:off x="1677925" y="2511803"/>
            <a:ext cx="3714900" cy="805800"/>
          </a:xfrm>
          <a:prstGeom prst="rect">
            <a:avLst/>
          </a:prstGeom>
          <a:noFill/>
        </p:spPr>
        <p:txBody>
          <a:bodyPr anchorCtr="0" anchor="t" bIns="91425" lIns="91425" spcFirstLastPara="1" rIns="91425" wrap="square" tIns="91425">
            <a:noAutofit/>
          </a:bodyPr>
          <a:lstStyle>
            <a:lvl1pPr lvl="0" rtl="0" algn="r">
              <a:spcBef>
                <a:spcPts val="0"/>
              </a:spcBef>
              <a:spcAft>
                <a:spcPts val="0"/>
              </a:spcAft>
              <a:buClr>
                <a:schemeClr val="accent4"/>
              </a:buClr>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48" name="Google Shape;148;p20"/>
          <p:cNvSpPr txBox="1"/>
          <p:nvPr>
            <p:ph hasCustomPrompt="1" idx="2" type="title"/>
          </p:nvPr>
        </p:nvSpPr>
        <p:spPr>
          <a:xfrm>
            <a:off x="3741925" y="1484693"/>
            <a:ext cx="1650900" cy="978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6000"/>
              <a:buNone/>
              <a:defRPr sz="7000">
                <a:solidFill>
                  <a:schemeClr val="accent1"/>
                </a:solidFill>
              </a:defRPr>
            </a:lvl1pPr>
            <a:lvl2pPr lvl="1" rtl="0" algn="ctr">
              <a:spcBef>
                <a:spcPts val="0"/>
              </a:spcBef>
              <a:spcAft>
                <a:spcPts val="0"/>
              </a:spcAft>
              <a:buSzPts val="6000"/>
              <a:buNone/>
              <a:defRPr b="1" sz="6000"/>
            </a:lvl2pPr>
            <a:lvl3pPr lvl="2" rtl="0" algn="ctr">
              <a:spcBef>
                <a:spcPts val="0"/>
              </a:spcBef>
              <a:spcAft>
                <a:spcPts val="0"/>
              </a:spcAft>
              <a:buSzPts val="6000"/>
              <a:buNone/>
              <a:defRPr b="1" sz="6000"/>
            </a:lvl3pPr>
            <a:lvl4pPr lvl="3" rtl="0" algn="ctr">
              <a:spcBef>
                <a:spcPts val="0"/>
              </a:spcBef>
              <a:spcAft>
                <a:spcPts val="0"/>
              </a:spcAft>
              <a:buSzPts val="6000"/>
              <a:buNone/>
              <a:defRPr b="1" sz="6000"/>
            </a:lvl4pPr>
            <a:lvl5pPr lvl="4" rtl="0" algn="ctr">
              <a:spcBef>
                <a:spcPts val="0"/>
              </a:spcBef>
              <a:spcAft>
                <a:spcPts val="0"/>
              </a:spcAft>
              <a:buSzPts val="6000"/>
              <a:buNone/>
              <a:defRPr b="1" sz="6000"/>
            </a:lvl5pPr>
            <a:lvl6pPr lvl="5" rtl="0" algn="ctr">
              <a:spcBef>
                <a:spcPts val="0"/>
              </a:spcBef>
              <a:spcAft>
                <a:spcPts val="0"/>
              </a:spcAft>
              <a:buSzPts val="6000"/>
              <a:buNone/>
              <a:defRPr b="1" sz="6000"/>
            </a:lvl6pPr>
            <a:lvl7pPr lvl="6" rtl="0" algn="ctr">
              <a:spcBef>
                <a:spcPts val="0"/>
              </a:spcBef>
              <a:spcAft>
                <a:spcPts val="0"/>
              </a:spcAft>
              <a:buSzPts val="6000"/>
              <a:buNone/>
              <a:defRPr b="1" sz="6000"/>
            </a:lvl7pPr>
            <a:lvl8pPr lvl="7" rtl="0" algn="ctr">
              <a:spcBef>
                <a:spcPts val="0"/>
              </a:spcBef>
              <a:spcAft>
                <a:spcPts val="0"/>
              </a:spcAft>
              <a:buSzPts val="6000"/>
              <a:buNone/>
              <a:defRPr b="1" sz="6000"/>
            </a:lvl8pPr>
            <a:lvl9pPr lvl="8" rtl="0" algn="ctr">
              <a:spcBef>
                <a:spcPts val="0"/>
              </a:spcBef>
              <a:spcAft>
                <a:spcPts val="0"/>
              </a:spcAft>
              <a:buSzPts val="6000"/>
              <a:buNone/>
              <a:defRPr b="1" sz="6000"/>
            </a:lvl9pPr>
          </a:lstStyle>
          <a:p>
            <a:r>
              <a:t>xx%</a:t>
            </a:r>
          </a:p>
        </p:txBody>
      </p:sp>
      <p:sp>
        <p:nvSpPr>
          <p:cNvPr id="149" name="Google Shape;149;p20"/>
          <p:cNvSpPr txBox="1"/>
          <p:nvPr>
            <p:ph idx="1" type="subTitle"/>
          </p:nvPr>
        </p:nvSpPr>
        <p:spPr>
          <a:xfrm>
            <a:off x="831625" y="3244000"/>
            <a:ext cx="4561200" cy="393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8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50" name="Google Shape;150;p20"/>
          <p:cNvCxnSpPr/>
          <p:nvPr/>
        </p:nvCxnSpPr>
        <p:spPr>
          <a:xfrm rot="10800000">
            <a:off x="-30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51" name="Google Shape;151;p20"/>
          <p:cNvCxnSpPr/>
          <p:nvPr/>
        </p:nvCxnSpPr>
        <p:spPr>
          <a:xfrm rot="10800000">
            <a:off x="-30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52" name="Google Shape;152;p20"/>
          <p:cNvCxnSpPr/>
          <p:nvPr/>
        </p:nvCxnSpPr>
        <p:spPr>
          <a:xfrm>
            <a:off x="-112875" y="3979775"/>
            <a:ext cx="1378500" cy="12363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53" name="Google Shape;153;p20"/>
          <p:cNvCxnSpPr/>
          <p:nvPr/>
        </p:nvCxnSpPr>
        <p:spPr>
          <a:xfrm>
            <a:off x="7908725" y="-88700"/>
            <a:ext cx="1418700" cy="1064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154" name="Shape 154"/>
        <p:cNvGrpSpPr/>
        <p:nvPr/>
      </p:nvGrpSpPr>
      <p:grpSpPr>
        <a:xfrm>
          <a:off x="0" y="0"/>
          <a:ext cx="0" cy="0"/>
          <a:chOff x="0" y="0"/>
          <a:chExt cx="0" cy="0"/>
        </a:xfrm>
      </p:grpSpPr>
      <p:sp>
        <p:nvSpPr>
          <p:cNvPr id="155" name="Google Shape;155;p21"/>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56" name="Google Shape;156;p2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57" name="Google Shape;157;p2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58" name="Google Shape;158;p21"/>
          <p:cNvCxnSpPr/>
          <p:nvPr/>
        </p:nvCxnSpPr>
        <p:spPr>
          <a:xfrm>
            <a:off x="7207350" y="-153175"/>
            <a:ext cx="2120400" cy="12738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6">
    <p:spTree>
      <p:nvGrpSpPr>
        <p:cNvPr id="159" name="Shape 159"/>
        <p:cNvGrpSpPr/>
        <p:nvPr/>
      </p:nvGrpSpPr>
      <p:grpSpPr>
        <a:xfrm>
          <a:off x="0" y="0"/>
          <a:ext cx="0" cy="0"/>
          <a:chOff x="0" y="0"/>
          <a:chExt cx="0" cy="0"/>
        </a:xfrm>
      </p:grpSpPr>
      <p:cxnSp>
        <p:nvCxnSpPr>
          <p:cNvPr id="160" name="Google Shape;160;p2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61" name="Google Shape;161;p2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62" name="Google Shape;162;p22"/>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63" name="Google Shape;163;p22"/>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64" name="Google Shape;164;p22"/>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65" name="Google Shape;165;p22"/>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166" name="Google Shape;166;p22"/>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7">
    <p:spTree>
      <p:nvGrpSpPr>
        <p:cNvPr id="167" name="Shape 167"/>
        <p:cNvGrpSpPr/>
        <p:nvPr/>
      </p:nvGrpSpPr>
      <p:grpSpPr>
        <a:xfrm>
          <a:off x="0" y="0"/>
          <a:ext cx="0" cy="0"/>
          <a:chOff x="0" y="0"/>
          <a:chExt cx="0" cy="0"/>
        </a:xfrm>
      </p:grpSpPr>
      <p:sp>
        <p:nvSpPr>
          <p:cNvPr id="168" name="Google Shape;168;p23"/>
          <p:cNvSpPr txBox="1"/>
          <p:nvPr>
            <p:ph type="title"/>
          </p:nvPr>
        </p:nvSpPr>
        <p:spPr>
          <a:xfrm>
            <a:off x="1877475" y="445025"/>
            <a:ext cx="538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69" name="Google Shape;169;p23"/>
          <p:cNvSpPr txBox="1"/>
          <p:nvPr>
            <p:ph idx="1" type="subTitle"/>
          </p:nvPr>
        </p:nvSpPr>
        <p:spPr>
          <a:xfrm>
            <a:off x="3226708" y="1405390"/>
            <a:ext cx="2486100" cy="4011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70" name="Google Shape;170;p23"/>
          <p:cNvSpPr txBox="1"/>
          <p:nvPr>
            <p:ph idx="2" type="subTitle"/>
          </p:nvPr>
        </p:nvSpPr>
        <p:spPr>
          <a:xfrm>
            <a:off x="3226708" y="180641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71" name="Google Shape;171;p23"/>
          <p:cNvSpPr txBox="1"/>
          <p:nvPr>
            <p:ph idx="3" type="subTitle"/>
          </p:nvPr>
        </p:nvSpPr>
        <p:spPr>
          <a:xfrm>
            <a:off x="719108" y="1405390"/>
            <a:ext cx="2486100" cy="4011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72" name="Google Shape;172;p23"/>
          <p:cNvSpPr txBox="1"/>
          <p:nvPr>
            <p:ph idx="4" type="subTitle"/>
          </p:nvPr>
        </p:nvSpPr>
        <p:spPr>
          <a:xfrm>
            <a:off x="719108" y="180641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73" name="Google Shape;173;p23"/>
          <p:cNvSpPr txBox="1"/>
          <p:nvPr>
            <p:ph idx="5" type="subTitle"/>
          </p:nvPr>
        </p:nvSpPr>
        <p:spPr>
          <a:xfrm>
            <a:off x="3226708" y="3171118"/>
            <a:ext cx="2486100" cy="461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74" name="Google Shape;174;p23"/>
          <p:cNvSpPr txBox="1"/>
          <p:nvPr>
            <p:ph idx="6" type="subTitle"/>
          </p:nvPr>
        </p:nvSpPr>
        <p:spPr>
          <a:xfrm>
            <a:off x="3226708" y="356548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75" name="Google Shape;175;p23"/>
          <p:cNvSpPr txBox="1"/>
          <p:nvPr>
            <p:ph idx="7" type="subTitle"/>
          </p:nvPr>
        </p:nvSpPr>
        <p:spPr>
          <a:xfrm>
            <a:off x="719108" y="3171118"/>
            <a:ext cx="2486100" cy="461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76" name="Google Shape;176;p23"/>
          <p:cNvSpPr txBox="1"/>
          <p:nvPr>
            <p:ph idx="8" type="subTitle"/>
          </p:nvPr>
        </p:nvSpPr>
        <p:spPr>
          <a:xfrm>
            <a:off x="719158" y="356548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77" name="Google Shape;177;p2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78" name="Google Shape;178;p2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8">
    <p:spTree>
      <p:nvGrpSpPr>
        <p:cNvPr id="179" name="Shape 179"/>
        <p:cNvGrpSpPr/>
        <p:nvPr/>
      </p:nvGrpSpPr>
      <p:grpSpPr>
        <a:xfrm>
          <a:off x="0" y="0"/>
          <a:ext cx="0" cy="0"/>
          <a:chOff x="0" y="0"/>
          <a:chExt cx="0" cy="0"/>
        </a:xfrm>
      </p:grpSpPr>
      <p:cxnSp>
        <p:nvCxnSpPr>
          <p:cNvPr id="180" name="Google Shape;180;p2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81" name="Google Shape;181;p2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82" name="Google Shape;182;p24"/>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83" name="Google Shape;183;p24"/>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184" name="Google Shape;184;p24"/>
          <p:cNvSpPr txBox="1"/>
          <p:nvPr>
            <p:ph idx="1" type="body"/>
          </p:nvPr>
        </p:nvSpPr>
        <p:spPr>
          <a:xfrm>
            <a:off x="5547900" y="3007750"/>
            <a:ext cx="2883000" cy="1595400"/>
          </a:xfrm>
          <a:prstGeom prst="rect">
            <a:avLst/>
          </a:prstGeom>
        </p:spPr>
        <p:txBody>
          <a:bodyPr anchorCtr="0" anchor="t" bIns="91425" lIns="91425" spcFirstLastPara="1" rIns="91425" wrap="square" tIns="91425">
            <a:noAutofit/>
          </a:bodyPr>
          <a:lstStyle>
            <a:lvl1pPr indent="-342900" lvl="0" marL="457200" rtl="0">
              <a:lnSpc>
                <a:spcPct val="100000"/>
              </a:lnSpc>
              <a:spcBef>
                <a:spcPts val="0"/>
              </a:spcBef>
              <a:spcAft>
                <a:spcPts val="0"/>
              </a:spcAft>
              <a:buSzPts val="1800"/>
              <a:buChar char="●"/>
              <a:defRPr sz="3000">
                <a:solidFill>
                  <a:schemeClr val="dk1"/>
                </a:solidFill>
                <a:latin typeface="Vidaloka"/>
                <a:ea typeface="Vidaloka"/>
                <a:cs typeface="Vidaloka"/>
                <a:sym typeface="Vidaloka"/>
              </a:defRPr>
            </a:lvl1pPr>
            <a:lvl2pPr indent="-317500" lvl="1" marL="914400" rtl="0">
              <a:lnSpc>
                <a:spcPct val="100000"/>
              </a:lnSpc>
              <a:spcBef>
                <a:spcPts val="0"/>
              </a:spcBef>
              <a:spcAft>
                <a:spcPts val="0"/>
              </a:spcAft>
              <a:buSzPts val="1400"/>
              <a:buChar char="○"/>
              <a:defRPr sz="3000">
                <a:latin typeface="Vidaloka"/>
                <a:ea typeface="Vidaloka"/>
                <a:cs typeface="Vidaloka"/>
                <a:sym typeface="Vidaloka"/>
              </a:defRPr>
            </a:lvl2pPr>
            <a:lvl3pPr indent="-317500" lvl="2" marL="1371600" rtl="0">
              <a:lnSpc>
                <a:spcPct val="100000"/>
              </a:lnSpc>
              <a:spcBef>
                <a:spcPts val="0"/>
              </a:spcBef>
              <a:spcAft>
                <a:spcPts val="0"/>
              </a:spcAft>
              <a:buSzPts val="1400"/>
              <a:buChar char="■"/>
              <a:defRPr sz="3000">
                <a:latin typeface="Vidaloka"/>
                <a:ea typeface="Vidaloka"/>
                <a:cs typeface="Vidaloka"/>
                <a:sym typeface="Vidaloka"/>
              </a:defRPr>
            </a:lvl3pPr>
            <a:lvl4pPr indent="-317500" lvl="3" marL="1828800" rtl="0">
              <a:lnSpc>
                <a:spcPct val="100000"/>
              </a:lnSpc>
              <a:spcBef>
                <a:spcPts val="0"/>
              </a:spcBef>
              <a:spcAft>
                <a:spcPts val="0"/>
              </a:spcAft>
              <a:buSzPts val="1400"/>
              <a:buChar char="●"/>
              <a:defRPr sz="3000">
                <a:latin typeface="Vidaloka"/>
                <a:ea typeface="Vidaloka"/>
                <a:cs typeface="Vidaloka"/>
                <a:sym typeface="Vidaloka"/>
              </a:defRPr>
            </a:lvl4pPr>
            <a:lvl5pPr indent="-317500" lvl="4" marL="2286000" rtl="0">
              <a:lnSpc>
                <a:spcPct val="100000"/>
              </a:lnSpc>
              <a:spcBef>
                <a:spcPts val="0"/>
              </a:spcBef>
              <a:spcAft>
                <a:spcPts val="0"/>
              </a:spcAft>
              <a:buSzPts val="1400"/>
              <a:buChar char="○"/>
              <a:defRPr sz="3000">
                <a:latin typeface="Vidaloka"/>
                <a:ea typeface="Vidaloka"/>
                <a:cs typeface="Vidaloka"/>
                <a:sym typeface="Vidaloka"/>
              </a:defRPr>
            </a:lvl5pPr>
            <a:lvl6pPr indent="-317500" lvl="5" marL="2743200" rtl="0">
              <a:lnSpc>
                <a:spcPct val="100000"/>
              </a:lnSpc>
              <a:spcBef>
                <a:spcPts val="0"/>
              </a:spcBef>
              <a:spcAft>
                <a:spcPts val="0"/>
              </a:spcAft>
              <a:buSzPts val="1400"/>
              <a:buChar char="■"/>
              <a:defRPr sz="3000">
                <a:latin typeface="Vidaloka"/>
                <a:ea typeface="Vidaloka"/>
                <a:cs typeface="Vidaloka"/>
                <a:sym typeface="Vidaloka"/>
              </a:defRPr>
            </a:lvl6pPr>
            <a:lvl7pPr indent="-317500" lvl="6" marL="3200400" rtl="0">
              <a:lnSpc>
                <a:spcPct val="100000"/>
              </a:lnSpc>
              <a:spcBef>
                <a:spcPts val="0"/>
              </a:spcBef>
              <a:spcAft>
                <a:spcPts val="0"/>
              </a:spcAft>
              <a:buSzPts val="1400"/>
              <a:buChar char="●"/>
              <a:defRPr sz="3000">
                <a:latin typeface="Vidaloka"/>
                <a:ea typeface="Vidaloka"/>
                <a:cs typeface="Vidaloka"/>
                <a:sym typeface="Vidaloka"/>
              </a:defRPr>
            </a:lvl7pPr>
            <a:lvl8pPr indent="-317500" lvl="7" marL="3657600" rtl="0">
              <a:lnSpc>
                <a:spcPct val="100000"/>
              </a:lnSpc>
              <a:spcBef>
                <a:spcPts val="0"/>
              </a:spcBef>
              <a:spcAft>
                <a:spcPts val="0"/>
              </a:spcAft>
              <a:buSzPts val="1400"/>
              <a:buChar char="○"/>
              <a:defRPr sz="3000">
                <a:latin typeface="Vidaloka"/>
                <a:ea typeface="Vidaloka"/>
                <a:cs typeface="Vidaloka"/>
                <a:sym typeface="Vidaloka"/>
              </a:defRPr>
            </a:lvl8pPr>
            <a:lvl9pPr indent="-317500" lvl="8" marL="4114800" rtl="0">
              <a:lnSpc>
                <a:spcPct val="100000"/>
              </a:lnSpc>
              <a:spcBef>
                <a:spcPts val="0"/>
              </a:spcBef>
              <a:spcAft>
                <a:spcPts val="0"/>
              </a:spcAft>
              <a:buSzPts val="1400"/>
              <a:buChar char="■"/>
              <a:defRPr sz="3000">
                <a:latin typeface="Vidaloka"/>
                <a:ea typeface="Vidaloka"/>
                <a:cs typeface="Vidaloka"/>
                <a:sym typeface="Vidaloka"/>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1">
  <p:cSld name="CUSTOM_19">
    <p:spTree>
      <p:nvGrpSpPr>
        <p:cNvPr id="185" name="Shape 185"/>
        <p:cNvGrpSpPr/>
        <p:nvPr/>
      </p:nvGrpSpPr>
      <p:grpSpPr>
        <a:xfrm>
          <a:off x="0" y="0"/>
          <a:ext cx="0" cy="0"/>
          <a:chOff x="0" y="0"/>
          <a:chExt cx="0" cy="0"/>
        </a:xfrm>
      </p:grpSpPr>
      <p:sp>
        <p:nvSpPr>
          <p:cNvPr id="186" name="Google Shape;186;p25"/>
          <p:cNvSpPr txBox="1"/>
          <p:nvPr>
            <p:ph hasCustomPrompt="1" type="title"/>
          </p:nvPr>
        </p:nvSpPr>
        <p:spPr>
          <a:xfrm>
            <a:off x="713225" y="1345375"/>
            <a:ext cx="6120300" cy="1644300"/>
          </a:xfrm>
          <a:prstGeom prst="rect">
            <a:avLst/>
          </a:prstGeom>
        </p:spPr>
        <p:txBody>
          <a:bodyPr anchorCtr="0" anchor="t" bIns="91425" lIns="91425" spcFirstLastPara="1" rIns="91425" wrap="square" tIns="91425">
            <a:noAutofit/>
          </a:bodyPr>
          <a:lstStyle>
            <a:lvl1pPr lvl="0" rtl="0">
              <a:spcBef>
                <a:spcPts val="0"/>
              </a:spcBef>
              <a:spcAft>
                <a:spcPts val="0"/>
              </a:spcAft>
              <a:buSzPts val="12000"/>
              <a:buNone/>
              <a:defRPr sz="12000">
                <a:solidFill>
                  <a:schemeClr val="accent1"/>
                </a:solidFill>
              </a:defRPr>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187" name="Google Shape;187;p25"/>
          <p:cNvSpPr txBox="1"/>
          <p:nvPr>
            <p:ph idx="1" type="subTitle"/>
          </p:nvPr>
        </p:nvSpPr>
        <p:spPr>
          <a:xfrm>
            <a:off x="713225" y="3188648"/>
            <a:ext cx="6120300" cy="3750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cxnSp>
        <p:nvCxnSpPr>
          <p:cNvPr id="188" name="Google Shape;188;p2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89" name="Google Shape;189;p2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90" name="Google Shape;190;p25"/>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91" name="Google Shape;191;p25"/>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1">
    <p:spTree>
      <p:nvGrpSpPr>
        <p:cNvPr id="192" name="Shape 192"/>
        <p:cNvGrpSpPr/>
        <p:nvPr/>
      </p:nvGrpSpPr>
      <p:grpSpPr>
        <a:xfrm>
          <a:off x="0" y="0"/>
          <a:ext cx="0" cy="0"/>
          <a:chOff x="0" y="0"/>
          <a:chExt cx="0" cy="0"/>
        </a:xfrm>
      </p:grpSpPr>
      <p:sp>
        <p:nvSpPr>
          <p:cNvPr id="193" name="Google Shape;193;p26"/>
          <p:cNvSpPr txBox="1"/>
          <p:nvPr>
            <p:ph type="title"/>
          </p:nvPr>
        </p:nvSpPr>
        <p:spPr>
          <a:xfrm>
            <a:off x="4956100" y="2467375"/>
            <a:ext cx="2475300" cy="6489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600"/>
              <a:buNone/>
              <a:defRPr sz="35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194" name="Google Shape;194;p26"/>
          <p:cNvSpPr txBox="1"/>
          <p:nvPr>
            <p:ph hasCustomPrompt="1" idx="2" type="title"/>
          </p:nvPr>
        </p:nvSpPr>
        <p:spPr>
          <a:xfrm>
            <a:off x="4956100" y="1402325"/>
            <a:ext cx="1650900" cy="9783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7000">
                <a:solidFill>
                  <a:schemeClr val="accent1"/>
                </a:solidFill>
              </a:defRPr>
            </a:lvl1pPr>
            <a:lvl2pPr lvl="1" rtl="0">
              <a:spcBef>
                <a:spcPts val="0"/>
              </a:spcBef>
              <a:spcAft>
                <a:spcPts val="0"/>
              </a:spcAft>
              <a:buSzPts val="6000"/>
              <a:buNone/>
              <a:defRPr b="1" sz="6000"/>
            </a:lvl2pPr>
            <a:lvl3pPr lvl="2" rtl="0">
              <a:spcBef>
                <a:spcPts val="0"/>
              </a:spcBef>
              <a:spcAft>
                <a:spcPts val="0"/>
              </a:spcAft>
              <a:buSzPts val="6000"/>
              <a:buNone/>
              <a:defRPr b="1" sz="6000"/>
            </a:lvl3pPr>
            <a:lvl4pPr lvl="3" rtl="0">
              <a:spcBef>
                <a:spcPts val="0"/>
              </a:spcBef>
              <a:spcAft>
                <a:spcPts val="0"/>
              </a:spcAft>
              <a:buSzPts val="6000"/>
              <a:buNone/>
              <a:defRPr b="1" sz="6000"/>
            </a:lvl4pPr>
            <a:lvl5pPr lvl="4" rtl="0">
              <a:spcBef>
                <a:spcPts val="0"/>
              </a:spcBef>
              <a:spcAft>
                <a:spcPts val="0"/>
              </a:spcAft>
              <a:buSzPts val="6000"/>
              <a:buNone/>
              <a:defRPr b="1" sz="6000"/>
            </a:lvl5pPr>
            <a:lvl6pPr lvl="5" rtl="0">
              <a:spcBef>
                <a:spcPts val="0"/>
              </a:spcBef>
              <a:spcAft>
                <a:spcPts val="0"/>
              </a:spcAft>
              <a:buSzPts val="6000"/>
              <a:buNone/>
              <a:defRPr b="1" sz="6000"/>
            </a:lvl6pPr>
            <a:lvl7pPr lvl="6" rtl="0">
              <a:spcBef>
                <a:spcPts val="0"/>
              </a:spcBef>
              <a:spcAft>
                <a:spcPts val="0"/>
              </a:spcAft>
              <a:buSzPts val="6000"/>
              <a:buNone/>
              <a:defRPr b="1" sz="6000"/>
            </a:lvl7pPr>
            <a:lvl8pPr lvl="7" rtl="0">
              <a:spcBef>
                <a:spcPts val="0"/>
              </a:spcBef>
              <a:spcAft>
                <a:spcPts val="0"/>
              </a:spcAft>
              <a:buSzPts val="6000"/>
              <a:buNone/>
              <a:defRPr b="1" sz="6000"/>
            </a:lvl8pPr>
            <a:lvl9pPr lvl="8" rtl="0">
              <a:spcBef>
                <a:spcPts val="0"/>
              </a:spcBef>
              <a:spcAft>
                <a:spcPts val="0"/>
              </a:spcAft>
              <a:buSzPts val="6000"/>
              <a:buNone/>
              <a:defRPr b="1" sz="6000"/>
            </a:lvl9pPr>
          </a:lstStyle>
          <a:p>
            <a:r>
              <a:t>xx%</a:t>
            </a:r>
          </a:p>
        </p:txBody>
      </p:sp>
      <p:sp>
        <p:nvSpPr>
          <p:cNvPr id="195" name="Google Shape;195;p26"/>
          <p:cNvSpPr txBox="1"/>
          <p:nvPr>
            <p:ph idx="1" type="subTitle"/>
          </p:nvPr>
        </p:nvSpPr>
        <p:spPr>
          <a:xfrm>
            <a:off x="4956100" y="3116275"/>
            <a:ext cx="2475300" cy="624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196" name="Google Shape;196;p2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97" name="Google Shape;197;p2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98" name="Google Shape;198;p26"/>
          <p:cNvCxnSpPr/>
          <p:nvPr/>
        </p:nvCxnSpPr>
        <p:spPr>
          <a:xfrm>
            <a:off x="-209600" y="2402450"/>
            <a:ext cx="3144300" cy="27897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20">
    <p:spTree>
      <p:nvGrpSpPr>
        <p:cNvPr id="199" name="Shape 199"/>
        <p:cNvGrpSpPr/>
        <p:nvPr/>
      </p:nvGrpSpPr>
      <p:grpSpPr>
        <a:xfrm>
          <a:off x="0" y="0"/>
          <a:ext cx="0" cy="0"/>
          <a:chOff x="0" y="0"/>
          <a:chExt cx="0" cy="0"/>
        </a:xfrm>
      </p:grpSpPr>
      <p:sp>
        <p:nvSpPr>
          <p:cNvPr id="200" name="Google Shape;200;p27"/>
          <p:cNvSpPr txBox="1"/>
          <p:nvPr>
            <p:ph type="title"/>
          </p:nvPr>
        </p:nvSpPr>
        <p:spPr>
          <a:xfrm>
            <a:off x="4373850" y="944250"/>
            <a:ext cx="2475300" cy="6489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600"/>
              <a:buNone/>
              <a:defRPr sz="35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201" name="Google Shape;201;p27"/>
          <p:cNvSpPr txBox="1"/>
          <p:nvPr>
            <p:ph hasCustomPrompt="1" idx="2" type="title"/>
          </p:nvPr>
        </p:nvSpPr>
        <p:spPr>
          <a:xfrm>
            <a:off x="2294850" y="1096650"/>
            <a:ext cx="1650900" cy="9783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6000"/>
              <a:buNone/>
              <a:defRPr sz="7000">
                <a:solidFill>
                  <a:schemeClr val="accent1"/>
                </a:solidFill>
              </a:defRPr>
            </a:lvl1pPr>
            <a:lvl2pPr lvl="1" rtl="0">
              <a:spcBef>
                <a:spcPts val="0"/>
              </a:spcBef>
              <a:spcAft>
                <a:spcPts val="0"/>
              </a:spcAft>
              <a:buSzPts val="6000"/>
              <a:buNone/>
              <a:defRPr b="1" sz="6000"/>
            </a:lvl2pPr>
            <a:lvl3pPr lvl="2" rtl="0">
              <a:spcBef>
                <a:spcPts val="0"/>
              </a:spcBef>
              <a:spcAft>
                <a:spcPts val="0"/>
              </a:spcAft>
              <a:buSzPts val="6000"/>
              <a:buNone/>
              <a:defRPr b="1" sz="6000"/>
            </a:lvl3pPr>
            <a:lvl4pPr lvl="3" rtl="0">
              <a:spcBef>
                <a:spcPts val="0"/>
              </a:spcBef>
              <a:spcAft>
                <a:spcPts val="0"/>
              </a:spcAft>
              <a:buSzPts val="6000"/>
              <a:buNone/>
              <a:defRPr b="1" sz="6000"/>
            </a:lvl4pPr>
            <a:lvl5pPr lvl="4" rtl="0">
              <a:spcBef>
                <a:spcPts val="0"/>
              </a:spcBef>
              <a:spcAft>
                <a:spcPts val="0"/>
              </a:spcAft>
              <a:buSzPts val="6000"/>
              <a:buNone/>
              <a:defRPr b="1" sz="6000"/>
            </a:lvl5pPr>
            <a:lvl6pPr lvl="5" rtl="0">
              <a:spcBef>
                <a:spcPts val="0"/>
              </a:spcBef>
              <a:spcAft>
                <a:spcPts val="0"/>
              </a:spcAft>
              <a:buSzPts val="6000"/>
              <a:buNone/>
              <a:defRPr b="1" sz="6000"/>
            </a:lvl6pPr>
            <a:lvl7pPr lvl="6" rtl="0">
              <a:spcBef>
                <a:spcPts val="0"/>
              </a:spcBef>
              <a:spcAft>
                <a:spcPts val="0"/>
              </a:spcAft>
              <a:buSzPts val="6000"/>
              <a:buNone/>
              <a:defRPr b="1" sz="6000"/>
            </a:lvl7pPr>
            <a:lvl8pPr lvl="7" rtl="0">
              <a:spcBef>
                <a:spcPts val="0"/>
              </a:spcBef>
              <a:spcAft>
                <a:spcPts val="0"/>
              </a:spcAft>
              <a:buSzPts val="6000"/>
              <a:buNone/>
              <a:defRPr b="1" sz="6000"/>
            </a:lvl8pPr>
            <a:lvl9pPr lvl="8" rtl="0">
              <a:spcBef>
                <a:spcPts val="0"/>
              </a:spcBef>
              <a:spcAft>
                <a:spcPts val="0"/>
              </a:spcAft>
              <a:buSzPts val="6000"/>
              <a:buNone/>
              <a:defRPr b="1" sz="6000"/>
            </a:lvl9pPr>
          </a:lstStyle>
          <a:p>
            <a:r>
              <a:t>xx%</a:t>
            </a:r>
          </a:p>
        </p:txBody>
      </p:sp>
      <p:sp>
        <p:nvSpPr>
          <p:cNvPr id="202" name="Google Shape;202;p27"/>
          <p:cNvSpPr txBox="1"/>
          <p:nvPr>
            <p:ph idx="1" type="subTitle"/>
          </p:nvPr>
        </p:nvSpPr>
        <p:spPr>
          <a:xfrm>
            <a:off x="4373850" y="1593150"/>
            <a:ext cx="2475300" cy="624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4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203" name="Google Shape;203;p2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4" name="Google Shape;204;p2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5" name="Google Shape;205;p27"/>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06" name="Google Shape;206;p27"/>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07" name="Google Shape;207;p27"/>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08" name="Google Shape;208;p27"/>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3_1">
    <p:spTree>
      <p:nvGrpSpPr>
        <p:cNvPr id="209" name="Shape 209"/>
        <p:cNvGrpSpPr/>
        <p:nvPr/>
      </p:nvGrpSpPr>
      <p:grpSpPr>
        <a:xfrm>
          <a:off x="0" y="0"/>
          <a:ext cx="0" cy="0"/>
          <a:chOff x="0" y="0"/>
          <a:chExt cx="0" cy="0"/>
        </a:xfrm>
      </p:grpSpPr>
      <p:sp>
        <p:nvSpPr>
          <p:cNvPr id="210" name="Google Shape;210;p28"/>
          <p:cNvSpPr txBox="1"/>
          <p:nvPr>
            <p:ph type="title"/>
          </p:nvPr>
        </p:nvSpPr>
        <p:spPr>
          <a:xfrm>
            <a:off x="1043725" y="922567"/>
            <a:ext cx="3123000" cy="2257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sz="3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1" name="Google Shape;211;p28"/>
          <p:cNvSpPr txBox="1"/>
          <p:nvPr>
            <p:ph idx="1" type="subTitle"/>
          </p:nvPr>
        </p:nvSpPr>
        <p:spPr>
          <a:xfrm>
            <a:off x="1043725" y="3360938"/>
            <a:ext cx="3013500" cy="78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cxnSp>
        <p:nvCxnSpPr>
          <p:cNvPr id="212" name="Google Shape;212;p2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13" name="Google Shape;213;p2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14" name="Google Shape;214;p28"/>
          <p:cNvCxnSpPr/>
          <p:nvPr/>
        </p:nvCxnSpPr>
        <p:spPr>
          <a:xfrm>
            <a:off x="5322650" y="-80625"/>
            <a:ext cx="4005000" cy="20073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21">
    <p:spTree>
      <p:nvGrpSpPr>
        <p:cNvPr id="215" name="Shape 215"/>
        <p:cNvGrpSpPr/>
        <p:nvPr/>
      </p:nvGrpSpPr>
      <p:grpSpPr>
        <a:xfrm>
          <a:off x="0" y="0"/>
          <a:ext cx="0" cy="0"/>
          <a:chOff x="0" y="0"/>
          <a:chExt cx="0" cy="0"/>
        </a:xfrm>
      </p:grpSpPr>
      <p:sp>
        <p:nvSpPr>
          <p:cNvPr id="216" name="Google Shape;216;p29"/>
          <p:cNvSpPr txBox="1"/>
          <p:nvPr>
            <p:ph type="title"/>
          </p:nvPr>
        </p:nvSpPr>
        <p:spPr>
          <a:xfrm>
            <a:off x="5310925" y="962565"/>
            <a:ext cx="3123000" cy="2257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sz="3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7" name="Google Shape;217;p29"/>
          <p:cNvSpPr txBox="1"/>
          <p:nvPr>
            <p:ph idx="1" type="subTitle"/>
          </p:nvPr>
        </p:nvSpPr>
        <p:spPr>
          <a:xfrm>
            <a:off x="5310925" y="3400935"/>
            <a:ext cx="3013500" cy="78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solidFill>
                  <a:schemeClr val="dk1"/>
                </a:solidFill>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cxnSp>
        <p:nvCxnSpPr>
          <p:cNvPr id="218" name="Google Shape;218;p2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19" name="Google Shape;219;p2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20" name="Google Shape;220;p29"/>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21" name="Google Shape;221;p29"/>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22" name="Google Shape;222;p29"/>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23" name="Google Shape;223;p29"/>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4">
    <p:spTree>
      <p:nvGrpSpPr>
        <p:cNvPr id="224" name="Shape 224"/>
        <p:cNvGrpSpPr/>
        <p:nvPr/>
      </p:nvGrpSpPr>
      <p:grpSpPr>
        <a:xfrm>
          <a:off x="0" y="0"/>
          <a:ext cx="0" cy="0"/>
          <a:chOff x="0" y="0"/>
          <a:chExt cx="0" cy="0"/>
        </a:xfrm>
      </p:grpSpPr>
      <p:sp>
        <p:nvSpPr>
          <p:cNvPr id="225" name="Google Shape;225;p30"/>
          <p:cNvSpPr txBox="1"/>
          <p:nvPr>
            <p:ph idx="1" type="subTitle"/>
          </p:nvPr>
        </p:nvSpPr>
        <p:spPr>
          <a:xfrm>
            <a:off x="3509000" y="25320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26" name="Google Shape;226;p30"/>
          <p:cNvSpPr txBox="1"/>
          <p:nvPr>
            <p:ph idx="2" type="subTitle"/>
          </p:nvPr>
        </p:nvSpPr>
        <p:spPr>
          <a:xfrm>
            <a:off x="3509025" y="2948247"/>
            <a:ext cx="2126100" cy="81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27" name="Google Shape;227;p30"/>
          <p:cNvSpPr txBox="1"/>
          <p:nvPr>
            <p:ph idx="3" type="subTitle"/>
          </p:nvPr>
        </p:nvSpPr>
        <p:spPr>
          <a:xfrm>
            <a:off x="953025" y="25320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28" name="Google Shape;228;p30"/>
          <p:cNvSpPr txBox="1"/>
          <p:nvPr>
            <p:ph idx="4" type="subTitle"/>
          </p:nvPr>
        </p:nvSpPr>
        <p:spPr>
          <a:xfrm>
            <a:off x="953125" y="2948247"/>
            <a:ext cx="2126100" cy="81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29" name="Google Shape;229;p30"/>
          <p:cNvSpPr txBox="1"/>
          <p:nvPr>
            <p:ph idx="5" type="subTitle"/>
          </p:nvPr>
        </p:nvSpPr>
        <p:spPr>
          <a:xfrm>
            <a:off x="6064875" y="25320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30" name="Google Shape;230;p30"/>
          <p:cNvSpPr txBox="1"/>
          <p:nvPr>
            <p:ph idx="6" type="subTitle"/>
          </p:nvPr>
        </p:nvSpPr>
        <p:spPr>
          <a:xfrm>
            <a:off x="6064875" y="2948247"/>
            <a:ext cx="2126100" cy="81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31" name="Google Shape;231;p30"/>
          <p:cNvSpPr txBox="1"/>
          <p:nvPr>
            <p:ph type="title"/>
          </p:nvPr>
        </p:nvSpPr>
        <p:spPr>
          <a:xfrm>
            <a:off x="713225" y="445025"/>
            <a:ext cx="6655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232" name="Google Shape;232;p3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33" name="Google Shape;233;p3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22">
    <p:spTree>
      <p:nvGrpSpPr>
        <p:cNvPr id="234" name="Shape 234"/>
        <p:cNvGrpSpPr/>
        <p:nvPr/>
      </p:nvGrpSpPr>
      <p:grpSpPr>
        <a:xfrm>
          <a:off x="0" y="0"/>
          <a:ext cx="0" cy="0"/>
          <a:chOff x="0" y="0"/>
          <a:chExt cx="0" cy="0"/>
        </a:xfrm>
      </p:grpSpPr>
      <p:sp>
        <p:nvSpPr>
          <p:cNvPr id="235" name="Google Shape;235;p31"/>
          <p:cNvSpPr txBox="1"/>
          <p:nvPr>
            <p:ph idx="1" type="subTitle"/>
          </p:nvPr>
        </p:nvSpPr>
        <p:spPr>
          <a:xfrm>
            <a:off x="3509000" y="16938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36" name="Google Shape;236;p31"/>
          <p:cNvSpPr txBox="1"/>
          <p:nvPr>
            <p:ph idx="2" type="subTitle"/>
          </p:nvPr>
        </p:nvSpPr>
        <p:spPr>
          <a:xfrm>
            <a:off x="3509025" y="21100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37" name="Google Shape;237;p31"/>
          <p:cNvSpPr txBox="1"/>
          <p:nvPr>
            <p:ph idx="3" type="subTitle"/>
          </p:nvPr>
        </p:nvSpPr>
        <p:spPr>
          <a:xfrm>
            <a:off x="953025" y="16938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38" name="Google Shape;238;p31"/>
          <p:cNvSpPr txBox="1"/>
          <p:nvPr>
            <p:ph idx="4" type="subTitle"/>
          </p:nvPr>
        </p:nvSpPr>
        <p:spPr>
          <a:xfrm>
            <a:off x="953125" y="21100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39" name="Google Shape;239;p31"/>
          <p:cNvSpPr txBox="1"/>
          <p:nvPr>
            <p:ph idx="5" type="subTitle"/>
          </p:nvPr>
        </p:nvSpPr>
        <p:spPr>
          <a:xfrm>
            <a:off x="6064875" y="16938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40" name="Google Shape;240;p31"/>
          <p:cNvSpPr txBox="1"/>
          <p:nvPr>
            <p:ph idx="6" type="subTitle"/>
          </p:nvPr>
        </p:nvSpPr>
        <p:spPr>
          <a:xfrm>
            <a:off x="6064875" y="21100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41" name="Google Shape;241;p31"/>
          <p:cNvSpPr txBox="1"/>
          <p:nvPr>
            <p:ph type="title"/>
          </p:nvPr>
        </p:nvSpPr>
        <p:spPr>
          <a:xfrm>
            <a:off x="1244250" y="445025"/>
            <a:ext cx="6655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242" name="Google Shape;242;p31"/>
          <p:cNvSpPr txBox="1"/>
          <p:nvPr>
            <p:ph idx="7" type="subTitle"/>
          </p:nvPr>
        </p:nvSpPr>
        <p:spPr>
          <a:xfrm>
            <a:off x="3509000"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43" name="Google Shape;243;p31"/>
          <p:cNvSpPr txBox="1"/>
          <p:nvPr>
            <p:ph idx="8" type="subTitle"/>
          </p:nvPr>
        </p:nvSpPr>
        <p:spPr>
          <a:xfrm>
            <a:off x="3509025" y="38149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44" name="Google Shape;244;p31"/>
          <p:cNvSpPr txBox="1"/>
          <p:nvPr>
            <p:ph idx="9" type="subTitle"/>
          </p:nvPr>
        </p:nvSpPr>
        <p:spPr>
          <a:xfrm>
            <a:off x="95302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45" name="Google Shape;245;p31"/>
          <p:cNvSpPr txBox="1"/>
          <p:nvPr>
            <p:ph idx="13" type="subTitle"/>
          </p:nvPr>
        </p:nvSpPr>
        <p:spPr>
          <a:xfrm>
            <a:off x="953125" y="38149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46" name="Google Shape;246;p31"/>
          <p:cNvSpPr txBox="1"/>
          <p:nvPr>
            <p:ph idx="14" type="subTitle"/>
          </p:nvPr>
        </p:nvSpPr>
        <p:spPr>
          <a:xfrm>
            <a:off x="606487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47" name="Google Shape;247;p31"/>
          <p:cNvSpPr txBox="1"/>
          <p:nvPr>
            <p:ph idx="15" type="subTitle"/>
          </p:nvPr>
        </p:nvSpPr>
        <p:spPr>
          <a:xfrm>
            <a:off x="6064875" y="38149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248" name="Google Shape;248;p3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49" name="Google Shape;249;p3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50" name="Google Shape;250;p31"/>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51" name="Google Shape;251;p31"/>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1 -">
  <p:cSld name="CUSTOM_32">
    <p:spTree>
      <p:nvGrpSpPr>
        <p:cNvPr id="252" name="Shape 252"/>
        <p:cNvGrpSpPr/>
        <p:nvPr/>
      </p:nvGrpSpPr>
      <p:grpSpPr>
        <a:xfrm>
          <a:off x="0" y="0"/>
          <a:ext cx="0" cy="0"/>
          <a:chOff x="0" y="0"/>
          <a:chExt cx="0" cy="0"/>
        </a:xfrm>
      </p:grpSpPr>
      <p:sp>
        <p:nvSpPr>
          <p:cNvPr id="253" name="Google Shape;253;p32"/>
          <p:cNvSpPr txBox="1"/>
          <p:nvPr>
            <p:ph idx="1" type="subTitle"/>
          </p:nvPr>
        </p:nvSpPr>
        <p:spPr>
          <a:xfrm>
            <a:off x="3414050"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54" name="Google Shape;254;p32"/>
          <p:cNvSpPr txBox="1"/>
          <p:nvPr>
            <p:ph idx="2" type="subTitle"/>
          </p:nvPr>
        </p:nvSpPr>
        <p:spPr>
          <a:xfrm>
            <a:off x="3564200"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55" name="Google Shape;255;p32"/>
          <p:cNvSpPr txBox="1"/>
          <p:nvPr>
            <p:ph idx="3" type="subTitle"/>
          </p:nvPr>
        </p:nvSpPr>
        <p:spPr>
          <a:xfrm>
            <a:off x="7057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56" name="Google Shape;256;p32"/>
          <p:cNvSpPr txBox="1"/>
          <p:nvPr>
            <p:ph idx="4" type="subTitle"/>
          </p:nvPr>
        </p:nvSpPr>
        <p:spPr>
          <a:xfrm>
            <a:off x="8558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57" name="Google Shape;257;p32"/>
          <p:cNvSpPr txBox="1"/>
          <p:nvPr>
            <p:ph idx="5" type="subTitle"/>
          </p:nvPr>
        </p:nvSpPr>
        <p:spPr>
          <a:xfrm>
            <a:off x="61223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58" name="Google Shape;258;p32"/>
          <p:cNvSpPr txBox="1"/>
          <p:nvPr>
            <p:ph idx="6" type="subTitle"/>
          </p:nvPr>
        </p:nvSpPr>
        <p:spPr>
          <a:xfrm>
            <a:off x="62724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59" name="Google Shape;259;p32"/>
          <p:cNvSpPr txBox="1"/>
          <p:nvPr>
            <p:ph idx="7" type="subTitle"/>
          </p:nvPr>
        </p:nvSpPr>
        <p:spPr>
          <a:xfrm>
            <a:off x="3414050" y="34533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60" name="Google Shape;260;p32"/>
          <p:cNvSpPr txBox="1"/>
          <p:nvPr>
            <p:ph idx="8" type="subTitle"/>
          </p:nvPr>
        </p:nvSpPr>
        <p:spPr>
          <a:xfrm>
            <a:off x="3564200" y="38695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61" name="Google Shape;261;p32"/>
          <p:cNvSpPr txBox="1"/>
          <p:nvPr>
            <p:ph idx="9" type="subTitle"/>
          </p:nvPr>
        </p:nvSpPr>
        <p:spPr>
          <a:xfrm>
            <a:off x="705725" y="34533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62" name="Google Shape;262;p32"/>
          <p:cNvSpPr txBox="1"/>
          <p:nvPr>
            <p:ph idx="13" type="subTitle"/>
          </p:nvPr>
        </p:nvSpPr>
        <p:spPr>
          <a:xfrm>
            <a:off x="855875" y="38695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63" name="Google Shape;263;p32"/>
          <p:cNvSpPr txBox="1"/>
          <p:nvPr>
            <p:ph idx="14" type="subTitle"/>
          </p:nvPr>
        </p:nvSpPr>
        <p:spPr>
          <a:xfrm>
            <a:off x="6122325" y="34533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64" name="Google Shape;264;p32"/>
          <p:cNvSpPr txBox="1"/>
          <p:nvPr>
            <p:ph idx="15" type="subTitle"/>
          </p:nvPr>
        </p:nvSpPr>
        <p:spPr>
          <a:xfrm>
            <a:off x="6272475" y="38695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65" name="Google Shape;265;p32"/>
          <p:cNvSpPr txBox="1"/>
          <p:nvPr>
            <p:ph type="title"/>
          </p:nvPr>
        </p:nvSpPr>
        <p:spPr>
          <a:xfrm>
            <a:off x="713225" y="445025"/>
            <a:ext cx="6080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266" name="Google Shape;266;p3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67" name="Google Shape;267;p3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p:cSld name="CUSTOM_33">
    <p:spTree>
      <p:nvGrpSpPr>
        <p:cNvPr id="268" name="Shape 268"/>
        <p:cNvGrpSpPr/>
        <p:nvPr/>
      </p:nvGrpSpPr>
      <p:grpSpPr>
        <a:xfrm>
          <a:off x="0" y="0"/>
          <a:ext cx="0" cy="0"/>
          <a:chOff x="0" y="0"/>
          <a:chExt cx="0" cy="0"/>
        </a:xfrm>
      </p:grpSpPr>
      <p:sp>
        <p:nvSpPr>
          <p:cNvPr id="269" name="Google Shape;269;p33"/>
          <p:cNvSpPr txBox="1"/>
          <p:nvPr>
            <p:ph idx="1" type="subTitle"/>
          </p:nvPr>
        </p:nvSpPr>
        <p:spPr>
          <a:xfrm>
            <a:off x="3414050"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70" name="Google Shape;270;p33"/>
          <p:cNvSpPr txBox="1"/>
          <p:nvPr>
            <p:ph idx="2" type="subTitle"/>
          </p:nvPr>
        </p:nvSpPr>
        <p:spPr>
          <a:xfrm>
            <a:off x="3564200"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1" name="Google Shape;271;p33"/>
          <p:cNvSpPr txBox="1"/>
          <p:nvPr>
            <p:ph idx="3" type="subTitle"/>
          </p:nvPr>
        </p:nvSpPr>
        <p:spPr>
          <a:xfrm>
            <a:off x="7057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72" name="Google Shape;272;p33"/>
          <p:cNvSpPr txBox="1"/>
          <p:nvPr>
            <p:ph idx="4" type="subTitle"/>
          </p:nvPr>
        </p:nvSpPr>
        <p:spPr>
          <a:xfrm>
            <a:off x="8558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3" name="Google Shape;273;p33"/>
          <p:cNvSpPr txBox="1"/>
          <p:nvPr>
            <p:ph idx="5" type="subTitle"/>
          </p:nvPr>
        </p:nvSpPr>
        <p:spPr>
          <a:xfrm>
            <a:off x="61223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74" name="Google Shape;274;p33"/>
          <p:cNvSpPr txBox="1"/>
          <p:nvPr>
            <p:ph idx="6" type="subTitle"/>
          </p:nvPr>
        </p:nvSpPr>
        <p:spPr>
          <a:xfrm>
            <a:off x="62724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5" name="Google Shape;275;p33"/>
          <p:cNvSpPr txBox="1"/>
          <p:nvPr>
            <p:ph idx="7" type="subTitle"/>
          </p:nvPr>
        </p:nvSpPr>
        <p:spPr>
          <a:xfrm>
            <a:off x="2059863" y="31485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76" name="Google Shape;276;p33"/>
          <p:cNvSpPr txBox="1"/>
          <p:nvPr>
            <p:ph idx="8" type="subTitle"/>
          </p:nvPr>
        </p:nvSpPr>
        <p:spPr>
          <a:xfrm>
            <a:off x="2210013" y="35647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7" name="Google Shape;277;p33"/>
          <p:cNvSpPr txBox="1"/>
          <p:nvPr>
            <p:ph idx="9" type="subTitle"/>
          </p:nvPr>
        </p:nvSpPr>
        <p:spPr>
          <a:xfrm>
            <a:off x="4768138" y="31485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78" name="Google Shape;278;p33"/>
          <p:cNvSpPr txBox="1"/>
          <p:nvPr>
            <p:ph idx="13" type="subTitle"/>
          </p:nvPr>
        </p:nvSpPr>
        <p:spPr>
          <a:xfrm>
            <a:off x="4918288" y="35647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9" name="Google Shape;279;p33"/>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280" name="Google Shape;280;p3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81" name="Google Shape;281;p3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82" name="Google Shape;282;p33"/>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83" name="Google Shape;283;p33"/>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34">
    <p:spTree>
      <p:nvGrpSpPr>
        <p:cNvPr id="284" name="Shape 284"/>
        <p:cNvGrpSpPr/>
        <p:nvPr/>
      </p:nvGrpSpPr>
      <p:grpSpPr>
        <a:xfrm>
          <a:off x="0" y="0"/>
          <a:ext cx="0" cy="0"/>
          <a:chOff x="0" y="0"/>
          <a:chExt cx="0" cy="0"/>
        </a:xfrm>
      </p:grpSpPr>
      <p:sp>
        <p:nvSpPr>
          <p:cNvPr id="285" name="Google Shape;285;p34"/>
          <p:cNvSpPr txBox="1"/>
          <p:nvPr>
            <p:ph type="title"/>
          </p:nvPr>
        </p:nvSpPr>
        <p:spPr>
          <a:xfrm>
            <a:off x="716225" y="1073000"/>
            <a:ext cx="5640600" cy="2856600"/>
          </a:xfrm>
          <a:prstGeom prst="rect">
            <a:avLst/>
          </a:prstGeom>
        </p:spPr>
        <p:txBody>
          <a:bodyPr anchorCtr="0" anchor="t" bIns="91425" lIns="91425" spcFirstLastPara="1" rIns="91425" wrap="square" tIns="91425">
            <a:noAutofit/>
          </a:bodyPr>
          <a:lstStyle>
            <a:lvl1pPr lvl="0" rtl="0">
              <a:spcBef>
                <a:spcPts val="0"/>
              </a:spcBef>
              <a:spcAft>
                <a:spcPts val="0"/>
              </a:spcAft>
              <a:buSzPts val="4800"/>
              <a:buNone/>
              <a:defRPr sz="96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cxnSp>
        <p:nvCxnSpPr>
          <p:cNvPr id="286" name="Google Shape;286;p3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87" name="Google Shape;287;p3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88" name="Google Shape;288;p34"/>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89" name="Google Shape;289;p34"/>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90" name="Google Shape;290;p34"/>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91" name="Google Shape;291;p34"/>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35">
    <p:spTree>
      <p:nvGrpSpPr>
        <p:cNvPr id="292" name="Shape 292"/>
        <p:cNvGrpSpPr/>
        <p:nvPr/>
      </p:nvGrpSpPr>
      <p:grpSpPr>
        <a:xfrm>
          <a:off x="0" y="0"/>
          <a:ext cx="0" cy="0"/>
          <a:chOff x="0" y="0"/>
          <a:chExt cx="0" cy="0"/>
        </a:xfrm>
      </p:grpSpPr>
      <p:sp>
        <p:nvSpPr>
          <p:cNvPr id="293" name="Google Shape;293;p35"/>
          <p:cNvSpPr txBox="1"/>
          <p:nvPr>
            <p:ph idx="1" type="subTitle"/>
          </p:nvPr>
        </p:nvSpPr>
        <p:spPr>
          <a:xfrm>
            <a:off x="4916850" y="1894200"/>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94" name="Google Shape;294;p35"/>
          <p:cNvSpPr txBox="1"/>
          <p:nvPr>
            <p:ph idx="2" type="subTitle"/>
          </p:nvPr>
        </p:nvSpPr>
        <p:spPr>
          <a:xfrm>
            <a:off x="5058900" y="229647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95" name="Google Shape;295;p35"/>
          <p:cNvSpPr txBox="1"/>
          <p:nvPr>
            <p:ph idx="3" type="subTitle"/>
          </p:nvPr>
        </p:nvSpPr>
        <p:spPr>
          <a:xfrm>
            <a:off x="1911150" y="1894200"/>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96" name="Google Shape;296;p35"/>
          <p:cNvSpPr txBox="1"/>
          <p:nvPr>
            <p:ph idx="4" type="subTitle"/>
          </p:nvPr>
        </p:nvSpPr>
        <p:spPr>
          <a:xfrm>
            <a:off x="2053300" y="229647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97" name="Google Shape;297;p35"/>
          <p:cNvSpPr txBox="1"/>
          <p:nvPr>
            <p:ph idx="5" type="subTitle"/>
          </p:nvPr>
        </p:nvSpPr>
        <p:spPr>
          <a:xfrm>
            <a:off x="4916850" y="3528902"/>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98" name="Google Shape;298;p35"/>
          <p:cNvSpPr txBox="1"/>
          <p:nvPr>
            <p:ph idx="6" type="subTitle"/>
          </p:nvPr>
        </p:nvSpPr>
        <p:spPr>
          <a:xfrm>
            <a:off x="5058900" y="392373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99" name="Google Shape;299;p35"/>
          <p:cNvSpPr txBox="1"/>
          <p:nvPr>
            <p:ph idx="7" type="subTitle"/>
          </p:nvPr>
        </p:nvSpPr>
        <p:spPr>
          <a:xfrm>
            <a:off x="1911150" y="3528902"/>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00" name="Google Shape;300;p35"/>
          <p:cNvSpPr txBox="1"/>
          <p:nvPr>
            <p:ph idx="8" type="subTitle"/>
          </p:nvPr>
        </p:nvSpPr>
        <p:spPr>
          <a:xfrm>
            <a:off x="2053200" y="392373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1" name="Google Shape;301;p35"/>
          <p:cNvSpPr txBox="1"/>
          <p:nvPr>
            <p:ph type="title"/>
          </p:nvPr>
        </p:nvSpPr>
        <p:spPr>
          <a:xfrm>
            <a:off x="713225" y="445025"/>
            <a:ext cx="64803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02" name="Google Shape;302;p3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03" name="Google Shape;303;p3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36">
    <p:spTree>
      <p:nvGrpSpPr>
        <p:cNvPr id="304" name="Shape 304"/>
        <p:cNvGrpSpPr/>
        <p:nvPr/>
      </p:nvGrpSpPr>
      <p:grpSpPr>
        <a:xfrm>
          <a:off x="0" y="0"/>
          <a:ext cx="0" cy="0"/>
          <a:chOff x="0" y="0"/>
          <a:chExt cx="0" cy="0"/>
        </a:xfrm>
      </p:grpSpPr>
      <p:sp>
        <p:nvSpPr>
          <p:cNvPr id="305" name="Google Shape;305;p36"/>
          <p:cNvSpPr txBox="1"/>
          <p:nvPr>
            <p:ph idx="1" type="subTitle"/>
          </p:nvPr>
        </p:nvSpPr>
        <p:spPr>
          <a:xfrm>
            <a:off x="3571925" y="2904446"/>
            <a:ext cx="2015400" cy="49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06" name="Google Shape;306;p36"/>
          <p:cNvSpPr txBox="1"/>
          <p:nvPr>
            <p:ph idx="2" type="subTitle"/>
          </p:nvPr>
        </p:nvSpPr>
        <p:spPr>
          <a:xfrm>
            <a:off x="3571925" y="3306722"/>
            <a:ext cx="2015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7" name="Google Shape;307;p36"/>
          <p:cNvSpPr txBox="1"/>
          <p:nvPr>
            <p:ph idx="3" type="subTitle"/>
          </p:nvPr>
        </p:nvSpPr>
        <p:spPr>
          <a:xfrm>
            <a:off x="1088400" y="2904446"/>
            <a:ext cx="2015400" cy="49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08" name="Google Shape;308;p36"/>
          <p:cNvSpPr txBox="1"/>
          <p:nvPr>
            <p:ph idx="4" type="subTitle"/>
          </p:nvPr>
        </p:nvSpPr>
        <p:spPr>
          <a:xfrm>
            <a:off x="1088400" y="3306722"/>
            <a:ext cx="2015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9" name="Google Shape;309;p36"/>
          <p:cNvSpPr txBox="1"/>
          <p:nvPr>
            <p:ph idx="5" type="subTitle"/>
          </p:nvPr>
        </p:nvSpPr>
        <p:spPr>
          <a:xfrm>
            <a:off x="6055450" y="2904446"/>
            <a:ext cx="2015400" cy="49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10" name="Google Shape;310;p36"/>
          <p:cNvSpPr txBox="1"/>
          <p:nvPr>
            <p:ph idx="6" type="subTitle"/>
          </p:nvPr>
        </p:nvSpPr>
        <p:spPr>
          <a:xfrm>
            <a:off x="6055450" y="3306722"/>
            <a:ext cx="2015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11" name="Google Shape;311;p36"/>
          <p:cNvSpPr txBox="1"/>
          <p:nvPr>
            <p:ph type="title"/>
          </p:nvPr>
        </p:nvSpPr>
        <p:spPr>
          <a:xfrm>
            <a:off x="713225" y="445025"/>
            <a:ext cx="5517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12" name="Google Shape;312;p3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13" name="Google Shape;313;p3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14" name="Google Shape;314;p36"/>
          <p:cNvCxnSpPr/>
          <p:nvPr/>
        </p:nvCxnSpPr>
        <p:spPr>
          <a:xfrm>
            <a:off x="7434175" y="-125600"/>
            <a:ext cx="1993200" cy="1330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
  <p:cSld name="CUSTOM_23">
    <p:spTree>
      <p:nvGrpSpPr>
        <p:cNvPr id="315" name="Shape 315"/>
        <p:cNvGrpSpPr/>
        <p:nvPr/>
      </p:nvGrpSpPr>
      <p:grpSpPr>
        <a:xfrm>
          <a:off x="0" y="0"/>
          <a:ext cx="0" cy="0"/>
          <a:chOff x="0" y="0"/>
          <a:chExt cx="0" cy="0"/>
        </a:xfrm>
      </p:grpSpPr>
      <p:cxnSp>
        <p:nvCxnSpPr>
          <p:cNvPr id="316" name="Google Shape;316;p3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17" name="Google Shape;317;p3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18" name="Google Shape;318;p37"/>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19" name="Google Shape;319;p37"/>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20" name="Google Shape;320;p37"/>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21" name="Google Shape;321;p37"/>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322" name="Google Shape;322;p37"/>
          <p:cNvSpPr txBox="1"/>
          <p:nvPr>
            <p:ph type="title"/>
          </p:nvPr>
        </p:nvSpPr>
        <p:spPr>
          <a:xfrm>
            <a:off x="2780100" y="445025"/>
            <a:ext cx="35838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23" name="Google Shape;323;p37"/>
          <p:cNvSpPr txBox="1"/>
          <p:nvPr>
            <p:ph idx="1" type="subTitle"/>
          </p:nvPr>
        </p:nvSpPr>
        <p:spPr>
          <a:xfrm>
            <a:off x="5306650" y="1710190"/>
            <a:ext cx="2486100" cy="40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24" name="Google Shape;324;p37"/>
          <p:cNvSpPr txBox="1"/>
          <p:nvPr>
            <p:ph idx="2" type="subTitle"/>
          </p:nvPr>
        </p:nvSpPr>
        <p:spPr>
          <a:xfrm>
            <a:off x="5306650" y="211121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25" name="Google Shape;325;p37"/>
          <p:cNvSpPr txBox="1"/>
          <p:nvPr>
            <p:ph idx="3" type="subTitle"/>
          </p:nvPr>
        </p:nvSpPr>
        <p:spPr>
          <a:xfrm>
            <a:off x="1351250" y="1710190"/>
            <a:ext cx="2486100" cy="40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26" name="Google Shape;326;p37"/>
          <p:cNvSpPr txBox="1"/>
          <p:nvPr>
            <p:ph idx="4" type="subTitle"/>
          </p:nvPr>
        </p:nvSpPr>
        <p:spPr>
          <a:xfrm>
            <a:off x="1351250" y="211121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27" name="Google Shape;327;p37"/>
          <p:cNvSpPr txBox="1"/>
          <p:nvPr>
            <p:ph idx="5" type="subTitle"/>
          </p:nvPr>
        </p:nvSpPr>
        <p:spPr>
          <a:xfrm>
            <a:off x="5306650" y="3552118"/>
            <a:ext cx="2486100" cy="46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28" name="Google Shape;328;p37"/>
          <p:cNvSpPr txBox="1"/>
          <p:nvPr>
            <p:ph idx="6" type="subTitle"/>
          </p:nvPr>
        </p:nvSpPr>
        <p:spPr>
          <a:xfrm>
            <a:off x="5306650" y="394648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29" name="Google Shape;329;p37"/>
          <p:cNvSpPr txBox="1"/>
          <p:nvPr>
            <p:ph idx="7" type="subTitle"/>
          </p:nvPr>
        </p:nvSpPr>
        <p:spPr>
          <a:xfrm>
            <a:off x="1351250" y="3552118"/>
            <a:ext cx="2486100" cy="46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30" name="Google Shape;330;p37"/>
          <p:cNvSpPr txBox="1"/>
          <p:nvPr>
            <p:ph idx="8" type="subTitle"/>
          </p:nvPr>
        </p:nvSpPr>
        <p:spPr>
          <a:xfrm>
            <a:off x="1351300" y="394648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31" name="Google Shape;331;p37"/>
          <p:cNvSpPr txBox="1"/>
          <p:nvPr>
            <p:ph hasCustomPrompt="1" idx="9" type="title"/>
          </p:nvPr>
        </p:nvSpPr>
        <p:spPr>
          <a:xfrm>
            <a:off x="1351250" y="1131425"/>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332" name="Google Shape;332;p37"/>
          <p:cNvSpPr txBox="1"/>
          <p:nvPr>
            <p:ph hasCustomPrompt="1" idx="13" type="title"/>
          </p:nvPr>
        </p:nvSpPr>
        <p:spPr>
          <a:xfrm>
            <a:off x="5306650" y="1131425"/>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333" name="Google Shape;333;p37"/>
          <p:cNvSpPr txBox="1"/>
          <p:nvPr>
            <p:ph hasCustomPrompt="1" idx="14" type="title"/>
          </p:nvPr>
        </p:nvSpPr>
        <p:spPr>
          <a:xfrm>
            <a:off x="1351300" y="2964563"/>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334" name="Google Shape;334;p37"/>
          <p:cNvSpPr txBox="1"/>
          <p:nvPr>
            <p:ph hasCustomPrompt="1" idx="15" type="title"/>
          </p:nvPr>
        </p:nvSpPr>
        <p:spPr>
          <a:xfrm>
            <a:off x="5306650" y="2964563"/>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CUSTOM_4_2_1">
    <p:spTree>
      <p:nvGrpSpPr>
        <p:cNvPr id="335" name="Shape 335"/>
        <p:cNvGrpSpPr/>
        <p:nvPr/>
      </p:nvGrpSpPr>
      <p:grpSpPr>
        <a:xfrm>
          <a:off x="0" y="0"/>
          <a:ext cx="0" cy="0"/>
          <a:chOff x="0" y="0"/>
          <a:chExt cx="0" cy="0"/>
        </a:xfrm>
      </p:grpSpPr>
      <p:sp>
        <p:nvSpPr>
          <p:cNvPr id="336" name="Google Shape;336;p38"/>
          <p:cNvSpPr txBox="1"/>
          <p:nvPr>
            <p:ph idx="1" type="subTitle"/>
          </p:nvPr>
        </p:nvSpPr>
        <p:spPr>
          <a:xfrm>
            <a:off x="3718325" y="3294199"/>
            <a:ext cx="16428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37" name="Google Shape;337;p38"/>
          <p:cNvSpPr txBox="1"/>
          <p:nvPr>
            <p:ph idx="2" type="subTitle"/>
          </p:nvPr>
        </p:nvSpPr>
        <p:spPr>
          <a:xfrm>
            <a:off x="3617675" y="3703897"/>
            <a:ext cx="1844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spcBef>
                <a:spcPts val="0"/>
              </a:spcBef>
              <a:spcAft>
                <a:spcPts val="0"/>
              </a:spcAft>
              <a:buClr>
                <a:schemeClr val="accent4"/>
              </a:buClr>
              <a:buSzPts val="1400"/>
              <a:buNone/>
              <a:defRPr>
                <a:solidFill>
                  <a:schemeClr val="accent4"/>
                </a:solidFill>
              </a:defRPr>
            </a:lvl2pPr>
            <a:lvl3pPr lvl="2" rtl="0" algn="ctr">
              <a:spcBef>
                <a:spcPts val="0"/>
              </a:spcBef>
              <a:spcAft>
                <a:spcPts val="0"/>
              </a:spcAft>
              <a:buClr>
                <a:schemeClr val="accent4"/>
              </a:buClr>
              <a:buSzPts val="1400"/>
              <a:buNone/>
              <a:defRPr>
                <a:solidFill>
                  <a:schemeClr val="accent4"/>
                </a:solidFill>
              </a:defRPr>
            </a:lvl3pPr>
            <a:lvl4pPr lvl="3" rtl="0" algn="ctr">
              <a:spcBef>
                <a:spcPts val="0"/>
              </a:spcBef>
              <a:spcAft>
                <a:spcPts val="0"/>
              </a:spcAft>
              <a:buClr>
                <a:schemeClr val="accent4"/>
              </a:buClr>
              <a:buSzPts val="1400"/>
              <a:buNone/>
              <a:defRPr>
                <a:solidFill>
                  <a:schemeClr val="accent4"/>
                </a:solidFill>
              </a:defRPr>
            </a:lvl4pPr>
            <a:lvl5pPr lvl="4" rtl="0" algn="ctr">
              <a:spcBef>
                <a:spcPts val="0"/>
              </a:spcBef>
              <a:spcAft>
                <a:spcPts val="0"/>
              </a:spcAft>
              <a:buClr>
                <a:schemeClr val="accent4"/>
              </a:buClr>
              <a:buSzPts val="1400"/>
              <a:buNone/>
              <a:defRPr>
                <a:solidFill>
                  <a:schemeClr val="accent4"/>
                </a:solidFill>
              </a:defRPr>
            </a:lvl5pPr>
            <a:lvl6pPr lvl="5" rtl="0" algn="ctr">
              <a:spcBef>
                <a:spcPts val="0"/>
              </a:spcBef>
              <a:spcAft>
                <a:spcPts val="0"/>
              </a:spcAft>
              <a:buClr>
                <a:schemeClr val="accent4"/>
              </a:buClr>
              <a:buSzPts val="1400"/>
              <a:buNone/>
              <a:defRPr>
                <a:solidFill>
                  <a:schemeClr val="accent4"/>
                </a:solidFill>
              </a:defRPr>
            </a:lvl6pPr>
            <a:lvl7pPr lvl="6" rtl="0" algn="ctr">
              <a:spcBef>
                <a:spcPts val="0"/>
              </a:spcBef>
              <a:spcAft>
                <a:spcPts val="0"/>
              </a:spcAft>
              <a:buClr>
                <a:schemeClr val="accent4"/>
              </a:buClr>
              <a:buSzPts val="1400"/>
              <a:buNone/>
              <a:defRPr>
                <a:solidFill>
                  <a:schemeClr val="accent4"/>
                </a:solidFill>
              </a:defRPr>
            </a:lvl7pPr>
            <a:lvl8pPr lvl="7" rtl="0" algn="ctr">
              <a:spcBef>
                <a:spcPts val="0"/>
              </a:spcBef>
              <a:spcAft>
                <a:spcPts val="0"/>
              </a:spcAft>
              <a:buClr>
                <a:schemeClr val="accent4"/>
              </a:buClr>
              <a:buSzPts val="1400"/>
              <a:buNone/>
              <a:defRPr>
                <a:solidFill>
                  <a:schemeClr val="accent4"/>
                </a:solidFill>
              </a:defRPr>
            </a:lvl8pPr>
            <a:lvl9pPr lvl="8" rtl="0" algn="ctr">
              <a:spcBef>
                <a:spcPts val="0"/>
              </a:spcBef>
              <a:spcAft>
                <a:spcPts val="0"/>
              </a:spcAft>
              <a:buClr>
                <a:schemeClr val="accent4"/>
              </a:buClr>
              <a:buSzPts val="1400"/>
              <a:buNone/>
              <a:defRPr>
                <a:solidFill>
                  <a:schemeClr val="accent4"/>
                </a:solidFill>
              </a:defRPr>
            </a:lvl9pPr>
          </a:lstStyle>
          <a:p/>
        </p:txBody>
      </p:sp>
      <p:sp>
        <p:nvSpPr>
          <p:cNvPr id="338" name="Google Shape;338;p38"/>
          <p:cNvSpPr txBox="1"/>
          <p:nvPr>
            <p:ph idx="3" type="subTitle"/>
          </p:nvPr>
        </p:nvSpPr>
        <p:spPr>
          <a:xfrm>
            <a:off x="1328025" y="3294199"/>
            <a:ext cx="16428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39" name="Google Shape;339;p38"/>
          <p:cNvSpPr txBox="1"/>
          <p:nvPr>
            <p:ph idx="4" type="subTitle"/>
          </p:nvPr>
        </p:nvSpPr>
        <p:spPr>
          <a:xfrm>
            <a:off x="1227426" y="3703897"/>
            <a:ext cx="1844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spcBef>
                <a:spcPts val="0"/>
              </a:spcBef>
              <a:spcAft>
                <a:spcPts val="0"/>
              </a:spcAft>
              <a:buClr>
                <a:schemeClr val="accent4"/>
              </a:buClr>
              <a:buSzPts val="1400"/>
              <a:buNone/>
              <a:defRPr>
                <a:solidFill>
                  <a:schemeClr val="accent4"/>
                </a:solidFill>
              </a:defRPr>
            </a:lvl2pPr>
            <a:lvl3pPr lvl="2" rtl="0" algn="ctr">
              <a:spcBef>
                <a:spcPts val="0"/>
              </a:spcBef>
              <a:spcAft>
                <a:spcPts val="0"/>
              </a:spcAft>
              <a:buClr>
                <a:schemeClr val="accent4"/>
              </a:buClr>
              <a:buSzPts val="1400"/>
              <a:buNone/>
              <a:defRPr>
                <a:solidFill>
                  <a:schemeClr val="accent4"/>
                </a:solidFill>
              </a:defRPr>
            </a:lvl3pPr>
            <a:lvl4pPr lvl="3" rtl="0" algn="ctr">
              <a:spcBef>
                <a:spcPts val="0"/>
              </a:spcBef>
              <a:spcAft>
                <a:spcPts val="0"/>
              </a:spcAft>
              <a:buClr>
                <a:schemeClr val="accent4"/>
              </a:buClr>
              <a:buSzPts val="1400"/>
              <a:buNone/>
              <a:defRPr>
                <a:solidFill>
                  <a:schemeClr val="accent4"/>
                </a:solidFill>
              </a:defRPr>
            </a:lvl4pPr>
            <a:lvl5pPr lvl="4" rtl="0" algn="ctr">
              <a:spcBef>
                <a:spcPts val="0"/>
              </a:spcBef>
              <a:spcAft>
                <a:spcPts val="0"/>
              </a:spcAft>
              <a:buClr>
                <a:schemeClr val="accent4"/>
              </a:buClr>
              <a:buSzPts val="1400"/>
              <a:buNone/>
              <a:defRPr>
                <a:solidFill>
                  <a:schemeClr val="accent4"/>
                </a:solidFill>
              </a:defRPr>
            </a:lvl5pPr>
            <a:lvl6pPr lvl="5" rtl="0" algn="ctr">
              <a:spcBef>
                <a:spcPts val="0"/>
              </a:spcBef>
              <a:spcAft>
                <a:spcPts val="0"/>
              </a:spcAft>
              <a:buClr>
                <a:schemeClr val="accent4"/>
              </a:buClr>
              <a:buSzPts val="1400"/>
              <a:buNone/>
              <a:defRPr>
                <a:solidFill>
                  <a:schemeClr val="accent4"/>
                </a:solidFill>
              </a:defRPr>
            </a:lvl6pPr>
            <a:lvl7pPr lvl="6" rtl="0" algn="ctr">
              <a:spcBef>
                <a:spcPts val="0"/>
              </a:spcBef>
              <a:spcAft>
                <a:spcPts val="0"/>
              </a:spcAft>
              <a:buClr>
                <a:schemeClr val="accent4"/>
              </a:buClr>
              <a:buSzPts val="1400"/>
              <a:buNone/>
              <a:defRPr>
                <a:solidFill>
                  <a:schemeClr val="accent4"/>
                </a:solidFill>
              </a:defRPr>
            </a:lvl7pPr>
            <a:lvl8pPr lvl="7" rtl="0" algn="ctr">
              <a:spcBef>
                <a:spcPts val="0"/>
              </a:spcBef>
              <a:spcAft>
                <a:spcPts val="0"/>
              </a:spcAft>
              <a:buClr>
                <a:schemeClr val="accent4"/>
              </a:buClr>
              <a:buSzPts val="1400"/>
              <a:buNone/>
              <a:defRPr>
                <a:solidFill>
                  <a:schemeClr val="accent4"/>
                </a:solidFill>
              </a:defRPr>
            </a:lvl8pPr>
            <a:lvl9pPr lvl="8" rtl="0" algn="ctr">
              <a:spcBef>
                <a:spcPts val="0"/>
              </a:spcBef>
              <a:spcAft>
                <a:spcPts val="0"/>
              </a:spcAft>
              <a:buClr>
                <a:schemeClr val="accent4"/>
              </a:buClr>
              <a:buSzPts val="1400"/>
              <a:buNone/>
              <a:defRPr>
                <a:solidFill>
                  <a:schemeClr val="accent4"/>
                </a:solidFill>
              </a:defRPr>
            </a:lvl9pPr>
          </a:lstStyle>
          <a:p/>
        </p:txBody>
      </p:sp>
      <p:sp>
        <p:nvSpPr>
          <p:cNvPr id="340" name="Google Shape;340;p38"/>
          <p:cNvSpPr txBox="1"/>
          <p:nvPr>
            <p:ph idx="5" type="subTitle"/>
          </p:nvPr>
        </p:nvSpPr>
        <p:spPr>
          <a:xfrm>
            <a:off x="6108550" y="3294199"/>
            <a:ext cx="16431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41" name="Google Shape;341;p38"/>
          <p:cNvSpPr txBox="1"/>
          <p:nvPr>
            <p:ph idx="6" type="subTitle"/>
          </p:nvPr>
        </p:nvSpPr>
        <p:spPr>
          <a:xfrm>
            <a:off x="6008050" y="3703897"/>
            <a:ext cx="1844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spcBef>
                <a:spcPts val="0"/>
              </a:spcBef>
              <a:spcAft>
                <a:spcPts val="0"/>
              </a:spcAft>
              <a:buClr>
                <a:schemeClr val="accent4"/>
              </a:buClr>
              <a:buSzPts val="1400"/>
              <a:buNone/>
              <a:defRPr>
                <a:solidFill>
                  <a:schemeClr val="accent4"/>
                </a:solidFill>
              </a:defRPr>
            </a:lvl2pPr>
            <a:lvl3pPr lvl="2" rtl="0" algn="ctr">
              <a:spcBef>
                <a:spcPts val="0"/>
              </a:spcBef>
              <a:spcAft>
                <a:spcPts val="0"/>
              </a:spcAft>
              <a:buClr>
                <a:schemeClr val="accent4"/>
              </a:buClr>
              <a:buSzPts val="1400"/>
              <a:buNone/>
              <a:defRPr>
                <a:solidFill>
                  <a:schemeClr val="accent4"/>
                </a:solidFill>
              </a:defRPr>
            </a:lvl3pPr>
            <a:lvl4pPr lvl="3" rtl="0" algn="ctr">
              <a:spcBef>
                <a:spcPts val="0"/>
              </a:spcBef>
              <a:spcAft>
                <a:spcPts val="0"/>
              </a:spcAft>
              <a:buClr>
                <a:schemeClr val="accent4"/>
              </a:buClr>
              <a:buSzPts val="1400"/>
              <a:buNone/>
              <a:defRPr>
                <a:solidFill>
                  <a:schemeClr val="accent4"/>
                </a:solidFill>
              </a:defRPr>
            </a:lvl4pPr>
            <a:lvl5pPr lvl="4" rtl="0" algn="ctr">
              <a:spcBef>
                <a:spcPts val="0"/>
              </a:spcBef>
              <a:spcAft>
                <a:spcPts val="0"/>
              </a:spcAft>
              <a:buClr>
                <a:schemeClr val="accent4"/>
              </a:buClr>
              <a:buSzPts val="1400"/>
              <a:buNone/>
              <a:defRPr>
                <a:solidFill>
                  <a:schemeClr val="accent4"/>
                </a:solidFill>
              </a:defRPr>
            </a:lvl5pPr>
            <a:lvl6pPr lvl="5" rtl="0" algn="ctr">
              <a:spcBef>
                <a:spcPts val="0"/>
              </a:spcBef>
              <a:spcAft>
                <a:spcPts val="0"/>
              </a:spcAft>
              <a:buClr>
                <a:schemeClr val="accent4"/>
              </a:buClr>
              <a:buSzPts val="1400"/>
              <a:buNone/>
              <a:defRPr>
                <a:solidFill>
                  <a:schemeClr val="accent4"/>
                </a:solidFill>
              </a:defRPr>
            </a:lvl6pPr>
            <a:lvl7pPr lvl="6" rtl="0" algn="ctr">
              <a:spcBef>
                <a:spcPts val="0"/>
              </a:spcBef>
              <a:spcAft>
                <a:spcPts val="0"/>
              </a:spcAft>
              <a:buClr>
                <a:schemeClr val="accent4"/>
              </a:buClr>
              <a:buSzPts val="1400"/>
              <a:buNone/>
              <a:defRPr>
                <a:solidFill>
                  <a:schemeClr val="accent4"/>
                </a:solidFill>
              </a:defRPr>
            </a:lvl7pPr>
            <a:lvl8pPr lvl="7" rtl="0" algn="ctr">
              <a:spcBef>
                <a:spcPts val="0"/>
              </a:spcBef>
              <a:spcAft>
                <a:spcPts val="0"/>
              </a:spcAft>
              <a:buClr>
                <a:schemeClr val="accent4"/>
              </a:buClr>
              <a:buSzPts val="1400"/>
              <a:buNone/>
              <a:defRPr>
                <a:solidFill>
                  <a:schemeClr val="accent4"/>
                </a:solidFill>
              </a:defRPr>
            </a:lvl8pPr>
            <a:lvl9pPr lvl="8" rtl="0" algn="ctr">
              <a:spcBef>
                <a:spcPts val="0"/>
              </a:spcBef>
              <a:spcAft>
                <a:spcPts val="0"/>
              </a:spcAft>
              <a:buClr>
                <a:schemeClr val="accent4"/>
              </a:buClr>
              <a:buSzPts val="1400"/>
              <a:buNone/>
              <a:defRPr>
                <a:solidFill>
                  <a:schemeClr val="accent4"/>
                </a:solidFill>
              </a:defRPr>
            </a:lvl9pPr>
          </a:lstStyle>
          <a:p/>
        </p:txBody>
      </p:sp>
      <p:sp>
        <p:nvSpPr>
          <p:cNvPr id="342" name="Google Shape;342;p38"/>
          <p:cNvSpPr txBox="1"/>
          <p:nvPr>
            <p:ph type="title"/>
          </p:nvPr>
        </p:nvSpPr>
        <p:spPr>
          <a:xfrm>
            <a:off x="713225" y="445025"/>
            <a:ext cx="3188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43" name="Google Shape;343;p3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44" name="Google Shape;344;p3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3">
  <p:cSld name="CUSTOM_5">
    <p:spTree>
      <p:nvGrpSpPr>
        <p:cNvPr id="345" name="Shape 345"/>
        <p:cNvGrpSpPr/>
        <p:nvPr/>
      </p:nvGrpSpPr>
      <p:grpSpPr>
        <a:xfrm>
          <a:off x="0" y="0"/>
          <a:ext cx="0" cy="0"/>
          <a:chOff x="0" y="0"/>
          <a:chExt cx="0" cy="0"/>
        </a:xfrm>
      </p:grpSpPr>
      <p:sp>
        <p:nvSpPr>
          <p:cNvPr id="346" name="Google Shape;346;p39"/>
          <p:cNvSpPr txBox="1"/>
          <p:nvPr>
            <p:ph idx="1" type="subTitle"/>
          </p:nvPr>
        </p:nvSpPr>
        <p:spPr>
          <a:xfrm>
            <a:off x="4750175" y="1632746"/>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47" name="Google Shape;347;p39"/>
          <p:cNvSpPr txBox="1"/>
          <p:nvPr>
            <p:ph idx="2" type="subTitle"/>
          </p:nvPr>
        </p:nvSpPr>
        <p:spPr>
          <a:xfrm>
            <a:off x="4750184" y="2035022"/>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48" name="Google Shape;348;p39"/>
          <p:cNvSpPr txBox="1"/>
          <p:nvPr>
            <p:ph idx="3" type="subTitle"/>
          </p:nvPr>
        </p:nvSpPr>
        <p:spPr>
          <a:xfrm>
            <a:off x="2306450" y="1632746"/>
            <a:ext cx="20148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49" name="Google Shape;349;p39"/>
          <p:cNvSpPr txBox="1"/>
          <p:nvPr>
            <p:ph idx="4" type="subTitle"/>
          </p:nvPr>
        </p:nvSpPr>
        <p:spPr>
          <a:xfrm>
            <a:off x="2306462" y="2035022"/>
            <a:ext cx="2014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0" name="Google Shape;350;p39"/>
          <p:cNvSpPr txBox="1"/>
          <p:nvPr>
            <p:ph idx="5" type="subTitle"/>
          </p:nvPr>
        </p:nvSpPr>
        <p:spPr>
          <a:xfrm>
            <a:off x="4750175" y="3062273"/>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51" name="Google Shape;351;p39"/>
          <p:cNvSpPr txBox="1"/>
          <p:nvPr>
            <p:ph idx="6" type="subTitle"/>
          </p:nvPr>
        </p:nvSpPr>
        <p:spPr>
          <a:xfrm>
            <a:off x="4750184" y="3471047"/>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2" name="Google Shape;352;p39"/>
          <p:cNvSpPr txBox="1"/>
          <p:nvPr>
            <p:ph idx="7" type="subTitle"/>
          </p:nvPr>
        </p:nvSpPr>
        <p:spPr>
          <a:xfrm>
            <a:off x="2306450" y="3062273"/>
            <a:ext cx="20148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53" name="Google Shape;353;p39"/>
          <p:cNvSpPr txBox="1"/>
          <p:nvPr>
            <p:ph idx="8" type="subTitle"/>
          </p:nvPr>
        </p:nvSpPr>
        <p:spPr>
          <a:xfrm>
            <a:off x="2306462" y="3471047"/>
            <a:ext cx="2014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4" name="Google Shape;354;p39"/>
          <p:cNvSpPr txBox="1"/>
          <p:nvPr>
            <p:ph type="title"/>
          </p:nvPr>
        </p:nvSpPr>
        <p:spPr>
          <a:xfrm>
            <a:off x="713225" y="445025"/>
            <a:ext cx="2785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55" name="Google Shape;355;p3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56" name="Google Shape;356;p3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3">
  <p:cSld name="CUSTOM_26">
    <p:spTree>
      <p:nvGrpSpPr>
        <p:cNvPr id="357" name="Shape 357"/>
        <p:cNvGrpSpPr/>
        <p:nvPr/>
      </p:nvGrpSpPr>
      <p:grpSpPr>
        <a:xfrm>
          <a:off x="0" y="0"/>
          <a:ext cx="0" cy="0"/>
          <a:chOff x="0" y="0"/>
          <a:chExt cx="0" cy="0"/>
        </a:xfrm>
      </p:grpSpPr>
      <p:cxnSp>
        <p:nvCxnSpPr>
          <p:cNvPr id="358" name="Google Shape;358;p4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59" name="Google Shape;359;p4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60" name="Google Shape;360;p40"/>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61" name="Google Shape;361;p40"/>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62" name="Google Shape;362;p40"/>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63" name="Google Shape;363;p40"/>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364" name="Google Shape;364;p40"/>
          <p:cNvSpPr txBox="1"/>
          <p:nvPr>
            <p:ph idx="1" type="subTitle"/>
          </p:nvPr>
        </p:nvSpPr>
        <p:spPr>
          <a:xfrm>
            <a:off x="728750" y="1112872"/>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65" name="Google Shape;365;p40"/>
          <p:cNvSpPr txBox="1"/>
          <p:nvPr>
            <p:ph idx="2" type="subTitle"/>
          </p:nvPr>
        </p:nvSpPr>
        <p:spPr>
          <a:xfrm>
            <a:off x="728762" y="1515149"/>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66" name="Google Shape;366;p40"/>
          <p:cNvSpPr txBox="1"/>
          <p:nvPr>
            <p:ph idx="3" type="subTitle"/>
          </p:nvPr>
        </p:nvSpPr>
        <p:spPr>
          <a:xfrm>
            <a:off x="728750" y="2036386"/>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67" name="Google Shape;367;p40"/>
          <p:cNvSpPr txBox="1"/>
          <p:nvPr>
            <p:ph idx="4" type="subTitle"/>
          </p:nvPr>
        </p:nvSpPr>
        <p:spPr>
          <a:xfrm>
            <a:off x="728762" y="2445160"/>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68" name="Google Shape;368;p40"/>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369" name="Google Shape;369;p40"/>
          <p:cNvSpPr txBox="1"/>
          <p:nvPr>
            <p:ph idx="5" type="subTitle"/>
          </p:nvPr>
        </p:nvSpPr>
        <p:spPr>
          <a:xfrm>
            <a:off x="728750" y="2997225"/>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70" name="Google Shape;370;p40"/>
          <p:cNvSpPr txBox="1"/>
          <p:nvPr>
            <p:ph idx="6" type="subTitle"/>
          </p:nvPr>
        </p:nvSpPr>
        <p:spPr>
          <a:xfrm>
            <a:off x="728762" y="3405999"/>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6">
    <p:spTree>
      <p:nvGrpSpPr>
        <p:cNvPr id="371" name="Shape 371"/>
        <p:cNvGrpSpPr/>
        <p:nvPr/>
      </p:nvGrpSpPr>
      <p:grpSpPr>
        <a:xfrm>
          <a:off x="0" y="0"/>
          <a:ext cx="0" cy="0"/>
          <a:chOff x="0" y="0"/>
          <a:chExt cx="0" cy="0"/>
        </a:xfrm>
      </p:grpSpPr>
      <p:sp>
        <p:nvSpPr>
          <p:cNvPr id="372" name="Google Shape;372;p41"/>
          <p:cNvSpPr txBox="1"/>
          <p:nvPr>
            <p:ph hasCustomPrompt="1" type="title"/>
          </p:nvPr>
        </p:nvSpPr>
        <p:spPr>
          <a:xfrm>
            <a:off x="2592925" y="714600"/>
            <a:ext cx="3958200" cy="615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373" name="Google Shape;373;p41"/>
          <p:cNvSpPr txBox="1"/>
          <p:nvPr>
            <p:ph idx="1" type="subTitle"/>
          </p:nvPr>
        </p:nvSpPr>
        <p:spPr>
          <a:xfrm>
            <a:off x="2364984" y="1346400"/>
            <a:ext cx="4414200" cy="377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5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74" name="Google Shape;374;p41"/>
          <p:cNvSpPr txBox="1"/>
          <p:nvPr>
            <p:ph hasCustomPrompt="1" idx="2" type="title"/>
          </p:nvPr>
        </p:nvSpPr>
        <p:spPr>
          <a:xfrm>
            <a:off x="2592925" y="2063025"/>
            <a:ext cx="3958200" cy="615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5000"/>
              <a:buNone/>
              <a:defRPr sz="43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375" name="Google Shape;375;p41"/>
          <p:cNvSpPr txBox="1"/>
          <p:nvPr>
            <p:ph idx="3" type="subTitle"/>
          </p:nvPr>
        </p:nvSpPr>
        <p:spPr>
          <a:xfrm>
            <a:off x="2364984" y="2694825"/>
            <a:ext cx="4414200" cy="37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5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76" name="Google Shape;376;p41"/>
          <p:cNvSpPr txBox="1"/>
          <p:nvPr>
            <p:ph hasCustomPrompt="1" idx="4" type="title"/>
          </p:nvPr>
        </p:nvSpPr>
        <p:spPr>
          <a:xfrm>
            <a:off x="2592925" y="3411450"/>
            <a:ext cx="3958200" cy="615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5000"/>
              <a:buNone/>
              <a:defRPr sz="43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377" name="Google Shape;377;p41"/>
          <p:cNvSpPr txBox="1"/>
          <p:nvPr>
            <p:ph idx="5" type="subTitle"/>
          </p:nvPr>
        </p:nvSpPr>
        <p:spPr>
          <a:xfrm>
            <a:off x="2364950" y="4043250"/>
            <a:ext cx="4414200" cy="377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5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378" name="Google Shape;378;p4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79" name="Google Shape;379;p4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28">
    <p:spTree>
      <p:nvGrpSpPr>
        <p:cNvPr id="380" name="Shape 380"/>
        <p:cNvGrpSpPr/>
        <p:nvPr/>
      </p:nvGrpSpPr>
      <p:grpSpPr>
        <a:xfrm>
          <a:off x="0" y="0"/>
          <a:ext cx="0" cy="0"/>
          <a:chOff x="0" y="0"/>
          <a:chExt cx="0" cy="0"/>
        </a:xfrm>
      </p:grpSpPr>
      <p:sp>
        <p:nvSpPr>
          <p:cNvPr id="381" name="Google Shape;381;p42"/>
          <p:cNvSpPr txBox="1"/>
          <p:nvPr>
            <p:ph idx="1" type="subTitle"/>
          </p:nvPr>
        </p:nvSpPr>
        <p:spPr>
          <a:xfrm>
            <a:off x="5700609" y="2084269"/>
            <a:ext cx="27645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82" name="Google Shape;382;p42"/>
          <p:cNvSpPr txBox="1"/>
          <p:nvPr>
            <p:ph idx="2" type="subTitle"/>
          </p:nvPr>
        </p:nvSpPr>
        <p:spPr>
          <a:xfrm>
            <a:off x="5700621" y="2486544"/>
            <a:ext cx="2764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solidFill>
                  <a:schemeClr val="dk1"/>
                </a:solidFill>
                <a:latin typeface="Mako"/>
                <a:ea typeface="Mako"/>
                <a:cs typeface="Mako"/>
                <a:sym typeface="Mako"/>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83" name="Google Shape;383;p42"/>
          <p:cNvSpPr txBox="1"/>
          <p:nvPr>
            <p:ph idx="3" type="subTitle"/>
          </p:nvPr>
        </p:nvSpPr>
        <p:spPr>
          <a:xfrm>
            <a:off x="1973988" y="902134"/>
            <a:ext cx="27645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84" name="Google Shape;384;p42"/>
          <p:cNvSpPr txBox="1"/>
          <p:nvPr>
            <p:ph idx="4" type="subTitle"/>
          </p:nvPr>
        </p:nvSpPr>
        <p:spPr>
          <a:xfrm>
            <a:off x="1973988" y="1304410"/>
            <a:ext cx="2764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solidFill>
                  <a:schemeClr val="dk1"/>
                </a:solidFill>
                <a:latin typeface="Mako"/>
                <a:ea typeface="Mako"/>
                <a:cs typeface="Mako"/>
                <a:sym typeface="Mako"/>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85" name="Google Shape;385;p42"/>
          <p:cNvSpPr txBox="1"/>
          <p:nvPr>
            <p:ph idx="5" type="subTitle"/>
          </p:nvPr>
        </p:nvSpPr>
        <p:spPr>
          <a:xfrm>
            <a:off x="1973988" y="3290875"/>
            <a:ext cx="27645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86" name="Google Shape;386;p42"/>
          <p:cNvSpPr txBox="1"/>
          <p:nvPr>
            <p:ph idx="6" type="subTitle"/>
          </p:nvPr>
        </p:nvSpPr>
        <p:spPr>
          <a:xfrm>
            <a:off x="1973988" y="3699649"/>
            <a:ext cx="2764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387" name="Google Shape;387;p4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88" name="Google Shape;388;p4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89" name="Google Shape;389;p42"/>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90" name="Google Shape;390;p42"/>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91" name="Google Shape;391;p42"/>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392" name="Google Shape;392;p42"/>
          <p:cNvSpPr txBox="1"/>
          <p:nvPr>
            <p:ph hasCustomPrompt="1" type="title"/>
          </p:nvPr>
        </p:nvSpPr>
        <p:spPr>
          <a:xfrm>
            <a:off x="733000" y="1114450"/>
            <a:ext cx="1118100" cy="615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393" name="Google Shape;393;p42"/>
          <p:cNvSpPr txBox="1"/>
          <p:nvPr>
            <p:ph hasCustomPrompt="1" idx="7" type="title"/>
          </p:nvPr>
        </p:nvSpPr>
        <p:spPr>
          <a:xfrm>
            <a:off x="733000" y="3503175"/>
            <a:ext cx="1118100" cy="615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394" name="Google Shape;394;p42"/>
          <p:cNvSpPr txBox="1"/>
          <p:nvPr>
            <p:ph hasCustomPrompt="1" idx="8" type="title"/>
          </p:nvPr>
        </p:nvSpPr>
        <p:spPr>
          <a:xfrm>
            <a:off x="4441002" y="2276488"/>
            <a:ext cx="1118100" cy="615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7_1">
    <p:spTree>
      <p:nvGrpSpPr>
        <p:cNvPr id="395" name="Shape 395"/>
        <p:cNvGrpSpPr/>
        <p:nvPr/>
      </p:nvGrpSpPr>
      <p:grpSpPr>
        <a:xfrm>
          <a:off x="0" y="0"/>
          <a:ext cx="0" cy="0"/>
          <a:chOff x="0" y="0"/>
          <a:chExt cx="0" cy="0"/>
        </a:xfrm>
      </p:grpSpPr>
      <p:sp>
        <p:nvSpPr>
          <p:cNvPr id="396" name="Google Shape;396;p43"/>
          <p:cNvSpPr txBox="1"/>
          <p:nvPr>
            <p:ph type="title"/>
          </p:nvPr>
        </p:nvSpPr>
        <p:spPr>
          <a:xfrm>
            <a:off x="803750" y="2040496"/>
            <a:ext cx="4087500" cy="6732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97" name="Google Shape;397;p43"/>
          <p:cNvSpPr txBox="1"/>
          <p:nvPr>
            <p:ph idx="1" type="subTitle"/>
          </p:nvPr>
        </p:nvSpPr>
        <p:spPr>
          <a:xfrm>
            <a:off x="803750" y="2693525"/>
            <a:ext cx="3159300" cy="558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Font typeface="Josefin Sans"/>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398" name="Google Shape;398;p4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99" name="Google Shape;399;p4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p:cSld name="CUSTOM_7_2">
    <p:spTree>
      <p:nvGrpSpPr>
        <p:cNvPr id="400" name="Shape 400"/>
        <p:cNvGrpSpPr/>
        <p:nvPr/>
      </p:nvGrpSpPr>
      <p:grpSpPr>
        <a:xfrm>
          <a:off x="0" y="0"/>
          <a:ext cx="0" cy="0"/>
          <a:chOff x="0" y="0"/>
          <a:chExt cx="0" cy="0"/>
        </a:xfrm>
      </p:grpSpPr>
      <p:sp>
        <p:nvSpPr>
          <p:cNvPr id="401" name="Google Shape;401;p44"/>
          <p:cNvSpPr txBox="1"/>
          <p:nvPr>
            <p:ph type="title"/>
          </p:nvPr>
        </p:nvSpPr>
        <p:spPr>
          <a:xfrm>
            <a:off x="4490150" y="2047725"/>
            <a:ext cx="3364200" cy="628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atin typeface="Open Sans SemiBold"/>
                <a:ea typeface="Open Sans SemiBold"/>
                <a:cs typeface="Open Sans SemiBold"/>
                <a:sym typeface="Open Sans SemiBold"/>
              </a:defRPr>
            </a:lvl2pPr>
            <a:lvl3pPr lvl="2" rtl="0">
              <a:spcBef>
                <a:spcPts val="0"/>
              </a:spcBef>
              <a:spcAft>
                <a:spcPts val="0"/>
              </a:spcAft>
              <a:buSzPts val="3000"/>
              <a:buNone/>
              <a:defRPr>
                <a:latin typeface="Open Sans SemiBold"/>
                <a:ea typeface="Open Sans SemiBold"/>
                <a:cs typeface="Open Sans SemiBold"/>
                <a:sym typeface="Open Sans SemiBold"/>
              </a:defRPr>
            </a:lvl3pPr>
            <a:lvl4pPr lvl="3" rtl="0">
              <a:spcBef>
                <a:spcPts val="0"/>
              </a:spcBef>
              <a:spcAft>
                <a:spcPts val="0"/>
              </a:spcAft>
              <a:buSzPts val="3000"/>
              <a:buNone/>
              <a:defRPr>
                <a:latin typeface="Open Sans SemiBold"/>
                <a:ea typeface="Open Sans SemiBold"/>
                <a:cs typeface="Open Sans SemiBold"/>
                <a:sym typeface="Open Sans SemiBold"/>
              </a:defRPr>
            </a:lvl4pPr>
            <a:lvl5pPr lvl="4" rtl="0">
              <a:spcBef>
                <a:spcPts val="0"/>
              </a:spcBef>
              <a:spcAft>
                <a:spcPts val="0"/>
              </a:spcAft>
              <a:buSzPts val="3000"/>
              <a:buNone/>
              <a:defRPr>
                <a:latin typeface="Open Sans SemiBold"/>
                <a:ea typeface="Open Sans SemiBold"/>
                <a:cs typeface="Open Sans SemiBold"/>
                <a:sym typeface="Open Sans SemiBold"/>
              </a:defRPr>
            </a:lvl5pPr>
            <a:lvl6pPr lvl="5" rtl="0">
              <a:spcBef>
                <a:spcPts val="0"/>
              </a:spcBef>
              <a:spcAft>
                <a:spcPts val="0"/>
              </a:spcAft>
              <a:buSzPts val="3000"/>
              <a:buNone/>
              <a:defRPr>
                <a:latin typeface="Open Sans SemiBold"/>
                <a:ea typeface="Open Sans SemiBold"/>
                <a:cs typeface="Open Sans SemiBold"/>
                <a:sym typeface="Open Sans SemiBold"/>
              </a:defRPr>
            </a:lvl6pPr>
            <a:lvl7pPr lvl="6" rtl="0">
              <a:spcBef>
                <a:spcPts val="0"/>
              </a:spcBef>
              <a:spcAft>
                <a:spcPts val="0"/>
              </a:spcAft>
              <a:buSzPts val="3000"/>
              <a:buNone/>
              <a:defRPr>
                <a:latin typeface="Open Sans SemiBold"/>
                <a:ea typeface="Open Sans SemiBold"/>
                <a:cs typeface="Open Sans SemiBold"/>
                <a:sym typeface="Open Sans SemiBold"/>
              </a:defRPr>
            </a:lvl7pPr>
            <a:lvl8pPr lvl="7" rtl="0">
              <a:spcBef>
                <a:spcPts val="0"/>
              </a:spcBef>
              <a:spcAft>
                <a:spcPts val="0"/>
              </a:spcAft>
              <a:buSzPts val="3000"/>
              <a:buNone/>
              <a:defRPr>
                <a:latin typeface="Open Sans SemiBold"/>
                <a:ea typeface="Open Sans SemiBold"/>
                <a:cs typeface="Open Sans SemiBold"/>
                <a:sym typeface="Open Sans SemiBold"/>
              </a:defRPr>
            </a:lvl8pPr>
            <a:lvl9pPr lvl="8" rtl="0">
              <a:spcBef>
                <a:spcPts val="0"/>
              </a:spcBef>
              <a:spcAft>
                <a:spcPts val="0"/>
              </a:spcAft>
              <a:buSzPts val="3000"/>
              <a:buNone/>
              <a:defRPr>
                <a:latin typeface="Open Sans SemiBold"/>
                <a:ea typeface="Open Sans SemiBold"/>
                <a:cs typeface="Open Sans SemiBold"/>
                <a:sym typeface="Open Sans SemiBold"/>
              </a:defRPr>
            </a:lvl9pPr>
          </a:lstStyle>
          <a:p/>
        </p:txBody>
      </p:sp>
      <p:sp>
        <p:nvSpPr>
          <p:cNvPr id="402" name="Google Shape;402;p44"/>
          <p:cNvSpPr txBox="1"/>
          <p:nvPr>
            <p:ph idx="1" type="subTitle"/>
          </p:nvPr>
        </p:nvSpPr>
        <p:spPr>
          <a:xfrm>
            <a:off x="4855550" y="2694825"/>
            <a:ext cx="2998800" cy="558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Font typeface="Josefin Sans"/>
              <a:buNone/>
              <a:defRPr sz="1400">
                <a:solidFill>
                  <a:schemeClr val="dk1"/>
                </a:solidFill>
              </a:defRPr>
            </a:lvl1pPr>
            <a:lvl2pPr lvl="1" rtl="0">
              <a:spcBef>
                <a:spcPts val="0"/>
              </a:spcBef>
              <a:spcAft>
                <a:spcPts val="0"/>
              </a:spcAft>
              <a:buSzPts val="1500"/>
              <a:buNone/>
              <a:defRPr sz="1500"/>
            </a:lvl2pPr>
            <a:lvl3pPr lvl="2" rtl="0">
              <a:spcBef>
                <a:spcPts val="0"/>
              </a:spcBef>
              <a:spcAft>
                <a:spcPts val="0"/>
              </a:spcAft>
              <a:buSzPts val="1500"/>
              <a:buNone/>
              <a:defRPr sz="1500"/>
            </a:lvl3pPr>
            <a:lvl4pPr lvl="3" rtl="0">
              <a:spcBef>
                <a:spcPts val="0"/>
              </a:spcBef>
              <a:spcAft>
                <a:spcPts val="0"/>
              </a:spcAft>
              <a:buSzPts val="1500"/>
              <a:buNone/>
              <a:defRPr sz="1500"/>
            </a:lvl4pPr>
            <a:lvl5pPr lvl="4" rtl="0">
              <a:spcBef>
                <a:spcPts val="0"/>
              </a:spcBef>
              <a:spcAft>
                <a:spcPts val="0"/>
              </a:spcAft>
              <a:buSzPts val="1500"/>
              <a:buNone/>
              <a:defRPr sz="1500"/>
            </a:lvl5pPr>
            <a:lvl6pPr lvl="5" rtl="0">
              <a:spcBef>
                <a:spcPts val="0"/>
              </a:spcBef>
              <a:spcAft>
                <a:spcPts val="0"/>
              </a:spcAft>
              <a:buSzPts val="1500"/>
              <a:buNone/>
              <a:defRPr sz="1500"/>
            </a:lvl6pPr>
            <a:lvl7pPr lvl="6" rtl="0">
              <a:spcBef>
                <a:spcPts val="0"/>
              </a:spcBef>
              <a:spcAft>
                <a:spcPts val="0"/>
              </a:spcAft>
              <a:buSzPts val="1500"/>
              <a:buNone/>
              <a:defRPr sz="1500"/>
            </a:lvl7pPr>
            <a:lvl8pPr lvl="7" rtl="0">
              <a:spcBef>
                <a:spcPts val="0"/>
              </a:spcBef>
              <a:spcAft>
                <a:spcPts val="0"/>
              </a:spcAft>
              <a:buSzPts val="1500"/>
              <a:buNone/>
              <a:defRPr sz="1500"/>
            </a:lvl8pPr>
            <a:lvl9pPr lvl="8" rtl="0">
              <a:spcBef>
                <a:spcPts val="0"/>
              </a:spcBef>
              <a:spcAft>
                <a:spcPts val="0"/>
              </a:spcAft>
              <a:buSzPts val="1500"/>
              <a:buNone/>
              <a:defRPr sz="1500"/>
            </a:lvl9pPr>
          </a:lstStyle>
          <a:p/>
        </p:txBody>
      </p:sp>
      <p:cxnSp>
        <p:nvCxnSpPr>
          <p:cNvPr id="403" name="Google Shape;403;p4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04" name="Google Shape;404;p4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7">
  <p:cSld name="CUSTOM_8">
    <p:spTree>
      <p:nvGrpSpPr>
        <p:cNvPr id="405" name="Shape 405"/>
        <p:cNvGrpSpPr/>
        <p:nvPr/>
      </p:nvGrpSpPr>
      <p:grpSpPr>
        <a:xfrm>
          <a:off x="0" y="0"/>
          <a:ext cx="0" cy="0"/>
          <a:chOff x="0" y="0"/>
          <a:chExt cx="0" cy="0"/>
        </a:xfrm>
      </p:grpSpPr>
      <p:sp>
        <p:nvSpPr>
          <p:cNvPr id="406" name="Google Shape;406;p45"/>
          <p:cNvSpPr txBox="1"/>
          <p:nvPr>
            <p:ph idx="1" type="subTitle"/>
          </p:nvPr>
        </p:nvSpPr>
        <p:spPr>
          <a:xfrm>
            <a:off x="4166800" y="1453525"/>
            <a:ext cx="3957600" cy="2889000"/>
          </a:xfrm>
          <a:prstGeom prst="rect">
            <a:avLst/>
          </a:prstGeom>
        </p:spPr>
        <p:txBody>
          <a:bodyPr anchorCtr="0" anchor="ctr" bIns="91425" lIns="91425" spcFirstLastPara="1" rIns="91425" wrap="square" tIns="91425">
            <a:noAutofit/>
          </a:bodyPr>
          <a:lstStyle>
            <a:lvl1pPr lvl="0" marR="38100" rtl="0" algn="ctr">
              <a:lnSpc>
                <a:spcPct val="100000"/>
              </a:lnSpc>
              <a:spcBef>
                <a:spcPts val="0"/>
              </a:spcBef>
              <a:spcAft>
                <a:spcPts val="0"/>
              </a:spcAft>
              <a:buClr>
                <a:schemeClr val="accent1"/>
              </a:buClr>
              <a:buSzPts val="1400"/>
              <a:buChar char="●"/>
              <a:defRPr sz="1400"/>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407" name="Google Shape;407;p45"/>
          <p:cNvSpPr txBox="1"/>
          <p:nvPr>
            <p:ph type="title"/>
          </p:nvPr>
        </p:nvSpPr>
        <p:spPr>
          <a:xfrm>
            <a:off x="713225" y="445025"/>
            <a:ext cx="4502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408" name="Google Shape;408;p4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09" name="Google Shape;409;p4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10" name="Google Shape;410;p45"/>
          <p:cNvCxnSpPr/>
          <p:nvPr/>
        </p:nvCxnSpPr>
        <p:spPr>
          <a:xfrm flipH="1">
            <a:off x="6772150" y="3663450"/>
            <a:ext cx="2823300" cy="1633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29">
    <p:spTree>
      <p:nvGrpSpPr>
        <p:cNvPr id="411" name="Shape 411"/>
        <p:cNvGrpSpPr/>
        <p:nvPr/>
      </p:nvGrpSpPr>
      <p:grpSpPr>
        <a:xfrm>
          <a:off x="0" y="0"/>
          <a:ext cx="0" cy="0"/>
          <a:chOff x="0" y="0"/>
          <a:chExt cx="0" cy="0"/>
        </a:xfrm>
      </p:grpSpPr>
      <p:cxnSp>
        <p:nvCxnSpPr>
          <p:cNvPr id="412" name="Google Shape;412;p4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13" name="Google Shape;413;p4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14" name="Google Shape;414;p46"/>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15" name="Google Shape;415;p46"/>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16" name="Google Shape;416;p46"/>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17" name="Google Shape;417;p46"/>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418" name="Google Shape;418;p46"/>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419" name="Google Shape;419;p46"/>
          <p:cNvSpPr txBox="1"/>
          <p:nvPr>
            <p:ph idx="1" type="subTitle"/>
          </p:nvPr>
        </p:nvSpPr>
        <p:spPr>
          <a:xfrm>
            <a:off x="4525188" y="1537663"/>
            <a:ext cx="3957600" cy="2889000"/>
          </a:xfrm>
          <a:prstGeom prst="rect">
            <a:avLst/>
          </a:prstGeom>
        </p:spPr>
        <p:txBody>
          <a:bodyPr anchorCtr="0" anchor="ctr" bIns="91425" lIns="91425" spcFirstLastPara="1" rIns="91425" wrap="square" tIns="91425">
            <a:noAutofit/>
          </a:bodyPr>
          <a:lstStyle>
            <a:lvl1pPr lvl="0" marR="38100" rtl="0" algn="ctr">
              <a:lnSpc>
                <a:spcPct val="100000"/>
              </a:lnSpc>
              <a:spcBef>
                <a:spcPts val="0"/>
              </a:spcBef>
              <a:spcAft>
                <a:spcPts val="0"/>
              </a:spcAft>
              <a:buClr>
                <a:schemeClr val="accent1"/>
              </a:buClr>
              <a:buSzPts val="1400"/>
              <a:buChar char="●"/>
              <a:defRPr sz="1400"/>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
        <p:nvSpPr>
          <p:cNvPr id="420" name="Google Shape;420;p46"/>
          <p:cNvSpPr txBox="1"/>
          <p:nvPr>
            <p:ph idx="2" type="subTitle"/>
          </p:nvPr>
        </p:nvSpPr>
        <p:spPr>
          <a:xfrm>
            <a:off x="661213" y="1537663"/>
            <a:ext cx="3957600" cy="2889000"/>
          </a:xfrm>
          <a:prstGeom prst="rect">
            <a:avLst/>
          </a:prstGeom>
        </p:spPr>
        <p:txBody>
          <a:bodyPr anchorCtr="0" anchor="ctr" bIns="91425" lIns="91425" spcFirstLastPara="1" rIns="91425" wrap="square" tIns="91425">
            <a:noAutofit/>
          </a:bodyPr>
          <a:lstStyle>
            <a:lvl1pPr lvl="0" marR="38100" rtl="0" algn="ctr">
              <a:lnSpc>
                <a:spcPct val="100000"/>
              </a:lnSpc>
              <a:spcBef>
                <a:spcPts val="0"/>
              </a:spcBef>
              <a:spcAft>
                <a:spcPts val="0"/>
              </a:spcAft>
              <a:buClr>
                <a:schemeClr val="accent1"/>
              </a:buClr>
              <a:buSzPts val="1400"/>
              <a:buChar char="●"/>
              <a:defRPr sz="1400"/>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9">
    <p:spTree>
      <p:nvGrpSpPr>
        <p:cNvPr id="421" name="Shape 421"/>
        <p:cNvGrpSpPr/>
        <p:nvPr/>
      </p:nvGrpSpPr>
      <p:grpSpPr>
        <a:xfrm>
          <a:off x="0" y="0"/>
          <a:ext cx="0" cy="0"/>
          <a:chOff x="0" y="0"/>
          <a:chExt cx="0" cy="0"/>
        </a:xfrm>
      </p:grpSpPr>
      <p:sp>
        <p:nvSpPr>
          <p:cNvPr id="422" name="Google Shape;422;p47"/>
          <p:cNvSpPr txBox="1"/>
          <p:nvPr>
            <p:ph idx="1" type="subTitle"/>
          </p:nvPr>
        </p:nvSpPr>
        <p:spPr>
          <a:xfrm>
            <a:off x="4816075" y="3616375"/>
            <a:ext cx="2942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23" name="Google Shape;423;p47"/>
          <p:cNvSpPr txBox="1"/>
          <p:nvPr>
            <p:ph idx="2" type="subTitle"/>
          </p:nvPr>
        </p:nvSpPr>
        <p:spPr>
          <a:xfrm>
            <a:off x="4816200" y="3956375"/>
            <a:ext cx="2941800" cy="652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24" name="Google Shape;424;p47"/>
          <p:cNvSpPr txBox="1"/>
          <p:nvPr>
            <p:ph idx="3" type="subTitle"/>
          </p:nvPr>
        </p:nvSpPr>
        <p:spPr>
          <a:xfrm>
            <a:off x="1385829" y="3616375"/>
            <a:ext cx="2942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25" name="Google Shape;425;p47"/>
          <p:cNvSpPr txBox="1"/>
          <p:nvPr>
            <p:ph idx="4" type="subTitle"/>
          </p:nvPr>
        </p:nvSpPr>
        <p:spPr>
          <a:xfrm>
            <a:off x="1386025" y="3956375"/>
            <a:ext cx="2941800" cy="652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26" name="Google Shape;426;p47"/>
          <p:cNvSpPr txBox="1"/>
          <p:nvPr>
            <p:ph type="title"/>
          </p:nvPr>
        </p:nvSpPr>
        <p:spPr>
          <a:xfrm>
            <a:off x="713225" y="445025"/>
            <a:ext cx="27291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427" name="Google Shape;427;p4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28" name="Google Shape;428;p4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4">
  <p:cSld name="CUSTOM_31">
    <p:spTree>
      <p:nvGrpSpPr>
        <p:cNvPr id="429" name="Shape 429"/>
        <p:cNvGrpSpPr/>
        <p:nvPr/>
      </p:nvGrpSpPr>
      <p:grpSpPr>
        <a:xfrm>
          <a:off x="0" y="0"/>
          <a:ext cx="0" cy="0"/>
          <a:chOff x="0" y="0"/>
          <a:chExt cx="0" cy="0"/>
        </a:xfrm>
      </p:grpSpPr>
      <p:sp>
        <p:nvSpPr>
          <p:cNvPr id="430" name="Google Shape;430;p48"/>
          <p:cNvSpPr txBox="1"/>
          <p:nvPr>
            <p:ph type="title"/>
          </p:nvPr>
        </p:nvSpPr>
        <p:spPr>
          <a:xfrm>
            <a:off x="1244250" y="445025"/>
            <a:ext cx="6655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431" name="Google Shape;431;p48"/>
          <p:cNvSpPr txBox="1"/>
          <p:nvPr>
            <p:ph idx="1" type="subTitle"/>
          </p:nvPr>
        </p:nvSpPr>
        <p:spPr>
          <a:xfrm>
            <a:off x="3509000"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32" name="Google Shape;432;p48"/>
          <p:cNvSpPr txBox="1"/>
          <p:nvPr>
            <p:ph idx="2" type="subTitle"/>
          </p:nvPr>
        </p:nvSpPr>
        <p:spPr>
          <a:xfrm>
            <a:off x="3509025" y="3814950"/>
            <a:ext cx="2126100" cy="88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33" name="Google Shape;433;p48"/>
          <p:cNvSpPr txBox="1"/>
          <p:nvPr>
            <p:ph idx="3" type="subTitle"/>
          </p:nvPr>
        </p:nvSpPr>
        <p:spPr>
          <a:xfrm>
            <a:off x="95302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34" name="Google Shape;434;p48"/>
          <p:cNvSpPr txBox="1"/>
          <p:nvPr>
            <p:ph idx="4" type="subTitle"/>
          </p:nvPr>
        </p:nvSpPr>
        <p:spPr>
          <a:xfrm>
            <a:off x="953125" y="3814951"/>
            <a:ext cx="2126100" cy="88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35" name="Google Shape;435;p48"/>
          <p:cNvSpPr txBox="1"/>
          <p:nvPr>
            <p:ph idx="5" type="subTitle"/>
          </p:nvPr>
        </p:nvSpPr>
        <p:spPr>
          <a:xfrm>
            <a:off x="606487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36" name="Google Shape;436;p48"/>
          <p:cNvSpPr txBox="1"/>
          <p:nvPr>
            <p:ph idx="6" type="subTitle"/>
          </p:nvPr>
        </p:nvSpPr>
        <p:spPr>
          <a:xfrm>
            <a:off x="6064875" y="3814950"/>
            <a:ext cx="2126100" cy="88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437" name="Google Shape;437;p4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38" name="Google Shape;438;p4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39" name="Google Shape;439;p48"/>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40" name="Google Shape;440;p48"/>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
    <p:spTree>
      <p:nvGrpSpPr>
        <p:cNvPr id="441" name="Shape 441"/>
        <p:cNvGrpSpPr/>
        <p:nvPr/>
      </p:nvGrpSpPr>
      <p:grpSpPr>
        <a:xfrm>
          <a:off x="0" y="0"/>
          <a:ext cx="0" cy="0"/>
          <a:chOff x="0" y="0"/>
          <a:chExt cx="0" cy="0"/>
        </a:xfrm>
      </p:grpSpPr>
      <p:sp>
        <p:nvSpPr>
          <p:cNvPr id="442" name="Google Shape;442;p49"/>
          <p:cNvSpPr txBox="1"/>
          <p:nvPr>
            <p:ph type="title"/>
          </p:nvPr>
        </p:nvSpPr>
        <p:spPr>
          <a:xfrm>
            <a:off x="2832900" y="791200"/>
            <a:ext cx="3478200" cy="922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300"/>
              <a:buNone/>
              <a:defRPr sz="7000"/>
            </a:lvl1pPr>
            <a:lvl2pPr lvl="1" rtl="0" algn="ctr">
              <a:spcBef>
                <a:spcPts val="0"/>
              </a:spcBef>
              <a:spcAft>
                <a:spcPts val="0"/>
              </a:spcAft>
              <a:buSzPts val="3000"/>
              <a:buNone/>
              <a:defRPr>
                <a:latin typeface="Open Sans"/>
                <a:ea typeface="Open Sans"/>
                <a:cs typeface="Open Sans"/>
                <a:sym typeface="Open Sans"/>
              </a:defRPr>
            </a:lvl2pPr>
            <a:lvl3pPr lvl="2" rtl="0" algn="ctr">
              <a:spcBef>
                <a:spcPts val="0"/>
              </a:spcBef>
              <a:spcAft>
                <a:spcPts val="0"/>
              </a:spcAft>
              <a:buSzPts val="3000"/>
              <a:buNone/>
              <a:defRPr>
                <a:latin typeface="Open Sans"/>
                <a:ea typeface="Open Sans"/>
                <a:cs typeface="Open Sans"/>
                <a:sym typeface="Open Sans"/>
              </a:defRPr>
            </a:lvl3pPr>
            <a:lvl4pPr lvl="3" rtl="0" algn="ctr">
              <a:spcBef>
                <a:spcPts val="0"/>
              </a:spcBef>
              <a:spcAft>
                <a:spcPts val="0"/>
              </a:spcAft>
              <a:buSzPts val="3000"/>
              <a:buNone/>
              <a:defRPr>
                <a:latin typeface="Open Sans"/>
                <a:ea typeface="Open Sans"/>
                <a:cs typeface="Open Sans"/>
                <a:sym typeface="Open Sans"/>
              </a:defRPr>
            </a:lvl4pPr>
            <a:lvl5pPr lvl="4" rtl="0" algn="ctr">
              <a:spcBef>
                <a:spcPts val="0"/>
              </a:spcBef>
              <a:spcAft>
                <a:spcPts val="0"/>
              </a:spcAft>
              <a:buSzPts val="3000"/>
              <a:buNone/>
              <a:defRPr>
                <a:latin typeface="Open Sans"/>
                <a:ea typeface="Open Sans"/>
                <a:cs typeface="Open Sans"/>
                <a:sym typeface="Open Sans"/>
              </a:defRPr>
            </a:lvl5pPr>
            <a:lvl6pPr lvl="5" rtl="0" algn="ctr">
              <a:spcBef>
                <a:spcPts val="0"/>
              </a:spcBef>
              <a:spcAft>
                <a:spcPts val="0"/>
              </a:spcAft>
              <a:buSzPts val="3000"/>
              <a:buNone/>
              <a:defRPr>
                <a:latin typeface="Open Sans"/>
                <a:ea typeface="Open Sans"/>
                <a:cs typeface="Open Sans"/>
                <a:sym typeface="Open Sans"/>
              </a:defRPr>
            </a:lvl6pPr>
            <a:lvl7pPr lvl="6" rtl="0" algn="ctr">
              <a:spcBef>
                <a:spcPts val="0"/>
              </a:spcBef>
              <a:spcAft>
                <a:spcPts val="0"/>
              </a:spcAft>
              <a:buSzPts val="3000"/>
              <a:buNone/>
              <a:defRPr>
                <a:latin typeface="Open Sans"/>
                <a:ea typeface="Open Sans"/>
                <a:cs typeface="Open Sans"/>
                <a:sym typeface="Open Sans"/>
              </a:defRPr>
            </a:lvl7pPr>
            <a:lvl8pPr lvl="7" rtl="0" algn="ctr">
              <a:spcBef>
                <a:spcPts val="0"/>
              </a:spcBef>
              <a:spcAft>
                <a:spcPts val="0"/>
              </a:spcAft>
              <a:buSzPts val="3000"/>
              <a:buNone/>
              <a:defRPr>
                <a:latin typeface="Open Sans"/>
                <a:ea typeface="Open Sans"/>
                <a:cs typeface="Open Sans"/>
                <a:sym typeface="Open Sans"/>
              </a:defRPr>
            </a:lvl8pPr>
            <a:lvl9pPr lvl="8" rtl="0" algn="ctr">
              <a:spcBef>
                <a:spcPts val="0"/>
              </a:spcBef>
              <a:spcAft>
                <a:spcPts val="0"/>
              </a:spcAft>
              <a:buSzPts val="3000"/>
              <a:buNone/>
              <a:defRPr>
                <a:latin typeface="Open Sans"/>
                <a:ea typeface="Open Sans"/>
                <a:cs typeface="Open Sans"/>
                <a:sym typeface="Open Sans"/>
              </a:defRPr>
            </a:lvl9pPr>
          </a:lstStyle>
          <a:p/>
        </p:txBody>
      </p:sp>
      <p:sp>
        <p:nvSpPr>
          <p:cNvPr id="443" name="Google Shape;443;p49"/>
          <p:cNvSpPr txBox="1"/>
          <p:nvPr>
            <p:ph idx="1" type="subTitle"/>
          </p:nvPr>
        </p:nvSpPr>
        <p:spPr>
          <a:xfrm>
            <a:off x="2983350" y="1749425"/>
            <a:ext cx="3177300" cy="922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44" name="Google Shape;444;p49"/>
          <p:cNvSpPr txBox="1"/>
          <p:nvPr/>
        </p:nvSpPr>
        <p:spPr>
          <a:xfrm>
            <a:off x="2900450" y="3438275"/>
            <a:ext cx="3343200" cy="71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chemeClr val="dk2"/>
                </a:solidFill>
                <a:latin typeface="Montserrat"/>
                <a:ea typeface="Montserrat"/>
                <a:cs typeface="Montserrat"/>
                <a:sym typeface="Montserrat"/>
              </a:rPr>
              <a:t>CREDITS</a:t>
            </a:r>
            <a:r>
              <a:rPr lang="en" sz="1100">
                <a:solidFill>
                  <a:schemeClr val="dk2"/>
                </a:solidFill>
                <a:latin typeface="Montserrat"/>
                <a:ea typeface="Montserrat"/>
                <a:cs typeface="Montserrat"/>
                <a:sym typeface="Montserrat"/>
              </a:rPr>
              <a:t>: This presentation template was created by </a:t>
            </a:r>
            <a:r>
              <a:rPr b="1" lang="en" sz="1100">
                <a:solidFill>
                  <a:schemeClr val="dk2"/>
                </a:solidFill>
                <a:uFill>
                  <a:noFill/>
                </a:uFill>
                <a:latin typeface="Montserrat"/>
                <a:ea typeface="Montserrat"/>
                <a:cs typeface="Montserrat"/>
                <a:sym typeface="Montserrat"/>
                <a:hlinkClick r:id="rId2">
                  <a:extLst>
                    <a:ext uri="{A12FA001-AC4F-418D-AE19-62706E023703}">
                      <ahyp:hlinkClr val="tx"/>
                    </a:ext>
                  </a:extLst>
                </a:hlinkClick>
              </a:rPr>
              <a:t>Slidesgo</a:t>
            </a:r>
            <a:r>
              <a:rPr lang="en" sz="1100">
                <a:solidFill>
                  <a:schemeClr val="dk2"/>
                </a:solidFill>
                <a:latin typeface="Montserrat"/>
                <a:ea typeface="Montserrat"/>
                <a:cs typeface="Montserrat"/>
                <a:sym typeface="Montserrat"/>
              </a:rPr>
              <a:t>, including icons by </a:t>
            </a:r>
            <a:r>
              <a:rPr b="1" lang="en" sz="1100">
                <a:solidFill>
                  <a:schemeClr val="dk2"/>
                </a:solidFill>
                <a:uFill>
                  <a:noFill/>
                </a:uFill>
                <a:latin typeface="Montserrat"/>
                <a:ea typeface="Montserrat"/>
                <a:cs typeface="Montserrat"/>
                <a:sym typeface="Montserrat"/>
                <a:hlinkClick r:id="rId3">
                  <a:extLst>
                    <a:ext uri="{A12FA001-AC4F-418D-AE19-62706E023703}">
                      <ahyp:hlinkClr val="tx"/>
                    </a:ext>
                  </a:extLst>
                </a:hlinkClick>
              </a:rPr>
              <a:t>Flaticon</a:t>
            </a:r>
            <a:r>
              <a:rPr lang="en" sz="1100">
                <a:solidFill>
                  <a:schemeClr val="dk2"/>
                </a:solidFill>
                <a:latin typeface="Montserrat"/>
                <a:ea typeface="Montserrat"/>
                <a:cs typeface="Montserrat"/>
                <a:sym typeface="Montserrat"/>
              </a:rPr>
              <a:t>, infographics &amp; images by </a:t>
            </a:r>
            <a:r>
              <a:rPr b="1" lang="en" sz="1100">
                <a:solidFill>
                  <a:schemeClr val="dk2"/>
                </a:solidFill>
                <a:uFill>
                  <a:noFill/>
                </a:uFill>
                <a:latin typeface="Montserrat"/>
                <a:ea typeface="Montserrat"/>
                <a:cs typeface="Montserrat"/>
                <a:sym typeface="Montserrat"/>
                <a:hlinkClick r:id="rId4">
                  <a:extLst>
                    <a:ext uri="{A12FA001-AC4F-418D-AE19-62706E023703}">
                      <ahyp:hlinkClr val="tx"/>
                    </a:ext>
                  </a:extLst>
                </a:hlinkClick>
              </a:rPr>
              <a:t>Freepik</a:t>
            </a:r>
            <a:endParaRPr b="1" sz="1100">
              <a:solidFill>
                <a:schemeClr val="dk2"/>
              </a:solidFill>
              <a:latin typeface="Montserrat"/>
              <a:ea typeface="Montserrat"/>
              <a:cs typeface="Montserrat"/>
              <a:sym typeface="Montserrat"/>
            </a:endParaRPr>
          </a:p>
        </p:txBody>
      </p:sp>
      <p:cxnSp>
        <p:nvCxnSpPr>
          <p:cNvPr id="445" name="Google Shape;445;p4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46" name="Google Shape;446;p49"/>
          <p:cNvCxnSpPr/>
          <p:nvPr/>
        </p:nvCxnSpPr>
        <p:spPr>
          <a:xfrm>
            <a:off x="-257975" y="3935375"/>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47" name="Google Shape;447;p4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48" name="Google Shape;448;p49"/>
          <p:cNvCxnSpPr/>
          <p:nvPr/>
        </p:nvCxnSpPr>
        <p:spPr>
          <a:xfrm>
            <a:off x="6467450" y="-72550"/>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0">
    <p:spTree>
      <p:nvGrpSpPr>
        <p:cNvPr id="449" name="Shape 449"/>
        <p:cNvGrpSpPr/>
        <p:nvPr/>
      </p:nvGrpSpPr>
      <p:grpSpPr>
        <a:xfrm>
          <a:off x="0" y="0"/>
          <a:ext cx="0" cy="0"/>
          <a:chOff x="0" y="0"/>
          <a:chExt cx="0" cy="0"/>
        </a:xfrm>
      </p:grpSpPr>
      <p:cxnSp>
        <p:nvCxnSpPr>
          <p:cNvPr id="450" name="Google Shape;450;p5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1" name="Google Shape;451;p5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0_1">
    <p:spTree>
      <p:nvGrpSpPr>
        <p:cNvPr id="452" name="Shape 452"/>
        <p:cNvGrpSpPr/>
        <p:nvPr/>
      </p:nvGrpSpPr>
      <p:grpSpPr>
        <a:xfrm>
          <a:off x="0" y="0"/>
          <a:ext cx="0" cy="0"/>
          <a:chOff x="0" y="0"/>
          <a:chExt cx="0" cy="0"/>
        </a:xfrm>
      </p:grpSpPr>
      <p:cxnSp>
        <p:nvCxnSpPr>
          <p:cNvPr id="453" name="Google Shape;453;p5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4" name="Google Shape;454;p5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5" name="Google Shape;455;p51"/>
          <p:cNvCxnSpPr/>
          <p:nvPr/>
        </p:nvCxnSpPr>
        <p:spPr>
          <a:xfrm>
            <a:off x="7434175" y="-125600"/>
            <a:ext cx="1993200" cy="13302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56" name="Google Shape;456;p51"/>
          <p:cNvCxnSpPr/>
          <p:nvPr/>
        </p:nvCxnSpPr>
        <p:spPr>
          <a:xfrm>
            <a:off x="-147275" y="3943475"/>
            <a:ext cx="1993200" cy="1330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10_1_1">
    <p:spTree>
      <p:nvGrpSpPr>
        <p:cNvPr id="457" name="Shape 457"/>
        <p:cNvGrpSpPr/>
        <p:nvPr/>
      </p:nvGrpSpPr>
      <p:grpSpPr>
        <a:xfrm>
          <a:off x="0" y="0"/>
          <a:ext cx="0" cy="0"/>
          <a:chOff x="0" y="0"/>
          <a:chExt cx="0" cy="0"/>
        </a:xfrm>
      </p:grpSpPr>
      <p:cxnSp>
        <p:nvCxnSpPr>
          <p:cNvPr id="458" name="Google Shape;458;p5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9" name="Google Shape;459;p5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60" name="Google Shape;460;p52"/>
          <p:cNvCxnSpPr/>
          <p:nvPr/>
        </p:nvCxnSpPr>
        <p:spPr>
          <a:xfrm flipH="1">
            <a:off x="6772150" y="3663450"/>
            <a:ext cx="2823300" cy="1633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30">
    <p:spTree>
      <p:nvGrpSpPr>
        <p:cNvPr id="461" name="Shape 461"/>
        <p:cNvGrpSpPr/>
        <p:nvPr/>
      </p:nvGrpSpPr>
      <p:grpSpPr>
        <a:xfrm>
          <a:off x="0" y="0"/>
          <a:ext cx="0" cy="0"/>
          <a:chOff x="0" y="0"/>
          <a:chExt cx="0" cy="0"/>
        </a:xfrm>
      </p:grpSpPr>
      <p:cxnSp>
        <p:nvCxnSpPr>
          <p:cNvPr id="462" name="Google Shape;462;p5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63" name="Google Shape;463;p5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64" name="Google Shape;464;p53"/>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65" name="Google Shape;465;p53"/>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66" name="Google Shape;466;p53"/>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67" name="Google Shape;467;p53"/>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theme" Target="../theme/theme2.xml"/><Relationship Id="rId52" Type="http://schemas.openxmlformats.org/officeDocument/2006/relationships/slideLayout" Target="../slideLayouts/slideLayout5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Vidaloka"/>
              <a:buNone/>
              <a:defRPr sz="3000">
                <a:solidFill>
                  <a:schemeClr val="dk1"/>
                </a:solidFill>
                <a:latin typeface="Vidaloka"/>
                <a:ea typeface="Vidaloka"/>
                <a:cs typeface="Vidaloka"/>
                <a:sym typeface="Vidaloka"/>
              </a:defRPr>
            </a:lvl1pPr>
            <a:lvl2pPr lvl="1" rtl="0">
              <a:spcBef>
                <a:spcPts val="0"/>
              </a:spcBef>
              <a:spcAft>
                <a:spcPts val="0"/>
              </a:spcAft>
              <a:buClr>
                <a:schemeClr val="dk1"/>
              </a:buClr>
              <a:buSzPts val="3000"/>
              <a:buNone/>
              <a:defRPr i="1" sz="3000">
                <a:solidFill>
                  <a:schemeClr val="dk1"/>
                </a:solidFill>
              </a:defRPr>
            </a:lvl2pPr>
            <a:lvl3pPr lvl="2" rtl="0">
              <a:spcBef>
                <a:spcPts val="0"/>
              </a:spcBef>
              <a:spcAft>
                <a:spcPts val="0"/>
              </a:spcAft>
              <a:buClr>
                <a:schemeClr val="dk1"/>
              </a:buClr>
              <a:buSzPts val="3000"/>
              <a:buNone/>
              <a:defRPr i="1" sz="3000">
                <a:solidFill>
                  <a:schemeClr val="dk1"/>
                </a:solidFill>
              </a:defRPr>
            </a:lvl3pPr>
            <a:lvl4pPr lvl="3" rtl="0">
              <a:spcBef>
                <a:spcPts val="0"/>
              </a:spcBef>
              <a:spcAft>
                <a:spcPts val="0"/>
              </a:spcAft>
              <a:buClr>
                <a:schemeClr val="dk1"/>
              </a:buClr>
              <a:buSzPts val="3000"/>
              <a:buNone/>
              <a:defRPr i="1" sz="3000">
                <a:solidFill>
                  <a:schemeClr val="dk1"/>
                </a:solidFill>
              </a:defRPr>
            </a:lvl4pPr>
            <a:lvl5pPr lvl="4" rtl="0">
              <a:spcBef>
                <a:spcPts val="0"/>
              </a:spcBef>
              <a:spcAft>
                <a:spcPts val="0"/>
              </a:spcAft>
              <a:buClr>
                <a:schemeClr val="dk1"/>
              </a:buClr>
              <a:buSzPts val="3000"/>
              <a:buNone/>
              <a:defRPr i="1" sz="3000">
                <a:solidFill>
                  <a:schemeClr val="dk1"/>
                </a:solidFill>
              </a:defRPr>
            </a:lvl5pPr>
            <a:lvl6pPr lvl="5" rtl="0">
              <a:spcBef>
                <a:spcPts val="0"/>
              </a:spcBef>
              <a:spcAft>
                <a:spcPts val="0"/>
              </a:spcAft>
              <a:buClr>
                <a:schemeClr val="dk1"/>
              </a:buClr>
              <a:buSzPts val="3000"/>
              <a:buNone/>
              <a:defRPr i="1" sz="3000">
                <a:solidFill>
                  <a:schemeClr val="dk1"/>
                </a:solidFill>
              </a:defRPr>
            </a:lvl6pPr>
            <a:lvl7pPr lvl="6" rtl="0">
              <a:spcBef>
                <a:spcPts val="0"/>
              </a:spcBef>
              <a:spcAft>
                <a:spcPts val="0"/>
              </a:spcAft>
              <a:buClr>
                <a:schemeClr val="dk1"/>
              </a:buClr>
              <a:buSzPts val="3000"/>
              <a:buNone/>
              <a:defRPr i="1" sz="3000">
                <a:solidFill>
                  <a:schemeClr val="dk1"/>
                </a:solidFill>
              </a:defRPr>
            </a:lvl7pPr>
            <a:lvl8pPr lvl="7" rtl="0">
              <a:spcBef>
                <a:spcPts val="0"/>
              </a:spcBef>
              <a:spcAft>
                <a:spcPts val="0"/>
              </a:spcAft>
              <a:buClr>
                <a:schemeClr val="dk1"/>
              </a:buClr>
              <a:buSzPts val="3000"/>
              <a:buNone/>
              <a:defRPr i="1" sz="3000">
                <a:solidFill>
                  <a:schemeClr val="dk1"/>
                </a:solidFill>
              </a:defRPr>
            </a:lvl8pPr>
            <a:lvl9pPr lvl="8" rtl="0">
              <a:spcBef>
                <a:spcPts val="0"/>
              </a:spcBef>
              <a:spcAft>
                <a:spcPts val="0"/>
              </a:spcAft>
              <a:buClr>
                <a:schemeClr val="dk1"/>
              </a:buClr>
              <a:buSzPts val="3000"/>
              <a:buNone/>
              <a:defRPr i="1" sz="3000">
                <a:solidFill>
                  <a:schemeClr val="dk1"/>
                </a:solidFill>
              </a:defRPr>
            </a:lvl9pPr>
          </a:lstStyle>
          <a:p/>
        </p:txBody>
      </p:sp>
      <p:sp>
        <p:nvSpPr>
          <p:cNvPr id="7" name="Google Shape;7;p1"/>
          <p:cNvSpPr txBox="1"/>
          <p:nvPr>
            <p:ph idx="1" type="body"/>
          </p:nvPr>
        </p:nvSpPr>
        <p:spPr>
          <a:xfrm>
            <a:off x="713250" y="1152475"/>
            <a:ext cx="77175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2.png"/><Relationship Id="rId5" Type="http://schemas.openxmlformats.org/officeDocument/2006/relationships/image" Target="../media/image7.png"/><Relationship Id="rId6" Type="http://schemas.openxmlformats.org/officeDocument/2006/relationships/image" Target="../media/image1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8.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8.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3.png"/><Relationship Id="rId4" Type="http://schemas.openxmlformats.org/officeDocument/2006/relationships/image" Target="../media/image5.png"/><Relationship Id="rId5" Type="http://schemas.openxmlformats.org/officeDocument/2006/relationships/image" Target="../media/image3.png"/><Relationship Id="rId6"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3.png"/><Relationship Id="rId4" Type="http://schemas.openxmlformats.org/officeDocument/2006/relationships/image" Target="../media/image6.png"/><Relationship Id="rId5"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4.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4.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3.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8.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5.pn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4.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hyperlink" Target="http://drive.google.com/file/d/1V6Z8PBX7P98lVZPv7H5mf7ET0i0TVYpO/view" TargetMode="Externa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54"/>
          <p:cNvSpPr txBox="1"/>
          <p:nvPr>
            <p:ph type="ctrTitle"/>
          </p:nvPr>
        </p:nvSpPr>
        <p:spPr>
          <a:xfrm>
            <a:off x="1039975" y="1324500"/>
            <a:ext cx="70641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Assignment 8: Sell-In</a:t>
            </a:r>
            <a:endParaRPr/>
          </a:p>
        </p:txBody>
      </p:sp>
      <p:sp>
        <p:nvSpPr>
          <p:cNvPr id="473" name="Google Shape;473;p54"/>
          <p:cNvSpPr txBox="1"/>
          <p:nvPr>
            <p:ph idx="1" type="subTitle"/>
          </p:nvPr>
        </p:nvSpPr>
        <p:spPr>
          <a:xfrm>
            <a:off x="1040000" y="3377100"/>
            <a:ext cx="7064100" cy="441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Anavi, Shardul, Saniya, Sara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pic>
        <p:nvPicPr>
          <p:cNvPr id="478" name="Google Shape;478;p55"/>
          <p:cNvPicPr preferRelativeResize="0"/>
          <p:nvPr/>
        </p:nvPicPr>
        <p:blipFill>
          <a:blip r:embed="rId3">
            <a:alphaModFix/>
          </a:blip>
          <a:stretch>
            <a:fillRect/>
          </a:stretch>
        </p:blipFill>
        <p:spPr>
          <a:xfrm>
            <a:off x="0" y="0"/>
            <a:ext cx="9144003" cy="51434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56"/>
          <p:cNvSpPr txBox="1"/>
          <p:nvPr>
            <p:ph type="title"/>
          </p:nvPr>
        </p:nvSpPr>
        <p:spPr>
          <a:xfrm>
            <a:off x="713225" y="445025"/>
            <a:ext cx="6563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Value Proposition</a:t>
            </a:r>
            <a:endParaRPr/>
          </a:p>
        </p:txBody>
      </p:sp>
      <p:sp>
        <p:nvSpPr>
          <p:cNvPr id="484" name="Google Shape;484;p56"/>
          <p:cNvSpPr txBox="1"/>
          <p:nvPr>
            <p:ph idx="4294967295" type="subTitle"/>
          </p:nvPr>
        </p:nvSpPr>
        <p:spPr>
          <a:xfrm>
            <a:off x="713225" y="1239650"/>
            <a:ext cx="7749600" cy="99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1900"/>
              <a:t>Turn Your Passion Into Purpose</a:t>
            </a:r>
            <a:endParaRPr i="1" sz="1900"/>
          </a:p>
          <a:p>
            <a:pPr indent="0" lvl="0" marL="0" rtl="0" algn="l">
              <a:spcBef>
                <a:spcPts val="1200"/>
              </a:spcBef>
              <a:spcAft>
                <a:spcPts val="1200"/>
              </a:spcAft>
              <a:buNone/>
            </a:pPr>
            <a:r>
              <a:t/>
            </a:r>
            <a:endParaRPr sz="1900"/>
          </a:p>
        </p:txBody>
      </p:sp>
      <p:sp>
        <p:nvSpPr>
          <p:cNvPr id="485" name="Google Shape;485;p56"/>
          <p:cNvSpPr txBox="1"/>
          <p:nvPr/>
        </p:nvSpPr>
        <p:spPr>
          <a:xfrm>
            <a:off x="782425" y="1848975"/>
            <a:ext cx="69693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ontserrat"/>
                <a:ea typeface="Montserrat"/>
                <a:cs typeface="Montserrat"/>
                <a:sym typeface="Montserrat"/>
              </a:rPr>
              <a:t>We want social impact to be </a:t>
            </a:r>
            <a:r>
              <a:rPr b="1" lang="en">
                <a:latin typeface="Montserrat"/>
                <a:ea typeface="Montserrat"/>
                <a:cs typeface="Montserrat"/>
                <a:sym typeface="Montserrat"/>
              </a:rPr>
              <a:t>aligned with people’s passions</a:t>
            </a:r>
            <a:r>
              <a:rPr lang="en">
                <a:latin typeface="Montserrat"/>
                <a:ea typeface="Montserrat"/>
                <a:cs typeface="Montserrat"/>
                <a:sym typeface="Montserrat"/>
              </a:rPr>
              <a:t> so they can do impactful work for the long term</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rPr lang="en">
                <a:latin typeface="Montserrat"/>
                <a:ea typeface="Montserrat"/>
                <a:cs typeface="Montserrat"/>
                <a:sym typeface="Montserrat"/>
              </a:rPr>
              <a:t>We want to </a:t>
            </a:r>
            <a:r>
              <a:rPr b="1" lang="en">
                <a:latin typeface="Montserrat"/>
                <a:ea typeface="Montserrat"/>
                <a:cs typeface="Montserrat"/>
                <a:sym typeface="Montserrat"/>
              </a:rPr>
              <a:t>leverage their skills to help small and local non profits</a:t>
            </a:r>
            <a:r>
              <a:rPr lang="en">
                <a:latin typeface="Montserrat"/>
                <a:ea typeface="Montserrat"/>
                <a:cs typeface="Montserrat"/>
                <a:sym typeface="Montserrat"/>
              </a:rPr>
              <a:t> that are dedicated to systemic change</a:t>
            </a:r>
            <a:endParaRPr>
              <a:latin typeface="Montserrat"/>
              <a:ea typeface="Montserrat"/>
              <a:cs typeface="Montserrat"/>
              <a:sym typeface="Montserrat"/>
            </a:endParaRPr>
          </a:p>
          <a:p>
            <a:pPr indent="0" lvl="0" marL="0" rtl="0" algn="l">
              <a:spcBef>
                <a:spcPts val="0"/>
              </a:spcBef>
              <a:spcAft>
                <a:spcPts val="0"/>
              </a:spcAft>
              <a:buNone/>
            </a:pPr>
            <a:r>
              <a:rPr lang="en">
                <a:latin typeface="Montserrat"/>
                <a:ea typeface="Montserrat"/>
                <a:cs typeface="Montserrat"/>
                <a:sym typeface="Montserrat"/>
              </a:rPr>
              <a:t>  </a:t>
            </a:r>
            <a:endParaRPr>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57"/>
          <p:cNvSpPr txBox="1"/>
          <p:nvPr>
            <p:ph type="title"/>
          </p:nvPr>
        </p:nvSpPr>
        <p:spPr>
          <a:xfrm>
            <a:off x="0" y="446900"/>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Our Team</a:t>
            </a:r>
            <a:endParaRPr/>
          </a:p>
        </p:txBody>
      </p:sp>
      <p:sp>
        <p:nvSpPr>
          <p:cNvPr id="491" name="Google Shape;491;p57"/>
          <p:cNvSpPr txBox="1"/>
          <p:nvPr>
            <p:ph idx="3" type="subTitle"/>
          </p:nvPr>
        </p:nvSpPr>
        <p:spPr>
          <a:xfrm>
            <a:off x="-103650" y="2812275"/>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000"/>
              <a:t>Anavi Baddepudi</a:t>
            </a:r>
            <a:endParaRPr sz="2000"/>
          </a:p>
        </p:txBody>
      </p:sp>
      <p:sp>
        <p:nvSpPr>
          <p:cNvPr id="492" name="Google Shape;492;p57"/>
          <p:cNvSpPr txBox="1"/>
          <p:nvPr>
            <p:ph idx="1" type="subTitle"/>
          </p:nvPr>
        </p:nvSpPr>
        <p:spPr>
          <a:xfrm>
            <a:off x="2195500" y="2812275"/>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000"/>
              <a:t>Sara Bukair</a:t>
            </a:r>
            <a:endParaRPr sz="2000"/>
          </a:p>
        </p:txBody>
      </p:sp>
      <p:sp>
        <p:nvSpPr>
          <p:cNvPr id="493" name="Google Shape;493;p57"/>
          <p:cNvSpPr txBox="1"/>
          <p:nvPr>
            <p:ph idx="2" type="subTitle"/>
          </p:nvPr>
        </p:nvSpPr>
        <p:spPr>
          <a:xfrm>
            <a:off x="2195500" y="3124450"/>
            <a:ext cx="24861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200"/>
              <a:t>Computer Science</a:t>
            </a:r>
            <a:endParaRPr sz="1200"/>
          </a:p>
          <a:p>
            <a:pPr indent="0" lvl="0" marL="0" rtl="0" algn="ctr">
              <a:spcBef>
                <a:spcPts val="0"/>
              </a:spcBef>
              <a:spcAft>
                <a:spcPts val="0"/>
              </a:spcAft>
              <a:buNone/>
            </a:pPr>
            <a:r>
              <a:rPr lang="en" sz="1200"/>
              <a:t>HCI track ‘25</a:t>
            </a:r>
            <a:endParaRPr sz="1200"/>
          </a:p>
          <a:p>
            <a:pPr indent="0" lvl="0" marL="0" rtl="0" algn="ctr">
              <a:spcBef>
                <a:spcPts val="0"/>
              </a:spcBef>
              <a:spcAft>
                <a:spcPts val="0"/>
              </a:spcAft>
              <a:buNone/>
            </a:pPr>
            <a:r>
              <a:t/>
            </a:r>
            <a:endParaRPr/>
          </a:p>
        </p:txBody>
      </p:sp>
      <p:sp>
        <p:nvSpPr>
          <p:cNvPr id="494" name="Google Shape;494;p57"/>
          <p:cNvSpPr txBox="1"/>
          <p:nvPr>
            <p:ph idx="4" type="subTitle"/>
          </p:nvPr>
        </p:nvSpPr>
        <p:spPr>
          <a:xfrm>
            <a:off x="-103650" y="3124450"/>
            <a:ext cx="24861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200"/>
              <a:t>Computer Science </a:t>
            </a:r>
            <a:endParaRPr sz="1200"/>
          </a:p>
          <a:p>
            <a:pPr indent="0" lvl="0" marL="0" rtl="0" algn="ctr">
              <a:spcBef>
                <a:spcPts val="0"/>
              </a:spcBef>
              <a:spcAft>
                <a:spcPts val="0"/>
              </a:spcAft>
              <a:buNone/>
            </a:pPr>
            <a:r>
              <a:rPr lang="en" sz="1200"/>
              <a:t>AI track ‘25</a:t>
            </a:r>
            <a:endParaRPr sz="1200"/>
          </a:p>
        </p:txBody>
      </p:sp>
      <p:sp>
        <p:nvSpPr>
          <p:cNvPr id="495" name="Google Shape;495;p57"/>
          <p:cNvSpPr txBox="1"/>
          <p:nvPr>
            <p:ph idx="5" type="subTitle"/>
          </p:nvPr>
        </p:nvSpPr>
        <p:spPr>
          <a:xfrm>
            <a:off x="6657900" y="2812275"/>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000"/>
              <a:t>Shardul Sapkota</a:t>
            </a:r>
            <a:endParaRPr sz="2000"/>
          </a:p>
        </p:txBody>
      </p:sp>
      <p:sp>
        <p:nvSpPr>
          <p:cNvPr id="496" name="Google Shape;496;p57"/>
          <p:cNvSpPr txBox="1"/>
          <p:nvPr>
            <p:ph idx="6" type="subTitle"/>
          </p:nvPr>
        </p:nvSpPr>
        <p:spPr>
          <a:xfrm>
            <a:off x="6657900" y="3124450"/>
            <a:ext cx="24861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200"/>
              <a:t>First year Computer Science PhD</a:t>
            </a:r>
            <a:endParaRPr sz="1200"/>
          </a:p>
        </p:txBody>
      </p:sp>
      <p:sp>
        <p:nvSpPr>
          <p:cNvPr id="497" name="Google Shape;497;p57"/>
          <p:cNvSpPr txBox="1"/>
          <p:nvPr>
            <p:ph idx="7" type="subTitle"/>
          </p:nvPr>
        </p:nvSpPr>
        <p:spPr>
          <a:xfrm>
            <a:off x="4244100" y="2812275"/>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000"/>
              <a:t>Saniya Vashist</a:t>
            </a:r>
            <a:endParaRPr sz="2000"/>
          </a:p>
        </p:txBody>
      </p:sp>
      <p:sp>
        <p:nvSpPr>
          <p:cNvPr id="498" name="Google Shape;498;p57"/>
          <p:cNvSpPr txBox="1"/>
          <p:nvPr>
            <p:ph idx="8" type="subTitle"/>
          </p:nvPr>
        </p:nvSpPr>
        <p:spPr>
          <a:xfrm>
            <a:off x="4244150" y="3124450"/>
            <a:ext cx="24861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200"/>
              <a:t>SymSys</a:t>
            </a:r>
            <a:endParaRPr sz="1200"/>
          </a:p>
          <a:p>
            <a:pPr indent="0" lvl="0" marL="0" rtl="0" algn="ctr">
              <a:spcBef>
                <a:spcPts val="0"/>
              </a:spcBef>
              <a:spcAft>
                <a:spcPts val="0"/>
              </a:spcAft>
              <a:buNone/>
            </a:pPr>
            <a:r>
              <a:rPr lang="en" sz="1200"/>
              <a:t>HAI Track ‘25</a:t>
            </a:r>
            <a:endParaRPr sz="1200"/>
          </a:p>
        </p:txBody>
      </p:sp>
      <p:pic>
        <p:nvPicPr>
          <p:cNvPr id="499" name="Google Shape;499;p57"/>
          <p:cNvPicPr preferRelativeResize="0"/>
          <p:nvPr/>
        </p:nvPicPr>
        <p:blipFill rotWithShape="1">
          <a:blip r:embed="rId3">
            <a:alphaModFix/>
          </a:blip>
          <a:srcRect b="9807" l="24168" r="24168" t="9799"/>
          <a:stretch/>
        </p:blipFill>
        <p:spPr>
          <a:xfrm>
            <a:off x="2790100" y="1459675"/>
            <a:ext cx="1296900" cy="1301700"/>
          </a:xfrm>
          <a:prstGeom prst="ellipse">
            <a:avLst/>
          </a:prstGeom>
          <a:noFill/>
          <a:ln>
            <a:noFill/>
          </a:ln>
        </p:spPr>
      </p:pic>
      <p:pic>
        <p:nvPicPr>
          <p:cNvPr id="500" name="Google Shape;500;p57"/>
          <p:cNvPicPr preferRelativeResize="0"/>
          <p:nvPr/>
        </p:nvPicPr>
        <p:blipFill rotWithShape="1">
          <a:blip r:embed="rId4">
            <a:alphaModFix/>
          </a:blip>
          <a:srcRect b="0" l="0" r="3929" t="0"/>
          <a:stretch/>
        </p:blipFill>
        <p:spPr>
          <a:xfrm>
            <a:off x="7252500" y="1461313"/>
            <a:ext cx="1296900" cy="1298400"/>
          </a:xfrm>
          <a:prstGeom prst="ellipse">
            <a:avLst/>
          </a:prstGeom>
          <a:noFill/>
          <a:ln>
            <a:noFill/>
          </a:ln>
        </p:spPr>
      </p:pic>
      <p:pic>
        <p:nvPicPr>
          <p:cNvPr id="501" name="Google Shape;501;p57"/>
          <p:cNvPicPr preferRelativeResize="0"/>
          <p:nvPr/>
        </p:nvPicPr>
        <p:blipFill rotWithShape="1">
          <a:blip r:embed="rId5">
            <a:alphaModFix/>
          </a:blip>
          <a:srcRect b="0" l="4955" r="4946" t="0"/>
          <a:stretch/>
        </p:blipFill>
        <p:spPr>
          <a:xfrm>
            <a:off x="4887225" y="1459675"/>
            <a:ext cx="1296900" cy="1301700"/>
          </a:xfrm>
          <a:prstGeom prst="ellipse">
            <a:avLst/>
          </a:prstGeom>
          <a:noFill/>
          <a:ln>
            <a:noFill/>
          </a:ln>
        </p:spPr>
      </p:pic>
      <p:pic>
        <p:nvPicPr>
          <p:cNvPr id="502" name="Google Shape;502;p57"/>
          <p:cNvPicPr preferRelativeResize="0"/>
          <p:nvPr/>
        </p:nvPicPr>
        <p:blipFill rotWithShape="1">
          <a:blip r:embed="rId6">
            <a:alphaModFix/>
          </a:blip>
          <a:srcRect b="25670" l="25042" r="25042" t="31940"/>
          <a:stretch/>
        </p:blipFill>
        <p:spPr>
          <a:xfrm>
            <a:off x="490950" y="1455627"/>
            <a:ext cx="1296900" cy="1309800"/>
          </a:xfrm>
          <a:prstGeom prst="ellipse">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58"/>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Talk Outline</a:t>
            </a:r>
            <a:endParaRPr/>
          </a:p>
        </p:txBody>
      </p:sp>
      <p:sp>
        <p:nvSpPr>
          <p:cNvPr id="508" name="Google Shape;508;p58"/>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361950" lvl="0" marL="457200" rtl="0" algn="l">
              <a:spcBef>
                <a:spcPts val="0"/>
              </a:spcBef>
              <a:spcAft>
                <a:spcPts val="0"/>
              </a:spcAft>
              <a:buSzPts val="2100"/>
              <a:buAutoNum type="arabicPeriod"/>
            </a:pPr>
            <a:r>
              <a:rPr lang="en" sz="2100"/>
              <a:t>Heuristic evaluation results</a:t>
            </a:r>
            <a:endParaRPr sz="2100"/>
          </a:p>
          <a:p>
            <a:pPr indent="-361950" lvl="0" marL="457200" rtl="0" algn="l">
              <a:spcBef>
                <a:spcPts val="0"/>
              </a:spcBef>
              <a:spcAft>
                <a:spcPts val="0"/>
              </a:spcAft>
              <a:buSzPts val="2100"/>
              <a:buAutoNum type="arabicPeriod"/>
            </a:pPr>
            <a:r>
              <a:rPr lang="en" sz="2100"/>
              <a:t>All UI and product revisions</a:t>
            </a:r>
            <a:endParaRPr sz="2100"/>
          </a:p>
          <a:p>
            <a:pPr indent="-361950" lvl="0" marL="457200" rtl="0" algn="l">
              <a:spcBef>
                <a:spcPts val="0"/>
              </a:spcBef>
              <a:spcAft>
                <a:spcPts val="0"/>
              </a:spcAft>
              <a:buSzPts val="2100"/>
              <a:buAutoNum type="arabicPeriod"/>
            </a:pPr>
            <a:r>
              <a:rPr lang="en" sz="2100"/>
              <a:t>Prototype implementation status</a:t>
            </a:r>
            <a:endParaRPr sz="2100"/>
          </a:p>
          <a:p>
            <a:pPr indent="-361950" lvl="0" marL="457200" rtl="0" algn="l">
              <a:spcBef>
                <a:spcPts val="0"/>
              </a:spcBef>
              <a:spcAft>
                <a:spcPts val="0"/>
              </a:spcAft>
              <a:buSzPts val="2100"/>
              <a:buAutoNum type="arabicPeriod"/>
            </a:pPr>
            <a:r>
              <a:rPr lang="en" sz="2100"/>
              <a:t>Demo</a:t>
            </a:r>
            <a:endParaRPr sz="21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59"/>
          <p:cNvSpPr txBox="1"/>
          <p:nvPr>
            <p:ph type="title"/>
          </p:nvPr>
        </p:nvSpPr>
        <p:spPr>
          <a:xfrm>
            <a:off x="41950" y="435950"/>
            <a:ext cx="82407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Heuristic evaluation results: High level summary</a:t>
            </a:r>
            <a:endParaRPr/>
          </a:p>
        </p:txBody>
      </p:sp>
      <p:sp>
        <p:nvSpPr>
          <p:cNvPr id="514" name="Google Shape;514;p59"/>
          <p:cNvSpPr txBox="1"/>
          <p:nvPr>
            <p:ph idx="1" type="body"/>
          </p:nvPr>
        </p:nvSpPr>
        <p:spPr>
          <a:xfrm>
            <a:off x="303550" y="1056225"/>
            <a:ext cx="7717500" cy="3295800"/>
          </a:xfrm>
          <a:prstGeom prst="rect">
            <a:avLst/>
          </a:prstGeom>
        </p:spPr>
        <p:txBody>
          <a:bodyPr anchorCtr="0" anchor="ctr"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b="1" lang="en" sz="1500">
                <a:solidFill>
                  <a:schemeClr val="dk1"/>
                </a:solidFill>
              </a:rPr>
              <a:t>21 Severity 3</a:t>
            </a:r>
            <a:endParaRPr b="1" sz="1500">
              <a:solidFill>
                <a:schemeClr val="dk1"/>
              </a:solidFill>
            </a:endParaRPr>
          </a:p>
          <a:p>
            <a:pPr indent="0" lvl="0" marL="0" rtl="0" algn="ctr">
              <a:lnSpc>
                <a:spcPct val="100000"/>
              </a:lnSpc>
              <a:spcBef>
                <a:spcPts val="0"/>
              </a:spcBef>
              <a:spcAft>
                <a:spcPts val="0"/>
              </a:spcAft>
              <a:buClr>
                <a:schemeClr val="dk1"/>
              </a:buClr>
              <a:buSzPts val="1100"/>
              <a:buFont typeface="Arial"/>
              <a:buNone/>
            </a:pPr>
            <a:r>
              <a:rPr b="1" lang="en" sz="1500">
                <a:solidFill>
                  <a:schemeClr val="dk1"/>
                </a:solidFill>
              </a:rPr>
              <a:t>9 Severity 4</a:t>
            </a:r>
            <a:endParaRPr b="1" sz="1500">
              <a:solidFill>
                <a:schemeClr val="dk1"/>
              </a:solidFill>
            </a:endParaRPr>
          </a:p>
          <a:p>
            <a:pPr indent="0" lvl="0" marL="0" rtl="0" algn="ctr">
              <a:lnSpc>
                <a:spcPct val="100000"/>
              </a:lnSpc>
              <a:spcBef>
                <a:spcPts val="0"/>
              </a:spcBef>
              <a:spcAft>
                <a:spcPts val="0"/>
              </a:spcAft>
              <a:buClr>
                <a:schemeClr val="dk1"/>
              </a:buClr>
              <a:buSzPts val="1100"/>
              <a:buFont typeface="Arial"/>
              <a:buNone/>
            </a:pPr>
            <a:r>
              <a:t/>
            </a:r>
            <a:endParaRPr b="1" sz="1500">
              <a:solidFill>
                <a:schemeClr val="dk1"/>
              </a:solidFill>
            </a:endParaRPr>
          </a:p>
          <a:p>
            <a:pPr indent="0" lvl="0" marL="0" rtl="0" algn="ctr">
              <a:lnSpc>
                <a:spcPct val="100000"/>
              </a:lnSpc>
              <a:spcBef>
                <a:spcPts val="0"/>
              </a:spcBef>
              <a:spcAft>
                <a:spcPts val="0"/>
              </a:spcAft>
              <a:buClr>
                <a:schemeClr val="dk1"/>
              </a:buClr>
              <a:buSzPts val="1100"/>
              <a:buFont typeface="Arial"/>
              <a:buNone/>
            </a:pPr>
            <a:r>
              <a:t/>
            </a:r>
            <a:endParaRPr b="1" sz="1500">
              <a:solidFill>
                <a:schemeClr val="dk1"/>
              </a:solidFill>
            </a:endParaRPr>
          </a:p>
          <a:p>
            <a:pPr indent="0" lvl="0" marL="0" rtl="0" algn="ctr">
              <a:lnSpc>
                <a:spcPct val="100000"/>
              </a:lnSpc>
              <a:spcBef>
                <a:spcPts val="0"/>
              </a:spcBef>
              <a:spcAft>
                <a:spcPts val="0"/>
              </a:spcAft>
              <a:buClr>
                <a:schemeClr val="dk1"/>
              </a:buClr>
              <a:buSzPts val="1100"/>
              <a:buFont typeface="Arial"/>
              <a:buNone/>
            </a:pPr>
            <a:r>
              <a:rPr b="1" lang="en" sz="1500">
                <a:solidFill>
                  <a:schemeClr val="dk1"/>
                </a:solidFill>
              </a:rPr>
              <a:t>~ 31% of total violation were severity 3 and 4</a:t>
            </a:r>
            <a:endParaRPr b="1" sz="15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60"/>
          <p:cNvSpPr txBox="1"/>
          <p:nvPr>
            <p:ph type="title"/>
          </p:nvPr>
        </p:nvSpPr>
        <p:spPr>
          <a:xfrm>
            <a:off x="41950" y="435950"/>
            <a:ext cx="82407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Heuristic evaluation results: High level summary</a:t>
            </a:r>
            <a:endParaRPr/>
          </a:p>
        </p:txBody>
      </p:sp>
      <p:sp>
        <p:nvSpPr>
          <p:cNvPr id="520" name="Google Shape;520;p60"/>
          <p:cNvSpPr txBox="1"/>
          <p:nvPr>
            <p:ph idx="1" type="body"/>
          </p:nvPr>
        </p:nvSpPr>
        <p:spPr>
          <a:xfrm>
            <a:off x="303550" y="1056225"/>
            <a:ext cx="7717500" cy="3295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b="1" sz="15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b="1" sz="15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b="1" sz="1500">
              <a:solidFill>
                <a:schemeClr val="dk1"/>
              </a:solidFill>
            </a:endParaRPr>
          </a:p>
          <a:p>
            <a:pPr indent="0" lvl="0" marL="0" rtl="0" algn="ctr">
              <a:lnSpc>
                <a:spcPct val="100000"/>
              </a:lnSpc>
              <a:spcBef>
                <a:spcPts val="0"/>
              </a:spcBef>
              <a:spcAft>
                <a:spcPts val="0"/>
              </a:spcAft>
              <a:buClr>
                <a:schemeClr val="dk1"/>
              </a:buClr>
              <a:buSzPts val="1100"/>
              <a:buFont typeface="Arial"/>
              <a:buNone/>
            </a:pPr>
            <a:r>
              <a:rPr b="1" lang="en" sz="1500">
                <a:solidFill>
                  <a:schemeClr val="dk1"/>
                </a:solidFill>
              </a:rPr>
              <a:t>Design and UI</a:t>
            </a:r>
            <a:endParaRPr b="1" sz="1500">
              <a:solidFill>
                <a:schemeClr val="dk1"/>
              </a:solidFill>
            </a:endParaRPr>
          </a:p>
          <a:p>
            <a:pPr indent="0" lvl="0" marL="0" rtl="0" algn="ctr">
              <a:lnSpc>
                <a:spcPct val="100000"/>
              </a:lnSpc>
              <a:spcBef>
                <a:spcPts val="0"/>
              </a:spcBef>
              <a:spcAft>
                <a:spcPts val="0"/>
              </a:spcAft>
              <a:buNone/>
            </a:pPr>
            <a:r>
              <a:t/>
            </a:r>
            <a:endParaRPr sz="1500">
              <a:solidFill>
                <a:schemeClr val="dk1"/>
              </a:solidFill>
            </a:endParaRPr>
          </a:p>
          <a:p>
            <a:pPr indent="0" lvl="0" marL="0" rtl="0" algn="ctr">
              <a:lnSpc>
                <a:spcPct val="100000"/>
              </a:lnSpc>
              <a:spcBef>
                <a:spcPts val="0"/>
              </a:spcBef>
              <a:spcAft>
                <a:spcPts val="0"/>
              </a:spcAft>
              <a:buClr>
                <a:schemeClr val="dk1"/>
              </a:buClr>
              <a:buSzPts val="1100"/>
              <a:buFont typeface="Arial"/>
              <a:buNone/>
            </a:pPr>
            <a:r>
              <a:rPr b="1" lang="en" sz="1500">
                <a:solidFill>
                  <a:schemeClr val="dk1"/>
                </a:solidFill>
              </a:rPr>
              <a:t>UX</a:t>
            </a:r>
            <a:endParaRPr b="1" sz="1500">
              <a:solidFill>
                <a:schemeClr val="dk1"/>
              </a:solidFill>
            </a:endParaRPr>
          </a:p>
          <a:p>
            <a:pPr indent="0" lvl="0" marL="0" rtl="0" algn="ctr">
              <a:lnSpc>
                <a:spcPct val="100000"/>
              </a:lnSpc>
              <a:spcBef>
                <a:spcPts val="0"/>
              </a:spcBef>
              <a:spcAft>
                <a:spcPts val="0"/>
              </a:spcAft>
              <a:buNone/>
            </a:pPr>
            <a:r>
              <a:t/>
            </a:r>
            <a:endParaRPr sz="1500">
              <a:solidFill>
                <a:schemeClr val="dk1"/>
              </a:solidFill>
            </a:endParaRPr>
          </a:p>
          <a:p>
            <a:pPr indent="0" lvl="0" marL="0" rtl="0" algn="ctr">
              <a:lnSpc>
                <a:spcPct val="100000"/>
              </a:lnSpc>
              <a:spcBef>
                <a:spcPts val="0"/>
              </a:spcBef>
              <a:spcAft>
                <a:spcPts val="0"/>
              </a:spcAft>
              <a:buClr>
                <a:schemeClr val="dk1"/>
              </a:buClr>
              <a:buSzPts val="1100"/>
              <a:buFont typeface="Arial"/>
              <a:buNone/>
            </a:pPr>
            <a:r>
              <a:rPr b="1" lang="en" sz="1500">
                <a:solidFill>
                  <a:schemeClr val="dk1"/>
                </a:solidFill>
              </a:rPr>
              <a:t>Personalization and User Profiles</a:t>
            </a:r>
            <a:endParaRPr b="1" sz="1500">
              <a:solidFill>
                <a:schemeClr val="dk1"/>
              </a:solidFill>
            </a:endParaRPr>
          </a:p>
          <a:p>
            <a:pPr indent="0" lvl="0" marL="0" rtl="0" algn="ctr">
              <a:lnSpc>
                <a:spcPct val="100000"/>
              </a:lnSpc>
              <a:spcBef>
                <a:spcPts val="0"/>
              </a:spcBef>
              <a:spcAft>
                <a:spcPts val="0"/>
              </a:spcAft>
              <a:buNone/>
            </a:pPr>
            <a:r>
              <a:t/>
            </a:r>
            <a:endParaRPr sz="1500">
              <a:solidFill>
                <a:schemeClr val="dk1"/>
              </a:solidFill>
            </a:endParaRPr>
          </a:p>
          <a:p>
            <a:pPr indent="0" lvl="0" marL="0" rtl="0" algn="ctr">
              <a:lnSpc>
                <a:spcPct val="100000"/>
              </a:lnSpc>
              <a:spcBef>
                <a:spcPts val="0"/>
              </a:spcBef>
              <a:spcAft>
                <a:spcPts val="0"/>
              </a:spcAft>
              <a:buClr>
                <a:schemeClr val="dk1"/>
              </a:buClr>
              <a:buSzPts val="1100"/>
              <a:buFont typeface="Arial"/>
              <a:buNone/>
            </a:pPr>
            <a:r>
              <a:rPr b="1" lang="en" sz="1500">
                <a:solidFill>
                  <a:schemeClr val="dk1"/>
                </a:solidFill>
              </a:rPr>
              <a:t>App's Values and Purpose</a:t>
            </a:r>
            <a:endParaRPr sz="14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61"/>
          <p:cNvSpPr txBox="1"/>
          <p:nvPr>
            <p:ph idx="1" type="body"/>
          </p:nvPr>
        </p:nvSpPr>
        <p:spPr>
          <a:xfrm>
            <a:off x="303550" y="1056225"/>
            <a:ext cx="7717500" cy="3295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b="1" sz="1500">
              <a:solidFill>
                <a:schemeClr val="dk1"/>
              </a:solidFill>
            </a:endParaRPr>
          </a:p>
          <a:p>
            <a:pPr indent="0" lvl="0" marL="0" rtl="0" algn="l">
              <a:lnSpc>
                <a:spcPct val="100000"/>
              </a:lnSpc>
              <a:spcBef>
                <a:spcPts val="0"/>
              </a:spcBef>
              <a:spcAft>
                <a:spcPts val="0"/>
              </a:spcAft>
              <a:buClr>
                <a:schemeClr val="dk1"/>
              </a:buClr>
              <a:buSzPts val="1100"/>
              <a:buFont typeface="Arial"/>
              <a:buNone/>
            </a:pPr>
            <a:r>
              <a:rPr b="1" lang="en" sz="1500">
                <a:solidFill>
                  <a:schemeClr val="dk1"/>
                </a:solidFill>
              </a:rPr>
              <a:t>Design and UI:</a:t>
            </a:r>
            <a:endParaRPr b="1" sz="1500">
              <a:solidFill>
                <a:schemeClr val="dk1"/>
              </a:solidFill>
            </a:endParaRPr>
          </a:p>
          <a:p>
            <a:pPr indent="-323850" lvl="0" marL="457200" rtl="0" algn="l">
              <a:lnSpc>
                <a:spcPct val="100000"/>
              </a:lnSpc>
              <a:spcBef>
                <a:spcPts val="0"/>
              </a:spcBef>
              <a:spcAft>
                <a:spcPts val="0"/>
              </a:spcAft>
              <a:buClr>
                <a:schemeClr val="dk1"/>
              </a:buClr>
              <a:buSzPts val="1500"/>
              <a:buFont typeface="Montserrat"/>
              <a:buChar char="●"/>
            </a:pPr>
            <a:r>
              <a:rPr lang="en" sz="1500">
                <a:solidFill>
                  <a:schemeClr val="dk1"/>
                </a:solidFill>
              </a:rPr>
              <a:t>Enhance </a:t>
            </a:r>
            <a:r>
              <a:rPr b="1" lang="en" sz="1500">
                <a:solidFill>
                  <a:schemeClr val="dk1"/>
                </a:solidFill>
              </a:rPr>
              <a:t>consistency</a:t>
            </a:r>
            <a:r>
              <a:rPr lang="en" sz="1500">
                <a:solidFill>
                  <a:schemeClr val="dk1"/>
                </a:solidFill>
              </a:rPr>
              <a:t> in design elements like color schemes and patterns.</a:t>
            </a:r>
            <a:endParaRPr sz="1500">
              <a:solidFill>
                <a:schemeClr val="dk1"/>
              </a:solidFill>
            </a:endParaRPr>
          </a:p>
          <a:p>
            <a:pPr indent="-323850" lvl="0" marL="457200" rtl="0" algn="l">
              <a:lnSpc>
                <a:spcPct val="100000"/>
              </a:lnSpc>
              <a:spcBef>
                <a:spcPts val="0"/>
              </a:spcBef>
              <a:spcAft>
                <a:spcPts val="0"/>
              </a:spcAft>
              <a:buClr>
                <a:schemeClr val="dk1"/>
              </a:buClr>
              <a:buSzPts val="1500"/>
              <a:buFont typeface="Montserrat"/>
              <a:buChar char="●"/>
            </a:pPr>
            <a:r>
              <a:rPr lang="en" sz="1500">
                <a:solidFill>
                  <a:schemeClr val="dk1"/>
                </a:solidFill>
              </a:rPr>
              <a:t>Improve help/</a:t>
            </a:r>
            <a:r>
              <a:rPr b="1" lang="en" sz="1500">
                <a:solidFill>
                  <a:schemeClr val="dk1"/>
                </a:solidFill>
              </a:rPr>
              <a:t>documentation</a:t>
            </a:r>
            <a:r>
              <a:rPr lang="en" sz="1500">
                <a:solidFill>
                  <a:schemeClr val="dk1"/>
                </a:solidFill>
              </a:rPr>
              <a:t> and UI functionality.</a:t>
            </a:r>
            <a:endParaRPr sz="1500">
              <a:solidFill>
                <a:schemeClr val="dk1"/>
              </a:solidFill>
            </a:endParaRPr>
          </a:p>
          <a:p>
            <a:pPr indent="-323850" lvl="0" marL="457200" rtl="0" algn="l">
              <a:lnSpc>
                <a:spcPct val="100000"/>
              </a:lnSpc>
              <a:spcBef>
                <a:spcPts val="0"/>
              </a:spcBef>
              <a:spcAft>
                <a:spcPts val="0"/>
              </a:spcAft>
              <a:buClr>
                <a:schemeClr val="dk1"/>
              </a:buClr>
              <a:buSzPts val="1500"/>
              <a:buFont typeface="Montserrat"/>
              <a:buChar char="●"/>
            </a:pPr>
            <a:r>
              <a:rPr lang="en" sz="1500">
                <a:solidFill>
                  <a:schemeClr val="dk1"/>
                </a:solidFill>
              </a:rPr>
              <a:t>Avoid excessive use of caps lock for better </a:t>
            </a:r>
            <a:r>
              <a:rPr b="1" lang="en" sz="1500">
                <a:solidFill>
                  <a:schemeClr val="dk1"/>
                </a:solidFill>
              </a:rPr>
              <a:t>readability and accessibility</a:t>
            </a:r>
            <a:r>
              <a:rPr lang="en" sz="1500">
                <a:solidFill>
                  <a:schemeClr val="dk1"/>
                </a:solidFill>
              </a:rPr>
              <a:t>.</a:t>
            </a:r>
            <a:endParaRPr sz="1500">
              <a:solidFill>
                <a:schemeClr val="dk1"/>
              </a:solidFill>
            </a:endParaRPr>
          </a:p>
          <a:p>
            <a:pPr indent="-323850" lvl="0" marL="457200" rtl="0" algn="l">
              <a:lnSpc>
                <a:spcPct val="100000"/>
              </a:lnSpc>
              <a:spcBef>
                <a:spcPts val="0"/>
              </a:spcBef>
              <a:spcAft>
                <a:spcPts val="0"/>
              </a:spcAft>
              <a:buClr>
                <a:schemeClr val="dk1"/>
              </a:buClr>
              <a:buSzPts val="1500"/>
              <a:buFont typeface="Montserrat"/>
              <a:buChar char="●"/>
            </a:pPr>
            <a:r>
              <a:rPr b="1" lang="en" sz="1500">
                <a:solidFill>
                  <a:schemeClr val="dk1"/>
                </a:solidFill>
              </a:rPr>
              <a:t>Differentiate page designs</a:t>
            </a:r>
            <a:r>
              <a:rPr lang="en" sz="1500">
                <a:solidFill>
                  <a:schemeClr val="dk1"/>
                </a:solidFill>
              </a:rPr>
              <a:t> for finding jobs and events.</a:t>
            </a:r>
            <a:endParaRPr sz="1500">
              <a:solidFill>
                <a:schemeClr val="dk1"/>
              </a:solidFill>
            </a:endParaRPr>
          </a:p>
          <a:p>
            <a:pPr indent="0" lvl="0" marL="0" rtl="0" algn="l">
              <a:lnSpc>
                <a:spcPct val="100000"/>
              </a:lnSpc>
              <a:spcBef>
                <a:spcPts val="0"/>
              </a:spcBef>
              <a:spcAft>
                <a:spcPts val="0"/>
              </a:spcAft>
              <a:buNone/>
            </a:pPr>
            <a:r>
              <a:t/>
            </a:r>
            <a:endParaRPr sz="1400">
              <a:solidFill>
                <a:schemeClr val="dk1"/>
              </a:solidFill>
            </a:endParaRPr>
          </a:p>
        </p:txBody>
      </p:sp>
      <p:sp>
        <p:nvSpPr>
          <p:cNvPr id="526" name="Google Shape;526;p61"/>
          <p:cNvSpPr txBox="1"/>
          <p:nvPr>
            <p:ph type="title"/>
          </p:nvPr>
        </p:nvSpPr>
        <p:spPr>
          <a:xfrm>
            <a:off x="41950" y="435950"/>
            <a:ext cx="82407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Design, UI, and UX</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62"/>
          <p:cNvSpPr txBox="1"/>
          <p:nvPr>
            <p:ph idx="1" type="body"/>
          </p:nvPr>
        </p:nvSpPr>
        <p:spPr>
          <a:xfrm>
            <a:off x="303550" y="1056225"/>
            <a:ext cx="7717500" cy="3295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b="1" sz="1500">
              <a:solidFill>
                <a:schemeClr val="dk1"/>
              </a:solidFill>
            </a:endParaRPr>
          </a:p>
          <a:p>
            <a:pPr indent="0" lvl="0" marL="0" rtl="0" algn="l">
              <a:lnSpc>
                <a:spcPct val="100000"/>
              </a:lnSpc>
              <a:spcBef>
                <a:spcPts val="0"/>
              </a:spcBef>
              <a:spcAft>
                <a:spcPts val="0"/>
              </a:spcAft>
              <a:buClr>
                <a:schemeClr val="dk1"/>
              </a:buClr>
              <a:buSzPts val="1100"/>
              <a:buFont typeface="Arial"/>
              <a:buNone/>
            </a:pPr>
            <a:r>
              <a:rPr b="1" lang="en" sz="1500">
                <a:solidFill>
                  <a:schemeClr val="dk1"/>
                </a:solidFill>
              </a:rPr>
              <a:t>Design and UI:</a:t>
            </a:r>
            <a:endParaRPr b="1" sz="1500">
              <a:solidFill>
                <a:schemeClr val="dk1"/>
              </a:solidFill>
            </a:endParaRPr>
          </a:p>
          <a:p>
            <a:pPr indent="-323850" lvl="0" marL="457200" rtl="0" algn="l">
              <a:lnSpc>
                <a:spcPct val="100000"/>
              </a:lnSpc>
              <a:spcBef>
                <a:spcPts val="0"/>
              </a:spcBef>
              <a:spcAft>
                <a:spcPts val="0"/>
              </a:spcAft>
              <a:buClr>
                <a:schemeClr val="dk1"/>
              </a:buClr>
              <a:buSzPts val="1500"/>
              <a:buFont typeface="Montserrat"/>
              <a:buChar char="●"/>
            </a:pPr>
            <a:r>
              <a:rPr lang="en" sz="1500">
                <a:solidFill>
                  <a:schemeClr val="dk1"/>
                </a:solidFill>
              </a:rPr>
              <a:t>Enhance </a:t>
            </a:r>
            <a:r>
              <a:rPr b="1" lang="en" sz="1500">
                <a:solidFill>
                  <a:schemeClr val="dk1"/>
                </a:solidFill>
              </a:rPr>
              <a:t>consistency</a:t>
            </a:r>
            <a:r>
              <a:rPr lang="en" sz="1500">
                <a:solidFill>
                  <a:schemeClr val="dk1"/>
                </a:solidFill>
              </a:rPr>
              <a:t> in design elements like color schemes and patterns.</a:t>
            </a:r>
            <a:endParaRPr sz="1500">
              <a:solidFill>
                <a:schemeClr val="dk1"/>
              </a:solidFill>
            </a:endParaRPr>
          </a:p>
          <a:p>
            <a:pPr indent="-323850" lvl="0" marL="457200" rtl="0" algn="l">
              <a:lnSpc>
                <a:spcPct val="100000"/>
              </a:lnSpc>
              <a:spcBef>
                <a:spcPts val="0"/>
              </a:spcBef>
              <a:spcAft>
                <a:spcPts val="0"/>
              </a:spcAft>
              <a:buClr>
                <a:schemeClr val="dk1"/>
              </a:buClr>
              <a:buSzPts val="1500"/>
              <a:buFont typeface="Montserrat"/>
              <a:buChar char="●"/>
            </a:pPr>
            <a:r>
              <a:rPr lang="en" sz="1500">
                <a:solidFill>
                  <a:schemeClr val="dk1"/>
                </a:solidFill>
              </a:rPr>
              <a:t>Improve help/</a:t>
            </a:r>
            <a:r>
              <a:rPr b="1" lang="en" sz="1500">
                <a:solidFill>
                  <a:schemeClr val="dk1"/>
                </a:solidFill>
              </a:rPr>
              <a:t>documentation</a:t>
            </a:r>
            <a:r>
              <a:rPr lang="en" sz="1500">
                <a:solidFill>
                  <a:schemeClr val="dk1"/>
                </a:solidFill>
              </a:rPr>
              <a:t> and UI functionality.</a:t>
            </a:r>
            <a:endParaRPr sz="1500">
              <a:solidFill>
                <a:schemeClr val="dk1"/>
              </a:solidFill>
            </a:endParaRPr>
          </a:p>
          <a:p>
            <a:pPr indent="-323850" lvl="0" marL="457200" rtl="0" algn="l">
              <a:lnSpc>
                <a:spcPct val="100000"/>
              </a:lnSpc>
              <a:spcBef>
                <a:spcPts val="0"/>
              </a:spcBef>
              <a:spcAft>
                <a:spcPts val="0"/>
              </a:spcAft>
              <a:buClr>
                <a:schemeClr val="dk1"/>
              </a:buClr>
              <a:buSzPts val="1500"/>
              <a:buFont typeface="Montserrat"/>
              <a:buChar char="●"/>
            </a:pPr>
            <a:r>
              <a:rPr lang="en" sz="1500">
                <a:solidFill>
                  <a:schemeClr val="dk1"/>
                </a:solidFill>
              </a:rPr>
              <a:t>Avoid </a:t>
            </a:r>
            <a:r>
              <a:rPr lang="en" sz="1500">
                <a:solidFill>
                  <a:schemeClr val="dk1"/>
                </a:solidFill>
              </a:rPr>
              <a:t>excessive use of caps lock</a:t>
            </a:r>
            <a:r>
              <a:rPr lang="en" sz="1500">
                <a:solidFill>
                  <a:schemeClr val="dk1"/>
                </a:solidFill>
              </a:rPr>
              <a:t> for better </a:t>
            </a:r>
            <a:r>
              <a:rPr b="1" lang="en" sz="1500">
                <a:solidFill>
                  <a:schemeClr val="dk1"/>
                </a:solidFill>
              </a:rPr>
              <a:t>readability and accessibility</a:t>
            </a:r>
            <a:r>
              <a:rPr lang="en" sz="1500">
                <a:solidFill>
                  <a:schemeClr val="dk1"/>
                </a:solidFill>
              </a:rPr>
              <a:t>.</a:t>
            </a:r>
            <a:endParaRPr sz="1500">
              <a:solidFill>
                <a:schemeClr val="dk1"/>
              </a:solidFill>
            </a:endParaRPr>
          </a:p>
          <a:p>
            <a:pPr indent="-323850" lvl="0" marL="457200" rtl="0" algn="l">
              <a:lnSpc>
                <a:spcPct val="100000"/>
              </a:lnSpc>
              <a:spcBef>
                <a:spcPts val="0"/>
              </a:spcBef>
              <a:spcAft>
                <a:spcPts val="0"/>
              </a:spcAft>
              <a:buClr>
                <a:schemeClr val="dk1"/>
              </a:buClr>
              <a:buSzPts val="1500"/>
              <a:buFont typeface="Montserrat"/>
              <a:buChar char="●"/>
            </a:pPr>
            <a:r>
              <a:rPr b="1" lang="en" sz="1500">
                <a:solidFill>
                  <a:schemeClr val="dk1"/>
                </a:solidFill>
              </a:rPr>
              <a:t>Differentiate page designs</a:t>
            </a:r>
            <a:r>
              <a:rPr lang="en" sz="1500">
                <a:solidFill>
                  <a:schemeClr val="dk1"/>
                </a:solidFill>
              </a:rPr>
              <a:t> for finding jobs and events.</a:t>
            </a:r>
            <a:endParaRPr sz="1500">
              <a:solidFill>
                <a:schemeClr val="dk1"/>
              </a:solidFill>
            </a:endParaRPr>
          </a:p>
          <a:p>
            <a:pPr indent="0" lvl="0" marL="0" rtl="0" algn="l">
              <a:lnSpc>
                <a:spcPct val="100000"/>
              </a:lnSpc>
              <a:spcBef>
                <a:spcPts val="0"/>
              </a:spcBef>
              <a:spcAft>
                <a:spcPts val="0"/>
              </a:spcAft>
              <a:buNone/>
            </a:pPr>
            <a:r>
              <a:t/>
            </a:r>
            <a:endParaRPr sz="1500">
              <a:solidFill>
                <a:schemeClr val="dk1"/>
              </a:solidFill>
            </a:endParaRPr>
          </a:p>
          <a:p>
            <a:pPr indent="0" lvl="0" marL="0" rtl="0" algn="l">
              <a:lnSpc>
                <a:spcPct val="100000"/>
              </a:lnSpc>
              <a:spcBef>
                <a:spcPts val="0"/>
              </a:spcBef>
              <a:spcAft>
                <a:spcPts val="0"/>
              </a:spcAft>
              <a:buClr>
                <a:schemeClr val="dk1"/>
              </a:buClr>
              <a:buSzPts val="1100"/>
              <a:buFont typeface="Arial"/>
              <a:buNone/>
            </a:pPr>
            <a:r>
              <a:rPr b="1" lang="en" sz="1500">
                <a:solidFill>
                  <a:schemeClr val="dk1"/>
                </a:solidFill>
              </a:rPr>
              <a:t>UX:</a:t>
            </a:r>
            <a:endParaRPr b="1" sz="1500">
              <a:solidFill>
                <a:schemeClr val="dk1"/>
              </a:solidFill>
            </a:endParaRPr>
          </a:p>
          <a:p>
            <a:pPr indent="-323850" lvl="0" marL="457200" rtl="0" algn="l">
              <a:lnSpc>
                <a:spcPct val="100000"/>
              </a:lnSpc>
              <a:spcBef>
                <a:spcPts val="0"/>
              </a:spcBef>
              <a:spcAft>
                <a:spcPts val="0"/>
              </a:spcAft>
              <a:buClr>
                <a:schemeClr val="dk1"/>
              </a:buClr>
              <a:buSzPts val="1500"/>
              <a:buFont typeface="Montserrat"/>
              <a:buChar char="●"/>
            </a:pPr>
            <a:r>
              <a:rPr lang="en" sz="1500">
                <a:solidFill>
                  <a:schemeClr val="dk1"/>
                </a:solidFill>
              </a:rPr>
              <a:t>Refine the "</a:t>
            </a:r>
            <a:r>
              <a:rPr b="1" lang="en" sz="1500">
                <a:solidFill>
                  <a:schemeClr val="dk1"/>
                </a:solidFill>
              </a:rPr>
              <a:t>Find a community</a:t>
            </a:r>
            <a:r>
              <a:rPr lang="en" sz="1500">
                <a:solidFill>
                  <a:schemeClr val="dk1"/>
                </a:solidFill>
              </a:rPr>
              <a:t>" task flow.</a:t>
            </a:r>
            <a:endParaRPr sz="1500">
              <a:solidFill>
                <a:schemeClr val="dk1"/>
              </a:solidFill>
            </a:endParaRPr>
          </a:p>
          <a:p>
            <a:pPr indent="-323850" lvl="0" marL="457200" rtl="0" algn="l">
              <a:lnSpc>
                <a:spcPct val="100000"/>
              </a:lnSpc>
              <a:spcBef>
                <a:spcPts val="0"/>
              </a:spcBef>
              <a:spcAft>
                <a:spcPts val="0"/>
              </a:spcAft>
              <a:buClr>
                <a:schemeClr val="dk1"/>
              </a:buClr>
              <a:buSzPts val="1500"/>
              <a:buFont typeface="Montserrat"/>
              <a:buChar char="●"/>
            </a:pPr>
            <a:r>
              <a:rPr b="1" lang="en" sz="1500">
                <a:solidFill>
                  <a:schemeClr val="dk1"/>
                </a:solidFill>
              </a:rPr>
              <a:t>Provide more information</a:t>
            </a:r>
            <a:r>
              <a:rPr lang="en" sz="1500">
                <a:solidFill>
                  <a:schemeClr val="dk1"/>
                </a:solidFill>
              </a:rPr>
              <a:t> after signing up for events or applying to jobs.</a:t>
            </a:r>
            <a:endParaRPr sz="1500">
              <a:solidFill>
                <a:schemeClr val="dk1"/>
              </a:solidFill>
            </a:endParaRPr>
          </a:p>
          <a:p>
            <a:pPr indent="-323850" lvl="0" marL="457200" rtl="0" algn="l">
              <a:lnSpc>
                <a:spcPct val="100000"/>
              </a:lnSpc>
              <a:spcBef>
                <a:spcPts val="0"/>
              </a:spcBef>
              <a:spcAft>
                <a:spcPts val="0"/>
              </a:spcAft>
              <a:buClr>
                <a:schemeClr val="dk1"/>
              </a:buClr>
              <a:buSzPts val="1500"/>
              <a:buFont typeface="Montserrat"/>
              <a:buChar char="●"/>
            </a:pPr>
            <a:r>
              <a:rPr lang="en" sz="1500">
                <a:solidFill>
                  <a:schemeClr val="dk1"/>
                </a:solidFill>
              </a:rPr>
              <a:t>Reconsider the emphasis on </a:t>
            </a:r>
            <a:r>
              <a:rPr b="1" lang="en" sz="1500">
                <a:solidFill>
                  <a:schemeClr val="dk1"/>
                </a:solidFill>
              </a:rPr>
              <a:t>location as a primary filter</a:t>
            </a:r>
            <a:r>
              <a:rPr lang="en" sz="1500">
                <a:solidFill>
                  <a:schemeClr val="dk1"/>
                </a:solidFill>
              </a:rPr>
              <a:t>.</a:t>
            </a:r>
            <a:endParaRPr sz="1500">
              <a:solidFill>
                <a:schemeClr val="dk1"/>
              </a:solidFill>
            </a:endParaRPr>
          </a:p>
          <a:p>
            <a:pPr indent="-323850" lvl="0" marL="457200" rtl="0" algn="l">
              <a:lnSpc>
                <a:spcPct val="100000"/>
              </a:lnSpc>
              <a:spcBef>
                <a:spcPts val="0"/>
              </a:spcBef>
              <a:spcAft>
                <a:spcPts val="0"/>
              </a:spcAft>
              <a:buClr>
                <a:schemeClr val="dk1"/>
              </a:buClr>
              <a:buSzPts val="1500"/>
              <a:buFont typeface="Montserrat"/>
              <a:buChar char="●"/>
            </a:pPr>
            <a:r>
              <a:rPr b="1" lang="en" sz="1500">
                <a:solidFill>
                  <a:schemeClr val="dk1"/>
                </a:solidFill>
              </a:rPr>
              <a:t>Clarify the app's purpose</a:t>
            </a:r>
            <a:r>
              <a:rPr lang="en" sz="1500">
                <a:solidFill>
                  <a:schemeClr val="dk1"/>
                </a:solidFill>
              </a:rPr>
              <a:t> throughout the user's interaction.</a:t>
            </a:r>
            <a:endParaRPr sz="1500">
              <a:solidFill>
                <a:schemeClr val="dk1"/>
              </a:solidFill>
            </a:endParaRPr>
          </a:p>
          <a:p>
            <a:pPr indent="-323850" lvl="0" marL="457200" rtl="0" algn="l">
              <a:lnSpc>
                <a:spcPct val="100000"/>
              </a:lnSpc>
              <a:spcBef>
                <a:spcPts val="0"/>
              </a:spcBef>
              <a:spcAft>
                <a:spcPts val="0"/>
              </a:spcAft>
              <a:buClr>
                <a:schemeClr val="dk1"/>
              </a:buClr>
              <a:buSzPts val="1500"/>
              <a:buFont typeface="Montserrat"/>
              <a:buChar char="●"/>
            </a:pPr>
            <a:r>
              <a:rPr lang="en" sz="1500">
                <a:solidFill>
                  <a:schemeClr val="dk1"/>
                </a:solidFill>
              </a:rPr>
              <a:t>Encourage </a:t>
            </a:r>
            <a:r>
              <a:rPr b="1" lang="en" sz="1500">
                <a:solidFill>
                  <a:schemeClr val="dk1"/>
                </a:solidFill>
              </a:rPr>
              <a:t>long-term engagement</a:t>
            </a:r>
            <a:r>
              <a:rPr lang="en" sz="1500">
                <a:solidFill>
                  <a:schemeClr val="dk1"/>
                </a:solidFill>
              </a:rPr>
              <a:t> and deep connections.</a:t>
            </a:r>
            <a:endParaRPr sz="1400">
              <a:solidFill>
                <a:schemeClr val="dk1"/>
              </a:solidFill>
            </a:endParaRPr>
          </a:p>
        </p:txBody>
      </p:sp>
      <p:sp>
        <p:nvSpPr>
          <p:cNvPr id="532" name="Google Shape;532;p62"/>
          <p:cNvSpPr txBox="1"/>
          <p:nvPr>
            <p:ph type="title"/>
          </p:nvPr>
        </p:nvSpPr>
        <p:spPr>
          <a:xfrm>
            <a:off x="41950" y="435950"/>
            <a:ext cx="82407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Design, UI, and UX</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63"/>
          <p:cNvSpPr txBox="1"/>
          <p:nvPr>
            <p:ph type="title"/>
          </p:nvPr>
        </p:nvSpPr>
        <p:spPr>
          <a:xfrm>
            <a:off x="41950" y="435950"/>
            <a:ext cx="82407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Personalization and Aligning Values</a:t>
            </a:r>
            <a:endParaRPr/>
          </a:p>
        </p:txBody>
      </p:sp>
      <p:sp>
        <p:nvSpPr>
          <p:cNvPr id="538" name="Google Shape;538;p63"/>
          <p:cNvSpPr txBox="1"/>
          <p:nvPr>
            <p:ph idx="1" type="body"/>
          </p:nvPr>
        </p:nvSpPr>
        <p:spPr>
          <a:xfrm>
            <a:off x="303550" y="1056225"/>
            <a:ext cx="7717500" cy="3295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1500">
              <a:solidFill>
                <a:schemeClr val="dk1"/>
              </a:solidFill>
            </a:endParaRPr>
          </a:p>
          <a:p>
            <a:pPr indent="0" lvl="0" marL="0" rtl="0" algn="l">
              <a:lnSpc>
                <a:spcPct val="100000"/>
              </a:lnSpc>
              <a:spcBef>
                <a:spcPts val="0"/>
              </a:spcBef>
              <a:spcAft>
                <a:spcPts val="0"/>
              </a:spcAft>
              <a:buClr>
                <a:schemeClr val="dk1"/>
              </a:buClr>
              <a:buSzPts val="1100"/>
              <a:buFont typeface="Arial"/>
              <a:buNone/>
            </a:pPr>
            <a:r>
              <a:rPr b="1" lang="en" sz="1500">
                <a:solidFill>
                  <a:schemeClr val="dk1"/>
                </a:solidFill>
              </a:rPr>
              <a:t>Personalization and User Profiles:</a:t>
            </a:r>
            <a:endParaRPr b="1" sz="1500">
              <a:solidFill>
                <a:schemeClr val="dk1"/>
              </a:solidFill>
            </a:endParaRPr>
          </a:p>
          <a:p>
            <a:pPr indent="-323850" lvl="0" marL="457200" rtl="0" algn="l">
              <a:lnSpc>
                <a:spcPct val="100000"/>
              </a:lnSpc>
              <a:spcBef>
                <a:spcPts val="0"/>
              </a:spcBef>
              <a:spcAft>
                <a:spcPts val="0"/>
              </a:spcAft>
              <a:buClr>
                <a:schemeClr val="dk1"/>
              </a:buClr>
              <a:buSzPts val="1500"/>
              <a:buFont typeface="Montserrat"/>
              <a:buChar char="●"/>
            </a:pPr>
            <a:r>
              <a:rPr b="1" lang="en" sz="1500">
                <a:solidFill>
                  <a:schemeClr val="dk1"/>
                </a:solidFill>
              </a:rPr>
              <a:t>Expand</a:t>
            </a:r>
            <a:r>
              <a:rPr lang="en" sz="1500">
                <a:solidFill>
                  <a:schemeClr val="dk1"/>
                </a:solidFill>
              </a:rPr>
              <a:t> sorting and filtering options for personalization.</a:t>
            </a:r>
            <a:endParaRPr sz="1500">
              <a:solidFill>
                <a:schemeClr val="dk1"/>
              </a:solidFill>
            </a:endParaRPr>
          </a:p>
          <a:p>
            <a:pPr indent="-323850" lvl="0" marL="457200" rtl="0" algn="l">
              <a:lnSpc>
                <a:spcPct val="100000"/>
              </a:lnSpc>
              <a:spcBef>
                <a:spcPts val="0"/>
              </a:spcBef>
              <a:spcAft>
                <a:spcPts val="0"/>
              </a:spcAft>
              <a:buClr>
                <a:schemeClr val="dk1"/>
              </a:buClr>
              <a:buSzPts val="1500"/>
              <a:buFont typeface="Montserrat"/>
              <a:buChar char="●"/>
            </a:pPr>
            <a:r>
              <a:rPr b="1" lang="en" sz="1500">
                <a:solidFill>
                  <a:schemeClr val="dk1"/>
                </a:solidFill>
              </a:rPr>
              <a:t>Include a user profile section</a:t>
            </a:r>
            <a:r>
              <a:rPr lang="en" sz="1500">
                <a:solidFill>
                  <a:schemeClr val="dk1"/>
                </a:solidFill>
              </a:rPr>
              <a:t> for achievements, resumes, and skills.</a:t>
            </a:r>
            <a:endParaRPr sz="1500">
              <a:solidFill>
                <a:schemeClr val="dk1"/>
              </a:solidFill>
            </a:endParaRPr>
          </a:p>
          <a:p>
            <a:pPr indent="0" lvl="0" marL="0" rtl="0" algn="l">
              <a:lnSpc>
                <a:spcPct val="100000"/>
              </a:lnSpc>
              <a:spcBef>
                <a:spcPts val="0"/>
              </a:spcBef>
              <a:spcAft>
                <a:spcPts val="0"/>
              </a:spcAft>
              <a:buNone/>
            </a:pPr>
            <a:r>
              <a:t/>
            </a:r>
            <a:endParaRPr sz="1500">
              <a:solidFill>
                <a:schemeClr val="dk1"/>
              </a:solidFill>
            </a:endParaRPr>
          </a:p>
          <a:p>
            <a:pPr indent="0" lvl="0" marL="0" rtl="0" algn="l">
              <a:lnSpc>
                <a:spcPct val="100000"/>
              </a:lnSpc>
              <a:spcBef>
                <a:spcPts val="0"/>
              </a:spcBef>
              <a:spcAft>
                <a:spcPts val="0"/>
              </a:spcAft>
              <a:buClr>
                <a:schemeClr val="dk1"/>
              </a:buClr>
              <a:buSzPts val="1100"/>
              <a:buFont typeface="Arial"/>
              <a:buNone/>
            </a:pPr>
            <a:r>
              <a:rPr b="1" lang="en" sz="1500">
                <a:solidFill>
                  <a:schemeClr val="dk1"/>
                </a:solidFill>
              </a:rPr>
              <a:t>App's Values:</a:t>
            </a:r>
            <a:endParaRPr b="1" sz="1500">
              <a:solidFill>
                <a:schemeClr val="dk1"/>
              </a:solidFill>
            </a:endParaRPr>
          </a:p>
          <a:p>
            <a:pPr indent="-323850" lvl="0" marL="457200" rtl="0" algn="l">
              <a:lnSpc>
                <a:spcPct val="100000"/>
              </a:lnSpc>
              <a:spcBef>
                <a:spcPts val="0"/>
              </a:spcBef>
              <a:spcAft>
                <a:spcPts val="0"/>
              </a:spcAft>
              <a:buClr>
                <a:schemeClr val="dk1"/>
              </a:buClr>
              <a:buSzPts val="1500"/>
              <a:buFont typeface="Montserrat"/>
              <a:buChar char="●"/>
            </a:pPr>
            <a:r>
              <a:rPr b="1" lang="en" sz="1500">
                <a:solidFill>
                  <a:schemeClr val="dk1"/>
                </a:solidFill>
              </a:rPr>
              <a:t>Reinforce the app's values</a:t>
            </a:r>
            <a:r>
              <a:rPr lang="en" sz="1500">
                <a:solidFill>
                  <a:schemeClr val="dk1"/>
                </a:solidFill>
              </a:rPr>
              <a:t> and social impact throughout the user experience.</a:t>
            </a:r>
            <a:endParaRPr sz="1500">
              <a:solidFill>
                <a:schemeClr val="dk1"/>
              </a:solidFill>
            </a:endParaRPr>
          </a:p>
          <a:p>
            <a:pPr indent="-323850" lvl="0" marL="457200" rtl="0" algn="l">
              <a:lnSpc>
                <a:spcPct val="100000"/>
              </a:lnSpc>
              <a:spcBef>
                <a:spcPts val="0"/>
              </a:spcBef>
              <a:spcAft>
                <a:spcPts val="0"/>
              </a:spcAft>
              <a:buClr>
                <a:schemeClr val="dk1"/>
              </a:buClr>
              <a:buSzPts val="1500"/>
              <a:buFont typeface="Montserrat"/>
              <a:buChar char="●"/>
            </a:pPr>
            <a:r>
              <a:rPr lang="en" sz="1500">
                <a:solidFill>
                  <a:schemeClr val="dk1"/>
                </a:solidFill>
              </a:rPr>
              <a:t>Emphasize fostering a </a:t>
            </a:r>
            <a:r>
              <a:rPr b="1" lang="en" sz="1500">
                <a:solidFill>
                  <a:schemeClr val="dk1"/>
                </a:solidFill>
              </a:rPr>
              <a:t>sense of community and longevity</a:t>
            </a:r>
            <a:r>
              <a:rPr lang="en" sz="1500">
                <a:solidFill>
                  <a:schemeClr val="dk1"/>
                </a:solidFill>
              </a:rPr>
              <a:t> in social impact efforts.</a:t>
            </a:r>
            <a:endParaRPr sz="1500">
              <a:solidFill>
                <a:schemeClr val="dk1"/>
              </a:solidFill>
            </a:endParaRPr>
          </a:p>
          <a:p>
            <a:pPr indent="0" lvl="0" marL="0" rtl="0" algn="l">
              <a:lnSpc>
                <a:spcPct val="100000"/>
              </a:lnSpc>
              <a:spcBef>
                <a:spcPts val="0"/>
              </a:spcBef>
              <a:spcAft>
                <a:spcPts val="0"/>
              </a:spcAft>
              <a:buNone/>
            </a:pPr>
            <a:r>
              <a:t/>
            </a:r>
            <a:endParaRPr sz="14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64"/>
          <p:cNvSpPr txBox="1"/>
          <p:nvPr>
            <p:ph type="title"/>
          </p:nvPr>
        </p:nvSpPr>
        <p:spPr>
          <a:xfrm>
            <a:off x="41950" y="435950"/>
            <a:ext cx="82407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Heuristic evaluation results: High level summary</a:t>
            </a:r>
            <a:endParaRPr/>
          </a:p>
        </p:txBody>
      </p:sp>
      <p:sp>
        <p:nvSpPr>
          <p:cNvPr id="544" name="Google Shape;544;p64"/>
          <p:cNvSpPr txBox="1"/>
          <p:nvPr>
            <p:ph idx="1" type="body"/>
          </p:nvPr>
        </p:nvSpPr>
        <p:spPr>
          <a:xfrm>
            <a:off x="303550" y="1056225"/>
            <a:ext cx="7717500" cy="3295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200">
                <a:solidFill>
                  <a:schemeClr val="dk1"/>
                </a:solidFill>
              </a:rPr>
              <a:t>Design and UI:</a:t>
            </a:r>
            <a:endParaRPr b="1" sz="1200">
              <a:solidFill>
                <a:schemeClr val="dk1"/>
              </a:solidFill>
            </a:endParaRPr>
          </a:p>
          <a:p>
            <a:pPr indent="-304800" lvl="0" marL="457200" rtl="0" algn="l">
              <a:lnSpc>
                <a:spcPct val="100000"/>
              </a:lnSpc>
              <a:spcBef>
                <a:spcPts val="0"/>
              </a:spcBef>
              <a:spcAft>
                <a:spcPts val="0"/>
              </a:spcAft>
              <a:buClr>
                <a:schemeClr val="dk1"/>
              </a:buClr>
              <a:buSzPts val="1200"/>
              <a:buFont typeface="Montserrat"/>
              <a:buChar char="●"/>
            </a:pPr>
            <a:r>
              <a:rPr lang="en" sz="1200">
                <a:solidFill>
                  <a:schemeClr val="dk1"/>
                </a:solidFill>
              </a:rPr>
              <a:t>Enhance consistency in design elements like color schemes and patterns.</a:t>
            </a:r>
            <a:endParaRPr sz="1200">
              <a:solidFill>
                <a:schemeClr val="dk1"/>
              </a:solidFill>
            </a:endParaRPr>
          </a:p>
          <a:p>
            <a:pPr indent="-304800" lvl="0" marL="457200" rtl="0" algn="l">
              <a:lnSpc>
                <a:spcPct val="100000"/>
              </a:lnSpc>
              <a:spcBef>
                <a:spcPts val="0"/>
              </a:spcBef>
              <a:spcAft>
                <a:spcPts val="0"/>
              </a:spcAft>
              <a:buClr>
                <a:schemeClr val="dk1"/>
              </a:buClr>
              <a:buSzPts val="1200"/>
              <a:buFont typeface="Montserrat"/>
              <a:buChar char="●"/>
            </a:pPr>
            <a:r>
              <a:rPr lang="en" sz="1200">
                <a:solidFill>
                  <a:schemeClr val="dk1"/>
                </a:solidFill>
              </a:rPr>
              <a:t>Improve help/documentation and UI functionality.</a:t>
            </a:r>
            <a:endParaRPr sz="1200">
              <a:solidFill>
                <a:schemeClr val="dk1"/>
              </a:solidFill>
            </a:endParaRPr>
          </a:p>
          <a:p>
            <a:pPr indent="-304800" lvl="0" marL="457200" rtl="0" algn="l">
              <a:lnSpc>
                <a:spcPct val="100000"/>
              </a:lnSpc>
              <a:spcBef>
                <a:spcPts val="0"/>
              </a:spcBef>
              <a:spcAft>
                <a:spcPts val="0"/>
              </a:spcAft>
              <a:buClr>
                <a:schemeClr val="dk1"/>
              </a:buClr>
              <a:buSzPts val="1200"/>
              <a:buFont typeface="Montserrat"/>
              <a:buChar char="●"/>
            </a:pPr>
            <a:r>
              <a:rPr lang="en" sz="1200">
                <a:solidFill>
                  <a:schemeClr val="dk1"/>
                </a:solidFill>
              </a:rPr>
              <a:t>Avoid excessive use of caps lock for better readability and accessibility.</a:t>
            </a:r>
            <a:endParaRPr sz="1200">
              <a:solidFill>
                <a:schemeClr val="dk1"/>
              </a:solidFill>
            </a:endParaRPr>
          </a:p>
          <a:p>
            <a:pPr indent="-304800" lvl="0" marL="457200" rtl="0" algn="l">
              <a:lnSpc>
                <a:spcPct val="100000"/>
              </a:lnSpc>
              <a:spcBef>
                <a:spcPts val="0"/>
              </a:spcBef>
              <a:spcAft>
                <a:spcPts val="0"/>
              </a:spcAft>
              <a:buClr>
                <a:schemeClr val="dk1"/>
              </a:buClr>
              <a:buSzPts val="1200"/>
              <a:buFont typeface="Montserrat"/>
              <a:buChar char="●"/>
            </a:pPr>
            <a:r>
              <a:rPr lang="en" sz="1200">
                <a:solidFill>
                  <a:schemeClr val="dk1"/>
                </a:solidFill>
              </a:rPr>
              <a:t>Differentiate page designs for finding jobs and events.</a:t>
            </a:r>
            <a:endParaRPr sz="1200">
              <a:solidFill>
                <a:schemeClr val="dk1"/>
              </a:solidFill>
            </a:endParaRPr>
          </a:p>
          <a:p>
            <a:pPr indent="0" lvl="0" marL="0" rtl="0" algn="l">
              <a:lnSpc>
                <a:spcPct val="100000"/>
              </a:lnSpc>
              <a:spcBef>
                <a:spcPts val="0"/>
              </a:spcBef>
              <a:spcAft>
                <a:spcPts val="0"/>
              </a:spcAft>
              <a:buNone/>
            </a:pPr>
            <a:r>
              <a:t/>
            </a:r>
            <a:endParaRPr sz="1200">
              <a:solidFill>
                <a:schemeClr val="dk1"/>
              </a:solidFill>
            </a:endParaRPr>
          </a:p>
          <a:p>
            <a:pPr indent="0" lvl="0" marL="0" rtl="0" algn="l">
              <a:lnSpc>
                <a:spcPct val="100000"/>
              </a:lnSpc>
              <a:spcBef>
                <a:spcPts val="0"/>
              </a:spcBef>
              <a:spcAft>
                <a:spcPts val="0"/>
              </a:spcAft>
              <a:buClr>
                <a:schemeClr val="dk1"/>
              </a:buClr>
              <a:buSzPts val="1100"/>
              <a:buFont typeface="Arial"/>
              <a:buNone/>
            </a:pPr>
            <a:r>
              <a:rPr b="1" lang="en" sz="1200">
                <a:solidFill>
                  <a:schemeClr val="dk1"/>
                </a:solidFill>
              </a:rPr>
              <a:t>UX:</a:t>
            </a:r>
            <a:endParaRPr b="1" sz="1200">
              <a:solidFill>
                <a:schemeClr val="dk1"/>
              </a:solidFill>
            </a:endParaRPr>
          </a:p>
          <a:p>
            <a:pPr indent="-304800" lvl="0" marL="457200" rtl="0" algn="l">
              <a:lnSpc>
                <a:spcPct val="100000"/>
              </a:lnSpc>
              <a:spcBef>
                <a:spcPts val="0"/>
              </a:spcBef>
              <a:spcAft>
                <a:spcPts val="0"/>
              </a:spcAft>
              <a:buClr>
                <a:schemeClr val="dk1"/>
              </a:buClr>
              <a:buSzPts val="1200"/>
              <a:buFont typeface="Montserrat"/>
              <a:buChar char="●"/>
            </a:pPr>
            <a:r>
              <a:rPr lang="en" sz="1200">
                <a:solidFill>
                  <a:schemeClr val="dk1"/>
                </a:solidFill>
              </a:rPr>
              <a:t>Refine the "Find a community" task flow.</a:t>
            </a:r>
            <a:endParaRPr sz="1200">
              <a:solidFill>
                <a:schemeClr val="dk1"/>
              </a:solidFill>
            </a:endParaRPr>
          </a:p>
          <a:p>
            <a:pPr indent="-304800" lvl="0" marL="457200" rtl="0" algn="l">
              <a:lnSpc>
                <a:spcPct val="100000"/>
              </a:lnSpc>
              <a:spcBef>
                <a:spcPts val="0"/>
              </a:spcBef>
              <a:spcAft>
                <a:spcPts val="0"/>
              </a:spcAft>
              <a:buClr>
                <a:schemeClr val="dk1"/>
              </a:buClr>
              <a:buSzPts val="1200"/>
              <a:buFont typeface="Montserrat"/>
              <a:buChar char="●"/>
            </a:pPr>
            <a:r>
              <a:rPr lang="en" sz="1200">
                <a:solidFill>
                  <a:schemeClr val="dk1"/>
                </a:solidFill>
              </a:rPr>
              <a:t>Provide more information after signing up for events or applying to jobs.</a:t>
            </a:r>
            <a:endParaRPr sz="1200">
              <a:solidFill>
                <a:schemeClr val="dk1"/>
              </a:solidFill>
            </a:endParaRPr>
          </a:p>
          <a:p>
            <a:pPr indent="-304800" lvl="0" marL="457200" rtl="0" algn="l">
              <a:lnSpc>
                <a:spcPct val="100000"/>
              </a:lnSpc>
              <a:spcBef>
                <a:spcPts val="0"/>
              </a:spcBef>
              <a:spcAft>
                <a:spcPts val="0"/>
              </a:spcAft>
              <a:buClr>
                <a:schemeClr val="dk1"/>
              </a:buClr>
              <a:buSzPts val="1200"/>
              <a:buFont typeface="Montserrat"/>
              <a:buChar char="●"/>
            </a:pPr>
            <a:r>
              <a:rPr lang="en" sz="1200">
                <a:solidFill>
                  <a:schemeClr val="dk1"/>
                </a:solidFill>
              </a:rPr>
              <a:t>Reconsider the emphasis on location as a primary filter.</a:t>
            </a:r>
            <a:endParaRPr sz="1200">
              <a:solidFill>
                <a:schemeClr val="dk1"/>
              </a:solidFill>
            </a:endParaRPr>
          </a:p>
          <a:p>
            <a:pPr indent="-304800" lvl="0" marL="457200" rtl="0" algn="l">
              <a:lnSpc>
                <a:spcPct val="100000"/>
              </a:lnSpc>
              <a:spcBef>
                <a:spcPts val="0"/>
              </a:spcBef>
              <a:spcAft>
                <a:spcPts val="0"/>
              </a:spcAft>
              <a:buClr>
                <a:schemeClr val="dk1"/>
              </a:buClr>
              <a:buSzPts val="1200"/>
              <a:buFont typeface="Montserrat"/>
              <a:buChar char="●"/>
            </a:pPr>
            <a:r>
              <a:rPr lang="en" sz="1200">
                <a:solidFill>
                  <a:schemeClr val="dk1"/>
                </a:solidFill>
              </a:rPr>
              <a:t>Clarify the app's purpose throughout the user's interaction.</a:t>
            </a:r>
            <a:endParaRPr sz="1200">
              <a:solidFill>
                <a:schemeClr val="dk1"/>
              </a:solidFill>
            </a:endParaRPr>
          </a:p>
          <a:p>
            <a:pPr indent="-304800" lvl="0" marL="457200" rtl="0" algn="l">
              <a:lnSpc>
                <a:spcPct val="100000"/>
              </a:lnSpc>
              <a:spcBef>
                <a:spcPts val="0"/>
              </a:spcBef>
              <a:spcAft>
                <a:spcPts val="0"/>
              </a:spcAft>
              <a:buClr>
                <a:schemeClr val="dk1"/>
              </a:buClr>
              <a:buSzPts val="1200"/>
              <a:buFont typeface="Montserrat"/>
              <a:buChar char="●"/>
            </a:pPr>
            <a:r>
              <a:rPr lang="en" sz="1200">
                <a:solidFill>
                  <a:schemeClr val="dk1"/>
                </a:solidFill>
              </a:rPr>
              <a:t>Encourage long-term engagement and deep connections.</a:t>
            </a:r>
            <a:endParaRPr sz="1200">
              <a:solidFill>
                <a:schemeClr val="dk1"/>
              </a:solidFill>
            </a:endParaRPr>
          </a:p>
          <a:p>
            <a:pPr indent="0" lvl="0" marL="0" rtl="0" algn="l">
              <a:lnSpc>
                <a:spcPct val="100000"/>
              </a:lnSpc>
              <a:spcBef>
                <a:spcPts val="0"/>
              </a:spcBef>
              <a:spcAft>
                <a:spcPts val="0"/>
              </a:spcAft>
              <a:buNone/>
            </a:pPr>
            <a:r>
              <a:t/>
            </a:r>
            <a:endParaRPr sz="1200">
              <a:solidFill>
                <a:schemeClr val="dk1"/>
              </a:solidFill>
            </a:endParaRPr>
          </a:p>
          <a:p>
            <a:pPr indent="0" lvl="0" marL="0" rtl="0" algn="l">
              <a:lnSpc>
                <a:spcPct val="100000"/>
              </a:lnSpc>
              <a:spcBef>
                <a:spcPts val="0"/>
              </a:spcBef>
              <a:spcAft>
                <a:spcPts val="0"/>
              </a:spcAft>
              <a:buClr>
                <a:schemeClr val="dk1"/>
              </a:buClr>
              <a:buSzPts val="1100"/>
              <a:buFont typeface="Arial"/>
              <a:buNone/>
            </a:pPr>
            <a:r>
              <a:rPr b="1" lang="en" sz="1200">
                <a:solidFill>
                  <a:schemeClr val="dk1"/>
                </a:solidFill>
              </a:rPr>
              <a:t>Personalization and User Profiles:</a:t>
            </a:r>
            <a:endParaRPr b="1" sz="1200">
              <a:solidFill>
                <a:schemeClr val="dk1"/>
              </a:solidFill>
            </a:endParaRPr>
          </a:p>
          <a:p>
            <a:pPr indent="-304800" lvl="0" marL="457200" rtl="0" algn="l">
              <a:lnSpc>
                <a:spcPct val="100000"/>
              </a:lnSpc>
              <a:spcBef>
                <a:spcPts val="0"/>
              </a:spcBef>
              <a:spcAft>
                <a:spcPts val="0"/>
              </a:spcAft>
              <a:buClr>
                <a:schemeClr val="dk1"/>
              </a:buClr>
              <a:buSzPts val="1200"/>
              <a:buFont typeface="Montserrat"/>
              <a:buChar char="●"/>
            </a:pPr>
            <a:r>
              <a:rPr lang="en" sz="1200">
                <a:solidFill>
                  <a:schemeClr val="dk1"/>
                </a:solidFill>
              </a:rPr>
              <a:t>Expand sorting and filtering options for personalization.</a:t>
            </a:r>
            <a:endParaRPr sz="1200">
              <a:solidFill>
                <a:schemeClr val="dk1"/>
              </a:solidFill>
            </a:endParaRPr>
          </a:p>
          <a:p>
            <a:pPr indent="-304800" lvl="0" marL="457200" rtl="0" algn="l">
              <a:lnSpc>
                <a:spcPct val="100000"/>
              </a:lnSpc>
              <a:spcBef>
                <a:spcPts val="0"/>
              </a:spcBef>
              <a:spcAft>
                <a:spcPts val="0"/>
              </a:spcAft>
              <a:buClr>
                <a:schemeClr val="dk1"/>
              </a:buClr>
              <a:buSzPts val="1200"/>
              <a:buFont typeface="Montserrat"/>
              <a:buChar char="●"/>
            </a:pPr>
            <a:r>
              <a:rPr lang="en" sz="1200">
                <a:solidFill>
                  <a:schemeClr val="dk1"/>
                </a:solidFill>
              </a:rPr>
              <a:t>Include a user profile section for achievements, resumes, and skills.</a:t>
            </a:r>
            <a:endParaRPr sz="1200">
              <a:solidFill>
                <a:schemeClr val="dk1"/>
              </a:solidFill>
            </a:endParaRPr>
          </a:p>
          <a:p>
            <a:pPr indent="0" lvl="0" marL="0" rtl="0" algn="l">
              <a:lnSpc>
                <a:spcPct val="100000"/>
              </a:lnSpc>
              <a:spcBef>
                <a:spcPts val="0"/>
              </a:spcBef>
              <a:spcAft>
                <a:spcPts val="0"/>
              </a:spcAft>
              <a:buNone/>
            </a:pPr>
            <a:r>
              <a:t/>
            </a:r>
            <a:endParaRPr sz="1200">
              <a:solidFill>
                <a:schemeClr val="dk1"/>
              </a:solidFill>
            </a:endParaRPr>
          </a:p>
          <a:p>
            <a:pPr indent="0" lvl="0" marL="0" rtl="0" algn="l">
              <a:lnSpc>
                <a:spcPct val="100000"/>
              </a:lnSpc>
              <a:spcBef>
                <a:spcPts val="0"/>
              </a:spcBef>
              <a:spcAft>
                <a:spcPts val="0"/>
              </a:spcAft>
              <a:buClr>
                <a:schemeClr val="dk1"/>
              </a:buClr>
              <a:buSzPts val="1100"/>
              <a:buFont typeface="Arial"/>
              <a:buNone/>
            </a:pPr>
            <a:r>
              <a:rPr b="1" lang="en" sz="1200">
                <a:solidFill>
                  <a:schemeClr val="dk1"/>
                </a:solidFill>
              </a:rPr>
              <a:t>App's Values and Purpose:</a:t>
            </a:r>
            <a:endParaRPr b="1" sz="1200">
              <a:solidFill>
                <a:schemeClr val="dk1"/>
              </a:solidFill>
            </a:endParaRPr>
          </a:p>
          <a:p>
            <a:pPr indent="-304800" lvl="0" marL="457200" rtl="0" algn="l">
              <a:lnSpc>
                <a:spcPct val="100000"/>
              </a:lnSpc>
              <a:spcBef>
                <a:spcPts val="0"/>
              </a:spcBef>
              <a:spcAft>
                <a:spcPts val="0"/>
              </a:spcAft>
              <a:buClr>
                <a:schemeClr val="dk1"/>
              </a:buClr>
              <a:buSzPts val="1200"/>
              <a:buFont typeface="Montserrat"/>
              <a:buChar char="●"/>
            </a:pPr>
            <a:r>
              <a:rPr lang="en" sz="1200">
                <a:solidFill>
                  <a:schemeClr val="dk1"/>
                </a:solidFill>
              </a:rPr>
              <a:t>Reinforce the app's values and social impact throughout the user experience.</a:t>
            </a:r>
            <a:endParaRPr sz="1200">
              <a:solidFill>
                <a:schemeClr val="dk1"/>
              </a:solidFill>
            </a:endParaRPr>
          </a:p>
          <a:p>
            <a:pPr indent="-304800" lvl="0" marL="457200" rtl="0" algn="l">
              <a:lnSpc>
                <a:spcPct val="100000"/>
              </a:lnSpc>
              <a:spcBef>
                <a:spcPts val="0"/>
              </a:spcBef>
              <a:spcAft>
                <a:spcPts val="0"/>
              </a:spcAft>
              <a:buClr>
                <a:schemeClr val="dk1"/>
              </a:buClr>
              <a:buSzPts val="1200"/>
              <a:buFont typeface="Montserrat"/>
              <a:buChar char="●"/>
            </a:pPr>
            <a:r>
              <a:rPr lang="en" sz="1200">
                <a:solidFill>
                  <a:schemeClr val="dk1"/>
                </a:solidFill>
              </a:rPr>
              <a:t>Emphasize fostering a sense of community and longevity in social impact efforts.</a:t>
            </a:r>
            <a:endParaRPr sz="1200">
              <a:solidFill>
                <a:schemeClr val="dk1"/>
              </a:solidFill>
            </a:endParaRPr>
          </a:p>
          <a:p>
            <a:pPr indent="0" lvl="0" marL="0" rtl="0" algn="l">
              <a:lnSpc>
                <a:spcPct val="100000"/>
              </a:lnSpc>
              <a:spcBef>
                <a:spcPts val="0"/>
              </a:spcBef>
              <a:spcAft>
                <a:spcPts val="0"/>
              </a:spcAft>
              <a:buNone/>
            </a:pPr>
            <a:r>
              <a:t/>
            </a:r>
            <a:endParaRPr>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65"/>
          <p:cNvSpPr txBox="1"/>
          <p:nvPr>
            <p:ph type="title"/>
          </p:nvPr>
        </p:nvSpPr>
        <p:spPr>
          <a:xfrm>
            <a:off x="41950" y="435950"/>
            <a:ext cx="82407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Revisions not addressed </a:t>
            </a:r>
            <a:endParaRPr/>
          </a:p>
        </p:txBody>
      </p:sp>
      <p:sp>
        <p:nvSpPr>
          <p:cNvPr id="550" name="Google Shape;550;p65"/>
          <p:cNvSpPr txBox="1"/>
          <p:nvPr>
            <p:ph idx="1" type="body"/>
          </p:nvPr>
        </p:nvSpPr>
        <p:spPr>
          <a:xfrm>
            <a:off x="303550" y="903825"/>
            <a:ext cx="7717500" cy="3295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1500">
              <a:solidFill>
                <a:schemeClr val="dk1"/>
              </a:solidFill>
            </a:endParaRPr>
          </a:p>
          <a:p>
            <a:pPr indent="-323850" lvl="0" marL="457200" rtl="0" algn="l">
              <a:lnSpc>
                <a:spcPct val="100000"/>
              </a:lnSpc>
              <a:spcBef>
                <a:spcPts val="0"/>
              </a:spcBef>
              <a:spcAft>
                <a:spcPts val="0"/>
              </a:spcAft>
              <a:buClr>
                <a:schemeClr val="dk1"/>
              </a:buClr>
              <a:buSzPts val="1500"/>
              <a:buChar char="●"/>
            </a:pPr>
            <a:r>
              <a:rPr lang="en" sz="1500">
                <a:solidFill>
                  <a:schemeClr val="dk1"/>
                </a:solidFill>
              </a:rPr>
              <a:t>Task flows </a:t>
            </a:r>
            <a:r>
              <a:rPr b="1" lang="en" sz="1500">
                <a:solidFill>
                  <a:schemeClr val="dk1"/>
                </a:solidFill>
              </a:rPr>
              <a:t>not working well</a:t>
            </a:r>
            <a:r>
              <a:rPr lang="en" sz="1500">
                <a:solidFill>
                  <a:schemeClr val="dk1"/>
                </a:solidFill>
              </a:rPr>
              <a:t> or buttons not functioning → these have been fixed with the implementation and some were limitations of figma</a:t>
            </a:r>
            <a:endParaRPr sz="1500">
              <a:solidFill>
                <a:schemeClr val="dk1"/>
              </a:solidFill>
            </a:endParaRPr>
          </a:p>
          <a:p>
            <a:pPr indent="-323850" lvl="0" marL="457200" rtl="0" algn="l">
              <a:lnSpc>
                <a:spcPct val="100000"/>
              </a:lnSpc>
              <a:spcBef>
                <a:spcPts val="0"/>
              </a:spcBef>
              <a:spcAft>
                <a:spcPts val="0"/>
              </a:spcAft>
              <a:buClr>
                <a:schemeClr val="dk1"/>
              </a:buClr>
              <a:buSzPts val="1500"/>
              <a:buChar char="●"/>
            </a:pPr>
            <a:r>
              <a:rPr b="1" lang="en" sz="1500">
                <a:solidFill>
                  <a:schemeClr val="dk1"/>
                </a:solidFill>
              </a:rPr>
              <a:t>Help and Documentation</a:t>
            </a:r>
            <a:r>
              <a:rPr lang="en" sz="1500">
                <a:solidFill>
                  <a:schemeClr val="dk1"/>
                </a:solidFill>
              </a:rPr>
              <a:t> for how to support mentees → A walkthrough in an ideal </a:t>
            </a:r>
            <a:r>
              <a:rPr lang="en" sz="1500">
                <a:solidFill>
                  <a:schemeClr val="dk1"/>
                </a:solidFill>
              </a:rPr>
              <a:t>prototype of the app </a:t>
            </a:r>
            <a:endParaRPr sz="1500">
              <a:solidFill>
                <a:schemeClr val="dk1"/>
              </a:solidFill>
            </a:endParaRPr>
          </a:p>
          <a:p>
            <a:pPr indent="-323850" lvl="0" marL="457200" rtl="0" algn="l">
              <a:lnSpc>
                <a:spcPct val="100000"/>
              </a:lnSpc>
              <a:spcBef>
                <a:spcPts val="0"/>
              </a:spcBef>
              <a:spcAft>
                <a:spcPts val="0"/>
              </a:spcAft>
              <a:buClr>
                <a:schemeClr val="dk1"/>
              </a:buClr>
              <a:buSzPts val="1500"/>
              <a:buChar char="●"/>
            </a:pPr>
            <a:r>
              <a:rPr lang="en" sz="1500">
                <a:solidFill>
                  <a:schemeClr val="dk1"/>
                </a:solidFill>
              </a:rPr>
              <a:t>Event </a:t>
            </a:r>
            <a:r>
              <a:rPr b="1" lang="en" sz="1500">
                <a:solidFill>
                  <a:schemeClr val="dk1"/>
                </a:solidFill>
              </a:rPr>
              <a:t>history</a:t>
            </a:r>
            <a:r>
              <a:rPr lang="en" sz="1500">
                <a:solidFill>
                  <a:schemeClr val="dk1"/>
                </a:solidFill>
              </a:rPr>
              <a:t> or Jobs applied → Having a profile page with details would address this, but we have found a workaround for the time being </a:t>
            </a:r>
            <a:endParaRPr sz="1500">
              <a:solidFill>
                <a:schemeClr val="dk1"/>
              </a:solidFill>
            </a:endParaRPr>
          </a:p>
          <a:p>
            <a:pPr indent="-323850" lvl="0" marL="457200" rtl="0" algn="l">
              <a:lnSpc>
                <a:spcPct val="100000"/>
              </a:lnSpc>
              <a:spcBef>
                <a:spcPts val="0"/>
              </a:spcBef>
              <a:spcAft>
                <a:spcPts val="0"/>
              </a:spcAft>
              <a:buClr>
                <a:schemeClr val="dk1"/>
              </a:buClr>
              <a:buSzPts val="1500"/>
              <a:buChar char="●"/>
            </a:pPr>
            <a:r>
              <a:rPr b="1" lang="en" sz="1500">
                <a:solidFill>
                  <a:schemeClr val="dk1"/>
                </a:solidFill>
              </a:rPr>
              <a:t>Type and Distance</a:t>
            </a:r>
            <a:r>
              <a:rPr lang="en" sz="1500">
                <a:solidFill>
                  <a:schemeClr val="dk1"/>
                </a:solidFill>
              </a:rPr>
              <a:t> is undefined → Consistency with other apps that have distance based filtering and type options are self-descriptive</a:t>
            </a:r>
            <a:endParaRPr sz="1500">
              <a:solidFill>
                <a:schemeClr val="dk1"/>
              </a:solidFill>
            </a:endParaRPr>
          </a:p>
          <a:p>
            <a:pPr indent="-323850" lvl="0" marL="457200" rtl="0" algn="l">
              <a:lnSpc>
                <a:spcPct val="100000"/>
              </a:lnSpc>
              <a:spcBef>
                <a:spcPts val="0"/>
              </a:spcBef>
              <a:spcAft>
                <a:spcPts val="0"/>
              </a:spcAft>
              <a:buClr>
                <a:schemeClr val="dk1"/>
              </a:buClr>
              <a:buSzPts val="1500"/>
              <a:buChar char="●"/>
            </a:pPr>
            <a:r>
              <a:rPr b="1" lang="en" sz="1500">
                <a:solidFill>
                  <a:schemeClr val="dk1"/>
                </a:solidFill>
              </a:rPr>
              <a:t>RSVP’ing for an event </a:t>
            </a:r>
            <a:r>
              <a:rPr lang="en" sz="1500">
                <a:solidFill>
                  <a:schemeClr val="dk1"/>
                </a:solidFill>
              </a:rPr>
              <a:t>and alignment with overall values of the platform →Events are important and joining communities is an additional task flow that we envision to implement in another iteration. For now, we focus on highlighting recurring events from the same non-profits/clubs.</a:t>
            </a:r>
            <a:endParaRPr sz="1500">
              <a:solidFill>
                <a:schemeClr val="dk1"/>
              </a:solidFill>
            </a:endParaRPr>
          </a:p>
          <a:p>
            <a:pPr indent="-323850" lvl="0" marL="457200" rtl="0" algn="l">
              <a:lnSpc>
                <a:spcPct val="100000"/>
              </a:lnSpc>
              <a:spcBef>
                <a:spcPts val="0"/>
              </a:spcBef>
              <a:spcAft>
                <a:spcPts val="0"/>
              </a:spcAft>
              <a:buClr>
                <a:schemeClr val="dk1"/>
              </a:buClr>
              <a:buSzPts val="1500"/>
              <a:buChar char="●"/>
            </a:pPr>
            <a:r>
              <a:rPr lang="en" sz="1500">
                <a:solidFill>
                  <a:schemeClr val="dk1"/>
                </a:solidFill>
              </a:rPr>
              <a:t>Workflows for </a:t>
            </a:r>
            <a:r>
              <a:rPr b="1" lang="en" sz="1500">
                <a:solidFill>
                  <a:schemeClr val="dk1"/>
                </a:solidFill>
              </a:rPr>
              <a:t>mentors</a:t>
            </a:r>
            <a:r>
              <a:rPr lang="en" sz="1500">
                <a:solidFill>
                  <a:schemeClr val="dk1"/>
                </a:solidFill>
              </a:rPr>
              <a:t> → Beyond the scope of the app implementation/design</a:t>
            </a:r>
            <a:endParaRPr sz="1500">
              <a:solidFill>
                <a:schemeClr val="dk1"/>
              </a:solidFill>
            </a:endParaRPr>
          </a:p>
          <a:p>
            <a:pPr indent="-323850" lvl="0" marL="457200" rtl="0" algn="l">
              <a:lnSpc>
                <a:spcPct val="100000"/>
              </a:lnSpc>
              <a:spcBef>
                <a:spcPts val="0"/>
              </a:spcBef>
              <a:spcAft>
                <a:spcPts val="0"/>
              </a:spcAft>
              <a:buClr>
                <a:schemeClr val="dk1"/>
              </a:buClr>
              <a:buSzPts val="1500"/>
              <a:buChar char="●"/>
            </a:pPr>
            <a:r>
              <a:rPr lang="en" sz="1500">
                <a:solidFill>
                  <a:schemeClr val="dk1"/>
                </a:solidFill>
              </a:rPr>
              <a:t>Application </a:t>
            </a:r>
            <a:r>
              <a:rPr b="1" lang="en" sz="1500">
                <a:solidFill>
                  <a:schemeClr val="dk1"/>
                </a:solidFill>
              </a:rPr>
              <a:t>materials</a:t>
            </a:r>
            <a:r>
              <a:rPr lang="en" sz="1500">
                <a:solidFill>
                  <a:schemeClr val="dk1"/>
                </a:solidFill>
              </a:rPr>
              <a:t> for a job → Link them to the non-profits job portal </a:t>
            </a:r>
            <a:endParaRPr sz="1500">
              <a:solidFill>
                <a:schemeClr val="dk1"/>
              </a:solidFill>
            </a:endParaRPr>
          </a:p>
          <a:p>
            <a:pPr indent="0" lvl="0" marL="0" rtl="0" algn="l">
              <a:lnSpc>
                <a:spcPct val="100000"/>
              </a:lnSpc>
              <a:spcBef>
                <a:spcPts val="0"/>
              </a:spcBef>
              <a:spcAft>
                <a:spcPts val="0"/>
              </a:spcAft>
              <a:buNone/>
            </a:pPr>
            <a:r>
              <a:t/>
            </a:r>
            <a:endParaRPr sz="1500">
              <a:solidFill>
                <a:schemeClr val="dk1"/>
              </a:solidFill>
            </a:endParaRPr>
          </a:p>
          <a:p>
            <a:pPr indent="0" lvl="0" marL="0" rtl="0" algn="l">
              <a:lnSpc>
                <a:spcPct val="100000"/>
              </a:lnSpc>
              <a:spcBef>
                <a:spcPts val="0"/>
              </a:spcBef>
              <a:spcAft>
                <a:spcPts val="0"/>
              </a:spcAft>
              <a:buNone/>
            </a:pPr>
            <a:r>
              <a:t/>
            </a:r>
            <a:endParaRPr sz="1500">
              <a:solidFill>
                <a:schemeClr val="dk1"/>
              </a:solidFill>
            </a:endParaRPr>
          </a:p>
          <a:p>
            <a:pPr indent="0" lvl="0" marL="0" rtl="0" algn="l">
              <a:lnSpc>
                <a:spcPct val="100000"/>
              </a:lnSpc>
              <a:spcBef>
                <a:spcPts val="0"/>
              </a:spcBef>
              <a:spcAft>
                <a:spcPts val="0"/>
              </a:spcAft>
              <a:buNone/>
            </a:pPr>
            <a:r>
              <a:t/>
            </a:r>
            <a:endParaRPr sz="1500">
              <a:solidFill>
                <a:schemeClr val="dk1"/>
              </a:solidFill>
            </a:endParaRPr>
          </a:p>
          <a:p>
            <a:pPr indent="0" lvl="0" marL="0" rtl="0" algn="l">
              <a:lnSpc>
                <a:spcPct val="100000"/>
              </a:lnSpc>
              <a:spcBef>
                <a:spcPts val="0"/>
              </a:spcBef>
              <a:spcAft>
                <a:spcPts val="0"/>
              </a:spcAft>
              <a:buNone/>
            </a:pPr>
            <a:r>
              <a:t/>
            </a:r>
            <a:endParaRPr sz="15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66"/>
          <p:cNvSpPr txBox="1"/>
          <p:nvPr>
            <p:ph type="title"/>
          </p:nvPr>
        </p:nvSpPr>
        <p:spPr>
          <a:xfrm>
            <a:off x="259675" y="318025"/>
            <a:ext cx="8258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Overall HE Violations</a:t>
            </a:r>
            <a:endParaRPr/>
          </a:p>
        </p:txBody>
      </p:sp>
      <p:sp>
        <p:nvSpPr>
          <p:cNvPr id="556" name="Google Shape;556;p66"/>
          <p:cNvSpPr txBox="1"/>
          <p:nvPr/>
        </p:nvSpPr>
        <p:spPr>
          <a:xfrm>
            <a:off x="45300" y="1043125"/>
            <a:ext cx="9053400" cy="3613200"/>
          </a:xfrm>
          <a:prstGeom prst="rect">
            <a:avLst/>
          </a:prstGeom>
          <a:noFill/>
          <a:ln>
            <a:noFill/>
          </a:ln>
        </p:spPr>
        <p:txBody>
          <a:bodyPr anchorCtr="0" anchor="t" bIns="91425" lIns="91425" spcFirstLastPara="1" rIns="91425" wrap="square" tIns="91425">
            <a:spAutoFit/>
          </a:bodyPr>
          <a:lstStyle/>
          <a:p>
            <a:pPr indent="0" lvl="0" marL="0" rtl="0" algn="l">
              <a:lnSpc>
                <a:spcPct val="160000"/>
              </a:lnSpc>
              <a:spcBef>
                <a:spcPts val="0"/>
              </a:spcBef>
              <a:spcAft>
                <a:spcPts val="0"/>
              </a:spcAft>
              <a:buNone/>
            </a:pPr>
            <a:r>
              <a:rPr b="1" lang="en" sz="1100">
                <a:solidFill>
                  <a:schemeClr val="dk1"/>
                </a:solidFill>
                <a:latin typeface="Montserrat"/>
                <a:ea typeface="Montserrat"/>
                <a:cs typeface="Montserrat"/>
                <a:sym typeface="Montserrat"/>
              </a:rPr>
              <a:t>User Interface &amp; Navigation</a:t>
            </a:r>
            <a:endParaRPr b="1" sz="1100">
              <a:solidFill>
                <a:schemeClr val="dk1"/>
              </a:solidFill>
              <a:latin typeface="Montserrat"/>
              <a:ea typeface="Montserrat"/>
              <a:cs typeface="Montserrat"/>
              <a:sym typeface="Montserrat"/>
            </a:endParaRPr>
          </a:p>
          <a:p>
            <a:pPr indent="-298450" lvl="0" marL="457200" rtl="0" algn="l">
              <a:lnSpc>
                <a:spcPct val="115000"/>
              </a:lnSpc>
              <a:spcBef>
                <a:spcPts val="0"/>
              </a:spcBef>
              <a:spcAft>
                <a:spcPts val="0"/>
              </a:spcAft>
              <a:buClr>
                <a:schemeClr val="dk1"/>
              </a:buClr>
              <a:buSzPts val="1100"/>
              <a:buFont typeface="Montserrat"/>
              <a:buChar char="●"/>
            </a:pPr>
            <a:r>
              <a:rPr b="1" lang="en" sz="1100">
                <a:solidFill>
                  <a:schemeClr val="dk1"/>
                </a:solidFill>
                <a:latin typeface="Montserrat"/>
                <a:ea typeface="Montserrat"/>
                <a:cs typeface="Montserrat"/>
                <a:sym typeface="Montserrat"/>
              </a:rPr>
              <a:t>Severity 4:</a:t>
            </a:r>
            <a:r>
              <a:rPr lang="en" sz="1100">
                <a:solidFill>
                  <a:schemeClr val="dk1"/>
                </a:solidFill>
                <a:latin typeface="Montserrat"/>
                <a:ea typeface="Montserrat"/>
                <a:cs typeface="Montserrat"/>
                <a:sym typeface="Montserrat"/>
              </a:rPr>
              <a:t> </a:t>
            </a:r>
            <a:r>
              <a:rPr lang="en" sz="1100">
                <a:solidFill>
                  <a:schemeClr val="dk1"/>
                </a:solidFill>
                <a:latin typeface="Montserrat"/>
                <a:ea typeface="Montserrat"/>
                <a:cs typeface="Montserrat"/>
                <a:sym typeface="Montserrat"/>
              </a:rPr>
              <a:t>Issues with tab visibility, inconsistent event access, and navigation problems.</a:t>
            </a:r>
            <a:endParaRPr sz="1100">
              <a:solidFill>
                <a:schemeClr val="dk1"/>
              </a:solidFill>
              <a:latin typeface="Montserrat"/>
              <a:ea typeface="Montserrat"/>
              <a:cs typeface="Montserrat"/>
              <a:sym typeface="Montserrat"/>
            </a:endParaRPr>
          </a:p>
          <a:p>
            <a:pPr indent="0" lvl="0" marL="0" rtl="0" algn="l">
              <a:lnSpc>
                <a:spcPct val="160000"/>
              </a:lnSpc>
              <a:spcBef>
                <a:spcPts val="0"/>
              </a:spcBef>
              <a:spcAft>
                <a:spcPts val="0"/>
              </a:spcAft>
              <a:buNone/>
            </a:pPr>
            <a:r>
              <a:rPr b="1" lang="en" sz="1100">
                <a:solidFill>
                  <a:schemeClr val="dk1"/>
                </a:solidFill>
                <a:latin typeface="Montserrat"/>
                <a:ea typeface="Montserrat"/>
                <a:cs typeface="Montserrat"/>
                <a:sym typeface="Montserrat"/>
              </a:rPr>
              <a:t>Content &amp; Information Display</a:t>
            </a:r>
            <a:endParaRPr b="1" sz="1100">
              <a:solidFill>
                <a:schemeClr val="dk1"/>
              </a:solidFill>
              <a:latin typeface="Montserrat"/>
              <a:ea typeface="Montserrat"/>
              <a:cs typeface="Montserrat"/>
              <a:sym typeface="Montserrat"/>
            </a:endParaRPr>
          </a:p>
          <a:p>
            <a:pPr indent="-298450" lvl="0" marL="457200" rtl="0" algn="l">
              <a:lnSpc>
                <a:spcPct val="115000"/>
              </a:lnSpc>
              <a:spcBef>
                <a:spcPts val="0"/>
              </a:spcBef>
              <a:spcAft>
                <a:spcPts val="0"/>
              </a:spcAft>
              <a:buClr>
                <a:schemeClr val="dk1"/>
              </a:buClr>
              <a:buSzPts val="1100"/>
              <a:buFont typeface="Montserrat"/>
              <a:buChar char="●"/>
            </a:pPr>
            <a:r>
              <a:rPr b="1" lang="en" sz="1100">
                <a:solidFill>
                  <a:schemeClr val="dk1"/>
                </a:solidFill>
                <a:latin typeface="Montserrat"/>
                <a:ea typeface="Montserrat"/>
                <a:cs typeface="Montserrat"/>
                <a:sym typeface="Montserrat"/>
              </a:rPr>
              <a:t>Severity 3:</a:t>
            </a:r>
            <a:r>
              <a:rPr lang="en" sz="1100">
                <a:solidFill>
                  <a:schemeClr val="dk1"/>
                </a:solidFill>
                <a:latin typeface="Montserrat"/>
                <a:ea typeface="Montserrat"/>
                <a:cs typeface="Montserrat"/>
                <a:sym typeface="Montserrat"/>
              </a:rPr>
              <a:t> </a:t>
            </a:r>
            <a:r>
              <a:rPr lang="en" sz="1100">
                <a:solidFill>
                  <a:schemeClr val="dk1"/>
                </a:solidFill>
                <a:latin typeface="Montserrat"/>
                <a:ea typeface="Montserrat"/>
                <a:cs typeface="Montserrat"/>
                <a:sym typeface="Montserrat"/>
              </a:rPr>
              <a:t>Unclear icon functions, poor labeling, repetitive descriptors, excessive text without visuals, overuse of uppercase text, and ambiguous default option wording.</a:t>
            </a:r>
            <a:endParaRPr sz="1100">
              <a:solidFill>
                <a:schemeClr val="dk1"/>
              </a:solidFill>
              <a:latin typeface="Montserrat"/>
              <a:ea typeface="Montserrat"/>
              <a:cs typeface="Montserrat"/>
              <a:sym typeface="Montserrat"/>
            </a:endParaRPr>
          </a:p>
          <a:p>
            <a:pPr indent="0" lvl="0" marL="0" rtl="0" algn="l">
              <a:lnSpc>
                <a:spcPct val="160000"/>
              </a:lnSpc>
              <a:spcBef>
                <a:spcPts val="0"/>
              </a:spcBef>
              <a:spcAft>
                <a:spcPts val="0"/>
              </a:spcAft>
              <a:buNone/>
            </a:pPr>
            <a:r>
              <a:rPr b="1" lang="en" sz="1100">
                <a:solidFill>
                  <a:schemeClr val="dk1"/>
                </a:solidFill>
                <a:latin typeface="Montserrat"/>
                <a:ea typeface="Montserrat"/>
                <a:cs typeface="Montserrat"/>
                <a:sym typeface="Montserrat"/>
              </a:rPr>
              <a:t>System Status &amp; Feedback</a:t>
            </a:r>
            <a:endParaRPr b="1" sz="1100">
              <a:solidFill>
                <a:schemeClr val="dk1"/>
              </a:solidFill>
              <a:latin typeface="Montserrat"/>
              <a:ea typeface="Montserrat"/>
              <a:cs typeface="Montserrat"/>
              <a:sym typeface="Montserrat"/>
            </a:endParaRPr>
          </a:p>
          <a:p>
            <a:pPr indent="-298450" lvl="0" marL="457200" rtl="0" algn="l">
              <a:lnSpc>
                <a:spcPct val="115000"/>
              </a:lnSpc>
              <a:spcBef>
                <a:spcPts val="0"/>
              </a:spcBef>
              <a:spcAft>
                <a:spcPts val="0"/>
              </a:spcAft>
              <a:buClr>
                <a:schemeClr val="dk1"/>
              </a:buClr>
              <a:buSzPts val="1100"/>
              <a:buFont typeface="Montserrat"/>
              <a:buChar char="●"/>
            </a:pPr>
            <a:r>
              <a:rPr b="1" lang="en" sz="1100">
                <a:solidFill>
                  <a:schemeClr val="dk1"/>
                </a:solidFill>
                <a:latin typeface="Montserrat"/>
                <a:ea typeface="Montserrat"/>
                <a:cs typeface="Montserrat"/>
                <a:sym typeface="Montserrat"/>
              </a:rPr>
              <a:t>Severity 3:</a:t>
            </a:r>
            <a:r>
              <a:rPr lang="en" sz="1100">
                <a:solidFill>
                  <a:schemeClr val="dk1"/>
                </a:solidFill>
                <a:latin typeface="Montserrat"/>
                <a:ea typeface="Montserrat"/>
                <a:cs typeface="Montserrat"/>
                <a:sym typeface="Montserrat"/>
              </a:rPr>
              <a:t> </a:t>
            </a:r>
            <a:r>
              <a:rPr lang="en" sz="1100">
                <a:solidFill>
                  <a:schemeClr val="dk1"/>
                </a:solidFill>
                <a:latin typeface="Montserrat"/>
                <a:ea typeface="Montserrat"/>
                <a:cs typeface="Montserrat"/>
                <a:sym typeface="Montserrat"/>
              </a:rPr>
              <a:t>Lack of clarity in job application status and missing input fields in chat.</a:t>
            </a:r>
            <a:endParaRPr sz="1100">
              <a:solidFill>
                <a:schemeClr val="dk1"/>
              </a:solidFill>
              <a:latin typeface="Montserrat"/>
              <a:ea typeface="Montserrat"/>
              <a:cs typeface="Montserrat"/>
              <a:sym typeface="Montserrat"/>
            </a:endParaRPr>
          </a:p>
          <a:p>
            <a:pPr indent="0" lvl="0" marL="0" rtl="0" algn="l">
              <a:lnSpc>
                <a:spcPct val="160000"/>
              </a:lnSpc>
              <a:spcBef>
                <a:spcPts val="0"/>
              </a:spcBef>
              <a:spcAft>
                <a:spcPts val="0"/>
              </a:spcAft>
              <a:buNone/>
            </a:pPr>
            <a:r>
              <a:rPr b="1" lang="en" sz="1100">
                <a:solidFill>
                  <a:schemeClr val="dk1"/>
                </a:solidFill>
                <a:latin typeface="Montserrat"/>
                <a:ea typeface="Montserrat"/>
                <a:cs typeface="Montserrat"/>
                <a:sym typeface="Montserrat"/>
              </a:rPr>
              <a:t>Functionality &amp; Features</a:t>
            </a:r>
            <a:endParaRPr b="1" sz="1100">
              <a:solidFill>
                <a:schemeClr val="dk1"/>
              </a:solidFill>
              <a:latin typeface="Montserrat"/>
              <a:ea typeface="Montserrat"/>
              <a:cs typeface="Montserrat"/>
              <a:sym typeface="Montserrat"/>
            </a:endParaRPr>
          </a:p>
          <a:p>
            <a:pPr indent="-298450" lvl="0" marL="457200" rtl="0" algn="l">
              <a:lnSpc>
                <a:spcPct val="115000"/>
              </a:lnSpc>
              <a:spcBef>
                <a:spcPts val="0"/>
              </a:spcBef>
              <a:spcAft>
                <a:spcPts val="0"/>
              </a:spcAft>
              <a:buClr>
                <a:schemeClr val="dk1"/>
              </a:buClr>
              <a:buSzPts val="1100"/>
              <a:buFont typeface="Montserrat"/>
              <a:buChar char="●"/>
            </a:pPr>
            <a:r>
              <a:rPr b="1" lang="en" sz="1100">
                <a:solidFill>
                  <a:schemeClr val="dk1"/>
                </a:solidFill>
                <a:latin typeface="Montserrat"/>
                <a:ea typeface="Montserrat"/>
                <a:cs typeface="Montserrat"/>
                <a:sym typeface="Montserrat"/>
              </a:rPr>
              <a:t>Severity 3: </a:t>
            </a:r>
            <a:r>
              <a:rPr lang="en" sz="1100">
                <a:solidFill>
                  <a:schemeClr val="dk1"/>
                </a:solidFill>
                <a:latin typeface="Montserrat"/>
                <a:ea typeface="Montserrat"/>
                <a:cs typeface="Montserrat"/>
                <a:sym typeface="Montserrat"/>
              </a:rPr>
              <a:t>Absence of a history page, no save option for searches or tags, and no direct return function in chat.</a:t>
            </a:r>
            <a:endParaRPr sz="1100">
              <a:solidFill>
                <a:schemeClr val="dk1"/>
              </a:solidFill>
              <a:latin typeface="Montserrat"/>
              <a:ea typeface="Montserrat"/>
              <a:cs typeface="Montserrat"/>
              <a:sym typeface="Montserrat"/>
            </a:endParaRPr>
          </a:p>
          <a:p>
            <a:pPr indent="0" lvl="0" marL="0" rtl="0" algn="l">
              <a:lnSpc>
                <a:spcPct val="160000"/>
              </a:lnSpc>
              <a:spcBef>
                <a:spcPts val="0"/>
              </a:spcBef>
              <a:spcAft>
                <a:spcPts val="0"/>
              </a:spcAft>
              <a:buNone/>
            </a:pPr>
            <a:r>
              <a:rPr b="1" lang="en" sz="1100">
                <a:solidFill>
                  <a:schemeClr val="dk1"/>
                </a:solidFill>
                <a:latin typeface="Montserrat"/>
                <a:ea typeface="Montserrat"/>
                <a:cs typeface="Montserrat"/>
                <a:sym typeface="Montserrat"/>
              </a:rPr>
              <a:t>Help &amp; Documentation</a:t>
            </a:r>
            <a:endParaRPr b="1" sz="1100">
              <a:solidFill>
                <a:schemeClr val="dk1"/>
              </a:solidFill>
              <a:latin typeface="Montserrat"/>
              <a:ea typeface="Montserrat"/>
              <a:cs typeface="Montserrat"/>
              <a:sym typeface="Montserrat"/>
            </a:endParaRPr>
          </a:p>
          <a:p>
            <a:pPr indent="-298450" lvl="0" marL="457200" rtl="0" algn="l">
              <a:lnSpc>
                <a:spcPct val="115000"/>
              </a:lnSpc>
              <a:spcBef>
                <a:spcPts val="0"/>
              </a:spcBef>
              <a:spcAft>
                <a:spcPts val="0"/>
              </a:spcAft>
              <a:buClr>
                <a:schemeClr val="dk1"/>
              </a:buClr>
              <a:buSzPts val="1100"/>
              <a:buFont typeface="Montserrat"/>
              <a:buChar char="●"/>
            </a:pPr>
            <a:r>
              <a:rPr b="1" lang="en" sz="1100">
                <a:solidFill>
                  <a:schemeClr val="dk1"/>
                </a:solidFill>
                <a:latin typeface="Montserrat"/>
                <a:ea typeface="Montserrat"/>
                <a:cs typeface="Montserrat"/>
                <a:sym typeface="Montserrat"/>
              </a:rPr>
              <a:t>Severity 3: </a:t>
            </a:r>
            <a:r>
              <a:rPr lang="en" sz="1100">
                <a:solidFill>
                  <a:schemeClr val="dk1"/>
                </a:solidFill>
                <a:latin typeface="Montserrat"/>
                <a:ea typeface="Montserrat"/>
                <a:cs typeface="Montserrat"/>
                <a:sym typeface="Montserrat"/>
              </a:rPr>
              <a:t>Ambiguity in metrics and profile access, with insufficient mentor guidance.</a:t>
            </a:r>
            <a:endParaRPr sz="1100">
              <a:solidFill>
                <a:schemeClr val="dk1"/>
              </a:solidFill>
              <a:latin typeface="Montserrat"/>
              <a:ea typeface="Montserrat"/>
              <a:cs typeface="Montserrat"/>
              <a:sym typeface="Montserrat"/>
            </a:endParaRPr>
          </a:p>
          <a:p>
            <a:pPr indent="0" lvl="0" marL="0" rtl="0" algn="l">
              <a:lnSpc>
                <a:spcPct val="160000"/>
              </a:lnSpc>
              <a:spcBef>
                <a:spcPts val="0"/>
              </a:spcBef>
              <a:spcAft>
                <a:spcPts val="0"/>
              </a:spcAft>
              <a:buNone/>
            </a:pPr>
            <a:r>
              <a:rPr b="1" lang="en" sz="1100">
                <a:solidFill>
                  <a:schemeClr val="dk1"/>
                </a:solidFill>
                <a:latin typeface="Montserrat"/>
                <a:ea typeface="Montserrat"/>
                <a:cs typeface="Montserrat"/>
                <a:sym typeface="Montserrat"/>
              </a:rPr>
              <a:t>Inclusion &amp; Community Focus</a:t>
            </a:r>
            <a:endParaRPr b="1" sz="1100">
              <a:solidFill>
                <a:schemeClr val="dk1"/>
              </a:solidFill>
              <a:latin typeface="Montserrat"/>
              <a:ea typeface="Montserrat"/>
              <a:cs typeface="Montserrat"/>
              <a:sym typeface="Montserrat"/>
            </a:endParaRPr>
          </a:p>
          <a:p>
            <a:pPr indent="-298450" lvl="0" marL="457200" rtl="0" algn="l">
              <a:lnSpc>
                <a:spcPct val="115000"/>
              </a:lnSpc>
              <a:spcBef>
                <a:spcPts val="0"/>
              </a:spcBef>
              <a:spcAft>
                <a:spcPts val="0"/>
              </a:spcAft>
              <a:buClr>
                <a:schemeClr val="dk1"/>
              </a:buClr>
              <a:buSzPts val="1100"/>
              <a:buFont typeface="Montserrat"/>
              <a:buChar char="●"/>
            </a:pPr>
            <a:r>
              <a:rPr b="1" lang="en" sz="1100">
                <a:solidFill>
                  <a:schemeClr val="dk1"/>
                </a:solidFill>
                <a:latin typeface="Montserrat"/>
                <a:ea typeface="Montserrat"/>
                <a:cs typeface="Montserrat"/>
                <a:sym typeface="Montserrat"/>
              </a:rPr>
              <a:t>Severity 3:</a:t>
            </a:r>
            <a:r>
              <a:rPr lang="en" sz="1100">
                <a:solidFill>
                  <a:schemeClr val="dk1"/>
                </a:solidFill>
                <a:latin typeface="Montserrat"/>
                <a:ea typeface="Montserrat"/>
                <a:cs typeface="Montserrat"/>
                <a:sym typeface="Montserrat"/>
              </a:rPr>
              <a:t> </a:t>
            </a:r>
            <a:r>
              <a:rPr lang="en" sz="1100">
                <a:solidFill>
                  <a:schemeClr val="dk1"/>
                </a:solidFill>
                <a:latin typeface="Montserrat"/>
                <a:ea typeface="Montserrat"/>
                <a:cs typeface="Montserrat"/>
                <a:sym typeface="Montserrat"/>
              </a:rPr>
              <a:t>Missing non-profit sections, oversimplified mentor profiles, and event-focused community aspects.</a:t>
            </a:r>
            <a:endParaRPr sz="1100">
              <a:solidFill>
                <a:schemeClr val="dk1"/>
              </a:solidFill>
              <a:latin typeface="Montserrat"/>
              <a:ea typeface="Montserrat"/>
              <a:cs typeface="Montserrat"/>
              <a:sym typeface="Montserrat"/>
            </a:endParaRPr>
          </a:p>
          <a:p>
            <a:pPr indent="0" lvl="0" marL="0" rtl="0" algn="l">
              <a:lnSpc>
                <a:spcPct val="160000"/>
              </a:lnSpc>
              <a:spcBef>
                <a:spcPts val="0"/>
              </a:spcBef>
              <a:spcAft>
                <a:spcPts val="0"/>
              </a:spcAft>
              <a:buNone/>
            </a:pPr>
            <a:r>
              <a:rPr b="1" lang="en" sz="1100">
                <a:solidFill>
                  <a:schemeClr val="dk1"/>
                </a:solidFill>
                <a:latin typeface="Montserrat"/>
                <a:ea typeface="Montserrat"/>
                <a:cs typeface="Montserrat"/>
                <a:sym typeface="Montserrat"/>
              </a:rPr>
              <a:t>Role Clarity &amp; User Control</a:t>
            </a:r>
            <a:endParaRPr b="1" sz="1100">
              <a:solidFill>
                <a:schemeClr val="dk1"/>
              </a:solidFill>
              <a:latin typeface="Montserrat"/>
              <a:ea typeface="Montserrat"/>
              <a:cs typeface="Montserrat"/>
              <a:sym typeface="Montserrat"/>
            </a:endParaRPr>
          </a:p>
          <a:p>
            <a:pPr indent="-298450" lvl="0" marL="457200" rtl="0" algn="l">
              <a:lnSpc>
                <a:spcPct val="115000"/>
              </a:lnSpc>
              <a:spcBef>
                <a:spcPts val="0"/>
              </a:spcBef>
              <a:spcAft>
                <a:spcPts val="0"/>
              </a:spcAft>
              <a:buClr>
                <a:schemeClr val="dk1"/>
              </a:buClr>
              <a:buSzPts val="1100"/>
              <a:buFont typeface="Montserrat"/>
              <a:buChar char="●"/>
            </a:pPr>
            <a:r>
              <a:rPr b="1" lang="en" sz="1100">
                <a:solidFill>
                  <a:schemeClr val="dk1"/>
                </a:solidFill>
                <a:latin typeface="Montserrat"/>
                <a:ea typeface="Montserrat"/>
                <a:cs typeface="Montserrat"/>
                <a:sym typeface="Montserrat"/>
              </a:rPr>
              <a:t>Severity 3: </a:t>
            </a:r>
            <a:r>
              <a:rPr lang="en" sz="1100">
                <a:solidFill>
                  <a:schemeClr val="dk1"/>
                </a:solidFill>
                <a:latin typeface="Montserrat"/>
                <a:ea typeface="Montserrat"/>
                <a:cs typeface="Montserrat"/>
                <a:sym typeface="Montserrat"/>
              </a:rPr>
              <a:t>Unclear roles during signup and lack of mentor type indication.</a:t>
            </a:r>
            <a:endParaRPr sz="1100">
              <a:solidFill>
                <a:schemeClr val="dk1"/>
              </a:solidFill>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67"/>
          <p:cNvSpPr txBox="1"/>
          <p:nvPr>
            <p:ph type="title"/>
          </p:nvPr>
        </p:nvSpPr>
        <p:spPr>
          <a:xfrm>
            <a:off x="171325" y="379175"/>
            <a:ext cx="75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UI and product revisions: Navigation</a:t>
            </a:r>
            <a:endParaRPr/>
          </a:p>
        </p:txBody>
      </p:sp>
      <p:pic>
        <p:nvPicPr>
          <p:cNvPr id="562" name="Google Shape;562;p67"/>
          <p:cNvPicPr preferRelativeResize="0"/>
          <p:nvPr/>
        </p:nvPicPr>
        <p:blipFill rotWithShape="1">
          <a:blip r:embed="rId3">
            <a:alphaModFix/>
          </a:blip>
          <a:srcRect b="0" l="0" r="8374" t="0"/>
          <a:stretch/>
        </p:blipFill>
        <p:spPr>
          <a:xfrm>
            <a:off x="171325" y="1092800"/>
            <a:ext cx="1738725" cy="3386025"/>
          </a:xfrm>
          <a:prstGeom prst="rect">
            <a:avLst/>
          </a:prstGeom>
          <a:noFill/>
          <a:ln>
            <a:noFill/>
          </a:ln>
        </p:spPr>
      </p:pic>
      <p:pic>
        <p:nvPicPr>
          <p:cNvPr id="563" name="Google Shape;563;p67"/>
          <p:cNvPicPr preferRelativeResize="0"/>
          <p:nvPr/>
        </p:nvPicPr>
        <p:blipFill rotWithShape="1">
          <a:blip r:embed="rId4">
            <a:alphaModFix/>
          </a:blip>
          <a:srcRect b="0" l="0" r="0" t="2789"/>
          <a:stretch/>
        </p:blipFill>
        <p:spPr>
          <a:xfrm>
            <a:off x="2262275" y="1092800"/>
            <a:ext cx="1489701" cy="3386024"/>
          </a:xfrm>
          <a:prstGeom prst="rect">
            <a:avLst/>
          </a:prstGeom>
          <a:noFill/>
          <a:ln>
            <a:noFill/>
          </a:ln>
        </p:spPr>
      </p:pic>
      <p:sp>
        <p:nvSpPr>
          <p:cNvPr id="564" name="Google Shape;564;p67"/>
          <p:cNvSpPr txBox="1"/>
          <p:nvPr/>
        </p:nvSpPr>
        <p:spPr>
          <a:xfrm>
            <a:off x="415275"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Before</a:t>
            </a:r>
            <a:endParaRPr sz="1800">
              <a:solidFill>
                <a:schemeClr val="dk2"/>
              </a:solidFill>
              <a:latin typeface="Montserrat"/>
              <a:ea typeface="Montserrat"/>
              <a:cs typeface="Montserrat"/>
              <a:sym typeface="Montserrat"/>
            </a:endParaRPr>
          </a:p>
        </p:txBody>
      </p:sp>
      <p:sp>
        <p:nvSpPr>
          <p:cNvPr id="565" name="Google Shape;565;p67"/>
          <p:cNvSpPr txBox="1"/>
          <p:nvPr/>
        </p:nvSpPr>
        <p:spPr>
          <a:xfrm>
            <a:off x="2489913"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After</a:t>
            </a:r>
            <a:endParaRPr sz="1800">
              <a:solidFill>
                <a:schemeClr val="dk2"/>
              </a:solidFill>
              <a:latin typeface="Montserrat"/>
              <a:ea typeface="Montserrat"/>
              <a:cs typeface="Montserrat"/>
              <a:sym typeface="Montserrat"/>
            </a:endParaRPr>
          </a:p>
        </p:txBody>
      </p:sp>
      <p:sp>
        <p:nvSpPr>
          <p:cNvPr id="566" name="Google Shape;566;p67"/>
          <p:cNvSpPr txBox="1"/>
          <p:nvPr/>
        </p:nvSpPr>
        <p:spPr>
          <a:xfrm>
            <a:off x="4065250" y="1464350"/>
            <a:ext cx="30000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ontserrat"/>
                <a:ea typeface="Montserrat"/>
                <a:cs typeface="Montserrat"/>
                <a:sym typeface="Montserrat"/>
              </a:rPr>
              <a:t>Change</a:t>
            </a:r>
            <a:r>
              <a:rPr lang="en">
                <a:latin typeface="Montserrat"/>
                <a:ea typeface="Montserrat"/>
                <a:cs typeface="Montserrat"/>
                <a:sym typeface="Montserrat"/>
              </a:rPr>
              <a:t>: </a:t>
            </a:r>
            <a:r>
              <a:rPr lang="en">
                <a:latin typeface="Montserrat"/>
                <a:ea typeface="Montserrat"/>
                <a:cs typeface="Montserrat"/>
                <a:sym typeface="Montserrat"/>
              </a:rPr>
              <a:t>Added description for each navigation tab, current tab identification, and relevant icons</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rPr b="1" lang="en">
                <a:latin typeface="Montserrat"/>
                <a:ea typeface="Montserrat"/>
                <a:cs typeface="Montserrat"/>
                <a:sym typeface="Montserrat"/>
              </a:rPr>
              <a:t>Reason</a:t>
            </a:r>
            <a:r>
              <a:rPr lang="en">
                <a:latin typeface="Montserrat"/>
                <a:ea typeface="Montserrat"/>
                <a:cs typeface="Montserrat"/>
                <a:sym typeface="Montserrat"/>
              </a:rPr>
              <a:t>: For first-time users, it might not be obvious to them what each tab represents.</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68"/>
          <p:cNvSpPr txBox="1"/>
          <p:nvPr/>
        </p:nvSpPr>
        <p:spPr>
          <a:xfrm>
            <a:off x="415275"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Before</a:t>
            </a:r>
            <a:endParaRPr sz="1800">
              <a:solidFill>
                <a:schemeClr val="dk2"/>
              </a:solidFill>
              <a:latin typeface="Montserrat"/>
              <a:ea typeface="Montserrat"/>
              <a:cs typeface="Montserrat"/>
              <a:sym typeface="Montserrat"/>
            </a:endParaRPr>
          </a:p>
        </p:txBody>
      </p:sp>
      <p:sp>
        <p:nvSpPr>
          <p:cNvPr id="572" name="Google Shape;572;p68"/>
          <p:cNvSpPr txBox="1"/>
          <p:nvPr/>
        </p:nvSpPr>
        <p:spPr>
          <a:xfrm>
            <a:off x="2489913"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After</a:t>
            </a:r>
            <a:endParaRPr sz="1800">
              <a:solidFill>
                <a:schemeClr val="dk2"/>
              </a:solidFill>
              <a:latin typeface="Montserrat"/>
              <a:ea typeface="Montserrat"/>
              <a:cs typeface="Montserrat"/>
              <a:sym typeface="Montserrat"/>
            </a:endParaRPr>
          </a:p>
        </p:txBody>
      </p:sp>
      <p:sp>
        <p:nvSpPr>
          <p:cNvPr id="573" name="Google Shape;573;p68"/>
          <p:cNvSpPr txBox="1"/>
          <p:nvPr/>
        </p:nvSpPr>
        <p:spPr>
          <a:xfrm>
            <a:off x="4065250" y="1464350"/>
            <a:ext cx="30000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ontserrat"/>
                <a:ea typeface="Montserrat"/>
                <a:cs typeface="Montserrat"/>
                <a:sym typeface="Montserrat"/>
              </a:rPr>
              <a:t>Change</a:t>
            </a:r>
            <a:r>
              <a:rPr lang="en">
                <a:latin typeface="Montserrat"/>
                <a:ea typeface="Montserrat"/>
                <a:cs typeface="Montserrat"/>
                <a:sym typeface="Montserrat"/>
              </a:rPr>
              <a:t>: Added non-profit description</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rPr b="1" lang="en">
                <a:latin typeface="Montserrat"/>
                <a:ea typeface="Montserrat"/>
                <a:cs typeface="Montserrat"/>
                <a:sym typeface="Montserrat"/>
              </a:rPr>
              <a:t>Reason</a:t>
            </a:r>
            <a:r>
              <a:rPr lang="en">
                <a:latin typeface="Montserrat"/>
                <a:ea typeface="Montserrat"/>
                <a:cs typeface="Montserrat"/>
                <a:sym typeface="Montserrat"/>
              </a:rPr>
              <a:t>: To help users develop empathy towards the work the non-profits are doing</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pic>
        <p:nvPicPr>
          <p:cNvPr id="574" name="Google Shape;574;p68"/>
          <p:cNvPicPr preferRelativeResize="0"/>
          <p:nvPr/>
        </p:nvPicPr>
        <p:blipFill>
          <a:blip r:embed="rId3">
            <a:alphaModFix/>
          </a:blip>
          <a:stretch>
            <a:fillRect/>
          </a:stretch>
        </p:blipFill>
        <p:spPr>
          <a:xfrm>
            <a:off x="284350" y="1189300"/>
            <a:ext cx="1448725" cy="3149400"/>
          </a:xfrm>
          <a:prstGeom prst="rect">
            <a:avLst/>
          </a:prstGeom>
          <a:noFill/>
          <a:ln>
            <a:noFill/>
          </a:ln>
        </p:spPr>
      </p:pic>
      <p:pic>
        <p:nvPicPr>
          <p:cNvPr id="575" name="Google Shape;575;p68"/>
          <p:cNvPicPr preferRelativeResize="0"/>
          <p:nvPr/>
        </p:nvPicPr>
        <p:blipFill rotWithShape="1">
          <a:blip r:embed="rId4">
            <a:alphaModFix/>
          </a:blip>
          <a:srcRect b="0" l="0" r="0" t="3035"/>
          <a:stretch/>
        </p:blipFill>
        <p:spPr>
          <a:xfrm>
            <a:off x="2107875" y="1189300"/>
            <a:ext cx="1572649" cy="3104225"/>
          </a:xfrm>
          <a:prstGeom prst="rect">
            <a:avLst/>
          </a:prstGeom>
          <a:noFill/>
          <a:ln>
            <a:noFill/>
          </a:ln>
        </p:spPr>
      </p:pic>
      <p:sp>
        <p:nvSpPr>
          <p:cNvPr id="576" name="Google Shape;576;p68"/>
          <p:cNvSpPr txBox="1"/>
          <p:nvPr>
            <p:ph type="title"/>
          </p:nvPr>
        </p:nvSpPr>
        <p:spPr>
          <a:xfrm>
            <a:off x="171325" y="379175"/>
            <a:ext cx="75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UI and product revisions: Non-Profits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69"/>
          <p:cNvSpPr txBox="1"/>
          <p:nvPr/>
        </p:nvSpPr>
        <p:spPr>
          <a:xfrm>
            <a:off x="415275"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Before</a:t>
            </a:r>
            <a:endParaRPr sz="1800">
              <a:solidFill>
                <a:schemeClr val="dk2"/>
              </a:solidFill>
              <a:latin typeface="Montserrat"/>
              <a:ea typeface="Montserrat"/>
              <a:cs typeface="Montserrat"/>
              <a:sym typeface="Montserrat"/>
            </a:endParaRPr>
          </a:p>
        </p:txBody>
      </p:sp>
      <p:sp>
        <p:nvSpPr>
          <p:cNvPr id="582" name="Google Shape;582;p69"/>
          <p:cNvSpPr txBox="1"/>
          <p:nvPr/>
        </p:nvSpPr>
        <p:spPr>
          <a:xfrm>
            <a:off x="2489913"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After</a:t>
            </a:r>
            <a:endParaRPr sz="1800">
              <a:solidFill>
                <a:schemeClr val="dk2"/>
              </a:solidFill>
              <a:latin typeface="Montserrat"/>
              <a:ea typeface="Montserrat"/>
              <a:cs typeface="Montserrat"/>
              <a:sym typeface="Montserrat"/>
            </a:endParaRPr>
          </a:p>
        </p:txBody>
      </p:sp>
      <p:sp>
        <p:nvSpPr>
          <p:cNvPr id="583" name="Google Shape;583;p69"/>
          <p:cNvSpPr txBox="1"/>
          <p:nvPr/>
        </p:nvSpPr>
        <p:spPr>
          <a:xfrm>
            <a:off x="4065250" y="1464350"/>
            <a:ext cx="30000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ontserrat"/>
                <a:ea typeface="Montserrat"/>
                <a:cs typeface="Montserrat"/>
                <a:sym typeface="Montserrat"/>
              </a:rPr>
              <a:t>Change</a:t>
            </a:r>
            <a:r>
              <a:rPr lang="en">
                <a:latin typeface="Montserrat"/>
                <a:ea typeface="Montserrat"/>
                <a:cs typeface="Montserrat"/>
                <a:sym typeface="Montserrat"/>
              </a:rPr>
              <a:t>: Removed all CAPS texts</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rPr b="1" lang="en">
                <a:latin typeface="Montserrat"/>
                <a:ea typeface="Montserrat"/>
                <a:cs typeface="Montserrat"/>
                <a:sym typeface="Montserrat"/>
              </a:rPr>
              <a:t>Reason</a:t>
            </a:r>
            <a:r>
              <a:rPr lang="en">
                <a:latin typeface="Montserrat"/>
                <a:ea typeface="Montserrat"/>
                <a:cs typeface="Montserrat"/>
                <a:sym typeface="Montserrat"/>
              </a:rPr>
              <a:t>: To make reading text quicker and easier on the eye</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pic>
        <p:nvPicPr>
          <p:cNvPr id="584" name="Google Shape;584;p69"/>
          <p:cNvPicPr preferRelativeResize="0"/>
          <p:nvPr/>
        </p:nvPicPr>
        <p:blipFill>
          <a:blip r:embed="rId3">
            <a:alphaModFix/>
          </a:blip>
          <a:stretch>
            <a:fillRect/>
          </a:stretch>
        </p:blipFill>
        <p:spPr>
          <a:xfrm>
            <a:off x="284350" y="1189300"/>
            <a:ext cx="1448725" cy="3149400"/>
          </a:xfrm>
          <a:prstGeom prst="rect">
            <a:avLst/>
          </a:prstGeom>
          <a:noFill/>
          <a:ln>
            <a:noFill/>
          </a:ln>
        </p:spPr>
      </p:pic>
      <p:pic>
        <p:nvPicPr>
          <p:cNvPr id="585" name="Google Shape;585;p69"/>
          <p:cNvPicPr preferRelativeResize="0"/>
          <p:nvPr/>
        </p:nvPicPr>
        <p:blipFill rotWithShape="1">
          <a:blip r:embed="rId4">
            <a:alphaModFix/>
          </a:blip>
          <a:srcRect b="0" l="0" r="0" t="3035"/>
          <a:stretch/>
        </p:blipFill>
        <p:spPr>
          <a:xfrm>
            <a:off x="2107875" y="1189300"/>
            <a:ext cx="1572649" cy="3104225"/>
          </a:xfrm>
          <a:prstGeom prst="rect">
            <a:avLst/>
          </a:prstGeom>
          <a:noFill/>
          <a:ln>
            <a:noFill/>
          </a:ln>
        </p:spPr>
      </p:pic>
      <p:sp>
        <p:nvSpPr>
          <p:cNvPr id="586" name="Google Shape;586;p69"/>
          <p:cNvSpPr txBox="1"/>
          <p:nvPr>
            <p:ph type="title"/>
          </p:nvPr>
        </p:nvSpPr>
        <p:spPr>
          <a:xfrm>
            <a:off x="171325" y="379175"/>
            <a:ext cx="75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UI and product revisions: UPPER Case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70"/>
          <p:cNvSpPr txBox="1"/>
          <p:nvPr/>
        </p:nvSpPr>
        <p:spPr>
          <a:xfrm>
            <a:off x="415275"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Before</a:t>
            </a:r>
            <a:endParaRPr sz="1800">
              <a:solidFill>
                <a:schemeClr val="dk2"/>
              </a:solidFill>
              <a:latin typeface="Montserrat"/>
              <a:ea typeface="Montserrat"/>
              <a:cs typeface="Montserrat"/>
              <a:sym typeface="Montserrat"/>
            </a:endParaRPr>
          </a:p>
        </p:txBody>
      </p:sp>
      <p:sp>
        <p:nvSpPr>
          <p:cNvPr id="592" name="Google Shape;592;p70"/>
          <p:cNvSpPr txBox="1"/>
          <p:nvPr/>
        </p:nvSpPr>
        <p:spPr>
          <a:xfrm>
            <a:off x="6229625" y="195427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Montserrat"/>
              <a:ea typeface="Montserrat"/>
              <a:cs typeface="Montserrat"/>
              <a:sym typeface="Montserrat"/>
            </a:endParaRPr>
          </a:p>
        </p:txBody>
      </p:sp>
      <p:pic>
        <p:nvPicPr>
          <p:cNvPr id="593" name="Google Shape;593;p70"/>
          <p:cNvPicPr preferRelativeResize="0"/>
          <p:nvPr/>
        </p:nvPicPr>
        <p:blipFill rotWithShape="1">
          <a:blip r:embed="rId3">
            <a:alphaModFix/>
          </a:blip>
          <a:srcRect b="0" l="0" r="0" t="4012"/>
          <a:stretch/>
        </p:blipFill>
        <p:spPr>
          <a:xfrm>
            <a:off x="250675" y="1145650"/>
            <a:ext cx="1572625" cy="3365400"/>
          </a:xfrm>
          <a:prstGeom prst="rect">
            <a:avLst/>
          </a:prstGeom>
          <a:noFill/>
          <a:ln>
            <a:noFill/>
          </a:ln>
        </p:spPr>
      </p:pic>
      <p:sp>
        <p:nvSpPr>
          <p:cNvPr id="594" name="Google Shape;594;p70"/>
          <p:cNvSpPr txBox="1"/>
          <p:nvPr>
            <p:ph type="title"/>
          </p:nvPr>
        </p:nvSpPr>
        <p:spPr>
          <a:xfrm>
            <a:off x="171325" y="379175"/>
            <a:ext cx="75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UI and product revisions: Different Designs</a:t>
            </a:r>
            <a:endParaRPr/>
          </a:p>
        </p:txBody>
      </p:sp>
      <p:pic>
        <p:nvPicPr>
          <p:cNvPr id="595" name="Google Shape;595;p70"/>
          <p:cNvPicPr preferRelativeResize="0"/>
          <p:nvPr/>
        </p:nvPicPr>
        <p:blipFill>
          <a:blip r:embed="rId4">
            <a:alphaModFix/>
          </a:blip>
          <a:stretch>
            <a:fillRect/>
          </a:stretch>
        </p:blipFill>
        <p:spPr>
          <a:xfrm>
            <a:off x="1896525" y="1145648"/>
            <a:ext cx="1572625" cy="3310451"/>
          </a:xfrm>
          <a:prstGeom prst="rect">
            <a:avLst/>
          </a:prstGeom>
          <a:noFill/>
          <a:ln>
            <a:noFill/>
          </a:ln>
        </p:spPr>
      </p:pic>
      <p:pic>
        <p:nvPicPr>
          <p:cNvPr id="596" name="Google Shape;596;p70"/>
          <p:cNvPicPr preferRelativeResize="0"/>
          <p:nvPr/>
        </p:nvPicPr>
        <p:blipFill>
          <a:blip r:embed="rId5">
            <a:alphaModFix/>
          </a:blip>
          <a:stretch>
            <a:fillRect/>
          </a:stretch>
        </p:blipFill>
        <p:spPr>
          <a:xfrm>
            <a:off x="4739500" y="1187888"/>
            <a:ext cx="1490125" cy="3225974"/>
          </a:xfrm>
          <a:prstGeom prst="rect">
            <a:avLst/>
          </a:prstGeom>
          <a:noFill/>
          <a:ln>
            <a:noFill/>
          </a:ln>
        </p:spPr>
      </p:pic>
      <p:pic>
        <p:nvPicPr>
          <p:cNvPr id="597" name="Google Shape;597;p70"/>
          <p:cNvPicPr preferRelativeResize="0"/>
          <p:nvPr/>
        </p:nvPicPr>
        <p:blipFill>
          <a:blip r:embed="rId6">
            <a:alphaModFix/>
          </a:blip>
          <a:stretch>
            <a:fillRect/>
          </a:stretch>
        </p:blipFill>
        <p:spPr>
          <a:xfrm>
            <a:off x="6496050" y="1187900"/>
            <a:ext cx="1449000" cy="3181450"/>
          </a:xfrm>
          <a:prstGeom prst="rect">
            <a:avLst/>
          </a:prstGeom>
          <a:noFill/>
          <a:ln>
            <a:noFill/>
          </a:ln>
        </p:spPr>
      </p:pic>
      <p:sp>
        <p:nvSpPr>
          <p:cNvPr id="598" name="Google Shape;598;p70"/>
          <p:cNvSpPr txBox="1"/>
          <p:nvPr/>
        </p:nvSpPr>
        <p:spPr>
          <a:xfrm>
            <a:off x="4967350" y="43606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After</a:t>
            </a:r>
            <a:endParaRPr sz="1800">
              <a:solidFill>
                <a:schemeClr val="dk2"/>
              </a:solidFill>
              <a:latin typeface="Montserrat"/>
              <a:ea typeface="Montserrat"/>
              <a:cs typeface="Montserrat"/>
              <a:sym typeface="Montserra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71"/>
          <p:cNvSpPr txBox="1"/>
          <p:nvPr/>
        </p:nvSpPr>
        <p:spPr>
          <a:xfrm>
            <a:off x="415275"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Before</a:t>
            </a:r>
            <a:endParaRPr sz="1800">
              <a:solidFill>
                <a:schemeClr val="dk2"/>
              </a:solidFill>
              <a:latin typeface="Montserrat"/>
              <a:ea typeface="Montserrat"/>
              <a:cs typeface="Montserrat"/>
              <a:sym typeface="Montserrat"/>
            </a:endParaRPr>
          </a:p>
        </p:txBody>
      </p:sp>
      <p:sp>
        <p:nvSpPr>
          <p:cNvPr id="604" name="Google Shape;604;p71"/>
          <p:cNvSpPr txBox="1"/>
          <p:nvPr/>
        </p:nvSpPr>
        <p:spPr>
          <a:xfrm>
            <a:off x="2489913"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After</a:t>
            </a:r>
            <a:endParaRPr sz="1800">
              <a:solidFill>
                <a:schemeClr val="dk2"/>
              </a:solidFill>
              <a:latin typeface="Montserrat"/>
              <a:ea typeface="Montserrat"/>
              <a:cs typeface="Montserrat"/>
              <a:sym typeface="Montserrat"/>
            </a:endParaRPr>
          </a:p>
        </p:txBody>
      </p:sp>
      <p:sp>
        <p:nvSpPr>
          <p:cNvPr id="605" name="Google Shape;605;p71"/>
          <p:cNvSpPr txBox="1"/>
          <p:nvPr/>
        </p:nvSpPr>
        <p:spPr>
          <a:xfrm>
            <a:off x="6056800" y="1628950"/>
            <a:ext cx="30000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ontserrat"/>
                <a:ea typeface="Montserrat"/>
                <a:cs typeface="Montserrat"/>
                <a:sym typeface="Montserrat"/>
              </a:rPr>
              <a:t>Change</a:t>
            </a:r>
            <a:r>
              <a:rPr lang="en">
                <a:latin typeface="Montserrat"/>
                <a:ea typeface="Montserrat"/>
                <a:cs typeface="Montserrat"/>
                <a:sym typeface="Montserrat"/>
              </a:rPr>
              <a:t>: Added selection for the filter, so it is easier to select from commonly used preference settings</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rPr b="1" lang="en">
                <a:latin typeface="Montserrat"/>
                <a:ea typeface="Montserrat"/>
                <a:cs typeface="Montserrat"/>
                <a:sym typeface="Montserrat"/>
              </a:rPr>
              <a:t>Reason</a:t>
            </a:r>
            <a:r>
              <a:rPr lang="en">
                <a:latin typeface="Montserrat"/>
                <a:ea typeface="Montserrat"/>
                <a:cs typeface="Montserrat"/>
                <a:sym typeface="Montserrat"/>
              </a:rPr>
              <a:t>: To help make the workflow easier</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sp>
        <p:nvSpPr>
          <p:cNvPr id="606" name="Google Shape;606;p71"/>
          <p:cNvSpPr txBox="1"/>
          <p:nvPr>
            <p:ph type="title"/>
          </p:nvPr>
        </p:nvSpPr>
        <p:spPr>
          <a:xfrm>
            <a:off x="171325" y="379175"/>
            <a:ext cx="75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UI and product revisions: Job Tags</a:t>
            </a:r>
            <a:endParaRPr/>
          </a:p>
        </p:txBody>
      </p:sp>
      <p:pic>
        <p:nvPicPr>
          <p:cNvPr id="607" name="Google Shape;607;p71"/>
          <p:cNvPicPr preferRelativeResize="0"/>
          <p:nvPr/>
        </p:nvPicPr>
        <p:blipFill rotWithShape="1">
          <a:blip r:embed="rId3">
            <a:alphaModFix/>
          </a:blip>
          <a:srcRect b="0" l="0" r="0" t="4012"/>
          <a:stretch/>
        </p:blipFill>
        <p:spPr>
          <a:xfrm>
            <a:off x="250675" y="1145650"/>
            <a:ext cx="1572625" cy="3365400"/>
          </a:xfrm>
          <a:prstGeom prst="rect">
            <a:avLst/>
          </a:prstGeom>
          <a:noFill/>
          <a:ln>
            <a:noFill/>
          </a:ln>
        </p:spPr>
      </p:pic>
      <p:pic>
        <p:nvPicPr>
          <p:cNvPr id="608" name="Google Shape;608;p71"/>
          <p:cNvPicPr preferRelativeResize="0"/>
          <p:nvPr/>
        </p:nvPicPr>
        <p:blipFill>
          <a:blip r:embed="rId4">
            <a:alphaModFix/>
          </a:blip>
          <a:stretch>
            <a:fillRect/>
          </a:stretch>
        </p:blipFill>
        <p:spPr>
          <a:xfrm>
            <a:off x="2076350" y="1145650"/>
            <a:ext cx="1447976" cy="3291177"/>
          </a:xfrm>
          <a:prstGeom prst="rect">
            <a:avLst/>
          </a:prstGeom>
          <a:noFill/>
          <a:ln>
            <a:noFill/>
          </a:ln>
        </p:spPr>
      </p:pic>
      <p:pic>
        <p:nvPicPr>
          <p:cNvPr id="609" name="Google Shape;609;p71"/>
          <p:cNvPicPr preferRelativeResize="0"/>
          <p:nvPr/>
        </p:nvPicPr>
        <p:blipFill>
          <a:blip r:embed="rId5">
            <a:alphaModFix/>
          </a:blip>
          <a:stretch>
            <a:fillRect/>
          </a:stretch>
        </p:blipFill>
        <p:spPr>
          <a:xfrm>
            <a:off x="3839075" y="1087800"/>
            <a:ext cx="1572626" cy="329117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72"/>
          <p:cNvSpPr txBox="1"/>
          <p:nvPr/>
        </p:nvSpPr>
        <p:spPr>
          <a:xfrm>
            <a:off x="415275"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Before</a:t>
            </a:r>
            <a:endParaRPr sz="1800">
              <a:solidFill>
                <a:schemeClr val="dk2"/>
              </a:solidFill>
              <a:latin typeface="Montserrat"/>
              <a:ea typeface="Montserrat"/>
              <a:cs typeface="Montserrat"/>
              <a:sym typeface="Montserrat"/>
            </a:endParaRPr>
          </a:p>
        </p:txBody>
      </p:sp>
      <p:sp>
        <p:nvSpPr>
          <p:cNvPr id="615" name="Google Shape;615;p72"/>
          <p:cNvSpPr txBox="1"/>
          <p:nvPr/>
        </p:nvSpPr>
        <p:spPr>
          <a:xfrm>
            <a:off x="2489913"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After</a:t>
            </a:r>
            <a:endParaRPr sz="1800">
              <a:solidFill>
                <a:schemeClr val="dk2"/>
              </a:solidFill>
              <a:latin typeface="Montserrat"/>
              <a:ea typeface="Montserrat"/>
              <a:cs typeface="Montserrat"/>
              <a:sym typeface="Montserrat"/>
            </a:endParaRPr>
          </a:p>
        </p:txBody>
      </p:sp>
      <p:sp>
        <p:nvSpPr>
          <p:cNvPr id="616" name="Google Shape;616;p72"/>
          <p:cNvSpPr txBox="1"/>
          <p:nvPr/>
        </p:nvSpPr>
        <p:spPr>
          <a:xfrm>
            <a:off x="4065250" y="1464350"/>
            <a:ext cx="30000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ontserrat"/>
                <a:ea typeface="Montserrat"/>
                <a:cs typeface="Montserrat"/>
                <a:sym typeface="Montserrat"/>
              </a:rPr>
              <a:t>Change</a:t>
            </a:r>
            <a:r>
              <a:rPr lang="en">
                <a:latin typeface="Montserrat"/>
                <a:ea typeface="Montserrat"/>
                <a:cs typeface="Montserrat"/>
                <a:sym typeface="Montserrat"/>
              </a:rPr>
              <a:t>: Changed filter bar and added mentor type</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rPr b="1" lang="en">
                <a:latin typeface="Montserrat"/>
                <a:ea typeface="Montserrat"/>
                <a:cs typeface="Montserrat"/>
                <a:sym typeface="Montserrat"/>
              </a:rPr>
              <a:t>Reason</a:t>
            </a:r>
            <a:r>
              <a:rPr lang="en">
                <a:latin typeface="Montserrat"/>
                <a:ea typeface="Montserrat"/>
                <a:cs typeface="Montserrat"/>
                <a:sym typeface="Montserrat"/>
              </a:rPr>
              <a:t>: Made the </a:t>
            </a:r>
            <a:r>
              <a:rPr lang="en">
                <a:latin typeface="Montserrat"/>
                <a:ea typeface="Montserrat"/>
                <a:cs typeface="Montserrat"/>
                <a:sym typeface="Montserrat"/>
              </a:rPr>
              <a:t>design</a:t>
            </a:r>
            <a:r>
              <a:rPr lang="en">
                <a:latin typeface="Montserrat"/>
                <a:ea typeface="Montserrat"/>
                <a:cs typeface="Montserrat"/>
                <a:sym typeface="Montserrat"/>
              </a:rPr>
              <a:t> consistent across the tabs and give an option to users to hide the preferences when they don’t need it</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sp>
        <p:nvSpPr>
          <p:cNvPr id="617" name="Google Shape;617;p72"/>
          <p:cNvSpPr txBox="1"/>
          <p:nvPr>
            <p:ph type="title"/>
          </p:nvPr>
        </p:nvSpPr>
        <p:spPr>
          <a:xfrm>
            <a:off x="171325" y="379175"/>
            <a:ext cx="75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Task 1</a:t>
            </a:r>
            <a:r>
              <a:rPr lang="en"/>
              <a:t> revisions: Filter bar, Mentor Type</a:t>
            </a:r>
            <a:endParaRPr/>
          </a:p>
        </p:txBody>
      </p:sp>
      <p:pic>
        <p:nvPicPr>
          <p:cNvPr id="618" name="Google Shape;618;p72"/>
          <p:cNvPicPr preferRelativeResize="0"/>
          <p:nvPr/>
        </p:nvPicPr>
        <p:blipFill rotWithShape="1">
          <a:blip r:embed="rId3">
            <a:alphaModFix/>
          </a:blip>
          <a:srcRect b="0" l="0" r="8809" t="0"/>
          <a:stretch/>
        </p:blipFill>
        <p:spPr>
          <a:xfrm>
            <a:off x="171325" y="1092800"/>
            <a:ext cx="1730500" cy="3386025"/>
          </a:xfrm>
          <a:prstGeom prst="rect">
            <a:avLst/>
          </a:prstGeom>
          <a:noFill/>
          <a:ln>
            <a:noFill/>
          </a:ln>
        </p:spPr>
      </p:pic>
      <p:pic>
        <p:nvPicPr>
          <p:cNvPr id="619" name="Google Shape;619;p72"/>
          <p:cNvPicPr preferRelativeResize="0"/>
          <p:nvPr/>
        </p:nvPicPr>
        <p:blipFill>
          <a:blip r:embed="rId4">
            <a:alphaModFix/>
          </a:blip>
          <a:stretch>
            <a:fillRect/>
          </a:stretch>
        </p:blipFill>
        <p:spPr>
          <a:xfrm>
            <a:off x="2194800" y="1101030"/>
            <a:ext cx="1505450" cy="33073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73"/>
          <p:cNvSpPr txBox="1"/>
          <p:nvPr/>
        </p:nvSpPr>
        <p:spPr>
          <a:xfrm>
            <a:off x="415275"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Before</a:t>
            </a:r>
            <a:endParaRPr sz="1800">
              <a:solidFill>
                <a:schemeClr val="dk2"/>
              </a:solidFill>
              <a:latin typeface="Montserrat"/>
              <a:ea typeface="Montserrat"/>
              <a:cs typeface="Montserrat"/>
              <a:sym typeface="Montserrat"/>
            </a:endParaRPr>
          </a:p>
        </p:txBody>
      </p:sp>
      <p:sp>
        <p:nvSpPr>
          <p:cNvPr id="625" name="Google Shape;625;p73"/>
          <p:cNvSpPr txBox="1"/>
          <p:nvPr/>
        </p:nvSpPr>
        <p:spPr>
          <a:xfrm>
            <a:off x="2489913"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After</a:t>
            </a:r>
            <a:endParaRPr sz="1800">
              <a:solidFill>
                <a:schemeClr val="dk2"/>
              </a:solidFill>
              <a:latin typeface="Montserrat"/>
              <a:ea typeface="Montserrat"/>
              <a:cs typeface="Montserrat"/>
              <a:sym typeface="Montserrat"/>
            </a:endParaRPr>
          </a:p>
        </p:txBody>
      </p:sp>
      <p:sp>
        <p:nvSpPr>
          <p:cNvPr id="626" name="Google Shape;626;p73"/>
          <p:cNvSpPr txBox="1"/>
          <p:nvPr/>
        </p:nvSpPr>
        <p:spPr>
          <a:xfrm>
            <a:off x="4065250" y="1464350"/>
            <a:ext cx="30000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ontserrat"/>
                <a:ea typeface="Montserrat"/>
                <a:cs typeface="Montserrat"/>
                <a:sym typeface="Montserrat"/>
              </a:rPr>
              <a:t>Change</a:t>
            </a:r>
            <a:r>
              <a:rPr lang="en">
                <a:latin typeface="Montserrat"/>
                <a:ea typeface="Montserrat"/>
                <a:cs typeface="Montserrat"/>
                <a:sym typeface="Montserrat"/>
              </a:rPr>
              <a:t>: Type changed from “any” to “all”</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rPr b="1" lang="en">
                <a:latin typeface="Montserrat"/>
                <a:ea typeface="Montserrat"/>
                <a:cs typeface="Montserrat"/>
                <a:sym typeface="Montserrat"/>
              </a:rPr>
              <a:t>Reason</a:t>
            </a:r>
            <a:r>
              <a:rPr lang="en">
                <a:latin typeface="Montserrat"/>
                <a:ea typeface="Montserrat"/>
                <a:cs typeface="Montserrat"/>
                <a:sym typeface="Montserrat"/>
              </a:rPr>
              <a:t>: Type: Any is more programmer/system oriented language and thus less friendly</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sp>
        <p:nvSpPr>
          <p:cNvPr id="627" name="Google Shape;627;p73"/>
          <p:cNvSpPr txBox="1"/>
          <p:nvPr>
            <p:ph type="title"/>
          </p:nvPr>
        </p:nvSpPr>
        <p:spPr>
          <a:xfrm>
            <a:off x="171325" y="379175"/>
            <a:ext cx="75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Task 1 revisions: Type Definition</a:t>
            </a:r>
            <a:endParaRPr/>
          </a:p>
        </p:txBody>
      </p:sp>
      <p:pic>
        <p:nvPicPr>
          <p:cNvPr id="628" name="Google Shape;628;p73"/>
          <p:cNvPicPr preferRelativeResize="0"/>
          <p:nvPr/>
        </p:nvPicPr>
        <p:blipFill rotWithShape="1">
          <a:blip r:embed="rId3">
            <a:alphaModFix/>
          </a:blip>
          <a:srcRect b="0" l="0" r="8809" t="0"/>
          <a:stretch/>
        </p:blipFill>
        <p:spPr>
          <a:xfrm>
            <a:off x="171325" y="1092800"/>
            <a:ext cx="1730500" cy="3386025"/>
          </a:xfrm>
          <a:prstGeom prst="rect">
            <a:avLst/>
          </a:prstGeom>
          <a:noFill/>
          <a:ln>
            <a:noFill/>
          </a:ln>
        </p:spPr>
      </p:pic>
      <p:pic>
        <p:nvPicPr>
          <p:cNvPr id="629" name="Google Shape;629;p73"/>
          <p:cNvPicPr preferRelativeResize="0"/>
          <p:nvPr/>
        </p:nvPicPr>
        <p:blipFill>
          <a:blip r:embed="rId4">
            <a:alphaModFix/>
          </a:blip>
          <a:stretch>
            <a:fillRect/>
          </a:stretch>
        </p:blipFill>
        <p:spPr>
          <a:xfrm>
            <a:off x="2218750" y="1130126"/>
            <a:ext cx="1529576" cy="33113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74"/>
          <p:cNvSpPr txBox="1"/>
          <p:nvPr/>
        </p:nvSpPr>
        <p:spPr>
          <a:xfrm>
            <a:off x="415275"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Before</a:t>
            </a:r>
            <a:endParaRPr sz="1800">
              <a:solidFill>
                <a:schemeClr val="dk2"/>
              </a:solidFill>
              <a:latin typeface="Montserrat"/>
              <a:ea typeface="Montserrat"/>
              <a:cs typeface="Montserrat"/>
              <a:sym typeface="Montserrat"/>
            </a:endParaRPr>
          </a:p>
        </p:txBody>
      </p:sp>
      <p:sp>
        <p:nvSpPr>
          <p:cNvPr id="635" name="Google Shape;635;p74"/>
          <p:cNvSpPr txBox="1"/>
          <p:nvPr/>
        </p:nvSpPr>
        <p:spPr>
          <a:xfrm>
            <a:off x="2489913"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After</a:t>
            </a:r>
            <a:endParaRPr sz="1800">
              <a:solidFill>
                <a:schemeClr val="dk2"/>
              </a:solidFill>
              <a:latin typeface="Montserrat"/>
              <a:ea typeface="Montserrat"/>
              <a:cs typeface="Montserrat"/>
              <a:sym typeface="Montserrat"/>
            </a:endParaRPr>
          </a:p>
        </p:txBody>
      </p:sp>
      <p:sp>
        <p:nvSpPr>
          <p:cNvPr id="636" name="Google Shape;636;p74"/>
          <p:cNvSpPr txBox="1"/>
          <p:nvPr/>
        </p:nvSpPr>
        <p:spPr>
          <a:xfrm>
            <a:off x="4065250" y="1464350"/>
            <a:ext cx="30000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ontserrat"/>
                <a:ea typeface="Montserrat"/>
                <a:cs typeface="Montserrat"/>
                <a:sym typeface="Montserrat"/>
              </a:rPr>
              <a:t>Change</a:t>
            </a:r>
            <a:r>
              <a:rPr lang="en">
                <a:latin typeface="Montserrat"/>
                <a:ea typeface="Montserrat"/>
                <a:cs typeface="Montserrat"/>
                <a:sym typeface="Montserrat"/>
              </a:rPr>
              <a:t>: Type changed from “any” to “all”</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rPr b="1" lang="en">
                <a:latin typeface="Montserrat"/>
                <a:ea typeface="Montserrat"/>
                <a:cs typeface="Montserrat"/>
                <a:sym typeface="Montserrat"/>
              </a:rPr>
              <a:t>Reason</a:t>
            </a:r>
            <a:r>
              <a:rPr lang="en">
                <a:latin typeface="Montserrat"/>
                <a:ea typeface="Montserrat"/>
                <a:cs typeface="Montserrat"/>
                <a:sym typeface="Montserrat"/>
              </a:rPr>
              <a:t>: Type: Any is more programmer/system oriented language and thus less friendly</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sp>
        <p:nvSpPr>
          <p:cNvPr id="637" name="Google Shape;637;p74"/>
          <p:cNvSpPr txBox="1"/>
          <p:nvPr>
            <p:ph type="title"/>
          </p:nvPr>
        </p:nvSpPr>
        <p:spPr>
          <a:xfrm>
            <a:off x="171325" y="379175"/>
            <a:ext cx="75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Task 1 revisions: Missing Mentor Type</a:t>
            </a:r>
            <a:endParaRPr/>
          </a:p>
        </p:txBody>
      </p:sp>
      <p:pic>
        <p:nvPicPr>
          <p:cNvPr id="638" name="Google Shape;638;p74"/>
          <p:cNvPicPr preferRelativeResize="0"/>
          <p:nvPr/>
        </p:nvPicPr>
        <p:blipFill rotWithShape="1">
          <a:blip r:embed="rId3">
            <a:alphaModFix/>
          </a:blip>
          <a:srcRect b="0" l="0" r="8809" t="0"/>
          <a:stretch/>
        </p:blipFill>
        <p:spPr>
          <a:xfrm>
            <a:off x="171325" y="1092800"/>
            <a:ext cx="1730500" cy="3386025"/>
          </a:xfrm>
          <a:prstGeom prst="rect">
            <a:avLst/>
          </a:prstGeom>
          <a:noFill/>
          <a:ln>
            <a:noFill/>
          </a:ln>
        </p:spPr>
      </p:pic>
      <p:pic>
        <p:nvPicPr>
          <p:cNvPr id="639" name="Google Shape;639;p74"/>
          <p:cNvPicPr preferRelativeResize="0"/>
          <p:nvPr/>
        </p:nvPicPr>
        <p:blipFill>
          <a:blip r:embed="rId4">
            <a:alphaModFix/>
          </a:blip>
          <a:stretch>
            <a:fillRect/>
          </a:stretch>
        </p:blipFill>
        <p:spPr>
          <a:xfrm>
            <a:off x="2194800" y="1101030"/>
            <a:ext cx="1505450" cy="33073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75"/>
          <p:cNvSpPr txBox="1"/>
          <p:nvPr/>
        </p:nvSpPr>
        <p:spPr>
          <a:xfrm>
            <a:off x="415275"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Before</a:t>
            </a:r>
            <a:endParaRPr sz="1800">
              <a:solidFill>
                <a:schemeClr val="dk2"/>
              </a:solidFill>
              <a:latin typeface="Montserrat"/>
              <a:ea typeface="Montserrat"/>
              <a:cs typeface="Montserrat"/>
              <a:sym typeface="Montserrat"/>
            </a:endParaRPr>
          </a:p>
        </p:txBody>
      </p:sp>
      <p:sp>
        <p:nvSpPr>
          <p:cNvPr id="645" name="Google Shape;645;p75"/>
          <p:cNvSpPr txBox="1"/>
          <p:nvPr/>
        </p:nvSpPr>
        <p:spPr>
          <a:xfrm>
            <a:off x="2489913"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After</a:t>
            </a:r>
            <a:endParaRPr sz="1800">
              <a:solidFill>
                <a:schemeClr val="dk2"/>
              </a:solidFill>
              <a:latin typeface="Montserrat"/>
              <a:ea typeface="Montserrat"/>
              <a:cs typeface="Montserrat"/>
              <a:sym typeface="Montserrat"/>
            </a:endParaRPr>
          </a:p>
        </p:txBody>
      </p:sp>
      <p:sp>
        <p:nvSpPr>
          <p:cNvPr id="646" name="Google Shape;646;p75"/>
          <p:cNvSpPr txBox="1"/>
          <p:nvPr/>
        </p:nvSpPr>
        <p:spPr>
          <a:xfrm>
            <a:off x="4065250" y="1464350"/>
            <a:ext cx="30000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ontserrat"/>
                <a:ea typeface="Montserrat"/>
                <a:cs typeface="Montserrat"/>
                <a:sym typeface="Montserrat"/>
              </a:rPr>
              <a:t>Change</a:t>
            </a:r>
            <a:r>
              <a:rPr lang="en">
                <a:latin typeface="Montserrat"/>
                <a:ea typeface="Montserrat"/>
                <a:cs typeface="Montserrat"/>
                <a:sym typeface="Montserrat"/>
              </a:rPr>
              <a:t>: Added a messages tab in the navbar</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rPr b="1" lang="en">
                <a:latin typeface="Montserrat"/>
                <a:ea typeface="Montserrat"/>
                <a:cs typeface="Montserrat"/>
                <a:sym typeface="Montserrat"/>
              </a:rPr>
              <a:t>Reason</a:t>
            </a:r>
            <a:r>
              <a:rPr lang="en">
                <a:latin typeface="Montserrat"/>
                <a:ea typeface="Montserrat"/>
                <a:cs typeface="Montserrat"/>
                <a:sym typeface="Montserrat"/>
              </a:rPr>
              <a:t>: Quickly access messages and resume conversations</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sp>
        <p:nvSpPr>
          <p:cNvPr id="647" name="Google Shape;647;p75"/>
          <p:cNvSpPr txBox="1"/>
          <p:nvPr>
            <p:ph type="title"/>
          </p:nvPr>
        </p:nvSpPr>
        <p:spPr>
          <a:xfrm>
            <a:off x="171325" y="379175"/>
            <a:ext cx="75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Task 1 revisions: Shortcut to see messages</a:t>
            </a:r>
            <a:endParaRPr/>
          </a:p>
        </p:txBody>
      </p:sp>
      <p:pic>
        <p:nvPicPr>
          <p:cNvPr id="648" name="Google Shape;648;p75"/>
          <p:cNvPicPr preferRelativeResize="0"/>
          <p:nvPr/>
        </p:nvPicPr>
        <p:blipFill rotWithShape="1">
          <a:blip r:embed="rId3">
            <a:alphaModFix/>
          </a:blip>
          <a:srcRect b="0" l="0" r="8809" t="0"/>
          <a:stretch/>
        </p:blipFill>
        <p:spPr>
          <a:xfrm>
            <a:off x="171325" y="1092800"/>
            <a:ext cx="1730500" cy="3386025"/>
          </a:xfrm>
          <a:prstGeom prst="rect">
            <a:avLst/>
          </a:prstGeom>
          <a:noFill/>
          <a:ln>
            <a:noFill/>
          </a:ln>
        </p:spPr>
      </p:pic>
      <p:pic>
        <p:nvPicPr>
          <p:cNvPr id="649" name="Google Shape;649;p75"/>
          <p:cNvPicPr preferRelativeResize="0"/>
          <p:nvPr/>
        </p:nvPicPr>
        <p:blipFill rotWithShape="1">
          <a:blip r:embed="rId4">
            <a:alphaModFix/>
          </a:blip>
          <a:srcRect b="0" l="0" r="0" t="2789"/>
          <a:stretch/>
        </p:blipFill>
        <p:spPr>
          <a:xfrm>
            <a:off x="2262275" y="1092800"/>
            <a:ext cx="1489701" cy="338602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76"/>
          <p:cNvSpPr txBox="1"/>
          <p:nvPr/>
        </p:nvSpPr>
        <p:spPr>
          <a:xfrm>
            <a:off x="415275"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Before</a:t>
            </a:r>
            <a:endParaRPr sz="1800">
              <a:solidFill>
                <a:schemeClr val="dk2"/>
              </a:solidFill>
              <a:latin typeface="Montserrat"/>
              <a:ea typeface="Montserrat"/>
              <a:cs typeface="Montserrat"/>
              <a:sym typeface="Montserrat"/>
            </a:endParaRPr>
          </a:p>
        </p:txBody>
      </p:sp>
      <p:sp>
        <p:nvSpPr>
          <p:cNvPr id="655" name="Google Shape;655;p76"/>
          <p:cNvSpPr txBox="1"/>
          <p:nvPr/>
        </p:nvSpPr>
        <p:spPr>
          <a:xfrm>
            <a:off x="2489913"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After</a:t>
            </a:r>
            <a:endParaRPr sz="1800">
              <a:solidFill>
                <a:schemeClr val="dk2"/>
              </a:solidFill>
              <a:latin typeface="Montserrat"/>
              <a:ea typeface="Montserrat"/>
              <a:cs typeface="Montserrat"/>
              <a:sym typeface="Montserrat"/>
            </a:endParaRPr>
          </a:p>
        </p:txBody>
      </p:sp>
      <p:sp>
        <p:nvSpPr>
          <p:cNvPr id="656" name="Google Shape;656;p76"/>
          <p:cNvSpPr txBox="1"/>
          <p:nvPr/>
        </p:nvSpPr>
        <p:spPr>
          <a:xfrm>
            <a:off x="4065250" y="1464350"/>
            <a:ext cx="30000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ontserrat"/>
                <a:ea typeface="Montserrat"/>
                <a:cs typeface="Montserrat"/>
                <a:sym typeface="Montserrat"/>
              </a:rPr>
              <a:t>Change</a:t>
            </a:r>
            <a:r>
              <a:rPr lang="en">
                <a:latin typeface="Montserrat"/>
                <a:ea typeface="Montserrat"/>
                <a:cs typeface="Montserrat"/>
                <a:sym typeface="Montserrat"/>
              </a:rPr>
              <a:t>: Added location, mentors working here, non-profit name, and type of job</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rPr b="1" lang="en">
                <a:latin typeface="Montserrat"/>
                <a:ea typeface="Montserrat"/>
                <a:cs typeface="Montserrat"/>
                <a:sym typeface="Montserrat"/>
              </a:rPr>
              <a:t>Reason</a:t>
            </a:r>
            <a:r>
              <a:rPr lang="en">
                <a:latin typeface="Montserrat"/>
                <a:ea typeface="Montserrat"/>
                <a:cs typeface="Montserrat"/>
                <a:sym typeface="Montserrat"/>
              </a:rPr>
              <a:t>: To give users quick feedback and resources available to them to chat with the mentors working in these places</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sp>
        <p:nvSpPr>
          <p:cNvPr id="657" name="Google Shape;657;p76"/>
          <p:cNvSpPr txBox="1"/>
          <p:nvPr>
            <p:ph type="title"/>
          </p:nvPr>
        </p:nvSpPr>
        <p:spPr>
          <a:xfrm>
            <a:off x="171325" y="379175"/>
            <a:ext cx="75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Task 2 revisions: Jobs Tab</a:t>
            </a:r>
            <a:endParaRPr/>
          </a:p>
        </p:txBody>
      </p:sp>
      <p:pic>
        <p:nvPicPr>
          <p:cNvPr id="658" name="Google Shape;658;p76"/>
          <p:cNvPicPr preferRelativeResize="0"/>
          <p:nvPr/>
        </p:nvPicPr>
        <p:blipFill rotWithShape="1">
          <a:blip r:embed="rId3">
            <a:alphaModFix/>
          </a:blip>
          <a:srcRect b="0" l="0" r="0" t="4012"/>
          <a:stretch/>
        </p:blipFill>
        <p:spPr>
          <a:xfrm>
            <a:off x="250675" y="1145650"/>
            <a:ext cx="1572625" cy="3365400"/>
          </a:xfrm>
          <a:prstGeom prst="rect">
            <a:avLst/>
          </a:prstGeom>
          <a:noFill/>
          <a:ln>
            <a:noFill/>
          </a:ln>
        </p:spPr>
      </p:pic>
      <p:pic>
        <p:nvPicPr>
          <p:cNvPr id="659" name="Google Shape;659;p76"/>
          <p:cNvPicPr preferRelativeResize="0"/>
          <p:nvPr/>
        </p:nvPicPr>
        <p:blipFill>
          <a:blip r:embed="rId4">
            <a:alphaModFix/>
          </a:blip>
          <a:stretch>
            <a:fillRect/>
          </a:stretch>
        </p:blipFill>
        <p:spPr>
          <a:xfrm>
            <a:off x="2163650" y="1145650"/>
            <a:ext cx="1490125" cy="329117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77"/>
          <p:cNvSpPr txBox="1"/>
          <p:nvPr/>
        </p:nvSpPr>
        <p:spPr>
          <a:xfrm>
            <a:off x="415275"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Before</a:t>
            </a:r>
            <a:endParaRPr sz="1800">
              <a:solidFill>
                <a:schemeClr val="dk2"/>
              </a:solidFill>
              <a:latin typeface="Montserrat"/>
              <a:ea typeface="Montserrat"/>
              <a:cs typeface="Montserrat"/>
              <a:sym typeface="Montserrat"/>
            </a:endParaRPr>
          </a:p>
        </p:txBody>
      </p:sp>
      <p:sp>
        <p:nvSpPr>
          <p:cNvPr id="665" name="Google Shape;665;p77"/>
          <p:cNvSpPr txBox="1"/>
          <p:nvPr/>
        </p:nvSpPr>
        <p:spPr>
          <a:xfrm>
            <a:off x="2489913"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After</a:t>
            </a:r>
            <a:endParaRPr sz="1800">
              <a:solidFill>
                <a:schemeClr val="dk2"/>
              </a:solidFill>
              <a:latin typeface="Montserrat"/>
              <a:ea typeface="Montserrat"/>
              <a:cs typeface="Montserrat"/>
              <a:sym typeface="Montserrat"/>
            </a:endParaRPr>
          </a:p>
        </p:txBody>
      </p:sp>
      <p:sp>
        <p:nvSpPr>
          <p:cNvPr id="666" name="Google Shape;666;p77"/>
          <p:cNvSpPr txBox="1"/>
          <p:nvPr/>
        </p:nvSpPr>
        <p:spPr>
          <a:xfrm>
            <a:off x="4065250" y="1464350"/>
            <a:ext cx="30000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ontserrat"/>
                <a:ea typeface="Montserrat"/>
                <a:cs typeface="Montserrat"/>
                <a:sym typeface="Montserrat"/>
              </a:rPr>
              <a:t>Change</a:t>
            </a:r>
            <a:r>
              <a:rPr lang="en">
                <a:latin typeface="Montserrat"/>
                <a:ea typeface="Montserrat"/>
                <a:cs typeface="Montserrat"/>
                <a:sym typeface="Montserrat"/>
              </a:rPr>
              <a:t>: Grey out the Applied button upon applying for a job</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rPr b="1" lang="en">
                <a:latin typeface="Montserrat"/>
                <a:ea typeface="Montserrat"/>
                <a:cs typeface="Montserrat"/>
                <a:sym typeface="Montserrat"/>
              </a:rPr>
              <a:t>Reason</a:t>
            </a:r>
            <a:r>
              <a:rPr lang="en">
                <a:latin typeface="Montserrat"/>
                <a:ea typeface="Montserrat"/>
                <a:cs typeface="Montserrat"/>
                <a:sym typeface="Montserrat"/>
              </a:rPr>
              <a:t>: To give feedback to the users that they have already applied to a position or rsvp’ed for an event</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sp>
        <p:nvSpPr>
          <p:cNvPr id="667" name="Google Shape;667;p77"/>
          <p:cNvSpPr txBox="1"/>
          <p:nvPr>
            <p:ph type="title"/>
          </p:nvPr>
        </p:nvSpPr>
        <p:spPr>
          <a:xfrm>
            <a:off x="171325" y="379175"/>
            <a:ext cx="75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Task 2 revisions: Applied Job Response</a:t>
            </a:r>
            <a:endParaRPr/>
          </a:p>
        </p:txBody>
      </p:sp>
      <p:pic>
        <p:nvPicPr>
          <p:cNvPr id="668" name="Google Shape;668;p77"/>
          <p:cNvPicPr preferRelativeResize="0"/>
          <p:nvPr/>
        </p:nvPicPr>
        <p:blipFill>
          <a:blip r:embed="rId3">
            <a:alphaModFix/>
          </a:blip>
          <a:stretch>
            <a:fillRect/>
          </a:stretch>
        </p:blipFill>
        <p:spPr>
          <a:xfrm>
            <a:off x="284350" y="1189300"/>
            <a:ext cx="1448725" cy="3149400"/>
          </a:xfrm>
          <a:prstGeom prst="rect">
            <a:avLst/>
          </a:prstGeom>
          <a:noFill/>
          <a:ln>
            <a:noFill/>
          </a:ln>
        </p:spPr>
      </p:pic>
      <p:pic>
        <p:nvPicPr>
          <p:cNvPr id="669" name="Google Shape;669;p77"/>
          <p:cNvPicPr preferRelativeResize="0"/>
          <p:nvPr/>
        </p:nvPicPr>
        <p:blipFill rotWithShape="1">
          <a:blip r:embed="rId4">
            <a:alphaModFix/>
          </a:blip>
          <a:srcRect b="0" l="0" r="0" t="3614"/>
          <a:stretch/>
        </p:blipFill>
        <p:spPr>
          <a:xfrm>
            <a:off x="2086900" y="1153850"/>
            <a:ext cx="1619225" cy="31958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78"/>
          <p:cNvSpPr txBox="1"/>
          <p:nvPr/>
        </p:nvSpPr>
        <p:spPr>
          <a:xfrm>
            <a:off x="415275"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Before</a:t>
            </a:r>
            <a:endParaRPr sz="1800">
              <a:solidFill>
                <a:schemeClr val="dk2"/>
              </a:solidFill>
              <a:latin typeface="Montserrat"/>
              <a:ea typeface="Montserrat"/>
              <a:cs typeface="Montserrat"/>
              <a:sym typeface="Montserrat"/>
            </a:endParaRPr>
          </a:p>
        </p:txBody>
      </p:sp>
      <p:sp>
        <p:nvSpPr>
          <p:cNvPr id="675" name="Google Shape;675;p78"/>
          <p:cNvSpPr txBox="1"/>
          <p:nvPr/>
        </p:nvSpPr>
        <p:spPr>
          <a:xfrm>
            <a:off x="2489913"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After</a:t>
            </a:r>
            <a:endParaRPr sz="1800">
              <a:solidFill>
                <a:schemeClr val="dk2"/>
              </a:solidFill>
              <a:latin typeface="Montserrat"/>
              <a:ea typeface="Montserrat"/>
              <a:cs typeface="Montserrat"/>
              <a:sym typeface="Montserrat"/>
            </a:endParaRPr>
          </a:p>
        </p:txBody>
      </p:sp>
      <p:sp>
        <p:nvSpPr>
          <p:cNvPr id="676" name="Google Shape;676;p78"/>
          <p:cNvSpPr txBox="1"/>
          <p:nvPr/>
        </p:nvSpPr>
        <p:spPr>
          <a:xfrm>
            <a:off x="4065250" y="1464350"/>
            <a:ext cx="30000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ontserrat"/>
                <a:ea typeface="Montserrat"/>
                <a:cs typeface="Montserrat"/>
                <a:sym typeface="Montserrat"/>
              </a:rPr>
              <a:t>Change</a:t>
            </a:r>
            <a:r>
              <a:rPr lang="en">
                <a:latin typeface="Montserrat"/>
                <a:ea typeface="Montserrat"/>
                <a:cs typeface="Montserrat"/>
                <a:sym typeface="Montserrat"/>
              </a:rPr>
              <a:t>: Highlight event, add date, location, and how many people are attending the event</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rPr b="1" lang="en">
                <a:latin typeface="Montserrat"/>
                <a:ea typeface="Montserrat"/>
                <a:cs typeface="Montserrat"/>
                <a:sym typeface="Montserrat"/>
              </a:rPr>
              <a:t>Reason</a:t>
            </a:r>
            <a:r>
              <a:rPr lang="en">
                <a:latin typeface="Montserrat"/>
                <a:ea typeface="Montserrat"/>
                <a:cs typeface="Montserrat"/>
                <a:sym typeface="Montserrat"/>
              </a:rPr>
              <a:t>: To give users an idea of how big the event is going to be</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sp>
        <p:nvSpPr>
          <p:cNvPr id="677" name="Google Shape;677;p78"/>
          <p:cNvSpPr txBox="1"/>
          <p:nvPr>
            <p:ph type="title"/>
          </p:nvPr>
        </p:nvSpPr>
        <p:spPr>
          <a:xfrm>
            <a:off x="171325" y="379175"/>
            <a:ext cx="75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Task 3 revisions: Events Tab</a:t>
            </a:r>
            <a:endParaRPr/>
          </a:p>
        </p:txBody>
      </p:sp>
      <p:pic>
        <p:nvPicPr>
          <p:cNvPr id="678" name="Google Shape;678;p78"/>
          <p:cNvPicPr preferRelativeResize="0"/>
          <p:nvPr/>
        </p:nvPicPr>
        <p:blipFill>
          <a:blip r:embed="rId3">
            <a:alphaModFix/>
          </a:blip>
          <a:stretch>
            <a:fillRect/>
          </a:stretch>
        </p:blipFill>
        <p:spPr>
          <a:xfrm>
            <a:off x="171325" y="1096548"/>
            <a:ext cx="1572625" cy="3310451"/>
          </a:xfrm>
          <a:prstGeom prst="rect">
            <a:avLst/>
          </a:prstGeom>
          <a:noFill/>
          <a:ln>
            <a:noFill/>
          </a:ln>
        </p:spPr>
      </p:pic>
      <p:pic>
        <p:nvPicPr>
          <p:cNvPr id="679" name="Google Shape;679;p78"/>
          <p:cNvPicPr preferRelativeResize="0"/>
          <p:nvPr/>
        </p:nvPicPr>
        <p:blipFill>
          <a:blip r:embed="rId4">
            <a:alphaModFix/>
          </a:blip>
          <a:stretch>
            <a:fillRect/>
          </a:stretch>
        </p:blipFill>
        <p:spPr>
          <a:xfrm>
            <a:off x="2075325" y="1103625"/>
            <a:ext cx="1449000" cy="331044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79"/>
          <p:cNvSpPr txBox="1"/>
          <p:nvPr/>
        </p:nvSpPr>
        <p:spPr>
          <a:xfrm>
            <a:off x="415275"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Before</a:t>
            </a:r>
            <a:endParaRPr sz="1800">
              <a:solidFill>
                <a:schemeClr val="dk2"/>
              </a:solidFill>
              <a:latin typeface="Montserrat"/>
              <a:ea typeface="Montserrat"/>
              <a:cs typeface="Montserrat"/>
              <a:sym typeface="Montserrat"/>
            </a:endParaRPr>
          </a:p>
        </p:txBody>
      </p:sp>
      <p:sp>
        <p:nvSpPr>
          <p:cNvPr id="685" name="Google Shape;685;p79"/>
          <p:cNvSpPr txBox="1"/>
          <p:nvPr/>
        </p:nvSpPr>
        <p:spPr>
          <a:xfrm>
            <a:off x="2489913" y="4436825"/>
            <a:ext cx="1034400" cy="2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After</a:t>
            </a:r>
            <a:endParaRPr sz="1800">
              <a:solidFill>
                <a:schemeClr val="dk2"/>
              </a:solidFill>
              <a:latin typeface="Montserrat"/>
              <a:ea typeface="Montserrat"/>
              <a:cs typeface="Montserrat"/>
              <a:sym typeface="Montserrat"/>
            </a:endParaRPr>
          </a:p>
        </p:txBody>
      </p:sp>
      <p:sp>
        <p:nvSpPr>
          <p:cNvPr id="686" name="Google Shape;686;p79"/>
          <p:cNvSpPr txBox="1"/>
          <p:nvPr/>
        </p:nvSpPr>
        <p:spPr>
          <a:xfrm>
            <a:off x="4065250" y="1464350"/>
            <a:ext cx="30000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ontserrat"/>
                <a:ea typeface="Montserrat"/>
                <a:cs typeface="Montserrat"/>
                <a:sym typeface="Montserrat"/>
              </a:rPr>
              <a:t>Change</a:t>
            </a:r>
            <a:r>
              <a:rPr lang="en">
                <a:latin typeface="Montserrat"/>
                <a:ea typeface="Montserrat"/>
                <a:cs typeface="Montserrat"/>
                <a:sym typeface="Montserrat"/>
              </a:rPr>
              <a:t>: Add Description of the non profit/club as well as the event</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rPr b="1" lang="en">
                <a:latin typeface="Montserrat"/>
                <a:ea typeface="Montserrat"/>
                <a:cs typeface="Montserrat"/>
                <a:sym typeface="Montserrat"/>
              </a:rPr>
              <a:t>Reason</a:t>
            </a:r>
            <a:r>
              <a:rPr lang="en">
                <a:latin typeface="Montserrat"/>
                <a:ea typeface="Montserrat"/>
                <a:cs typeface="Montserrat"/>
                <a:sym typeface="Montserrat"/>
              </a:rPr>
              <a:t>: To give users an idea of the communities that they can join or reach out to</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sp>
        <p:nvSpPr>
          <p:cNvPr id="687" name="Google Shape;687;p79"/>
          <p:cNvSpPr txBox="1"/>
          <p:nvPr>
            <p:ph type="title"/>
          </p:nvPr>
        </p:nvSpPr>
        <p:spPr>
          <a:xfrm>
            <a:off x="171325" y="379175"/>
            <a:ext cx="75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Task 3 revisions: Event Details</a:t>
            </a:r>
            <a:endParaRPr/>
          </a:p>
        </p:txBody>
      </p:sp>
      <p:pic>
        <p:nvPicPr>
          <p:cNvPr id="688" name="Google Shape;688;p79"/>
          <p:cNvPicPr preferRelativeResize="0"/>
          <p:nvPr/>
        </p:nvPicPr>
        <p:blipFill>
          <a:blip r:embed="rId3">
            <a:alphaModFix/>
          </a:blip>
          <a:stretch>
            <a:fillRect/>
          </a:stretch>
        </p:blipFill>
        <p:spPr>
          <a:xfrm>
            <a:off x="250950" y="1266216"/>
            <a:ext cx="1449000" cy="3147858"/>
          </a:xfrm>
          <a:prstGeom prst="rect">
            <a:avLst/>
          </a:prstGeom>
          <a:noFill/>
          <a:ln>
            <a:noFill/>
          </a:ln>
        </p:spPr>
      </p:pic>
      <p:pic>
        <p:nvPicPr>
          <p:cNvPr id="689" name="Google Shape;689;p79"/>
          <p:cNvPicPr preferRelativeResize="0"/>
          <p:nvPr/>
        </p:nvPicPr>
        <p:blipFill>
          <a:blip r:embed="rId4">
            <a:alphaModFix/>
          </a:blip>
          <a:stretch>
            <a:fillRect/>
          </a:stretch>
        </p:blipFill>
        <p:spPr>
          <a:xfrm>
            <a:off x="2282625" y="1271686"/>
            <a:ext cx="1449000" cy="313694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80"/>
          <p:cNvSpPr txBox="1"/>
          <p:nvPr>
            <p:ph type="title"/>
          </p:nvPr>
        </p:nvSpPr>
        <p:spPr>
          <a:xfrm>
            <a:off x="713225" y="445025"/>
            <a:ext cx="6339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Progress towards usability goals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695" name="Google Shape;695;p80"/>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The revised changes help our usability goals of </a:t>
            </a:r>
            <a:r>
              <a:rPr b="1" lang="en" sz="1300"/>
              <a:t>task success</a:t>
            </a:r>
            <a:r>
              <a:rPr lang="en" sz="1300"/>
              <a:t> and </a:t>
            </a:r>
            <a:r>
              <a:rPr b="1" lang="en" sz="1300"/>
              <a:t>efficiency of tasks</a:t>
            </a:r>
            <a:r>
              <a:rPr lang="en" sz="1300"/>
              <a:t>. They are focused on improving user experience and engagement in our app.</a:t>
            </a:r>
            <a:endParaRPr sz="1300"/>
          </a:p>
          <a:p>
            <a:pPr indent="0" lvl="0" marL="0" rtl="0" algn="l">
              <a:spcBef>
                <a:spcPts val="1200"/>
              </a:spcBef>
              <a:spcAft>
                <a:spcPts val="0"/>
              </a:spcAft>
              <a:buNone/>
            </a:pPr>
            <a:r>
              <a:rPr lang="en" sz="1300"/>
              <a:t>For example clear </a:t>
            </a:r>
            <a:r>
              <a:rPr b="1" lang="en" sz="1300"/>
              <a:t>tab descriptions reduce the time and effort </a:t>
            </a:r>
            <a:r>
              <a:rPr lang="en" sz="1300"/>
              <a:t>users spend figuring out where to go for specific functions, leading to more efficient navigation and task completion.</a:t>
            </a:r>
            <a:endParaRPr sz="1300"/>
          </a:p>
          <a:p>
            <a:pPr indent="0" lvl="0" marL="0" rtl="0" algn="l">
              <a:spcBef>
                <a:spcPts val="1200"/>
              </a:spcBef>
              <a:spcAft>
                <a:spcPts val="0"/>
              </a:spcAft>
              <a:buNone/>
            </a:pPr>
            <a:r>
              <a:rPr b="1" lang="en" sz="1300"/>
              <a:t>Easy access to history saves</a:t>
            </a:r>
            <a:r>
              <a:rPr lang="en" sz="1300"/>
              <a:t> users time in recalling or reconstructing their past engagements, making it more efficient to reflect on their experiences and apply these insights to future activities</a:t>
            </a:r>
            <a:endParaRPr sz="1300"/>
          </a:p>
          <a:p>
            <a:pPr indent="0" lvl="0" marL="0" rtl="0" algn="l">
              <a:spcBef>
                <a:spcPts val="1200"/>
              </a:spcBef>
              <a:spcAft>
                <a:spcPts val="0"/>
              </a:spcAft>
              <a:buClr>
                <a:schemeClr val="dk1"/>
              </a:buClr>
              <a:buSzPts val="1100"/>
              <a:buFont typeface="Arial"/>
              <a:buNone/>
            </a:pPr>
            <a:r>
              <a:rPr lang="en" sz="1300"/>
              <a:t>And by providing direct information about the </a:t>
            </a:r>
            <a:r>
              <a:rPr b="1" lang="en" sz="1300"/>
              <a:t>non-profits and their projects</a:t>
            </a:r>
            <a:r>
              <a:rPr lang="en" sz="1300"/>
              <a:t>, users can </a:t>
            </a:r>
            <a:r>
              <a:rPr b="1" lang="en" sz="1300"/>
              <a:t>quickly decide where to contribute,</a:t>
            </a:r>
            <a:r>
              <a:rPr lang="en" sz="1300"/>
              <a:t> streamlining their decision-making process, and enhancing their task success of finding an opportunity</a:t>
            </a:r>
            <a:endParaRPr sz="1300"/>
          </a:p>
          <a:p>
            <a:pPr indent="0" lvl="0" marL="0" rtl="0" algn="l">
              <a:spcBef>
                <a:spcPts val="1200"/>
              </a:spcBef>
              <a:spcAft>
                <a:spcPts val="0"/>
              </a:spcAft>
              <a:buNone/>
            </a:pPr>
            <a:r>
              <a:t/>
            </a:r>
            <a:endParaRPr sz="1300"/>
          </a:p>
          <a:p>
            <a:pPr indent="0" lvl="0" marL="0" rtl="0" algn="l">
              <a:spcBef>
                <a:spcPts val="1200"/>
              </a:spcBef>
              <a:spcAft>
                <a:spcPts val="0"/>
              </a:spcAft>
              <a:buNone/>
            </a:pPr>
            <a:r>
              <a:t/>
            </a:r>
            <a:endParaRPr sz="1300"/>
          </a:p>
          <a:p>
            <a:pPr indent="0" lvl="0" marL="0" rtl="0" algn="l">
              <a:spcBef>
                <a:spcPts val="1200"/>
              </a:spcBef>
              <a:spcAft>
                <a:spcPts val="1200"/>
              </a:spcAft>
              <a:buNone/>
            </a:pPr>
            <a:r>
              <a:rPr lang="en" sz="1300"/>
              <a:t> </a:t>
            </a:r>
            <a:endParaRPr sz="13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81"/>
          <p:cNvSpPr txBox="1"/>
          <p:nvPr>
            <p:ph type="title"/>
          </p:nvPr>
        </p:nvSpPr>
        <p:spPr>
          <a:xfrm>
            <a:off x="713225" y="445025"/>
            <a:ext cx="6456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Prototype implementation status</a:t>
            </a:r>
            <a:endParaRPr/>
          </a:p>
        </p:txBody>
      </p:sp>
      <p:sp>
        <p:nvSpPr>
          <p:cNvPr id="701" name="Google Shape;701;p81"/>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Framework/tools being used</a:t>
            </a:r>
            <a:endParaRPr b="1"/>
          </a:p>
          <a:p>
            <a:pPr indent="0" lvl="0" marL="457200" rtl="0" algn="l">
              <a:spcBef>
                <a:spcPts val="1200"/>
              </a:spcBef>
              <a:spcAft>
                <a:spcPts val="0"/>
              </a:spcAft>
              <a:buNone/>
            </a:pPr>
            <a:r>
              <a:t/>
            </a:r>
            <a:endParaRPr/>
          </a:p>
          <a:p>
            <a:pPr indent="0" lvl="0" marL="457200" rtl="0" algn="l">
              <a:spcBef>
                <a:spcPts val="1200"/>
              </a:spcBef>
              <a:spcAft>
                <a:spcPts val="0"/>
              </a:spcAft>
              <a:buNone/>
            </a:pPr>
            <a:r>
              <a:t/>
            </a:r>
            <a:endParaRPr/>
          </a:p>
          <a:p>
            <a:pPr indent="0" lvl="0" marL="457200" rtl="0" algn="l">
              <a:spcBef>
                <a:spcPts val="1200"/>
              </a:spcBef>
              <a:spcAft>
                <a:spcPts val="0"/>
              </a:spcAft>
              <a:buNone/>
            </a:pPr>
            <a:r>
              <a:rPr b="1" lang="en" sz="1700"/>
              <a:t>Github </a:t>
            </a:r>
            <a:endParaRPr b="1" sz="1700"/>
          </a:p>
          <a:p>
            <a:pPr indent="0" lvl="0" marL="457200" rtl="0" algn="l">
              <a:spcBef>
                <a:spcPts val="1200"/>
              </a:spcBef>
              <a:spcAft>
                <a:spcPts val="0"/>
              </a:spcAft>
              <a:buNone/>
            </a:pPr>
            <a:r>
              <a:rPr b="1" lang="en" sz="1700"/>
              <a:t>React Native </a:t>
            </a:r>
            <a:endParaRPr b="1" sz="1700"/>
          </a:p>
          <a:p>
            <a:pPr indent="0" lvl="0" marL="457200" rtl="0" algn="l">
              <a:spcBef>
                <a:spcPts val="1200"/>
              </a:spcBef>
              <a:spcAft>
                <a:spcPts val="1200"/>
              </a:spcAft>
              <a:buNone/>
            </a:pPr>
            <a:r>
              <a:rPr b="1" lang="en" sz="1700"/>
              <a:t>Expo</a:t>
            </a:r>
            <a:endParaRPr b="1" sz="17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82"/>
          <p:cNvSpPr txBox="1"/>
          <p:nvPr>
            <p:ph type="title"/>
          </p:nvPr>
        </p:nvSpPr>
        <p:spPr>
          <a:xfrm>
            <a:off x="713225" y="445025"/>
            <a:ext cx="6456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Prototype implementation status</a:t>
            </a:r>
            <a:endParaRPr/>
          </a:p>
        </p:txBody>
      </p:sp>
      <p:sp>
        <p:nvSpPr>
          <p:cNvPr id="707" name="Google Shape;707;p82"/>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 Implemented features</a:t>
            </a:r>
            <a:endParaRPr b="1"/>
          </a:p>
          <a:p>
            <a:pPr indent="-342900" lvl="0" marL="457200" rtl="0" algn="l">
              <a:spcBef>
                <a:spcPts val="1200"/>
              </a:spcBef>
              <a:spcAft>
                <a:spcPts val="0"/>
              </a:spcAft>
              <a:buSzPts val="1800"/>
              <a:buChar char="●"/>
            </a:pPr>
            <a:r>
              <a:rPr lang="en"/>
              <a:t>Mentors (profiles) </a:t>
            </a:r>
            <a:endParaRPr/>
          </a:p>
          <a:p>
            <a:pPr indent="-298450" lvl="1" marL="914400" rtl="0" algn="l">
              <a:spcBef>
                <a:spcPts val="0"/>
              </a:spcBef>
              <a:spcAft>
                <a:spcPts val="0"/>
              </a:spcAft>
              <a:buSzPts val="1100"/>
              <a:buChar char="○"/>
            </a:pPr>
            <a:r>
              <a:rPr lang="en" sz="1100"/>
              <a:t>View Profile </a:t>
            </a:r>
            <a:endParaRPr sz="1100"/>
          </a:p>
          <a:p>
            <a:pPr indent="-298450" lvl="1" marL="914400" rtl="0" algn="l">
              <a:spcBef>
                <a:spcPts val="0"/>
              </a:spcBef>
              <a:spcAft>
                <a:spcPts val="0"/>
              </a:spcAft>
              <a:buSzPts val="1100"/>
              <a:buChar char="○"/>
            </a:pPr>
            <a:r>
              <a:rPr lang="en" sz="1100"/>
              <a:t>Send Messages </a:t>
            </a:r>
            <a:endParaRPr sz="1100"/>
          </a:p>
          <a:p>
            <a:pPr indent="-298450" lvl="1" marL="914400" rtl="0" algn="l">
              <a:spcBef>
                <a:spcPts val="0"/>
              </a:spcBef>
              <a:spcAft>
                <a:spcPts val="0"/>
              </a:spcAft>
              <a:buSzPts val="1100"/>
              <a:buChar char="○"/>
            </a:pPr>
            <a:r>
              <a:rPr lang="en" sz="1100"/>
              <a:t>View Message History</a:t>
            </a:r>
            <a:endParaRPr sz="1100"/>
          </a:p>
          <a:p>
            <a:pPr indent="-298450" lvl="1" marL="914400" rtl="0" algn="l">
              <a:spcBef>
                <a:spcPts val="0"/>
              </a:spcBef>
              <a:spcAft>
                <a:spcPts val="0"/>
              </a:spcAft>
              <a:buSzPts val="1100"/>
              <a:buChar char="○"/>
            </a:pPr>
            <a:r>
              <a:rPr lang="en" sz="1100"/>
              <a:t>Filter by category of impact work and distance from the mentee</a:t>
            </a:r>
            <a:endParaRPr sz="1100"/>
          </a:p>
          <a:p>
            <a:pPr indent="-342900" lvl="0" marL="457200" rtl="0" algn="l">
              <a:spcBef>
                <a:spcPts val="0"/>
              </a:spcBef>
              <a:spcAft>
                <a:spcPts val="0"/>
              </a:spcAft>
              <a:buSzPts val="1800"/>
              <a:buChar char="●"/>
            </a:pPr>
            <a:r>
              <a:rPr lang="en"/>
              <a:t>Jobs (with filters)</a:t>
            </a:r>
            <a:endParaRPr sz="1100"/>
          </a:p>
          <a:p>
            <a:pPr indent="-342900" lvl="0" marL="457200" rtl="0" algn="l">
              <a:spcBef>
                <a:spcPts val="0"/>
              </a:spcBef>
              <a:spcAft>
                <a:spcPts val="0"/>
              </a:spcAft>
              <a:buSzPts val="1800"/>
              <a:buChar char="●"/>
            </a:pPr>
            <a:r>
              <a:rPr lang="en"/>
              <a:t>Events (with filters)</a:t>
            </a:r>
            <a:endParaRPr/>
          </a:p>
          <a:p>
            <a:pPr indent="-342900" lvl="0" marL="457200" rtl="0" algn="l">
              <a:spcBef>
                <a:spcPts val="0"/>
              </a:spcBef>
              <a:spcAft>
                <a:spcPts val="0"/>
              </a:spcAft>
              <a:buSzPts val="1800"/>
              <a:buChar char="●"/>
            </a:pPr>
            <a:r>
              <a:rPr lang="en"/>
              <a:t>Messages </a:t>
            </a:r>
            <a:endParaRPr/>
          </a:p>
          <a:p>
            <a:pPr indent="0" lvl="0" marL="0" rtl="0" algn="l">
              <a:spcBef>
                <a:spcPts val="1200"/>
              </a:spcBef>
              <a:spcAft>
                <a:spcPts val="0"/>
              </a:spcAft>
              <a:buNone/>
            </a:pPr>
            <a:r>
              <a:rPr b="1" lang="en"/>
              <a:t>c. Unimplemented features &amp; plans to finish</a:t>
            </a:r>
            <a:endParaRPr b="1"/>
          </a:p>
          <a:p>
            <a:pPr indent="0" lvl="0" marL="0" rtl="0" algn="l">
              <a:spcBef>
                <a:spcPts val="1200"/>
              </a:spcBef>
              <a:spcAft>
                <a:spcPts val="1200"/>
              </a:spcAft>
              <a:buNone/>
            </a:pPr>
            <a:r>
              <a:rPr lang="en"/>
              <a:t>Implemented all features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p83"/>
          <p:cNvSpPr txBox="1"/>
          <p:nvPr>
            <p:ph type="title"/>
          </p:nvPr>
        </p:nvSpPr>
        <p:spPr>
          <a:xfrm>
            <a:off x="713225" y="445025"/>
            <a:ext cx="6456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Prototype implementation status</a:t>
            </a:r>
            <a:endParaRPr/>
          </a:p>
        </p:txBody>
      </p:sp>
      <p:sp>
        <p:nvSpPr>
          <p:cNvPr id="713" name="Google Shape;713;p83"/>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 Implemented features</a:t>
            </a:r>
            <a:endParaRPr b="1"/>
          </a:p>
          <a:p>
            <a:pPr indent="-374650" lvl="0" marL="457200" rtl="0" algn="l">
              <a:spcBef>
                <a:spcPts val="1200"/>
              </a:spcBef>
              <a:spcAft>
                <a:spcPts val="0"/>
              </a:spcAft>
              <a:buSzPts val="2300"/>
              <a:buChar char="●"/>
            </a:pPr>
            <a:r>
              <a:rPr lang="en" sz="1600"/>
              <a:t>Mentors (profiles) </a:t>
            </a:r>
            <a:endParaRPr sz="1600"/>
          </a:p>
          <a:p>
            <a:pPr indent="-330200" lvl="1" marL="914400" rtl="0" algn="l">
              <a:spcBef>
                <a:spcPts val="0"/>
              </a:spcBef>
              <a:spcAft>
                <a:spcPts val="0"/>
              </a:spcAft>
              <a:buSzPts val="1600"/>
              <a:buChar char="○"/>
            </a:pPr>
            <a:r>
              <a:rPr lang="en" sz="1600"/>
              <a:t>View Profile </a:t>
            </a:r>
            <a:endParaRPr sz="1600"/>
          </a:p>
          <a:p>
            <a:pPr indent="-330200" lvl="1" marL="914400" rtl="0" algn="l">
              <a:spcBef>
                <a:spcPts val="0"/>
              </a:spcBef>
              <a:spcAft>
                <a:spcPts val="0"/>
              </a:spcAft>
              <a:buSzPts val="1600"/>
              <a:buChar char="○"/>
            </a:pPr>
            <a:r>
              <a:rPr lang="en" sz="1600"/>
              <a:t>Send Messages </a:t>
            </a:r>
            <a:endParaRPr sz="1600"/>
          </a:p>
          <a:p>
            <a:pPr indent="-330200" lvl="1" marL="914400" rtl="0" algn="l">
              <a:spcBef>
                <a:spcPts val="0"/>
              </a:spcBef>
              <a:spcAft>
                <a:spcPts val="0"/>
              </a:spcAft>
              <a:buSzPts val="1600"/>
              <a:buChar char="○"/>
            </a:pPr>
            <a:r>
              <a:rPr lang="en" sz="1600"/>
              <a:t>View Message History</a:t>
            </a:r>
            <a:endParaRPr sz="1600"/>
          </a:p>
          <a:p>
            <a:pPr indent="-330200" lvl="1" marL="914400" rtl="0" algn="l">
              <a:spcBef>
                <a:spcPts val="0"/>
              </a:spcBef>
              <a:spcAft>
                <a:spcPts val="0"/>
              </a:spcAft>
              <a:buSzPts val="1600"/>
              <a:buChar char="○"/>
            </a:pPr>
            <a:r>
              <a:rPr lang="en" sz="1600"/>
              <a:t>Filter by category of impact work and distance from the mentee</a:t>
            </a:r>
            <a:endParaRPr sz="19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84"/>
          <p:cNvSpPr txBox="1"/>
          <p:nvPr>
            <p:ph type="title"/>
          </p:nvPr>
        </p:nvSpPr>
        <p:spPr>
          <a:xfrm>
            <a:off x="713225" y="445025"/>
            <a:ext cx="6456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Prototype implementation status</a:t>
            </a:r>
            <a:endParaRPr/>
          </a:p>
        </p:txBody>
      </p:sp>
      <p:sp>
        <p:nvSpPr>
          <p:cNvPr id="719" name="Google Shape;719;p84"/>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 Implemented features</a:t>
            </a:r>
            <a:endParaRPr b="1"/>
          </a:p>
          <a:p>
            <a:pPr indent="-374650" lvl="0" marL="457200" rtl="0" algn="l">
              <a:spcBef>
                <a:spcPts val="1200"/>
              </a:spcBef>
              <a:spcAft>
                <a:spcPts val="0"/>
              </a:spcAft>
              <a:buSzPts val="2300"/>
              <a:buChar char="●"/>
            </a:pPr>
            <a:r>
              <a:rPr lang="en" sz="1600"/>
              <a:t>Jobs</a:t>
            </a:r>
            <a:r>
              <a:rPr lang="en" sz="1600"/>
              <a:t> </a:t>
            </a:r>
            <a:endParaRPr sz="1600"/>
          </a:p>
          <a:p>
            <a:pPr indent="-330200" lvl="1" marL="914400" rtl="0" algn="l">
              <a:spcBef>
                <a:spcPts val="0"/>
              </a:spcBef>
              <a:spcAft>
                <a:spcPts val="0"/>
              </a:spcAft>
              <a:buSzPts val="1600"/>
              <a:buChar char="○"/>
            </a:pPr>
            <a:r>
              <a:rPr lang="en" sz="1600"/>
              <a:t>Filter by type</a:t>
            </a:r>
            <a:endParaRPr sz="1600"/>
          </a:p>
          <a:p>
            <a:pPr indent="-330200" lvl="1" marL="914400" rtl="0" algn="l">
              <a:spcBef>
                <a:spcPts val="0"/>
              </a:spcBef>
              <a:spcAft>
                <a:spcPts val="0"/>
              </a:spcAft>
              <a:buSzPts val="1600"/>
              <a:buChar char="○"/>
            </a:pPr>
            <a:r>
              <a:rPr lang="en" sz="1600"/>
              <a:t>View Job Description and Non-profit Description</a:t>
            </a:r>
            <a:endParaRPr sz="1600"/>
          </a:p>
          <a:p>
            <a:pPr indent="-330200" lvl="1" marL="914400" rtl="0" algn="l">
              <a:spcBef>
                <a:spcPts val="0"/>
              </a:spcBef>
              <a:spcAft>
                <a:spcPts val="0"/>
              </a:spcAft>
              <a:buSzPts val="1600"/>
              <a:buChar char="○"/>
            </a:pPr>
            <a:r>
              <a:rPr lang="en" sz="1600"/>
              <a:t>View Mentors working in the company</a:t>
            </a:r>
            <a:endParaRPr sz="1600"/>
          </a:p>
          <a:p>
            <a:pPr indent="-330200" lvl="1" marL="914400" rtl="0" algn="l">
              <a:spcBef>
                <a:spcPts val="0"/>
              </a:spcBef>
              <a:spcAft>
                <a:spcPts val="0"/>
              </a:spcAft>
              <a:buSzPts val="1600"/>
              <a:buChar char="○"/>
            </a:pPr>
            <a:r>
              <a:rPr lang="en" sz="1600"/>
              <a:t>View Mentor Profile/Chat with Mentors through the Jobs Tab</a:t>
            </a:r>
            <a:endParaRPr sz="19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85"/>
          <p:cNvSpPr txBox="1"/>
          <p:nvPr>
            <p:ph type="title"/>
          </p:nvPr>
        </p:nvSpPr>
        <p:spPr>
          <a:xfrm>
            <a:off x="713225" y="445025"/>
            <a:ext cx="6456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Prototype implementation status</a:t>
            </a:r>
            <a:endParaRPr/>
          </a:p>
        </p:txBody>
      </p:sp>
      <p:sp>
        <p:nvSpPr>
          <p:cNvPr id="725" name="Google Shape;725;p85"/>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 Implemented features</a:t>
            </a:r>
            <a:endParaRPr b="1"/>
          </a:p>
          <a:p>
            <a:pPr indent="-374650" lvl="0" marL="457200" rtl="0" algn="l">
              <a:spcBef>
                <a:spcPts val="1200"/>
              </a:spcBef>
              <a:spcAft>
                <a:spcPts val="0"/>
              </a:spcAft>
              <a:buSzPts val="2300"/>
              <a:buChar char="●"/>
            </a:pPr>
            <a:r>
              <a:rPr lang="en" sz="1600"/>
              <a:t>Events</a:t>
            </a:r>
            <a:r>
              <a:rPr lang="en" sz="1600"/>
              <a:t> </a:t>
            </a:r>
            <a:endParaRPr sz="1600"/>
          </a:p>
          <a:p>
            <a:pPr indent="-330200" lvl="1" marL="914400" rtl="0" algn="l">
              <a:spcBef>
                <a:spcPts val="0"/>
              </a:spcBef>
              <a:spcAft>
                <a:spcPts val="0"/>
              </a:spcAft>
              <a:buSzPts val="1600"/>
              <a:buChar char="○"/>
            </a:pPr>
            <a:r>
              <a:rPr lang="en" sz="1600"/>
              <a:t>Filter by type and distance</a:t>
            </a:r>
            <a:endParaRPr sz="1600"/>
          </a:p>
          <a:p>
            <a:pPr indent="-330200" lvl="1" marL="914400" rtl="0" algn="l">
              <a:spcBef>
                <a:spcPts val="0"/>
              </a:spcBef>
              <a:spcAft>
                <a:spcPts val="0"/>
              </a:spcAft>
              <a:buSzPts val="1600"/>
              <a:buChar char="○"/>
            </a:pPr>
            <a:r>
              <a:rPr lang="en" sz="1600"/>
              <a:t>View description about the non-profit hosting it as well as the event itself</a:t>
            </a:r>
            <a:endParaRPr sz="1600"/>
          </a:p>
          <a:p>
            <a:pPr indent="-330200" lvl="1" marL="914400" rtl="0" algn="l">
              <a:spcBef>
                <a:spcPts val="0"/>
              </a:spcBef>
              <a:spcAft>
                <a:spcPts val="0"/>
              </a:spcAft>
              <a:buSzPts val="1600"/>
              <a:buChar char="○"/>
            </a:pPr>
            <a:r>
              <a:rPr lang="en" sz="1600"/>
              <a:t>View the number of people going to the event</a:t>
            </a:r>
            <a:endParaRPr sz="1600"/>
          </a:p>
          <a:p>
            <a:pPr indent="-330200" lvl="1" marL="914400" rtl="0" algn="l">
              <a:spcBef>
                <a:spcPts val="0"/>
              </a:spcBef>
              <a:spcAft>
                <a:spcPts val="0"/>
              </a:spcAft>
              <a:buSzPts val="1600"/>
              <a:buChar char="○"/>
            </a:pPr>
            <a:r>
              <a:rPr lang="en" sz="1600"/>
              <a:t>View Mentor Profile/Chat with Mentors </a:t>
            </a:r>
            <a:endParaRPr sz="19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86"/>
          <p:cNvSpPr txBox="1"/>
          <p:nvPr>
            <p:ph type="title"/>
          </p:nvPr>
        </p:nvSpPr>
        <p:spPr>
          <a:xfrm>
            <a:off x="713225" y="445025"/>
            <a:ext cx="6456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Prototype implementation status</a:t>
            </a:r>
            <a:endParaRPr/>
          </a:p>
        </p:txBody>
      </p:sp>
      <p:sp>
        <p:nvSpPr>
          <p:cNvPr id="731" name="Google Shape;731;p86"/>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500"/>
              <a:t>Wizard of Oz techniques</a:t>
            </a:r>
            <a:endParaRPr b="1" sz="1500"/>
          </a:p>
          <a:p>
            <a:pPr indent="-323850" lvl="0" marL="457200" rtl="0" algn="l">
              <a:spcBef>
                <a:spcPts val="1200"/>
              </a:spcBef>
              <a:spcAft>
                <a:spcPts val="0"/>
              </a:spcAft>
              <a:buSzPts val="1500"/>
              <a:buChar char="●"/>
            </a:pPr>
            <a:r>
              <a:rPr lang="en" sz="1500"/>
              <a:t>Pre-loaded </a:t>
            </a:r>
            <a:r>
              <a:rPr b="1" lang="en" sz="1500"/>
              <a:t>chat</a:t>
            </a:r>
            <a:r>
              <a:rPr lang="en" sz="1500"/>
              <a:t> in mentor profiles due to prototype limitations in simulating real-time interactions.</a:t>
            </a:r>
            <a:endParaRPr sz="1500"/>
          </a:p>
          <a:p>
            <a:pPr indent="-323850" lvl="0" marL="457200" rtl="0" algn="l">
              <a:spcBef>
                <a:spcPts val="0"/>
              </a:spcBef>
              <a:spcAft>
                <a:spcPts val="0"/>
              </a:spcAft>
              <a:buSzPts val="1500"/>
              <a:buChar char="●"/>
            </a:pPr>
            <a:r>
              <a:rPr b="1" lang="en" sz="1500"/>
              <a:t>List of job opportunities</a:t>
            </a:r>
            <a:r>
              <a:rPr lang="en" sz="1500"/>
              <a:t> available to "apply" for without filtering for user skill-set or experience.</a:t>
            </a:r>
            <a:endParaRPr sz="1500"/>
          </a:p>
          <a:p>
            <a:pPr indent="-323850" lvl="0" marL="457200" rtl="0" algn="l">
              <a:spcBef>
                <a:spcPts val="0"/>
              </a:spcBef>
              <a:spcAft>
                <a:spcPts val="0"/>
              </a:spcAft>
              <a:buSzPts val="1500"/>
              <a:buChar char="●"/>
            </a:pPr>
            <a:r>
              <a:rPr lang="en" sz="1500"/>
              <a:t>Automatic redirection to mentor or </a:t>
            </a:r>
            <a:r>
              <a:rPr b="1" lang="en" sz="1500"/>
              <a:t>mentee page</a:t>
            </a:r>
            <a:r>
              <a:rPr lang="en" sz="1500"/>
              <a:t> in the prototype, whereas the final application will restrict access based on registered account type (mentor or mentee).</a:t>
            </a:r>
            <a:endParaRPr sz="1500"/>
          </a:p>
          <a:p>
            <a:pPr indent="-323850" lvl="0" marL="457200" rtl="0" algn="l">
              <a:spcBef>
                <a:spcPts val="0"/>
              </a:spcBef>
              <a:spcAft>
                <a:spcPts val="0"/>
              </a:spcAft>
              <a:buSzPts val="1500"/>
              <a:buChar char="●"/>
            </a:pPr>
            <a:r>
              <a:rPr lang="en" sz="1500"/>
              <a:t>Pressing on </a:t>
            </a:r>
            <a:r>
              <a:rPr b="1" lang="en" sz="1500"/>
              <a:t>“Apply” and “RSVP” changes to “Applied” or “RSVPed”</a:t>
            </a:r>
            <a:r>
              <a:rPr lang="en" sz="1500"/>
              <a:t> as if you had already done that</a:t>
            </a:r>
            <a:endParaRPr sz="1500"/>
          </a:p>
          <a:p>
            <a:pPr indent="0" lvl="0" marL="457200" rtl="0" algn="l">
              <a:spcBef>
                <a:spcPts val="1200"/>
              </a:spcBef>
              <a:spcAft>
                <a:spcPts val="0"/>
              </a:spcAft>
              <a:buNone/>
            </a:pPr>
            <a:r>
              <a:t/>
            </a:r>
            <a:endParaRPr sz="1500"/>
          </a:p>
          <a:p>
            <a:pPr indent="0" lvl="0" marL="0" rtl="0" algn="l">
              <a:spcBef>
                <a:spcPts val="1200"/>
              </a:spcBef>
              <a:spcAft>
                <a:spcPts val="0"/>
              </a:spcAft>
              <a:buNone/>
            </a:pPr>
            <a:r>
              <a:t/>
            </a:r>
            <a:endParaRPr b="1" sz="1500"/>
          </a:p>
          <a:p>
            <a:pPr indent="0" lvl="0" marL="0" rtl="0" algn="l">
              <a:spcBef>
                <a:spcPts val="1200"/>
              </a:spcBef>
              <a:spcAft>
                <a:spcPts val="0"/>
              </a:spcAft>
              <a:buNone/>
            </a:pPr>
            <a:r>
              <a:t/>
            </a:r>
            <a:endParaRPr sz="1500"/>
          </a:p>
          <a:p>
            <a:pPr indent="0" lvl="0" marL="0" rtl="0" algn="l">
              <a:spcBef>
                <a:spcPts val="1200"/>
              </a:spcBef>
              <a:spcAft>
                <a:spcPts val="1200"/>
              </a:spcAft>
              <a:buNone/>
            </a:pPr>
            <a:r>
              <a:t/>
            </a:r>
            <a:endParaRPr sz="15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87"/>
          <p:cNvSpPr txBox="1"/>
          <p:nvPr>
            <p:ph type="title"/>
          </p:nvPr>
        </p:nvSpPr>
        <p:spPr>
          <a:xfrm>
            <a:off x="713225" y="445025"/>
            <a:ext cx="6456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Prototype implementation status</a:t>
            </a:r>
            <a:endParaRPr/>
          </a:p>
        </p:txBody>
      </p:sp>
      <p:sp>
        <p:nvSpPr>
          <p:cNvPr id="737" name="Google Shape;737;p87"/>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500"/>
              <a:t>Hard-coded aspects</a:t>
            </a:r>
            <a:endParaRPr b="1" sz="1500"/>
          </a:p>
          <a:p>
            <a:pPr indent="-323850" lvl="0" marL="457200" rtl="0" algn="l">
              <a:spcBef>
                <a:spcPts val="1200"/>
              </a:spcBef>
              <a:spcAft>
                <a:spcPts val="0"/>
              </a:spcAft>
              <a:buSzPts val="1500"/>
              <a:buChar char="●"/>
            </a:pPr>
            <a:r>
              <a:rPr lang="en" sz="1500"/>
              <a:t>Hard-coded </a:t>
            </a:r>
            <a:r>
              <a:rPr b="1" lang="en" sz="1500"/>
              <a:t>users, jobs, events,</a:t>
            </a:r>
            <a:r>
              <a:rPr lang="en" sz="1500"/>
              <a:t> and related information in the app.</a:t>
            </a:r>
            <a:endParaRPr sz="1500"/>
          </a:p>
          <a:p>
            <a:pPr indent="-323850" lvl="0" marL="457200" rtl="0" algn="l">
              <a:spcBef>
                <a:spcPts val="0"/>
              </a:spcBef>
              <a:spcAft>
                <a:spcPts val="0"/>
              </a:spcAft>
              <a:buSzPts val="1500"/>
              <a:buChar char="●"/>
            </a:pPr>
            <a:r>
              <a:rPr lang="en" sz="1500"/>
              <a:t>Direct population of </a:t>
            </a:r>
            <a:r>
              <a:rPr b="1" lang="en" sz="1500"/>
              <a:t>user and mentor bios,</a:t>
            </a:r>
            <a:r>
              <a:rPr lang="en" sz="1500"/>
              <a:t> as well as event details.</a:t>
            </a:r>
            <a:endParaRPr sz="1500"/>
          </a:p>
          <a:p>
            <a:pPr indent="-323850" lvl="0" marL="457200" rtl="0" algn="l">
              <a:spcBef>
                <a:spcPts val="0"/>
              </a:spcBef>
              <a:spcAft>
                <a:spcPts val="0"/>
              </a:spcAft>
              <a:buSzPts val="1500"/>
              <a:buChar char="●"/>
            </a:pPr>
            <a:r>
              <a:rPr lang="en" sz="1500"/>
              <a:t>Mentor profile information, including bios, </a:t>
            </a:r>
            <a:r>
              <a:rPr b="1" lang="en" sz="1500"/>
              <a:t>introductory videos</a:t>
            </a:r>
            <a:r>
              <a:rPr lang="en" sz="1500"/>
              <a:t>, and tags for location and interests, were hard-coded.</a:t>
            </a:r>
            <a:endParaRPr sz="1500"/>
          </a:p>
          <a:p>
            <a:pPr indent="-323850" lvl="0" marL="457200" rtl="0" algn="l">
              <a:spcBef>
                <a:spcPts val="0"/>
              </a:spcBef>
              <a:spcAft>
                <a:spcPts val="0"/>
              </a:spcAft>
              <a:buSzPts val="1500"/>
              <a:buChar char="●"/>
            </a:pPr>
            <a:r>
              <a:rPr b="1" lang="en" sz="1500"/>
              <a:t>Number of mentors </a:t>
            </a:r>
            <a:r>
              <a:rPr lang="en" sz="1500"/>
              <a:t>that work at job </a:t>
            </a:r>
            <a:endParaRPr sz="1500"/>
          </a:p>
          <a:p>
            <a:pPr indent="-323850" lvl="0" marL="457200" rtl="0" algn="l">
              <a:spcBef>
                <a:spcPts val="0"/>
              </a:spcBef>
              <a:spcAft>
                <a:spcPts val="0"/>
              </a:spcAft>
              <a:buSzPts val="1500"/>
              <a:buChar char="●"/>
            </a:pPr>
            <a:r>
              <a:rPr lang="en" sz="1500"/>
              <a:t>Preloaded job and networking event details, including descriptions, </a:t>
            </a:r>
            <a:r>
              <a:rPr b="1" lang="en" sz="1500"/>
              <a:t>scheduling,</a:t>
            </a:r>
            <a:r>
              <a:rPr lang="en" sz="1500"/>
              <a:t> venues, and recommended invitees.</a:t>
            </a:r>
            <a:endParaRPr sz="1500"/>
          </a:p>
          <a:p>
            <a:pPr indent="-323850" lvl="0" marL="457200" rtl="0" algn="l">
              <a:spcBef>
                <a:spcPts val="0"/>
              </a:spcBef>
              <a:spcAft>
                <a:spcPts val="0"/>
              </a:spcAft>
              <a:buSzPts val="1500"/>
              <a:buChar char="●"/>
            </a:pPr>
            <a:r>
              <a:rPr b="1" lang="en" sz="1500"/>
              <a:t>Pre-set chat and messaging</a:t>
            </a:r>
            <a:r>
              <a:rPr lang="en" sz="1500"/>
              <a:t> components </a:t>
            </a:r>
            <a:endParaRPr b="1" sz="1500"/>
          </a:p>
          <a:p>
            <a:pPr indent="0" lvl="0" marL="0" rtl="0" algn="l">
              <a:spcBef>
                <a:spcPts val="1200"/>
              </a:spcBef>
              <a:spcAft>
                <a:spcPts val="0"/>
              </a:spcAft>
              <a:buNone/>
            </a:pPr>
            <a:r>
              <a:t/>
            </a:r>
            <a:endParaRPr b="1" sz="1500"/>
          </a:p>
          <a:p>
            <a:pPr indent="0" lvl="0" marL="0" rtl="0" algn="l">
              <a:spcBef>
                <a:spcPts val="1200"/>
              </a:spcBef>
              <a:spcAft>
                <a:spcPts val="0"/>
              </a:spcAft>
              <a:buNone/>
            </a:pPr>
            <a:r>
              <a:t/>
            </a:r>
            <a:endParaRPr sz="1500"/>
          </a:p>
          <a:p>
            <a:pPr indent="0" lvl="0" marL="0" rtl="0" algn="l">
              <a:spcBef>
                <a:spcPts val="1200"/>
              </a:spcBef>
              <a:spcAft>
                <a:spcPts val="1200"/>
              </a:spcAft>
              <a:buNone/>
            </a:pPr>
            <a:r>
              <a:t/>
            </a:r>
            <a:endParaRPr sz="15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sp>
        <p:nvSpPr>
          <p:cNvPr id="742" name="Google Shape;742;p88"/>
          <p:cNvSpPr txBox="1"/>
          <p:nvPr>
            <p:ph type="ctrTitle"/>
          </p:nvPr>
        </p:nvSpPr>
        <p:spPr>
          <a:xfrm>
            <a:off x="1039975" y="1324500"/>
            <a:ext cx="70641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DEMO</a:t>
            </a:r>
            <a:endParaRPr/>
          </a:p>
        </p:txBody>
      </p:sp>
      <p:sp>
        <p:nvSpPr>
          <p:cNvPr id="743" name="Google Shape;743;p88"/>
          <p:cNvSpPr txBox="1"/>
          <p:nvPr>
            <p:ph idx="1" type="subTitle"/>
          </p:nvPr>
        </p:nvSpPr>
        <p:spPr>
          <a:xfrm>
            <a:off x="1040000" y="3377100"/>
            <a:ext cx="7064100" cy="441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89"/>
          <p:cNvSpPr txBox="1"/>
          <p:nvPr>
            <p:ph type="ctrTitle"/>
          </p:nvPr>
        </p:nvSpPr>
        <p:spPr>
          <a:xfrm>
            <a:off x="1039975" y="1324500"/>
            <a:ext cx="70641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749" name="Google Shape;749;p89"/>
          <p:cNvSpPr txBox="1"/>
          <p:nvPr>
            <p:ph idx="1" type="subTitle"/>
          </p:nvPr>
        </p:nvSpPr>
        <p:spPr>
          <a:xfrm>
            <a:off x="1040000" y="3377100"/>
            <a:ext cx="7064100" cy="441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pic>
        <p:nvPicPr>
          <p:cNvPr id="750" name="Google Shape;750;p89" title="RPReplay_Final1700957016.mp4">
            <a:hlinkClick r:id="rId3"/>
          </p:cNvPr>
          <p:cNvPicPr preferRelativeResize="0"/>
          <p:nvPr/>
        </p:nvPicPr>
        <p:blipFill>
          <a:blip r:embed="rId4">
            <a:alphaModFix/>
          </a:blip>
          <a:stretch>
            <a:fillRect/>
          </a:stretch>
        </p:blipFill>
        <p:spPr>
          <a:xfrm>
            <a:off x="1509175" y="313800"/>
            <a:ext cx="6125650" cy="4594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0"/>
                                        </p:tgtEl>
                                        <p:attrNameLst>
                                          <p:attrName>style.visibility</p:attrName>
                                        </p:attrNameLst>
                                      </p:cBhvr>
                                      <p:to>
                                        <p:strVal val="visible"/>
                                      </p:to>
                                    </p:set>
                                    <p:animEffect filter="fade" transition="in">
                                      <p:cBhvr>
                                        <p:cTn dur="1000"/>
                                        <p:tgtEl>
                                          <p:spTgt spid="7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inimalist Business Slides XL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