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Black Han Sans"/>
      <p:regular r:id="rId28"/>
    </p:embeddedFont>
    <p:embeddedFont>
      <p:font typeface="Francois One"/>
      <p:regular r:id="rId29"/>
    </p:embeddedFont>
    <p:embeddedFont>
      <p:font typeface="Rajdhani"/>
      <p:regular r:id="rId30"/>
      <p:bold r:id="rId31"/>
    </p:embeddedFont>
    <p:embeddedFont>
      <p:font typeface="Barlow"/>
      <p:regular r:id="rId32"/>
      <p:bold r:id="rId33"/>
      <p:italic r:id="rId34"/>
      <p:boldItalic r:id="rId35"/>
    </p:embeddedFont>
    <p:embeddedFont>
      <p:font typeface="Questrial"/>
      <p:regular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oboto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BlackHanSans-regular.fntdata"/><Relationship Id="rId27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FrancoisOn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jdhani-bold.fntdata"/><Relationship Id="rId30" Type="http://schemas.openxmlformats.org/officeDocument/2006/relationships/font" Target="fonts/Rajdhani-regular.fntdata"/><Relationship Id="rId11" Type="http://schemas.openxmlformats.org/officeDocument/2006/relationships/slide" Target="slides/slide7.xml"/><Relationship Id="rId33" Type="http://schemas.openxmlformats.org/officeDocument/2006/relationships/font" Target="fonts/Barlow-bold.fntdata"/><Relationship Id="rId10" Type="http://schemas.openxmlformats.org/officeDocument/2006/relationships/slide" Target="slides/slide6.xml"/><Relationship Id="rId32" Type="http://schemas.openxmlformats.org/officeDocument/2006/relationships/font" Target="fonts/Barlow-regular.fntdata"/><Relationship Id="rId13" Type="http://schemas.openxmlformats.org/officeDocument/2006/relationships/slide" Target="slides/slide9.xml"/><Relationship Id="rId35" Type="http://schemas.openxmlformats.org/officeDocument/2006/relationships/font" Target="fonts/Barlow-boldItalic.fntdata"/><Relationship Id="rId12" Type="http://schemas.openxmlformats.org/officeDocument/2006/relationships/slide" Target="slides/slide8.xml"/><Relationship Id="rId34" Type="http://schemas.openxmlformats.org/officeDocument/2006/relationships/font" Target="fonts/Barlow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Questrial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f3c68f7af4_0_28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f3c68f7af4_0_28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f3c68f7af4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f3c68f7af4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from the workforce - coming back to school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8683a92f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8683a92f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People-in-Context - people who are actively learning, </a:t>
            </a:r>
            <a:r>
              <a:rPr lang="en"/>
              <a:t>trying</a:t>
            </a:r>
            <a:r>
              <a:rPr lang="en"/>
              <a:t> to learn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2882176c0e3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2882176c0e3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882176c0e3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882176c0e3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888c32123c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2888c32123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 User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24c3502d86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24c3502d86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introduce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8892517fa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8892517fa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everybody up to speed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it easier for people who can’t necessarily go back full time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24c3502d867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24c3502d867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Observation: He talked a lot about different ways that SCPD works around people’s needs, conflicts, etc., but also about  how they haven’t been able to find a way that brings about completely the communal aspect of learning</a:t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Need: With flexible learning, students lose on the benefits of interpersonal relationships in learning.</a:t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4c3502d867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4c3502d867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 User - undergrad in ‘81 in Mechanical Engineering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4c3502d867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4c3502d867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Being around campus and students enhanced his experience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Going back for something completely different than what he learned invigorates him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4c3502d867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4c3502d867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Need: …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even with commitments that can make it difficult to solely focus on classes</a:t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24c3502d867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24c3502d867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4c3502d867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4c3502d867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Sacrifices are worth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be stressful, especially without support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4c3502d867_6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4c3502d867_6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Insight</a:t>
            </a:r>
            <a:r>
              <a:rPr lang="en"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: All these tools seems to help, but at the end of the day the same issue remains in terms of balancing work and home with school.</a:t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Need: </a:t>
            </a: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People want to continue their education but don’t have adequate support systems in place, both online and in-person. </a:t>
            </a:r>
            <a:endParaRPr sz="14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24c3502d867_6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24c3502d867_6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Community &amp; Social Life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Importance of Support Systems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Big Shifts &amp; Future Uncertainty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Balance Between Responsibilities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f3ba894480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f3ba894480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Ideation: For potential areas of focus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POV: Potential reframing our problems using our user needs and insights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11b2379df1d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11b2379df1d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658311" y="241433"/>
            <a:ext cx="596701" cy="598667"/>
            <a:chOff x="1492272" y="1549837"/>
            <a:chExt cx="975001" cy="978213"/>
          </a:xfrm>
        </p:grpSpPr>
        <p:sp>
          <p:nvSpPr>
            <p:cNvPr id="10" name="Google Shape;10;p2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" name="Google Shape;19;p2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1218202" y="2799049"/>
            <a:ext cx="136651" cy="138188"/>
          </a:xfrm>
          <a:custGeom>
            <a:rect b="b" l="l" r="r" t="t"/>
            <a:pathLst>
              <a:path extrusionOk="0" fill="none" h="989" w="978">
                <a:moveTo>
                  <a:pt x="977" y="488"/>
                </a:moveTo>
                <a:cubicBezTo>
                  <a:pt x="977" y="762"/>
                  <a:pt x="763" y="988"/>
                  <a:pt x="489" y="988"/>
                </a:cubicBezTo>
                <a:cubicBezTo>
                  <a:pt x="215" y="988"/>
                  <a:pt x="1" y="762"/>
                  <a:pt x="1" y="488"/>
                </a:cubicBezTo>
                <a:cubicBezTo>
                  <a:pt x="1" y="226"/>
                  <a:pt x="215" y="0"/>
                  <a:pt x="489" y="0"/>
                </a:cubicBezTo>
                <a:cubicBezTo>
                  <a:pt x="763" y="0"/>
                  <a:pt x="977" y="226"/>
                  <a:pt x="977" y="488"/>
                </a:cubicBezTo>
                <a:close/>
              </a:path>
            </a:pathLst>
          </a:custGeom>
          <a:noFill/>
          <a:ln cap="flat" cmpd="sng" w="177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" name="Google Shape;25;p2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" name="Google Shape;26;p2"/>
          <p:cNvGrpSpPr/>
          <p:nvPr/>
        </p:nvGrpSpPr>
        <p:grpSpPr>
          <a:xfrm>
            <a:off x="7734190" y="241436"/>
            <a:ext cx="1044864" cy="1179698"/>
            <a:chOff x="7610865" y="257811"/>
            <a:chExt cx="1044864" cy="1179698"/>
          </a:xfrm>
        </p:grpSpPr>
        <p:sp>
          <p:nvSpPr>
            <p:cNvPr id="27" name="Google Shape;27;p2"/>
            <p:cNvSpPr/>
            <p:nvPr/>
          </p:nvSpPr>
          <p:spPr>
            <a:xfrm>
              <a:off x="7610865" y="376018"/>
              <a:ext cx="966618" cy="1061491"/>
            </a:xfrm>
            <a:custGeom>
              <a:rect b="b" l="l" r="r" t="t"/>
              <a:pathLst>
                <a:path extrusionOk="0" h="7597" w="6918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lnTo>
                    <a:pt x="0" y="7239"/>
                  </a:lnTo>
                  <a:cubicBezTo>
                    <a:pt x="0" y="7430"/>
                    <a:pt x="155" y="7596"/>
                    <a:pt x="357" y="7596"/>
                  </a:cubicBezTo>
                  <a:lnTo>
                    <a:pt x="6549" y="7596"/>
                  </a:lnTo>
                  <a:cubicBezTo>
                    <a:pt x="6763" y="7596"/>
                    <a:pt x="6918" y="7430"/>
                    <a:pt x="6906" y="7215"/>
                  </a:cubicBezTo>
                  <a:lnTo>
                    <a:pt x="6906" y="357"/>
                  </a:lnTo>
                  <a:cubicBezTo>
                    <a:pt x="6906" y="167"/>
                    <a:pt x="6763" y="0"/>
                    <a:pt x="65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331147" y="257811"/>
              <a:ext cx="324581" cy="324581"/>
            </a:xfrm>
            <a:custGeom>
              <a:rect b="b" l="l" r="r" t="t"/>
              <a:pathLst>
                <a:path extrusionOk="0" h="2323" w="2323">
                  <a:moveTo>
                    <a:pt x="1155" y="1"/>
                  </a:moveTo>
                  <a:cubicBezTo>
                    <a:pt x="512" y="1"/>
                    <a:pt x="0" y="513"/>
                    <a:pt x="0" y="1156"/>
                  </a:cubicBezTo>
                  <a:cubicBezTo>
                    <a:pt x="0" y="1799"/>
                    <a:pt x="512" y="2323"/>
                    <a:pt x="1155" y="2323"/>
                  </a:cubicBezTo>
                  <a:cubicBezTo>
                    <a:pt x="1798" y="2323"/>
                    <a:pt x="2322" y="1799"/>
                    <a:pt x="2322" y="1156"/>
                  </a:cubicBezTo>
                  <a:cubicBezTo>
                    <a:pt x="2322" y="513"/>
                    <a:pt x="1798" y="1"/>
                    <a:pt x="1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397656" y="380909"/>
              <a:ext cx="78386" cy="78386"/>
            </a:xfrm>
            <a:custGeom>
              <a:rect b="b" l="l" r="r" t="t"/>
              <a:pathLst>
                <a:path extrusionOk="0" h="561" w="561">
                  <a:moveTo>
                    <a:pt x="560" y="1"/>
                  </a:moveTo>
                  <a:lnTo>
                    <a:pt x="1" y="203"/>
                  </a:lnTo>
                  <a:lnTo>
                    <a:pt x="1" y="358"/>
                  </a:lnTo>
                  <a:lnTo>
                    <a:pt x="560" y="561"/>
                  </a:lnTo>
                  <a:lnTo>
                    <a:pt x="560" y="418"/>
                  </a:lnTo>
                  <a:lnTo>
                    <a:pt x="179" y="263"/>
                  </a:lnTo>
                  <a:lnTo>
                    <a:pt x="560" y="120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10834" y="376018"/>
              <a:ext cx="79923" cy="79923"/>
            </a:xfrm>
            <a:custGeom>
              <a:rect b="b" l="l" r="r" t="t"/>
              <a:pathLst>
                <a:path extrusionOk="0" h="572" w="572">
                  <a:moveTo>
                    <a:pt x="0" y="0"/>
                  </a:moveTo>
                  <a:lnTo>
                    <a:pt x="0" y="119"/>
                  </a:lnTo>
                  <a:lnTo>
                    <a:pt x="393" y="274"/>
                  </a:lnTo>
                  <a:lnTo>
                    <a:pt x="0" y="417"/>
                  </a:lnTo>
                  <a:lnTo>
                    <a:pt x="0" y="572"/>
                  </a:lnTo>
                  <a:lnTo>
                    <a:pt x="572" y="357"/>
                  </a:lnTo>
                  <a:lnTo>
                    <a:pt x="572" y="2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" name="Google Shape;31;p2"/>
            <p:cNvGrpSpPr/>
            <p:nvPr/>
          </p:nvGrpSpPr>
          <p:grpSpPr>
            <a:xfrm>
              <a:off x="7758834" y="670418"/>
              <a:ext cx="658943" cy="462629"/>
              <a:chOff x="7758834" y="670418"/>
              <a:chExt cx="658943" cy="462629"/>
            </a:xfrm>
          </p:grpSpPr>
          <p:sp>
            <p:nvSpPr>
              <p:cNvPr id="32" name="Google Shape;32;p2"/>
              <p:cNvSpPr/>
              <p:nvPr/>
            </p:nvSpPr>
            <p:spPr>
              <a:xfrm>
                <a:off x="7758834" y="670418"/>
                <a:ext cx="658943" cy="140"/>
              </a:xfrm>
              <a:custGeom>
                <a:rect b="b" l="l" r="r" t="t"/>
                <a:pathLst>
                  <a:path extrusionOk="0" fill="none" h="1" w="4716">
                    <a:moveTo>
                      <a:pt x="1" y="1"/>
                    </a:moveTo>
                    <a:lnTo>
                      <a:pt x="4716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758834" y="780242"/>
                <a:ext cx="347915" cy="140"/>
              </a:xfrm>
              <a:custGeom>
                <a:rect b="b" l="l" r="r" t="t"/>
                <a:pathLst>
                  <a:path extrusionOk="0" fill="none" h="1" w="2490">
                    <a:moveTo>
                      <a:pt x="1" y="0"/>
                    </a:moveTo>
                    <a:lnTo>
                      <a:pt x="2489" y="0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7903589" y="901663"/>
                <a:ext cx="324581" cy="140"/>
              </a:xfrm>
              <a:custGeom>
                <a:rect b="b" l="l" r="r" t="t"/>
                <a:pathLst>
                  <a:path extrusionOk="0" fill="none" h="1" w="2323">
                    <a:moveTo>
                      <a:pt x="1" y="1"/>
                    </a:moveTo>
                    <a:lnTo>
                      <a:pt x="2322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758834" y="1009810"/>
                <a:ext cx="658943" cy="140"/>
              </a:xfrm>
              <a:custGeom>
                <a:rect b="b" l="l" r="r" t="t"/>
                <a:pathLst>
                  <a:path extrusionOk="0" fill="none" h="1" w="4716">
                    <a:moveTo>
                      <a:pt x="1" y="1"/>
                    </a:moveTo>
                    <a:lnTo>
                      <a:pt x="4716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758834" y="1132907"/>
                <a:ext cx="196453" cy="140"/>
              </a:xfrm>
              <a:custGeom>
                <a:rect b="b" l="l" r="r" t="t"/>
                <a:pathLst>
                  <a:path extrusionOk="0" fill="none" h="1" w="1406">
                    <a:moveTo>
                      <a:pt x="1" y="1"/>
                    </a:moveTo>
                    <a:lnTo>
                      <a:pt x="1406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8006706" y="1132907"/>
                <a:ext cx="411071" cy="140"/>
              </a:xfrm>
              <a:custGeom>
                <a:rect b="b" l="l" r="r" t="t"/>
                <a:pathLst>
                  <a:path extrusionOk="0" fill="none" h="1" w="2942">
                    <a:moveTo>
                      <a:pt x="1" y="1"/>
                    </a:moveTo>
                    <a:lnTo>
                      <a:pt x="2942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7758834" y="901663"/>
                <a:ext cx="86629" cy="140"/>
              </a:xfrm>
              <a:custGeom>
                <a:rect b="b" l="l" r="r" t="t"/>
                <a:pathLst>
                  <a:path extrusionOk="0" fill="none" h="1" w="620">
                    <a:moveTo>
                      <a:pt x="1" y="1"/>
                    </a:moveTo>
                    <a:lnTo>
                      <a:pt x="620" y="1"/>
                    </a:lnTo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39" name="Google Shape;39;p2"/>
          <p:cNvCxnSpPr/>
          <p:nvPr/>
        </p:nvCxnSpPr>
        <p:spPr>
          <a:xfrm>
            <a:off x="-45600" y="4986140"/>
            <a:ext cx="9235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0" name="Google Shape;40;p2"/>
          <p:cNvGrpSpPr/>
          <p:nvPr/>
        </p:nvGrpSpPr>
        <p:grpSpPr>
          <a:xfrm>
            <a:off x="309975" y="1703725"/>
            <a:ext cx="1328950" cy="1739400"/>
            <a:chOff x="309975" y="1703725"/>
            <a:chExt cx="1328950" cy="1739400"/>
          </a:xfrm>
        </p:grpSpPr>
        <p:sp>
          <p:nvSpPr>
            <p:cNvPr id="41" name="Google Shape;41;p2"/>
            <p:cNvSpPr/>
            <p:nvPr/>
          </p:nvSpPr>
          <p:spPr>
            <a:xfrm>
              <a:off x="1174929" y="1864291"/>
              <a:ext cx="116205" cy="117618"/>
            </a:xfrm>
            <a:custGeom>
              <a:rect b="b" l="l" r="r" t="t"/>
              <a:pathLst>
                <a:path extrusionOk="0" fill="none" h="2081" w="2056">
                  <a:moveTo>
                    <a:pt x="2056" y="2081"/>
                  </a:moveTo>
                  <a:lnTo>
                    <a:pt x="1" y="2081"/>
                  </a:lnTo>
                  <a:lnTo>
                    <a:pt x="1" y="0"/>
                  </a:lnTo>
                  <a:lnTo>
                    <a:pt x="2056" y="0"/>
                  </a:lnTo>
                  <a:close/>
                </a:path>
              </a:pathLst>
            </a:custGeom>
            <a:noFill/>
            <a:ln cap="flat" cmpd="sng" w="5025">
              <a:solidFill>
                <a:srgbClr val="D59090"/>
              </a:solidFill>
              <a:prstDash val="solid"/>
              <a:miter lim="250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27125" y="1703725"/>
              <a:ext cx="811800" cy="1739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D5909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" name="Google Shape;43;p2"/>
            <p:cNvGrpSpPr/>
            <p:nvPr/>
          </p:nvGrpSpPr>
          <p:grpSpPr>
            <a:xfrm>
              <a:off x="309975" y="2355900"/>
              <a:ext cx="1044900" cy="348600"/>
              <a:chOff x="78063" y="2355888"/>
              <a:chExt cx="1425900" cy="348600"/>
            </a:xfrm>
          </p:grpSpPr>
          <p:sp>
            <p:nvSpPr>
              <p:cNvPr id="44" name="Google Shape;44;p2"/>
              <p:cNvSpPr/>
              <p:nvPr/>
            </p:nvSpPr>
            <p:spPr>
              <a:xfrm>
                <a:off x="78063" y="2355888"/>
                <a:ext cx="1425900" cy="348600"/>
              </a:xfrm>
              <a:prstGeom prst="roundRect">
                <a:avLst>
                  <a:gd fmla="val 16667" name="adj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5" name="Google Shape;45;p2"/>
              <p:cNvGrpSpPr/>
              <p:nvPr/>
            </p:nvGrpSpPr>
            <p:grpSpPr>
              <a:xfrm>
                <a:off x="154263" y="2475522"/>
                <a:ext cx="998700" cy="109330"/>
                <a:chOff x="154263" y="2487118"/>
                <a:chExt cx="998700" cy="109330"/>
              </a:xfrm>
            </p:grpSpPr>
            <p:cxnSp>
              <p:nvCxnSpPr>
                <p:cNvPr id="46" name="Google Shape;46;p2"/>
                <p:cNvCxnSpPr/>
                <p:nvPr/>
              </p:nvCxnSpPr>
              <p:spPr>
                <a:xfrm>
                  <a:off x="154263" y="2487118"/>
                  <a:ext cx="9987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" name="Google Shape;47;p2"/>
                <p:cNvCxnSpPr/>
                <p:nvPr/>
              </p:nvCxnSpPr>
              <p:spPr>
                <a:xfrm>
                  <a:off x="154263" y="2596448"/>
                  <a:ext cx="7320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48" name="Google Shape;48;p2"/>
          <p:cNvGrpSpPr/>
          <p:nvPr/>
        </p:nvGrpSpPr>
        <p:grpSpPr>
          <a:xfrm>
            <a:off x="6992140" y="2704552"/>
            <a:ext cx="885193" cy="2290305"/>
            <a:chOff x="6987125" y="1724275"/>
            <a:chExt cx="1323554" cy="3424499"/>
          </a:xfrm>
        </p:grpSpPr>
        <p:sp>
          <p:nvSpPr>
            <p:cNvPr id="49" name="Google Shape;49;p2"/>
            <p:cNvSpPr/>
            <p:nvPr/>
          </p:nvSpPr>
          <p:spPr>
            <a:xfrm>
              <a:off x="7870220" y="4586508"/>
              <a:ext cx="152910" cy="435238"/>
            </a:xfrm>
            <a:custGeom>
              <a:rect b="b" l="l" r="r" t="t"/>
              <a:pathLst>
                <a:path extrusionOk="0" h="2001" w="703">
                  <a:moveTo>
                    <a:pt x="0" y="1"/>
                  </a:moveTo>
                  <a:lnTo>
                    <a:pt x="0" y="2001"/>
                  </a:lnTo>
                  <a:lnTo>
                    <a:pt x="703" y="2001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70220" y="4993037"/>
              <a:ext cx="396303" cy="155737"/>
            </a:xfrm>
            <a:custGeom>
              <a:rect b="b" l="l" r="r" t="t"/>
              <a:pathLst>
                <a:path extrusionOk="0" h="716" w="1822">
                  <a:moveTo>
                    <a:pt x="0" y="1"/>
                  </a:moveTo>
                  <a:lnTo>
                    <a:pt x="0" y="715"/>
                  </a:lnTo>
                  <a:lnTo>
                    <a:pt x="1822" y="715"/>
                  </a:lnTo>
                  <a:cubicBezTo>
                    <a:pt x="1822" y="549"/>
                    <a:pt x="1726" y="394"/>
                    <a:pt x="1584" y="310"/>
                  </a:cubicBezTo>
                  <a:lnTo>
                    <a:pt x="9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969841" y="4937789"/>
              <a:ext cx="115498" cy="63295"/>
            </a:xfrm>
            <a:custGeom>
              <a:rect b="b" l="l" r="r" t="t"/>
              <a:pathLst>
                <a:path extrusionOk="0" h="291" w="531">
                  <a:moveTo>
                    <a:pt x="264" y="1"/>
                  </a:moveTo>
                  <a:cubicBezTo>
                    <a:pt x="174" y="1"/>
                    <a:pt x="1" y="34"/>
                    <a:pt x="18" y="291"/>
                  </a:cubicBezTo>
                  <a:lnTo>
                    <a:pt x="530" y="291"/>
                  </a:lnTo>
                  <a:lnTo>
                    <a:pt x="316" y="5"/>
                  </a:lnTo>
                  <a:cubicBezTo>
                    <a:pt x="316" y="5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13232" y="3068931"/>
              <a:ext cx="352366" cy="1608486"/>
            </a:xfrm>
            <a:custGeom>
              <a:rect b="b" l="l" r="r" t="t"/>
              <a:pathLst>
                <a:path extrusionOk="0" h="7395" w="1620">
                  <a:moveTo>
                    <a:pt x="1084" y="1"/>
                  </a:moveTo>
                  <a:lnTo>
                    <a:pt x="0" y="632"/>
                  </a:lnTo>
                  <a:lnTo>
                    <a:pt x="95" y="7394"/>
                  </a:lnTo>
                  <a:lnTo>
                    <a:pt x="1619" y="7394"/>
                  </a:lnTo>
                  <a:cubicBezTo>
                    <a:pt x="1619" y="7394"/>
                    <a:pt x="1560" y="3203"/>
                    <a:pt x="1560" y="1941"/>
                  </a:cubicBezTo>
                  <a:cubicBezTo>
                    <a:pt x="1560" y="679"/>
                    <a:pt x="1084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618995" y="4583898"/>
              <a:ext cx="152910" cy="435238"/>
            </a:xfrm>
            <a:custGeom>
              <a:rect b="b" l="l" r="r" t="t"/>
              <a:pathLst>
                <a:path extrusionOk="0" h="2001" w="703">
                  <a:moveTo>
                    <a:pt x="0" y="1"/>
                  </a:moveTo>
                  <a:lnTo>
                    <a:pt x="0" y="2001"/>
                  </a:lnTo>
                  <a:lnTo>
                    <a:pt x="703" y="2001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377993" y="4993037"/>
              <a:ext cx="396521" cy="155737"/>
            </a:xfrm>
            <a:custGeom>
              <a:rect b="b" l="l" r="r" t="t"/>
              <a:pathLst>
                <a:path extrusionOk="0" h="716" w="1823">
                  <a:moveTo>
                    <a:pt x="918" y="1"/>
                  </a:moveTo>
                  <a:lnTo>
                    <a:pt x="239" y="310"/>
                  </a:lnTo>
                  <a:cubicBezTo>
                    <a:pt x="96" y="394"/>
                    <a:pt x="1" y="549"/>
                    <a:pt x="1" y="715"/>
                  </a:cubicBezTo>
                  <a:lnTo>
                    <a:pt x="1823" y="715"/>
                  </a:lnTo>
                  <a:lnTo>
                    <a:pt x="18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559397" y="4937789"/>
              <a:ext cx="115280" cy="63295"/>
            </a:xfrm>
            <a:custGeom>
              <a:rect b="b" l="l" r="r" t="t"/>
              <a:pathLst>
                <a:path extrusionOk="0" h="291" w="530">
                  <a:moveTo>
                    <a:pt x="267" y="1"/>
                  </a:moveTo>
                  <a:cubicBezTo>
                    <a:pt x="236" y="1"/>
                    <a:pt x="215" y="5"/>
                    <a:pt x="215" y="5"/>
                  </a:cubicBezTo>
                  <a:lnTo>
                    <a:pt x="0" y="291"/>
                  </a:lnTo>
                  <a:lnTo>
                    <a:pt x="512" y="291"/>
                  </a:lnTo>
                  <a:cubicBezTo>
                    <a:pt x="530" y="34"/>
                    <a:pt x="357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517852" y="3068931"/>
              <a:ext cx="305819" cy="1603266"/>
            </a:xfrm>
            <a:custGeom>
              <a:rect b="b" l="l" r="r" t="t"/>
              <a:pathLst>
                <a:path extrusionOk="0" h="7371" w="1406">
                  <a:moveTo>
                    <a:pt x="358" y="1"/>
                  </a:moveTo>
                  <a:cubicBezTo>
                    <a:pt x="358" y="1"/>
                    <a:pt x="37" y="644"/>
                    <a:pt x="37" y="1906"/>
                  </a:cubicBezTo>
                  <a:cubicBezTo>
                    <a:pt x="37" y="3180"/>
                    <a:pt x="1" y="7371"/>
                    <a:pt x="1" y="7371"/>
                  </a:cubicBezTo>
                  <a:lnTo>
                    <a:pt x="1358" y="7371"/>
                  </a:lnTo>
                  <a:lnTo>
                    <a:pt x="1406" y="632"/>
                  </a:lnTo>
                  <a:lnTo>
                    <a:pt x="3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595721" y="3068931"/>
              <a:ext cx="453291" cy="251442"/>
            </a:xfrm>
            <a:custGeom>
              <a:rect b="b" l="l" r="r" t="t"/>
              <a:pathLst>
                <a:path extrusionOk="0" h="1156" w="2084">
                  <a:moveTo>
                    <a:pt x="0" y="1"/>
                  </a:moveTo>
                  <a:lnTo>
                    <a:pt x="0" y="1155"/>
                  </a:lnTo>
                  <a:lnTo>
                    <a:pt x="2084" y="1155"/>
                  </a:lnTo>
                  <a:lnTo>
                    <a:pt x="20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541126" y="2367021"/>
              <a:ext cx="510931" cy="702122"/>
            </a:xfrm>
            <a:custGeom>
              <a:rect b="b" l="l" r="r" t="t"/>
              <a:pathLst>
                <a:path extrusionOk="0" h="3228" w="2349">
                  <a:moveTo>
                    <a:pt x="1323" y="1"/>
                  </a:moveTo>
                  <a:cubicBezTo>
                    <a:pt x="1240" y="1"/>
                    <a:pt x="729" y="21"/>
                    <a:pt x="358" y="501"/>
                  </a:cubicBezTo>
                  <a:cubicBezTo>
                    <a:pt x="1" y="977"/>
                    <a:pt x="239" y="3228"/>
                    <a:pt x="239" y="3228"/>
                  </a:cubicBezTo>
                  <a:lnTo>
                    <a:pt x="2323" y="3228"/>
                  </a:lnTo>
                  <a:lnTo>
                    <a:pt x="2347" y="549"/>
                  </a:lnTo>
                  <a:cubicBezTo>
                    <a:pt x="2347" y="549"/>
                    <a:pt x="2347" y="549"/>
                    <a:pt x="2347" y="549"/>
                  </a:cubicBezTo>
                  <a:cubicBezTo>
                    <a:pt x="2349" y="549"/>
                    <a:pt x="1923" y="36"/>
                    <a:pt x="1334" y="1"/>
                  </a:cubicBezTo>
                  <a:cubicBezTo>
                    <a:pt x="1334" y="1"/>
                    <a:pt x="1331" y="1"/>
                    <a:pt x="1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919378" y="2670232"/>
              <a:ext cx="106362" cy="121806"/>
            </a:xfrm>
            <a:custGeom>
              <a:rect b="b" l="l" r="r" t="t"/>
              <a:pathLst>
                <a:path extrusionOk="0" h="560" w="489">
                  <a:moveTo>
                    <a:pt x="131" y="0"/>
                  </a:moveTo>
                  <a:lnTo>
                    <a:pt x="0" y="476"/>
                  </a:lnTo>
                  <a:lnTo>
                    <a:pt x="488" y="56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9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699257" y="2877303"/>
              <a:ext cx="349756" cy="194454"/>
            </a:xfrm>
            <a:custGeom>
              <a:rect b="b" l="l" r="r" t="t"/>
              <a:pathLst>
                <a:path extrusionOk="0" h="894" w="1608">
                  <a:moveTo>
                    <a:pt x="250" y="1"/>
                  </a:moveTo>
                  <a:lnTo>
                    <a:pt x="0" y="536"/>
                  </a:lnTo>
                  <a:lnTo>
                    <a:pt x="1608" y="893"/>
                  </a:lnTo>
                  <a:lnTo>
                    <a:pt x="1608" y="596"/>
                  </a:lnTo>
                  <a:lnTo>
                    <a:pt x="1608" y="322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rgbClr val="19131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987125" y="2394428"/>
              <a:ext cx="852204" cy="776293"/>
            </a:xfrm>
            <a:custGeom>
              <a:rect b="b" l="l" r="r" t="t"/>
              <a:pathLst>
                <a:path extrusionOk="0" h="3569" w="3918">
                  <a:moveTo>
                    <a:pt x="1960" y="0"/>
                  </a:moveTo>
                  <a:cubicBezTo>
                    <a:pt x="1503" y="0"/>
                    <a:pt x="1048" y="173"/>
                    <a:pt x="703" y="518"/>
                  </a:cubicBezTo>
                  <a:cubicBezTo>
                    <a:pt x="0" y="1220"/>
                    <a:pt x="0" y="2351"/>
                    <a:pt x="703" y="3042"/>
                  </a:cubicBezTo>
                  <a:cubicBezTo>
                    <a:pt x="1048" y="3393"/>
                    <a:pt x="1503" y="3569"/>
                    <a:pt x="1960" y="3569"/>
                  </a:cubicBezTo>
                  <a:cubicBezTo>
                    <a:pt x="2417" y="3569"/>
                    <a:pt x="2875" y="3393"/>
                    <a:pt x="3227" y="3042"/>
                  </a:cubicBezTo>
                  <a:cubicBezTo>
                    <a:pt x="3917" y="2351"/>
                    <a:pt x="3917" y="1220"/>
                    <a:pt x="3227" y="518"/>
                  </a:cubicBezTo>
                  <a:cubicBezTo>
                    <a:pt x="2875" y="173"/>
                    <a:pt x="2417" y="0"/>
                    <a:pt x="19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947872" y="2488828"/>
              <a:ext cx="362807" cy="527244"/>
            </a:xfrm>
            <a:custGeom>
              <a:rect b="b" l="l" r="r" t="t"/>
              <a:pathLst>
                <a:path extrusionOk="0" h="2424" w="1668">
                  <a:moveTo>
                    <a:pt x="488" y="1"/>
                  </a:moveTo>
                  <a:cubicBezTo>
                    <a:pt x="488" y="1"/>
                    <a:pt x="0" y="798"/>
                    <a:pt x="0" y="810"/>
                  </a:cubicBezTo>
                  <a:cubicBezTo>
                    <a:pt x="0" y="834"/>
                    <a:pt x="619" y="1834"/>
                    <a:pt x="869" y="2227"/>
                  </a:cubicBezTo>
                  <a:cubicBezTo>
                    <a:pt x="952" y="2360"/>
                    <a:pt x="1087" y="2423"/>
                    <a:pt x="1221" y="2423"/>
                  </a:cubicBezTo>
                  <a:cubicBezTo>
                    <a:pt x="1376" y="2423"/>
                    <a:pt x="1531" y="2339"/>
                    <a:pt x="1608" y="2179"/>
                  </a:cubicBezTo>
                  <a:cubicBezTo>
                    <a:pt x="1667" y="2048"/>
                    <a:pt x="1667" y="1906"/>
                    <a:pt x="1596" y="1763"/>
                  </a:cubicBezTo>
                  <a:cubicBezTo>
                    <a:pt x="786" y="334"/>
                    <a:pt x="488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618995" y="2765937"/>
              <a:ext cx="168570" cy="158130"/>
            </a:xfrm>
            <a:custGeom>
              <a:rect b="b" l="l" r="r" t="t"/>
              <a:pathLst>
                <a:path extrusionOk="0" h="727" w="775">
                  <a:moveTo>
                    <a:pt x="191" y="0"/>
                  </a:moveTo>
                  <a:cubicBezTo>
                    <a:pt x="187" y="0"/>
                    <a:pt x="0" y="667"/>
                    <a:pt x="0" y="667"/>
                  </a:cubicBezTo>
                  <a:lnTo>
                    <a:pt x="667" y="727"/>
                  </a:lnTo>
                  <a:lnTo>
                    <a:pt x="774" y="227"/>
                  </a:lnTo>
                  <a:cubicBezTo>
                    <a:pt x="774" y="227"/>
                    <a:pt x="203" y="1"/>
                    <a:pt x="191" y="1"/>
                  </a:cubicBezTo>
                  <a:cubicBezTo>
                    <a:pt x="191" y="0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688816" y="2728960"/>
              <a:ext cx="98750" cy="86351"/>
            </a:xfrm>
            <a:custGeom>
              <a:rect b="b" l="l" r="r" t="t"/>
              <a:pathLst>
                <a:path extrusionOk="0" h="397" w="454">
                  <a:moveTo>
                    <a:pt x="71" y="1"/>
                  </a:moveTo>
                  <a:cubicBezTo>
                    <a:pt x="54" y="1"/>
                    <a:pt x="36" y="10"/>
                    <a:pt x="24" y="28"/>
                  </a:cubicBezTo>
                  <a:cubicBezTo>
                    <a:pt x="1" y="40"/>
                    <a:pt x="1" y="63"/>
                    <a:pt x="1" y="87"/>
                  </a:cubicBezTo>
                  <a:lnTo>
                    <a:pt x="155" y="385"/>
                  </a:lnTo>
                  <a:lnTo>
                    <a:pt x="453" y="397"/>
                  </a:lnTo>
                  <a:cubicBezTo>
                    <a:pt x="417" y="385"/>
                    <a:pt x="215" y="123"/>
                    <a:pt x="108" y="28"/>
                  </a:cubicBezTo>
                  <a:cubicBezTo>
                    <a:pt x="102" y="10"/>
                    <a:pt x="87" y="1"/>
                    <a:pt x="71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85281" y="2739183"/>
              <a:ext cx="88309" cy="63295"/>
            </a:xfrm>
            <a:custGeom>
              <a:rect b="b" l="l" r="r" t="t"/>
              <a:pathLst>
                <a:path extrusionOk="0" h="291" w="406">
                  <a:moveTo>
                    <a:pt x="87" y="0"/>
                  </a:moveTo>
                  <a:cubicBezTo>
                    <a:pt x="63" y="0"/>
                    <a:pt x="33" y="16"/>
                    <a:pt x="24" y="52"/>
                  </a:cubicBezTo>
                  <a:cubicBezTo>
                    <a:pt x="0" y="76"/>
                    <a:pt x="24" y="112"/>
                    <a:pt x="48" y="124"/>
                  </a:cubicBezTo>
                  <a:lnTo>
                    <a:pt x="405" y="290"/>
                  </a:lnTo>
                  <a:lnTo>
                    <a:pt x="358" y="112"/>
                  </a:lnTo>
                  <a:lnTo>
                    <a:pt x="108" y="4"/>
                  </a:lnTo>
                  <a:cubicBezTo>
                    <a:pt x="102" y="2"/>
                    <a:pt x="95" y="0"/>
                    <a:pt x="87" y="0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554177" y="2781381"/>
              <a:ext cx="103752" cy="57205"/>
            </a:xfrm>
            <a:custGeom>
              <a:rect b="b" l="l" r="r" t="t"/>
              <a:pathLst>
                <a:path extrusionOk="0" h="263" w="477">
                  <a:moveTo>
                    <a:pt x="72" y="1"/>
                  </a:moveTo>
                  <a:cubicBezTo>
                    <a:pt x="48" y="1"/>
                    <a:pt x="1" y="25"/>
                    <a:pt x="1" y="49"/>
                  </a:cubicBezTo>
                  <a:cubicBezTo>
                    <a:pt x="1" y="84"/>
                    <a:pt x="12" y="108"/>
                    <a:pt x="48" y="120"/>
                  </a:cubicBezTo>
                  <a:lnTo>
                    <a:pt x="477" y="263"/>
                  </a:lnTo>
                  <a:lnTo>
                    <a:pt x="477" y="263"/>
                  </a:lnTo>
                  <a:lnTo>
                    <a:pt x="441" y="84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56787" y="2833366"/>
              <a:ext cx="93529" cy="41544"/>
            </a:xfrm>
            <a:custGeom>
              <a:rect b="b" l="l" r="r" t="t"/>
              <a:pathLst>
                <a:path extrusionOk="0" h="191" w="430">
                  <a:moveTo>
                    <a:pt x="72" y="0"/>
                  </a:moveTo>
                  <a:cubicBezTo>
                    <a:pt x="36" y="0"/>
                    <a:pt x="0" y="36"/>
                    <a:pt x="0" y="60"/>
                  </a:cubicBezTo>
                  <a:cubicBezTo>
                    <a:pt x="0" y="95"/>
                    <a:pt x="12" y="119"/>
                    <a:pt x="60" y="143"/>
                  </a:cubicBezTo>
                  <a:lnTo>
                    <a:pt x="429" y="191"/>
                  </a:lnTo>
                  <a:lnTo>
                    <a:pt x="417" y="36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67227" y="2872083"/>
              <a:ext cx="83089" cy="36542"/>
            </a:xfrm>
            <a:custGeom>
              <a:rect b="b" l="l" r="r" t="t"/>
              <a:pathLst>
                <a:path extrusionOk="0" h="168" w="382">
                  <a:moveTo>
                    <a:pt x="381" y="1"/>
                  </a:moveTo>
                  <a:lnTo>
                    <a:pt x="60" y="36"/>
                  </a:lnTo>
                  <a:cubicBezTo>
                    <a:pt x="24" y="36"/>
                    <a:pt x="0" y="48"/>
                    <a:pt x="0" y="84"/>
                  </a:cubicBezTo>
                  <a:cubicBezTo>
                    <a:pt x="0" y="108"/>
                    <a:pt x="12" y="144"/>
                    <a:pt x="48" y="144"/>
                  </a:cubicBezTo>
                  <a:lnTo>
                    <a:pt x="250" y="167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66468" y="2815095"/>
              <a:ext cx="127243" cy="114193"/>
            </a:xfrm>
            <a:custGeom>
              <a:rect b="b" l="l" r="r" t="t"/>
              <a:pathLst>
                <a:path extrusionOk="0" h="525" w="585">
                  <a:moveTo>
                    <a:pt x="96" y="1"/>
                  </a:moveTo>
                  <a:lnTo>
                    <a:pt x="1" y="489"/>
                  </a:lnTo>
                  <a:lnTo>
                    <a:pt x="406" y="525"/>
                  </a:lnTo>
                  <a:lnTo>
                    <a:pt x="584" y="60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789741" y="2755497"/>
              <a:ext cx="520501" cy="273410"/>
            </a:xfrm>
            <a:custGeom>
              <a:rect b="b" l="l" r="r" t="t"/>
              <a:pathLst>
                <a:path extrusionOk="0" h="1257" w="2393">
                  <a:moveTo>
                    <a:pt x="227" y="1"/>
                  </a:moveTo>
                  <a:lnTo>
                    <a:pt x="1" y="953"/>
                  </a:lnTo>
                  <a:lnTo>
                    <a:pt x="1835" y="1251"/>
                  </a:lnTo>
                  <a:cubicBezTo>
                    <a:pt x="1860" y="1255"/>
                    <a:pt x="1885" y="1257"/>
                    <a:pt x="1910" y="1257"/>
                  </a:cubicBezTo>
                  <a:cubicBezTo>
                    <a:pt x="2184" y="1257"/>
                    <a:pt x="2392" y="1023"/>
                    <a:pt x="2370" y="739"/>
                  </a:cubicBezTo>
                  <a:cubicBezTo>
                    <a:pt x="2335" y="513"/>
                    <a:pt x="2180" y="346"/>
                    <a:pt x="1966" y="299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844337" y="1724275"/>
              <a:ext cx="305602" cy="270800"/>
            </a:xfrm>
            <a:custGeom>
              <a:rect b="b" l="l" r="r" t="t"/>
              <a:pathLst>
                <a:path extrusionOk="0" h="1245" w="1405">
                  <a:moveTo>
                    <a:pt x="704" y="1"/>
                  </a:moveTo>
                  <a:cubicBezTo>
                    <a:pt x="451" y="1"/>
                    <a:pt x="212" y="159"/>
                    <a:pt x="119" y="420"/>
                  </a:cubicBezTo>
                  <a:cubicBezTo>
                    <a:pt x="0" y="730"/>
                    <a:pt x="167" y="1087"/>
                    <a:pt x="500" y="1206"/>
                  </a:cubicBezTo>
                  <a:cubicBezTo>
                    <a:pt x="568" y="1232"/>
                    <a:pt x="638" y="1244"/>
                    <a:pt x="708" y="1244"/>
                  </a:cubicBezTo>
                  <a:cubicBezTo>
                    <a:pt x="955" y="1244"/>
                    <a:pt x="1193" y="1088"/>
                    <a:pt x="1286" y="837"/>
                  </a:cubicBezTo>
                  <a:cubicBezTo>
                    <a:pt x="1405" y="503"/>
                    <a:pt x="1238" y="158"/>
                    <a:pt x="917" y="39"/>
                  </a:cubicBezTo>
                  <a:cubicBezTo>
                    <a:pt x="847" y="13"/>
                    <a:pt x="775" y="1"/>
                    <a:pt x="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572230" y="1880231"/>
              <a:ext cx="461339" cy="427625"/>
            </a:xfrm>
            <a:custGeom>
              <a:rect b="b" l="l" r="r" t="t"/>
              <a:pathLst>
                <a:path extrusionOk="0" h="1966" w="2121">
                  <a:moveTo>
                    <a:pt x="1037" y="1"/>
                  </a:moveTo>
                  <a:cubicBezTo>
                    <a:pt x="501" y="1"/>
                    <a:pt x="1" y="429"/>
                    <a:pt x="84" y="989"/>
                  </a:cubicBezTo>
                  <a:cubicBezTo>
                    <a:pt x="156" y="1513"/>
                    <a:pt x="525" y="1941"/>
                    <a:pt x="1061" y="1965"/>
                  </a:cubicBezTo>
                  <a:cubicBezTo>
                    <a:pt x="1406" y="1965"/>
                    <a:pt x="2108" y="1584"/>
                    <a:pt x="2108" y="1072"/>
                  </a:cubicBezTo>
                  <a:cubicBezTo>
                    <a:pt x="2120" y="548"/>
                    <a:pt x="1751" y="13"/>
                    <a:pt x="1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719920" y="2194535"/>
              <a:ext cx="186624" cy="271888"/>
            </a:xfrm>
            <a:custGeom>
              <a:rect b="b" l="l" r="r" t="t"/>
              <a:pathLst>
                <a:path extrusionOk="0" h="1250" w="858">
                  <a:moveTo>
                    <a:pt x="562" y="1"/>
                  </a:moveTo>
                  <a:cubicBezTo>
                    <a:pt x="506" y="1"/>
                    <a:pt x="440" y="11"/>
                    <a:pt x="370" y="20"/>
                  </a:cubicBezTo>
                  <a:cubicBezTo>
                    <a:pt x="155" y="68"/>
                    <a:pt x="1" y="56"/>
                    <a:pt x="24" y="234"/>
                  </a:cubicBezTo>
                  <a:lnTo>
                    <a:pt x="131" y="949"/>
                  </a:lnTo>
                  <a:cubicBezTo>
                    <a:pt x="153" y="1124"/>
                    <a:pt x="307" y="1249"/>
                    <a:pt x="480" y="1249"/>
                  </a:cubicBezTo>
                  <a:cubicBezTo>
                    <a:pt x="494" y="1249"/>
                    <a:pt x="509" y="1248"/>
                    <a:pt x="524" y="1246"/>
                  </a:cubicBezTo>
                  <a:cubicBezTo>
                    <a:pt x="727" y="1211"/>
                    <a:pt x="858" y="1032"/>
                    <a:pt x="822" y="842"/>
                  </a:cubicBezTo>
                  <a:lnTo>
                    <a:pt x="739" y="151"/>
                  </a:lnTo>
                  <a:cubicBezTo>
                    <a:pt x="724" y="31"/>
                    <a:pt x="657" y="1"/>
                    <a:pt x="562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727751" y="2183224"/>
              <a:ext cx="155520" cy="194454"/>
            </a:xfrm>
            <a:custGeom>
              <a:rect b="b" l="l" r="r" t="t"/>
              <a:pathLst>
                <a:path extrusionOk="0" h="894" w="715">
                  <a:moveTo>
                    <a:pt x="691" y="1"/>
                  </a:moveTo>
                  <a:lnTo>
                    <a:pt x="0" y="417"/>
                  </a:lnTo>
                  <a:lnTo>
                    <a:pt x="60" y="894"/>
                  </a:lnTo>
                  <a:cubicBezTo>
                    <a:pt x="715" y="822"/>
                    <a:pt x="691" y="1"/>
                    <a:pt x="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603334" y="1939829"/>
              <a:ext cx="303209" cy="393911"/>
            </a:xfrm>
            <a:custGeom>
              <a:rect b="b" l="l" r="r" t="t"/>
              <a:pathLst>
                <a:path extrusionOk="0" h="1811" w="1394">
                  <a:moveTo>
                    <a:pt x="489" y="0"/>
                  </a:moveTo>
                  <a:cubicBezTo>
                    <a:pt x="322" y="0"/>
                    <a:pt x="13" y="286"/>
                    <a:pt x="13" y="560"/>
                  </a:cubicBezTo>
                  <a:lnTo>
                    <a:pt x="1" y="1191"/>
                  </a:lnTo>
                  <a:cubicBezTo>
                    <a:pt x="1" y="1572"/>
                    <a:pt x="298" y="1810"/>
                    <a:pt x="679" y="1810"/>
                  </a:cubicBezTo>
                  <a:cubicBezTo>
                    <a:pt x="685" y="1810"/>
                    <a:pt x="691" y="1811"/>
                    <a:pt x="697" y="1811"/>
                  </a:cubicBezTo>
                  <a:cubicBezTo>
                    <a:pt x="1025" y="1811"/>
                    <a:pt x="1382" y="1482"/>
                    <a:pt x="1382" y="1120"/>
                  </a:cubicBezTo>
                  <a:lnTo>
                    <a:pt x="1394" y="477"/>
                  </a:lnTo>
                  <a:cubicBezTo>
                    <a:pt x="1394" y="322"/>
                    <a:pt x="1263" y="179"/>
                    <a:pt x="1096" y="179"/>
                  </a:cubicBezTo>
                  <a:lnTo>
                    <a:pt x="489" y="0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745804" y="2128846"/>
              <a:ext cx="26101" cy="23491"/>
            </a:xfrm>
            <a:custGeom>
              <a:rect b="b" l="l" r="r" t="t"/>
              <a:pathLst>
                <a:path extrusionOk="0" h="108" w="120">
                  <a:moveTo>
                    <a:pt x="36" y="1"/>
                  </a:moveTo>
                  <a:cubicBezTo>
                    <a:pt x="12" y="1"/>
                    <a:pt x="1" y="24"/>
                    <a:pt x="1" y="60"/>
                  </a:cubicBezTo>
                  <a:cubicBezTo>
                    <a:pt x="1" y="84"/>
                    <a:pt x="24" y="108"/>
                    <a:pt x="60" y="108"/>
                  </a:cubicBezTo>
                  <a:cubicBezTo>
                    <a:pt x="84" y="108"/>
                    <a:pt x="120" y="72"/>
                    <a:pt x="96" y="48"/>
                  </a:cubicBezTo>
                  <a:cubicBezTo>
                    <a:pt x="96" y="13"/>
                    <a:pt x="72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634438" y="2126236"/>
              <a:ext cx="26101" cy="20881"/>
            </a:xfrm>
            <a:custGeom>
              <a:rect b="b" l="l" r="r" t="t"/>
              <a:pathLst>
                <a:path extrusionOk="0" h="96" w="120">
                  <a:moveTo>
                    <a:pt x="48" y="1"/>
                  </a:moveTo>
                  <a:cubicBezTo>
                    <a:pt x="36" y="1"/>
                    <a:pt x="1" y="25"/>
                    <a:pt x="1" y="60"/>
                  </a:cubicBezTo>
                  <a:cubicBezTo>
                    <a:pt x="1" y="84"/>
                    <a:pt x="36" y="96"/>
                    <a:pt x="60" y="96"/>
                  </a:cubicBezTo>
                  <a:cubicBezTo>
                    <a:pt x="96" y="96"/>
                    <a:pt x="120" y="72"/>
                    <a:pt x="108" y="36"/>
                  </a:cubicBezTo>
                  <a:cubicBezTo>
                    <a:pt x="108" y="13"/>
                    <a:pt x="72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680986" y="2154730"/>
              <a:ext cx="28711" cy="49375"/>
            </a:xfrm>
            <a:custGeom>
              <a:rect b="b" l="l" r="r" t="t"/>
              <a:pathLst>
                <a:path extrusionOk="0" fill="none" h="227" w="132">
                  <a:moveTo>
                    <a:pt x="13" y="1"/>
                  </a:moveTo>
                  <a:lnTo>
                    <a:pt x="1" y="144"/>
                  </a:lnTo>
                  <a:cubicBezTo>
                    <a:pt x="1" y="144"/>
                    <a:pt x="13" y="227"/>
                    <a:pt x="132" y="191"/>
                  </a:cubicBez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725140" y="2082299"/>
              <a:ext cx="77869" cy="23491"/>
            </a:xfrm>
            <a:custGeom>
              <a:rect b="b" l="l" r="r" t="t"/>
              <a:pathLst>
                <a:path extrusionOk="0" h="108" w="358">
                  <a:moveTo>
                    <a:pt x="60" y="0"/>
                  </a:moveTo>
                  <a:cubicBezTo>
                    <a:pt x="24" y="0"/>
                    <a:pt x="0" y="24"/>
                    <a:pt x="0" y="48"/>
                  </a:cubicBezTo>
                  <a:cubicBezTo>
                    <a:pt x="0" y="60"/>
                    <a:pt x="12" y="96"/>
                    <a:pt x="48" y="96"/>
                  </a:cubicBezTo>
                  <a:lnTo>
                    <a:pt x="298" y="107"/>
                  </a:lnTo>
                  <a:cubicBezTo>
                    <a:pt x="310" y="107"/>
                    <a:pt x="346" y="96"/>
                    <a:pt x="358" y="60"/>
                  </a:cubicBezTo>
                  <a:cubicBezTo>
                    <a:pt x="358" y="48"/>
                    <a:pt x="346" y="24"/>
                    <a:pt x="310" y="24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6385" y="2079689"/>
              <a:ext cx="54595" cy="23491"/>
            </a:xfrm>
            <a:custGeom>
              <a:rect b="b" l="l" r="r" t="t"/>
              <a:pathLst>
                <a:path extrusionOk="0" h="108" w="251">
                  <a:moveTo>
                    <a:pt x="60" y="0"/>
                  </a:moveTo>
                  <a:cubicBezTo>
                    <a:pt x="24" y="0"/>
                    <a:pt x="0" y="12"/>
                    <a:pt x="0" y="48"/>
                  </a:cubicBezTo>
                  <a:cubicBezTo>
                    <a:pt x="0" y="60"/>
                    <a:pt x="12" y="96"/>
                    <a:pt x="36" y="96"/>
                  </a:cubicBezTo>
                  <a:lnTo>
                    <a:pt x="203" y="108"/>
                  </a:lnTo>
                  <a:cubicBezTo>
                    <a:pt x="215" y="96"/>
                    <a:pt x="250" y="72"/>
                    <a:pt x="250" y="60"/>
                  </a:cubicBezTo>
                  <a:cubicBezTo>
                    <a:pt x="250" y="48"/>
                    <a:pt x="226" y="12"/>
                    <a:pt x="203" y="12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660322" y="2222159"/>
              <a:ext cx="98750" cy="38934"/>
            </a:xfrm>
            <a:custGeom>
              <a:rect b="b" l="l" r="r" t="t"/>
              <a:pathLst>
                <a:path extrusionOk="0" h="179" w="454">
                  <a:moveTo>
                    <a:pt x="1" y="0"/>
                  </a:moveTo>
                  <a:cubicBezTo>
                    <a:pt x="1" y="0"/>
                    <a:pt x="72" y="179"/>
                    <a:pt x="227" y="179"/>
                  </a:cubicBezTo>
                  <a:cubicBezTo>
                    <a:pt x="417" y="179"/>
                    <a:pt x="453" y="36"/>
                    <a:pt x="453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794962" y="1973543"/>
              <a:ext cx="191844" cy="186624"/>
            </a:xfrm>
            <a:custGeom>
              <a:rect b="b" l="l" r="r" t="t"/>
              <a:pathLst>
                <a:path extrusionOk="0" h="858" w="882">
                  <a:moveTo>
                    <a:pt x="275" y="0"/>
                  </a:moveTo>
                  <a:cubicBezTo>
                    <a:pt x="275" y="0"/>
                    <a:pt x="1" y="655"/>
                    <a:pt x="429" y="857"/>
                  </a:cubicBezTo>
                  <a:lnTo>
                    <a:pt x="882" y="262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851949" y="2108183"/>
              <a:ext cx="103752" cy="101142"/>
            </a:xfrm>
            <a:custGeom>
              <a:rect b="b" l="l" r="r" t="t"/>
              <a:pathLst>
                <a:path extrusionOk="0" h="465" w="477">
                  <a:moveTo>
                    <a:pt x="239" y="0"/>
                  </a:moveTo>
                  <a:cubicBezTo>
                    <a:pt x="108" y="0"/>
                    <a:pt x="1" y="96"/>
                    <a:pt x="1" y="227"/>
                  </a:cubicBezTo>
                  <a:cubicBezTo>
                    <a:pt x="1" y="358"/>
                    <a:pt x="108" y="465"/>
                    <a:pt x="239" y="465"/>
                  </a:cubicBezTo>
                  <a:cubicBezTo>
                    <a:pt x="370" y="465"/>
                    <a:pt x="477" y="381"/>
                    <a:pt x="477" y="238"/>
                  </a:cubicBezTo>
                  <a:cubicBezTo>
                    <a:pt x="477" y="119"/>
                    <a:pt x="370" y="0"/>
                    <a:pt x="239" y="0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564617" y="1918295"/>
              <a:ext cx="349756" cy="142687"/>
            </a:xfrm>
            <a:custGeom>
              <a:rect b="b" l="l" r="r" t="t"/>
              <a:pathLst>
                <a:path extrusionOk="0" h="656" w="1608">
                  <a:moveTo>
                    <a:pt x="839" y="1"/>
                  </a:moveTo>
                  <a:cubicBezTo>
                    <a:pt x="339" y="1"/>
                    <a:pt x="0" y="635"/>
                    <a:pt x="0" y="635"/>
                  </a:cubicBezTo>
                  <a:cubicBezTo>
                    <a:pt x="0" y="635"/>
                    <a:pt x="194" y="656"/>
                    <a:pt x="428" y="656"/>
                  </a:cubicBezTo>
                  <a:cubicBezTo>
                    <a:pt x="593" y="656"/>
                    <a:pt x="777" y="646"/>
                    <a:pt x="929" y="611"/>
                  </a:cubicBezTo>
                  <a:cubicBezTo>
                    <a:pt x="1262" y="540"/>
                    <a:pt x="1607" y="219"/>
                    <a:pt x="1607" y="219"/>
                  </a:cubicBezTo>
                  <a:cubicBezTo>
                    <a:pt x="1607" y="219"/>
                    <a:pt x="1429" y="64"/>
                    <a:pt x="905" y="4"/>
                  </a:cubicBezTo>
                  <a:cubicBezTo>
                    <a:pt x="883" y="2"/>
                    <a:pt x="861" y="1"/>
                    <a:pt x="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2"/>
          <p:cNvGrpSpPr/>
          <p:nvPr/>
        </p:nvGrpSpPr>
        <p:grpSpPr>
          <a:xfrm>
            <a:off x="309991" y="2795035"/>
            <a:ext cx="1044869" cy="2189169"/>
            <a:chOff x="203025" y="2343832"/>
            <a:chExt cx="1331212" cy="2789106"/>
          </a:xfrm>
        </p:grpSpPr>
        <p:sp>
          <p:nvSpPr>
            <p:cNvPr id="86" name="Google Shape;86;p2"/>
            <p:cNvSpPr/>
            <p:nvPr/>
          </p:nvSpPr>
          <p:spPr>
            <a:xfrm>
              <a:off x="457004" y="3319210"/>
              <a:ext cx="118548" cy="146272"/>
            </a:xfrm>
            <a:custGeom>
              <a:rect b="b" l="l" r="r" t="t"/>
              <a:pathLst>
                <a:path extrusionOk="0" h="823" w="667">
                  <a:moveTo>
                    <a:pt x="191" y="1"/>
                  </a:moveTo>
                  <a:lnTo>
                    <a:pt x="0" y="524"/>
                  </a:lnTo>
                  <a:lnTo>
                    <a:pt x="298" y="822"/>
                  </a:lnTo>
                  <a:lnTo>
                    <a:pt x="667" y="477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69623" y="3396345"/>
              <a:ext cx="175777" cy="156047"/>
            </a:xfrm>
            <a:custGeom>
              <a:rect b="b" l="l" r="r" t="t"/>
              <a:pathLst>
                <a:path extrusionOk="0" h="878" w="989">
                  <a:moveTo>
                    <a:pt x="492" y="1"/>
                  </a:moveTo>
                  <a:cubicBezTo>
                    <a:pt x="418" y="1"/>
                    <a:pt x="343" y="22"/>
                    <a:pt x="274" y="67"/>
                  </a:cubicBezTo>
                  <a:cubicBezTo>
                    <a:pt x="60" y="186"/>
                    <a:pt x="1" y="460"/>
                    <a:pt x="120" y="662"/>
                  </a:cubicBezTo>
                  <a:cubicBezTo>
                    <a:pt x="198" y="803"/>
                    <a:pt x="344" y="877"/>
                    <a:pt x="492" y="877"/>
                  </a:cubicBezTo>
                  <a:cubicBezTo>
                    <a:pt x="569" y="877"/>
                    <a:pt x="646" y="857"/>
                    <a:pt x="715" y="817"/>
                  </a:cubicBezTo>
                  <a:cubicBezTo>
                    <a:pt x="929" y="698"/>
                    <a:pt x="989" y="424"/>
                    <a:pt x="870" y="221"/>
                  </a:cubicBezTo>
                  <a:cubicBezTo>
                    <a:pt x="776" y="80"/>
                    <a:pt x="635" y="1"/>
                    <a:pt x="492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03025" y="3060081"/>
              <a:ext cx="362041" cy="396871"/>
            </a:xfrm>
            <a:custGeom>
              <a:rect b="b" l="l" r="r" t="t"/>
              <a:pathLst>
                <a:path extrusionOk="0" h="2233" w="2037">
                  <a:moveTo>
                    <a:pt x="559" y="0"/>
                  </a:moveTo>
                  <a:cubicBezTo>
                    <a:pt x="501" y="0"/>
                    <a:pt x="441" y="10"/>
                    <a:pt x="381" y="30"/>
                  </a:cubicBezTo>
                  <a:cubicBezTo>
                    <a:pt x="108" y="149"/>
                    <a:pt x="0" y="506"/>
                    <a:pt x="179" y="756"/>
                  </a:cubicBezTo>
                  <a:lnTo>
                    <a:pt x="1310" y="2232"/>
                  </a:lnTo>
                  <a:lnTo>
                    <a:pt x="2036" y="1590"/>
                  </a:lnTo>
                  <a:lnTo>
                    <a:pt x="953" y="196"/>
                  </a:lnTo>
                  <a:cubicBezTo>
                    <a:pt x="858" y="67"/>
                    <a:pt x="713" y="0"/>
                    <a:pt x="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26841" y="2868489"/>
              <a:ext cx="412339" cy="345507"/>
            </a:xfrm>
            <a:custGeom>
              <a:rect b="b" l="l" r="r" t="t"/>
              <a:pathLst>
                <a:path extrusionOk="0" h="1944" w="2320">
                  <a:moveTo>
                    <a:pt x="2319" y="1"/>
                  </a:moveTo>
                  <a:cubicBezTo>
                    <a:pt x="2319" y="1"/>
                    <a:pt x="1378" y="393"/>
                    <a:pt x="224" y="1132"/>
                  </a:cubicBezTo>
                  <a:cubicBezTo>
                    <a:pt x="105" y="1215"/>
                    <a:pt x="9" y="1346"/>
                    <a:pt x="9" y="1489"/>
                  </a:cubicBezTo>
                  <a:cubicBezTo>
                    <a:pt x="0" y="1749"/>
                    <a:pt x="215" y="1943"/>
                    <a:pt x="451" y="1943"/>
                  </a:cubicBezTo>
                  <a:cubicBezTo>
                    <a:pt x="518" y="1943"/>
                    <a:pt x="587" y="1928"/>
                    <a:pt x="652" y="1894"/>
                  </a:cubicBezTo>
                  <a:cubicBezTo>
                    <a:pt x="1069" y="1691"/>
                    <a:pt x="2093" y="1072"/>
                    <a:pt x="2093" y="1072"/>
                  </a:cubicBezTo>
                  <a:cubicBezTo>
                    <a:pt x="2081" y="1048"/>
                    <a:pt x="2319" y="1"/>
                    <a:pt x="23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81772" y="2824056"/>
              <a:ext cx="465659" cy="774725"/>
            </a:xfrm>
            <a:custGeom>
              <a:rect b="b" l="l" r="r" t="t"/>
              <a:pathLst>
                <a:path extrusionOk="0" h="4359" w="2620">
                  <a:moveTo>
                    <a:pt x="1406" y="0"/>
                  </a:moveTo>
                  <a:cubicBezTo>
                    <a:pt x="1406" y="0"/>
                    <a:pt x="667" y="36"/>
                    <a:pt x="120" y="370"/>
                  </a:cubicBezTo>
                  <a:lnTo>
                    <a:pt x="1" y="4358"/>
                  </a:lnTo>
                  <a:lnTo>
                    <a:pt x="2620" y="4358"/>
                  </a:lnTo>
                  <a:lnTo>
                    <a:pt x="2477" y="179"/>
                  </a:lnTo>
                  <a:cubicBezTo>
                    <a:pt x="2477" y="167"/>
                    <a:pt x="2037" y="60"/>
                    <a:pt x="14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969049" y="2843073"/>
              <a:ext cx="491075" cy="207055"/>
            </a:xfrm>
            <a:custGeom>
              <a:rect b="b" l="l" r="r" t="t"/>
              <a:pathLst>
                <a:path extrusionOk="0" h="1165" w="2763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08" y="1084"/>
                    <a:pt x="108" y="1120"/>
                  </a:cubicBezTo>
                  <a:cubicBezTo>
                    <a:pt x="117" y="1154"/>
                    <a:pt x="472" y="1164"/>
                    <a:pt x="887" y="1164"/>
                  </a:cubicBezTo>
                  <a:cubicBezTo>
                    <a:pt x="1478" y="1164"/>
                    <a:pt x="2191" y="1144"/>
                    <a:pt x="2191" y="1144"/>
                  </a:cubicBezTo>
                  <a:cubicBezTo>
                    <a:pt x="2501" y="1132"/>
                    <a:pt x="2763" y="834"/>
                    <a:pt x="2620" y="536"/>
                  </a:cubicBezTo>
                  <a:cubicBezTo>
                    <a:pt x="2560" y="394"/>
                    <a:pt x="2441" y="298"/>
                    <a:pt x="2298" y="286"/>
                  </a:cubicBezTo>
                  <a:cubicBezTo>
                    <a:pt x="1001" y="84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368946" y="2578612"/>
              <a:ext cx="116593" cy="116591"/>
            </a:xfrm>
            <a:custGeom>
              <a:rect b="b" l="l" r="r" t="t"/>
              <a:pathLst>
                <a:path extrusionOk="0" h="656" w="656">
                  <a:moveTo>
                    <a:pt x="167" y="0"/>
                  </a:moveTo>
                  <a:lnTo>
                    <a:pt x="1" y="655"/>
                  </a:lnTo>
                  <a:lnTo>
                    <a:pt x="548" y="548"/>
                  </a:lnTo>
                  <a:lnTo>
                    <a:pt x="656" y="13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358460" y="2465576"/>
              <a:ext cx="175777" cy="154270"/>
            </a:xfrm>
            <a:custGeom>
              <a:rect b="b" l="l" r="r" t="t"/>
              <a:pathLst>
                <a:path extrusionOk="0" h="868" w="989">
                  <a:moveTo>
                    <a:pt x="490" y="1"/>
                  </a:moveTo>
                  <a:cubicBezTo>
                    <a:pt x="333" y="1"/>
                    <a:pt x="182" y="90"/>
                    <a:pt x="107" y="232"/>
                  </a:cubicBezTo>
                  <a:cubicBezTo>
                    <a:pt x="0" y="446"/>
                    <a:pt x="72" y="696"/>
                    <a:pt x="286" y="815"/>
                  </a:cubicBezTo>
                  <a:cubicBezTo>
                    <a:pt x="347" y="851"/>
                    <a:pt x="414" y="867"/>
                    <a:pt x="481" y="867"/>
                  </a:cubicBezTo>
                  <a:cubicBezTo>
                    <a:pt x="638" y="867"/>
                    <a:pt x="794" y="778"/>
                    <a:pt x="869" y="636"/>
                  </a:cubicBezTo>
                  <a:cubicBezTo>
                    <a:pt x="988" y="422"/>
                    <a:pt x="893" y="160"/>
                    <a:pt x="691" y="53"/>
                  </a:cubicBezTo>
                  <a:cubicBezTo>
                    <a:pt x="626" y="17"/>
                    <a:pt x="558" y="1"/>
                    <a:pt x="490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379610" y="2411369"/>
              <a:ext cx="48876" cy="103972"/>
            </a:xfrm>
            <a:custGeom>
              <a:rect b="b" l="l" r="r" t="t"/>
              <a:pathLst>
                <a:path extrusionOk="0" h="585" w="275">
                  <a:moveTo>
                    <a:pt x="215" y="1"/>
                  </a:moveTo>
                  <a:cubicBezTo>
                    <a:pt x="167" y="1"/>
                    <a:pt x="119" y="13"/>
                    <a:pt x="119" y="60"/>
                  </a:cubicBezTo>
                  <a:lnTo>
                    <a:pt x="0" y="513"/>
                  </a:lnTo>
                  <a:lnTo>
                    <a:pt x="227" y="584"/>
                  </a:lnTo>
                  <a:lnTo>
                    <a:pt x="274" y="72"/>
                  </a:lnTo>
                  <a:cubicBezTo>
                    <a:pt x="274" y="36"/>
                    <a:pt x="238" y="1"/>
                    <a:pt x="215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271727" y="2633531"/>
              <a:ext cx="241361" cy="413578"/>
            </a:xfrm>
            <a:custGeom>
              <a:rect b="b" l="l" r="r" t="t"/>
              <a:pathLst>
                <a:path extrusionOk="0" h="2327" w="1358">
                  <a:moveTo>
                    <a:pt x="381" y="1"/>
                  </a:moveTo>
                  <a:lnTo>
                    <a:pt x="60" y="1739"/>
                  </a:lnTo>
                  <a:cubicBezTo>
                    <a:pt x="0" y="1954"/>
                    <a:pt x="107" y="2180"/>
                    <a:pt x="298" y="2275"/>
                  </a:cubicBezTo>
                  <a:cubicBezTo>
                    <a:pt x="369" y="2311"/>
                    <a:pt x="442" y="2327"/>
                    <a:pt x="513" y="2327"/>
                  </a:cubicBezTo>
                  <a:cubicBezTo>
                    <a:pt x="728" y="2327"/>
                    <a:pt x="923" y="2177"/>
                    <a:pt x="976" y="1954"/>
                  </a:cubicBezTo>
                  <a:lnTo>
                    <a:pt x="1357" y="132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567020" y="3598601"/>
              <a:ext cx="486809" cy="154625"/>
            </a:xfrm>
            <a:custGeom>
              <a:rect b="b" l="l" r="r" t="t"/>
              <a:pathLst>
                <a:path extrusionOk="0" h="870" w="2739">
                  <a:moveTo>
                    <a:pt x="60" y="0"/>
                  </a:moveTo>
                  <a:lnTo>
                    <a:pt x="0" y="869"/>
                  </a:lnTo>
                  <a:lnTo>
                    <a:pt x="2739" y="857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85934" y="4855502"/>
              <a:ext cx="148407" cy="169377"/>
            </a:xfrm>
            <a:custGeom>
              <a:rect b="b" l="l" r="r" t="t"/>
              <a:pathLst>
                <a:path extrusionOk="0" h="953" w="835">
                  <a:moveTo>
                    <a:pt x="1" y="0"/>
                  </a:moveTo>
                  <a:lnTo>
                    <a:pt x="120" y="953"/>
                  </a:lnTo>
                  <a:lnTo>
                    <a:pt x="834" y="953"/>
                  </a:lnTo>
                  <a:lnTo>
                    <a:pt x="715" y="0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000863" y="5005683"/>
              <a:ext cx="321696" cy="127255"/>
            </a:xfrm>
            <a:custGeom>
              <a:rect b="b" l="l" r="r" t="t"/>
              <a:pathLst>
                <a:path extrusionOk="0" h="716" w="1810">
                  <a:moveTo>
                    <a:pt x="0" y="1"/>
                  </a:moveTo>
                  <a:lnTo>
                    <a:pt x="0" y="715"/>
                  </a:lnTo>
                  <a:lnTo>
                    <a:pt x="1810" y="715"/>
                  </a:lnTo>
                  <a:cubicBezTo>
                    <a:pt x="1810" y="537"/>
                    <a:pt x="1715" y="394"/>
                    <a:pt x="1572" y="322"/>
                  </a:cubicBezTo>
                  <a:lnTo>
                    <a:pt x="9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084931" y="4962673"/>
              <a:ext cx="91710" cy="51719"/>
            </a:xfrm>
            <a:custGeom>
              <a:rect b="b" l="l" r="r" t="t"/>
              <a:pathLst>
                <a:path extrusionOk="0" h="291" w="516">
                  <a:moveTo>
                    <a:pt x="251" y="1"/>
                  </a:moveTo>
                  <a:cubicBezTo>
                    <a:pt x="165" y="1"/>
                    <a:pt x="1" y="34"/>
                    <a:pt x="27" y="290"/>
                  </a:cubicBezTo>
                  <a:lnTo>
                    <a:pt x="515" y="279"/>
                  </a:lnTo>
                  <a:lnTo>
                    <a:pt x="301" y="5"/>
                  </a:lnTo>
                  <a:cubicBezTo>
                    <a:pt x="301" y="5"/>
                    <a:pt x="281" y="1"/>
                    <a:pt x="251" y="1"/>
                  </a:cubicBezTo>
                  <a:close/>
                </a:path>
              </a:pathLst>
            </a:custGeom>
            <a:solidFill>
              <a:srgbClr val="231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93450" y="3668448"/>
              <a:ext cx="366307" cy="1219050"/>
            </a:xfrm>
            <a:custGeom>
              <a:rect b="b" l="l" r="r" t="t"/>
              <a:pathLst>
                <a:path extrusionOk="0" h="6859" w="2061">
                  <a:moveTo>
                    <a:pt x="0" y="0"/>
                  </a:moveTo>
                  <a:lnTo>
                    <a:pt x="750" y="6858"/>
                  </a:lnTo>
                  <a:lnTo>
                    <a:pt x="2060" y="6858"/>
                  </a:ln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28807" y="4855502"/>
              <a:ext cx="148407" cy="169377"/>
            </a:xfrm>
            <a:custGeom>
              <a:rect b="b" l="l" r="r" t="t"/>
              <a:pathLst>
                <a:path extrusionOk="0" h="953" w="835">
                  <a:moveTo>
                    <a:pt x="120" y="0"/>
                  </a:moveTo>
                  <a:lnTo>
                    <a:pt x="1" y="953"/>
                  </a:lnTo>
                  <a:lnTo>
                    <a:pt x="692" y="953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40589" y="5005683"/>
              <a:ext cx="319741" cy="127255"/>
            </a:xfrm>
            <a:custGeom>
              <a:rect b="b" l="l" r="r" t="t"/>
              <a:pathLst>
                <a:path extrusionOk="0" h="716" w="1799">
                  <a:moveTo>
                    <a:pt x="893" y="1"/>
                  </a:moveTo>
                  <a:lnTo>
                    <a:pt x="238" y="322"/>
                  </a:lnTo>
                  <a:cubicBezTo>
                    <a:pt x="84" y="394"/>
                    <a:pt x="0" y="537"/>
                    <a:pt x="0" y="715"/>
                  </a:cubicBezTo>
                  <a:lnTo>
                    <a:pt x="1798" y="715"/>
                  </a:lnTo>
                  <a:lnTo>
                    <a:pt x="17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82419" y="4962673"/>
              <a:ext cx="92065" cy="51719"/>
            </a:xfrm>
            <a:custGeom>
              <a:rect b="b" l="l" r="r" t="t"/>
              <a:pathLst>
                <a:path extrusionOk="0" h="291" w="518">
                  <a:moveTo>
                    <a:pt x="265" y="1"/>
                  </a:moveTo>
                  <a:cubicBezTo>
                    <a:pt x="235" y="1"/>
                    <a:pt x="214" y="5"/>
                    <a:pt x="214" y="5"/>
                  </a:cubicBezTo>
                  <a:lnTo>
                    <a:pt x="0" y="279"/>
                  </a:lnTo>
                  <a:lnTo>
                    <a:pt x="500" y="290"/>
                  </a:lnTo>
                  <a:cubicBezTo>
                    <a:pt x="518" y="34"/>
                    <a:pt x="351" y="1"/>
                    <a:pt x="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88640" y="3668448"/>
              <a:ext cx="340891" cy="1219050"/>
            </a:xfrm>
            <a:custGeom>
              <a:rect b="b" l="l" r="r" t="t"/>
              <a:pathLst>
                <a:path extrusionOk="0" h="6859" w="1918">
                  <a:moveTo>
                    <a:pt x="477" y="0"/>
                  </a:moveTo>
                  <a:lnTo>
                    <a:pt x="1" y="6858"/>
                  </a:lnTo>
                  <a:lnTo>
                    <a:pt x="1310" y="6858"/>
                  </a:lnTo>
                  <a:lnTo>
                    <a:pt x="19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31955" y="2610248"/>
              <a:ext cx="158893" cy="298764"/>
            </a:xfrm>
            <a:custGeom>
              <a:rect b="b" l="l" r="r" t="t"/>
              <a:pathLst>
                <a:path extrusionOk="0" h="1681" w="894">
                  <a:moveTo>
                    <a:pt x="1" y="1"/>
                  </a:moveTo>
                  <a:lnTo>
                    <a:pt x="25" y="1263"/>
                  </a:lnTo>
                  <a:cubicBezTo>
                    <a:pt x="25" y="1489"/>
                    <a:pt x="203" y="1668"/>
                    <a:pt x="430" y="1680"/>
                  </a:cubicBezTo>
                  <a:cubicBezTo>
                    <a:pt x="437" y="1680"/>
                    <a:pt x="444" y="1680"/>
                    <a:pt x="451" y="1680"/>
                  </a:cubicBezTo>
                  <a:cubicBezTo>
                    <a:pt x="680" y="1680"/>
                    <a:pt x="870" y="1494"/>
                    <a:pt x="870" y="1263"/>
                  </a:cubicBezTo>
                  <a:lnTo>
                    <a:pt x="894" y="2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704584" y="2476951"/>
              <a:ext cx="258245" cy="290233"/>
            </a:xfrm>
            <a:custGeom>
              <a:rect b="b" l="l" r="r" t="t"/>
              <a:pathLst>
                <a:path extrusionOk="0" h="1633" w="1453">
                  <a:moveTo>
                    <a:pt x="179" y="1"/>
                  </a:moveTo>
                  <a:cubicBezTo>
                    <a:pt x="84" y="1"/>
                    <a:pt x="0" y="72"/>
                    <a:pt x="0" y="179"/>
                  </a:cubicBezTo>
                  <a:lnTo>
                    <a:pt x="84" y="810"/>
                  </a:lnTo>
                  <a:cubicBezTo>
                    <a:pt x="95" y="1191"/>
                    <a:pt x="334" y="1632"/>
                    <a:pt x="715" y="1632"/>
                  </a:cubicBezTo>
                  <a:lnTo>
                    <a:pt x="750" y="1632"/>
                  </a:lnTo>
                  <a:cubicBezTo>
                    <a:pt x="1131" y="1632"/>
                    <a:pt x="1453" y="1430"/>
                    <a:pt x="1429" y="1061"/>
                  </a:cubicBezTo>
                  <a:lnTo>
                    <a:pt x="1429" y="310"/>
                  </a:lnTo>
                  <a:cubicBezTo>
                    <a:pt x="1429" y="132"/>
                    <a:pt x="1286" y="1"/>
                    <a:pt x="1107" y="1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947899" y="2597629"/>
              <a:ext cx="31814" cy="53141"/>
            </a:xfrm>
            <a:custGeom>
              <a:rect b="b" l="l" r="r" t="t"/>
              <a:pathLst>
                <a:path extrusionOk="0" h="299" w="179">
                  <a:moveTo>
                    <a:pt x="48" y="1"/>
                  </a:moveTo>
                  <a:lnTo>
                    <a:pt x="0" y="298"/>
                  </a:lnTo>
                  <a:lnTo>
                    <a:pt x="119" y="298"/>
                  </a:lnTo>
                  <a:cubicBezTo>
                    <a:pt x="167" y="298"/>
                    <a:pt x="179" y="251"/>
                    <a:pt x="167" y="215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88715" y="2728794"/>
              <a:ext cx="31814" cy="29859"/>
            </a:xfrm>
            <a:custGeom>
              <a:rect b="b" l="l" r="r" t="t"/>
              <a:pathLst>
                <a:path extrusionOk="0" h="168" w="179">
                  <a:moveTo>
                    <a:pt x="0" y="1"/>
                  </a:moveTo>
                  <a:lnTo>
                    <a:pt x="0" y="167"/>
                  </a:lnTo>
                  <a:cubicBezTo>
                    <a:pt x="83" y="155"/>
                    <a:pt x="179" y="96"/>
                    <a:pt x="179" y="96"/>
                  </a:cubicBezTo>
                  <a:cubicBezTo>
                    <a:pt x="60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17203" y="2832587"/>
              <a:ext cx="186441" cy="78379"/>
            </a:xfrm>
            <a:custGeom>
              <a:rect b="b" l="l" r="r" t="t"/>
              <a:pathLst>
                <a:path extrusionOk="0" h="441" w="1049">
                  <a:moveTo>
                    <a:pt x="941" y="0"/>
                  </a:moveTo>
                  <a:cubicBezTo>
                    <a:pt x="763" y="129"/>
                    <a:pt x="606" y="171"/>
                    <a:pt x="478" y="171"/>
                  </a:cubicBezTo>
                  <a:cubicBezTo>
                    <a:pt x="237" y="171"/>
                    <a:pt x="96" y="24"/>
                    <a:pt x="96" y="24"/>
                  </a:cubicBezTo>
                  <a:lnTo>
                    <a:pt x="1" y="441"/>
                  </a:lnTo>
                  <a:lnTo>
                    <a:pt x="1" y="441"/>
                  </a:lnTo>
                  <a:lnTo>
                    <a:pt x="1048" y="429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006B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717203" y="2832587"/>
              <a:ext cx="186441" cy="78379"/>
            </a:xfrm>
            <a:custGeom>
              <a:rect b="b" l="l" r="r" t="t"/>
              <a:pathLst>
                <a:path extrusionOk="0" h="441" w="1049">
                  <a:moveTo>
                    <a:pt x="941" y="0"/>
                  </a:moveTo>
                  <a:cubicBezTo>
                    <a:pt x="763" y="129"/>
                    <a:pt x="606" y="171"/>
                    <a:pt x="478" y="171"/>
                  </a:cubicBezTo>
                  <a:cubicBezTo>
                    <a:pt x="237" y="171"/>
                    <a:pt x="96" y="24"/>
                    <a:pt x="96" y="24"/>
                  </a:cubicBezTo>
                  <a:lnTo>
                    <a:pt x="1" y="441"/>
                  </a:lnTo>
                  <a:lnTo>
                    <a:pt x="1" y="441"/>
                  </a:lnTo>
                  <a:lnTo>
                    <a:pt x="1048" y="429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26205" y="2343832"/>
              <a:ext cx="378926" cy="395805"/>
            </a:xfrm>
            <a:custGeom>
              <a:rect b="b" l="l" r="r" t="t"/>
              <a:pathLst>
                <a:path extrusionOk="0" h="2227" w="2132">
                  <a:moveTo>
                    <a:pt x="1681" y="0"/>
                  </a:moveTo>
                  <a:cubicBezTo>
                    <a:pt x="1451" y="0"/>
                    <a:pt x="1256" y="164"/>
                    <a:pt x="1215" y="381"/>
                  </a:cubicBezTo>
                  <a:cubicBezTo>
                    <a:pt x="1144" y="326"/>
                    <a:pt x="1068" y="304"/>
                    <a:pt x="995" y="304"/>
                  </a:cubicBezTo>
                  <a:cubicBezTo>
                    <a:pt x="797" y="304"/>
                    <a:pt x="620" y="468"/>
                    <a:pt x="620" y="607"/>
                  </a:cubicBezTo>
                  <a:cubicBezTo>
                    <a:pt x="1" y="619"/>
                    <a:pt x="48" y="1202"/>
                    <a:pt x="120" y="1429"/>
                  </a:cubicBezTo>
                  <a:cubicBezTo>
                    <a:pt x="144" y="1548"/>
                    <a:pt x="465" y="1905"/>
                    <a:pt x="536" y="1988"/>
                  </a:cubicBezTo>
                  <a:lnTo>
                    <a:pt x="536" y="2060"/>
                  </a:lnTo>
                  <a:cubicBezTo>
                    <a:pt x="536" y="2155"/>
                    <a:pt x="608" y="2226"/>
                    <a:pt x="703" y="2226"/>
                  </a:cubicBezTo>
                  <a:lnTo>
                    <a:pt x="1191" y="2226"/>
                  </a:lnTo>
                  <a:cubicBezTo>
                    <a:pt x="1275" y="2226"/>
                    <a:pt x="1334" y="2155"/>
                    <a:pt x="1334" y="2060"/>
                  </a:cubicBezTo>
                  <a:lnTo>
                    <a:pt x="1334" y="1452"/>
                  </a:lnTo>
                  <a:lnTo>
                    <a:pt x="1382" y="1524"/>
                  </a:lnTo>
                  <a:cubicBezTo>
                    <a:pt x="1394" y="1512"/>
                    <a:pt x="1537" y="1381"/>
                    <a:pt x="1513" y="1143"/>
                  </a:cubicBezTo>
                  <a:cubicBezTo>
                    <a:pt x="1691" y="1083"/>
                    <a:pt x="1929" y="964"/>
                    <a:pt x="2049" y="726"/>
                  </a:cubicBezTo>
                  <a:cubicBezTo>
                    <a:pt x="2108" y="631"/>
                    <a:pt x="2132" y="476"/>
                    <a:pt x="2132" y="476"/>
                  </a:cubicBezTo>
                  <a:cubicBezTo>
                    <a:pt x="2132" y="428"/>
                    <a:pt x="2132" y="369"/>
                    <a:pt x="2108" y="321"/>
                  </a:cubicBezTo>
                  <a:cubicBezTo>
                    <a:pt x="2072" y="155"/>
                    <a:pt x="1929" y="35"/>
                    <a:pt x="1787" y="12"/>
                  </a:cubicBezTo>
                  <a:cubicBezTo>
                    <a:pt x="1751" y="4"/>
                    <a:pt x="1715" y="0"/>
                    <a:pt x="1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18866" y="2582878"/>
              <a:ext cx="70027" cy="80512"/>
            </a:xfrm>
            <a:custGeom>
              <a:rect b="b" l="l" r="r" t="t"/>
              <a:pathLst>
                <a:path extrusionOk="0" h="453" w="394">
                  <a:moveTo>
                    <a:pt x="191" y="0"/>
                  </a:moveTo>
                  <a:cubicBezTo>
                    <a:pt x="83" y="0"/>
                    <a:pt x="0" y="107"/>
                    <a:pt x="0" y="226"/>
                  </a:cubicBezTo>
                  <a:cubicBezTo>
                    <a:pt x="0" y="345"/>
                    <a:pt x="95" y="453"/>
                    <a:pt x="191" y="453"/>
                  </a:cubicBezTo>
                  <a:cubicBezTo>
                    <a:pt x="298" y="453"/>
                    <a:pt x="393" y="345"/>
                    <a:pt x="393" y="226"/>
                  </a:cubicBezTo>
                  <a:cubicBezTo>
                    <a:pt x="393" y="107"/>
                    <a:pt x="298" y="0"/>
                    <a:pt x="191" y="0"/>
                  </a:cubicBezTo>
                  <a:close/>
                </a:path>
              </a:pathLst>
            </a:custGeom>
            <a:solidFill>
              <a:srgbClr val="F6A7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2"/>
          <p:cNvSpPr txBox="1"/>
          <p:nvPr>
            <p:ph type="ctrTitle"/>
          </p:nvPr>
        </p:nvSpPr>
        <p:spPr>
          <a:xfrm>
            <a:off x="1898400" y="1665150"/>
            <a:ext cx="5347200" cy="141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4" name="Google Shape;114;p2"/>
          <p:cNvSpPr txBox="1"/>
          <p:nvPr>
            <p:ph idx="1" type="subTitle"/>
          </p:nvPr>
        </p:nvSpPr>
        <p:spPr>
          <a:xfrm>
            <a:off x="1898400" y="3287139"/>
            <a:ext cx="4293600" cy="30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" name="Google Shape;117;p3"/>
          <p:cNvGrpSpPr/>
          <p:nvPr/>
        </p:nvGrpSpPr>
        <p:grpSpPr>
          <a:xfrm flipH="1">
            <a:off x="4273661" y="236221"/>
            <a:ext cx="596701" cy="598667"/>
            <a:chOff x="1492272" y="1549837"/>
            <a:chExt cx="975001" cy="978213"/>
          </a:xfrm>
        </p:grpSpPr>
        <p:sp>
          <p:nvSpPr>
            <p:cNvPr id="118" name="Google Shape;118;p3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3"/>
          <p:cNvGrpSpPr/>
          <p:nvPr/>
        </p:nvGrpSpPr>
        <p:grpSpPr>
          <a:xfrm flipH="1">
            <a:off x="4273661" y="4306538"/>
            <a:ext cx="596701" cy="598667"/>
            <a:chOff x="1492272" y="1549837"/>
            <a:chExt cx="975001" cy="978213"/>
          </a:xfrm>
        </p:grpSpPr>
        <p:sp>
          <p:nvSpPr>
            <p:cNvPr id="128" name="Google Shape;128;p3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" name="Google Shape;137;p3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1" name="Google Shape;141;p3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3"/>
          <p:cNvSpPr txBox="1"/>
          <p:nvPr>
            <p:ph type="title"/>
          </p:nvPr>
        </p:nvSpPr>
        <p:spPr>
          <a:xfrm>
            <a:off x="2942275" y="1664425"/>
            <a:ext cx="5093700" cy="131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3"/>
          <p:cNvSpPr txBox="1"/>
          <p:nvPr>
            <p:ph idx="1" type="subTitle"/>
          </p:nvPr>
        </p:nvSpPr>
        <p:spPr>
          <a:xfrm>
            <a:off x="2942275" y="3085338"/>
            <a:ext cx="4141800" cy="2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4" name="Google Shape;144;p3"/>
          <p:cNvSpPr txBox="1"/>
          <p:nvPr>
            <p:ph hasCustomPrompt="1" idx="2" type="title"/>
          </p:nvPr>
        </p:nvSpPr>
        <p:spPr>
          <a:xfrm>
            <a:off x="1879000" y="1798650"/>
            <a:ext cx="775500" cy="720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240061" y="1658058"/>
            <a:ext cx="596701" cy="598667"/>
            <a:chOff x="1492272" y="1549837"/>
            <a:chExt cx="975001" cy="978213"/>
          </a:xfrm>
        </p:grpSpPr>
        <p:sp>
          <p:nvSpPr>
            <p:cNvPr id="147" name="Google Shape;147;p4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157" name="Google Shape;157;p4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4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4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"/>
          <p:cNvSpPr txBox="1"/>
          <p:nvPr>
            <p:ph idx="1" type="body"/>
          </p:nvPr>
        </p:nvSpPr>
        <p:spPr>
          <a:xfrm>
            <a:off x="878600" y="1232138"/>
            <a:ext cx="73998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9" name="Google Shape;169;p4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170" name="Google Shape;170;p4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5"/>
          <p:cNvGrpSpPr/>
          <p:nvPr/>
        </p:nvGrpSpPr>
        <p:grpSpPr>
          <a:xfrm>
            <a:off x="7415161" y="240172"/>
            <a:ext cx="596701" cy="598667"/>
            <a:chOff x="1492272" y="1549837"/>
            <a:chExt cx="975001" cy="978213"/>
          </a:xfrm>
        </p:grpSpPr>
        <p:sp>
          <p:nvSpPr>
            <p:cNvPr id="173" name="Google Shape;173;p5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" name="Google Shape;182;p5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4" name="Google Shape;184;p5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5"/>
          <p:cNvSpPr txBox="1"/>
          <p:nvPr>
            <p:ph idx="1" type="subTitle"/>
          </p:nvPr>
        </p:nvSpPr>
        <p:spPr>
          <a:xfrm>
            <a:off x="1616068" y="2804350"/>
            <a:ext cx="2724300" cy="7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6" name="Google Shape;186;p5"/>
          <p:cNvSpPr txBox="1"/>
          <p:nvPr>
            <p:ph idx="2" type="subTitle"/>
          </p:nvPr>
        </p:nvSpPr>
        <p:spPr>
          <a:xfrm>
            <a:off x="1615768" y="2384250"/>
            <a:ext cx="272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7" name="Google Shape;187;p5"/>
          <p:cNvSpPr txBox="1"/>
          <p:nvPr>
            <p:ph idx="3" type="subTitle"/>
          </p:nvPr>
        </p:nvSpPr>
        <p:spPr>
          <a:xfrm>
            <a:off x="4803331" y="2804350"/>
            <a:ext cx="2724900" cy="7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8" name="Google Shape;188;p5"/>
          <p:cNvSpPr txBox="1"/>
          <p:nvPr>
            <p:ph idx="4" type="subTitle"/>
          </p:nvPr>
        </p:nvSpPr>
        <p:spPr>
          <a:xfrm>
            <a:off x="4803332" y="2384250"/>
            <a:ext cx="272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9" name="Google Shape;189;p5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6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192" name="Google Shape;192;p6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6"/>
          <p:cNvGrpSpPr/>
          <p:nvPr/>
        </p:nvGrpSpPr>
        <p:grpSpPr>
          <a:xfrm>
            <a:off x="1058111" y="241433"/>
            <a:ext cx="596701" cy="598667"/>
            <a:chOff x="1492272" y="1549837"/>
            <a:chExt cx="975001" cy="978213"/>
          </a:xfrm>
        </p:grpSpPr>
        <p:sp>
          <p:nvSpPr>
            <p:cNvPr id="202" name="Google Shape;202;p6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Google Shape;211;p6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3" name="Google Shape;213;p6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6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7"/>
          <p:cNvGrpSpPr/>
          <p:nvPr/>
        </p:nvGrpSpPr>
        <p:grpSpPr>
          <a:xfrm>
            <a:off x="240061" y="1658058"/>
            <a:ext cx="596701" cy="598667"/>
            <a:chOff x="1492272" y="1549837"/>
            <a:chExt cx="975001" cy="978213"/>
          </a:xfrm>
        </p:grpSpPr>
        <p:sp>
          <p:nvSpPr>
            <p:cNvPr id="217" name="Google Shape;217;p7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" name="Google Shape;226;p7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227" name="Google Shape;227;p7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" name="Google Shape;236;p7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7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8" name="Google Shape;238;p7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" name="Google Shape;239;p7"/>
          <p:cNvSpPr txBox="1"/>
          <p:nvPr>
            <p:ph idx="1" type="subTitle"/>
          </p:nvPr>
        </p:nvSpPr>
        <p:spPr>
          <a:xfrm>
            <a:off x="1920900" y="1581013"/>
            <a:ext cx="5302200" cy="225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240" name="Google Shape;240;p7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8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7" name="Google Shape;247;p8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" name="Google Shape;248;p8"/>
          <p:cNvSpPr txBox="1"/>
          <p:nvPr>
            <p:ph type="title"/>
          </p:nvPr>
        </p:nvSpPr>
        <p:spPr>
          <a:xfrm>
            <a:off x="2107475" y="1768450"/>
            <a:ext cx="4777500" cy="16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1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1" name="Google Shape;251;p9"/>
          <p:cNvGrpSpPr/>
          <p:nvPr/>
        </p:nvGrpSpPr>
        <p:grpSpPr>
          <a:xfrm flipH="1">
            <a:off x="4273661" y="236221"/>
            <a:ext cx="596701" cy="598667"/>
            <a:chOff x="1492272" y="1549837"/>
            <a:chExt cx="975001" cy="978213"/>
          </a:xfrm>
        </p:grpSpPr>
        <p:sp>
          <p:nvSpPr>
            <p:cNvPr id="252" name="Google Shape;252;p9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1" name="Google Shape;261;p9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9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5" name="Google Shape;265;p9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9"/>
          <p:cNvSpPr txBox="1"/>
          <p:nvPr>
            <p:ph type="title"/>
          </p:nvPr>
        </p:nvSpPr>
        <p:spPr>
          <a:xfrm>
            <a:off x="1021500" y="1907425"/>
            <a:ext cx="71010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67" name="Google Shape;267;p9"/>
          <p:cNvSpPr txBox="1"/>
          <p:nvPr>
            <p:ph idx="1" type="subTitle"/>
          </p:nvPr>
        </p:nvSpPr>
        <p:spPr>
          <a:xfrm>
            <a:off x="1811550" y="2697150"/>
            <a:ext cx="52848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 txBox="1"/>
          <p:nvPr>
            <p:ph idx="1" type="body"/>
          </p:nvPr>
        </p:nvSpPr>
        <p:spPr>
          <a:xfrm>
            <a:off x="4191475" y="3390000"/>
            <a:ext cx="4239300" cy="8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1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1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1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6" name="Google Shape;276;p11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11"/>
          <p:cNvSpPr txBox="1"/>
          <p:nvPr>
            <p:ph hasCustomPrompt="1" type="title"/>
          </p:nvPr>
        </p:nvSpPr>
        <p:spPr>
          <a:xfrm>
            <a:off x="1820850" y="1414350"/>
            <a:ext cx="5502300" cy="145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8" name="Google Shape;278;p11"/>
          <p:cNvSpPr txBox="1"/>
          <p:nvPr>
            <p:ph idx="1" type="body"/>
          </p:nvPr>
        </p:nvSpPr>
        <p:spPr>
          <a:xfrm>
            <a:off x="1819650" y="2966000"/>
            <a:ext cx="55047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"/>
          <p:cNvSpPr txBox="1"/>
          <p:nvPr>
            <p:ph type="title"/>
          </p:nvPr>
        </p:nvSpPr>
        <p:spPr>
          <a:xfrm>
            <a:off x="859150" y="2037500"/>
            <a:ext cx="2762100" cy="8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 sz="3500"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82" name="Google Shape;282;p13"/>
          <p:cNvSpPr txBox="1"/>
          <p:nvPr>
            <p:ph idx="1" type="subTitle"/>
          </p:nvPr>
        </p:nvSpPr>
        <p:spPr>
          <a:xfrm>
            <a:off x="4269275" y="100355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3" name="Google Shape;283;p13"/>
          <p:cNvSpPr txBox="1"/>
          <p:nvPr>
            <p:ph idx="2" type="subTitle"/>
          </p:nvPr>
        </p:nvSpPr>
        <p:spPr>
          <a:xfrm>
            <a:off x="4267331" y="637400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4" name="Google Shape;284;p13"/>
          <p:cNvSpPr txBox="1"/>
          <p:nvPr>
            <p:ph hasCustomPrompt="1" idx="3" type="title"/>
          </p:nvPr>
        </p:nvSpPr>
        <p:spPr>
          <a:xfrm>
            <a:off x="3681300" y="732200"/>
            <a:ext cx="375000" cy="37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5" name="Google Shape;285;p13"/>
          <p:cNvSpPr txBox="1"/>
          <p:nvPr>
            <p:ph idx="4" type="subTitle"/>
          </p:nvPr>
        </p:nvSpPr>
        <p:spPr>
          <a:xfrm>
            <a:off x="4269275" y="165168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6" name="Google Shape;286;p13"/>
          <p:cNvSpPr txBox="1"/>
          <p:nvPr>
            <p:ph idx="5" type="subTitle"/>
          </p:nvPr>
        </p:nvSpPr>
        <p:spPr>
          <a:xfrm>
            <a:off x="4267331" y="1311200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7" name="Google Shape;287;p13"/>
          <p:cNvSpPr txBox="1"/>
          <p:nvPr>
            <p:ph hasCustomPrompt="1" idx="6" type="title"/>
          </p:nvPr>
        </p:nvSpPr>
        <p:spPr>
          <a:xfrm>
            <a:off x="3681300" y="1430325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8" name="Google Shape;288;p13"/>
          <p:cNvSpPr txBox="1"/>
          <p:nvPr>
            <p:ph idx="7" type="subTitle"/>
          </p:nvPr>
        </p:nvSpPr>
        <p:spPr>
          <a:xfrm>
            <a:off x="4269275" y="229981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9" name="Google Shape;289;p13"/>
          <p:cNvSpPr txBox="1"/>
          <p:nvPr>
            <p:ph idx="8" type="subTitle"/>
          </p:nvPr>
        </p:nvSpPr>
        <p:spPr>
          <a:xfrm>
            <a:off x="4267331" y="1956300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90" name="Google Shape;290;p13"/>
          <p:cNvSpPr txBox="1"/>
          <p:nvPr>
            <p:ph hasCustomPrompt="1" idx="9" type="title"/>
          </p:nvPr>
        </p:nvSpPr>
        <p:spPr>
          <a:xfrm>
            <a:off x="3681300" y="2065738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1" name="Google Shape;291;p13"/>
          <p:cNvSpPr txBox="1"/>
          <p:nvPr>
            <p:ph idx="13" type="subTitle"/>
          </p:nvPr>
        </p:nvSpPr>
        <p:spPr>
          <a:xfrm>
            <a:off x="4269275" y="294794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2" name="Google Shape;292;p13"/>
          <p:cNvSpPr txBox="1"/>
          <p:nvPr>
            <p:ph idx="14" type="subTitle"/>
          </p:nvPr>
        </p:nvSpPr>
        <p:spPr>
          <a:xfrm>
            <a:off x="4267331" y="2594625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93" name="Google Shape;293;p13"/>
          <p:cNvSpPr txBox="1"/>
          <p:nvPr>
            <p:ph hasCustomPrompt="1" idx="15" type="title"/>
          </p:nvPr>
        </p:nvSpPr>
        <p:spPr>
          <a:xfrm>
            <a:off x="3681300" y="2702075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4" name="Google Shape;294;p13"/>
          <p:cNvSpPr txBox="1"/>
          <p:nvPr>
            <p:ph idx="16" type="subTitle"/>
          </p:nvPr>
        </p:nvSpPr>
        <p:spPr>
          <a:xfrm>
            <a:off x="4269275" y="359607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5" name="Google Shape;295;p13"/>
          <p:cNvSpPr txBox="1"/>
          <p:nvPr>
            <p:ph idx="17" type="subTitle"/>
          </p:nvPr>
        </p:nvSpPr>
        <p:spPr>
          <a:xfrm>
            <a:off x="4267331" y="3241588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96" name="Google Shape;296;p13"/>
          <p:cNvSpPr txBox="1"/>
          <p:nvPr>
            <p:ph hasCustomPrompt="1" idx="18" type="title"/>
          </p:nvPr>
        </p:nvSpPr>
        <p:spPr>
          <a:xfrm>
            <a:off x="3681300" y="3349150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7" name="Google Shape;297;p13"/>
          <p:cNvSpPr txBox="1"/>
          <p:nvPr>
            <p:ph idx="19" type="subTitle"/>
          </p:nvPr>
        </p:nvSpPr>
        <p:spPr>
          <a:xfrm>
            <a:off x="4269275" y="424420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8" name="Google Shape;298;p13"/>
          <p:cNvSpPr txBox="1"/>
          <p:nvPr>
            <p:ph idx="20" type="subTitle"/>
          </p:nvPr>
        </p:nvSpPr>
        <p:spPr>
          <a:xfrm>
            <a:off x="4267331" y="3878050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"/>
              <a:buNone/>
              <a:defRPr b="1" sz="21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99" name="Google Shape;299;p13"/>
          <p:cNvSpPr txBox="1"/>
          <p:nvPr>
            <p:ph hasCustomPrompt="1" idx="21" type="title"/>
          </p:nvPr>
        </p:nvSpPr>
        <p:spPr>
          <a:xfrm>
            <a:off x="3681300" y="4006975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300"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0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4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4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4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6" name="Google Shape;306;p14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" name="Google Shape;307;p14"/>
          <p:cNvSpPr txBox="1"/>
          <p:nvPr>
            <p:ph type="title"/>
          </p:nvPr>
        </p:nvSpPr>
        <p:spPr>
          <a:xfrm>
            <a:off x="2152350" y="1440500"/>
            <a:ext cx="4838700" cy="16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marR="182880" rtl="0" algn="ctr">
              <a:spcBef>
                <a:spcPts val="0"/>
              </a:spcBef>
              <a:spcAft>
                <a:spcPts val="0"/>
              </a:spcAft>
              <a:buNone/>
              <a:defRPr b="0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08" name="Google Shape;308;p14"/>
          <p:cNvSpPr txBox="1"/>
          <p:nvPr>
            <p:ph idx="1" type="subTitle"/>
          </p:nvPr>
        </p:nvSpPr>
        <p:spPr>
          <a:xfrm>
            <a:off x="2154450" y="3244488"/>
            <a:ext cx="48372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3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15"/>
          <p:cNvGrpSpPr/>
          <p:nvPr/>
        </p:nvGrpSpPr>
        <p:grpSpPr>
          <a:xfrm>
            <a:off x="1058111" y="241433"/>
            <a:ext cx="596701" cy="598667"/>
            <a:chOff x="1492272" y="1549837"/>
            <a:chExt cx="975001" cy="978213"/>
          </a:xfrm>
        </p:grpSpPr>
        <p:sp>
          <p:nvSpPr>
            <p:cNvPr id="311" name="Google Shape;311;p15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5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5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5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5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5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5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0" name="Google Shape;320;p15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5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5"/>
          <p:cNvSpPr txBox="1"/>
          <p:nvPr>
            <p:ph type="title"/>
          </p:nvPr>
        </p:nvSpPr>
        <p:spPr>
          <a:xfrm>
            <a:off x="1163625" y="1600975"/>
            <a:ext cx="37563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3" name="Google Shape;323;p15"/>
          <p:cNvSpPr txBox="1"/>
          <p:nvPr>
            <p:ph idx="1" type="subTitle"/>
          </p:nvPr>
        </p:nvSpPr>
        <p:spPr>
          <a:xfrm>
            <a:off x="1163625" y="2760025"/>
            <a:ext cx="3756300" cy="8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2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16"/>
          <p:cNvGrpSpPr/>
          <p:nvPr/>
        </p:nvGrpSpPr>
        <p:grpSpPr>
          <a:xfrm>
            <a:off x="8132436" y="1277083"/>
            <a:ext cx="596701" cy="598667"/>
            <a:chOff x="1492272" y="1549837"/>
            <a:chExt cx="975001" cy="978213"/>
          </a:xfrm>
        </p:grpSpPr>
        <p:sp>
          <p:nvSpPr>
            <p:cNvPr id="326" name="Google Shape;326;p16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6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6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6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6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16"/>
          <p:cNvGrpSpPr/>
          <p:nvPr/>
        </p:nvGrpSpPr>
        <p:grpSpPr>
          <a:xfrm>
            <a:off x="265736" y="3712483"/>
            <a:ext cx="596701" cy="598667"/>
            <a:chOff x="1492272" y="1549837"/>
            <a:chExt cx="975001" cy="978213"/>
          </a:xfrm>
        </p:grpSpPr>
        <p:sp>
          <p:nvSpPr>
            <p:cNvPr id="336" name="Google Shape;336;p16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6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6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6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16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7" name="Google Shape;347;p16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" name="Google Shape;348;p16"/>
          <p:cNvSpPr txBox="1"/>
          <p:nvPr>
            <p:ph idx="1" type="subTitle"/>
          </p:nvPr>
        </p:nvSpPr>
        <p:spPr>
          <a:xfrm>
            <a:off x="868268" y="3743450"/>
            <a:ext cx="2455200" cy="5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49" name="Google Shape;349;p16"/>
          <p:cNvSpPr txBox="1"/>
          <p:nvPr>
            <p:ph idx="2" type="subTitle"/>
          </p:nvPr>
        </p:nvSpPr>
        <p:spPr>
          <a:xfrm>
            <a:off x="869155" y="3324463"/>
            <a:ext cx="2453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Khand"/>
              <a:buNone/>
              <a:defRPr b="1" sz="2100">
                <a:solidFill>
                  <a:schemeClr val="accent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0" name="Google Shape;350;p16"/>
          <p:cNvSpPr txBox="1"/>
          <p:nvPr>
            <p:ph idx="3" type="subTitle"/>
          </p:nvPr>
        </p:nvSpPr>
        <p:spPr>
          <a:xfrm>
            <a:off x="3345720" y="3744914"/>
            <a:ext cx="2455200" cy="5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1" name="Google Shape;351;p16"/>
          <p:cNvSpPr txBox="1"/>
          <p:nvPr>
            <p:ph idx="4" type="subTitle"/>
          </p:nvPr>
        </p:nvSpPr>
        <p:spPr>
          <a:xfrm>
            <a:off x="3346611" y="3324471"/>
            <a:ext cx="2453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2" name="Google Shape;352;p16"/>
          <p:cNvSpPr txBox="1"/>
          <p:nvPr>
            <p:ph idx="5" type="subTitle"/>
          </p:nvPr>
        </p:nvSpPr>
        <p:spPr>
          <a:xfrm>
            <a:off x="5823171" y="3744914"/>
            <a:ext cx="2455200" cy="5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3" name="Google Shape;353;p16"/>
          <p:cNvSpPr txBox="1"/>
          <p:nvPr>
            <p:ph idx="6" type="subTitle"/>
          </p:nvPr>
        </p:nvSpPr>
        <p:spPr>
          <a:xfrm>
            <a:off x="5824068" y="3324471"/>
            <a:ext cx="2453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Khand"/>
              <a:buNone/>
              <a:defRPr b="1" sz="21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4" name="Google Shape;354;p16"/>
          <p:cNvSpPr txBox="1"/>
          <p:nvPr>
            <p:ph hasCustomPrompt="1" type="title"/>
          </p:nvPr>
        </p:nvSpPr>
        <p:spPr>
          <a:xfrm>
            <a:off x="865625" y="2759642"/>
            <a:ext cx="2450700" cy="5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5" name="Google Shape;355;p16"/>
          <p:cNvSpPr txBox="1"/>
          <p:nvPr>
            <p:ph hasCustomPrompt="1" idx="7" type="title"/>
          </p:nvPr>
        </p:nvSpPr>
        <p:spPr>
          <a:xfrm>
            <a:off x="3349745" y="2757353"/>
            <a:ext cx="2450700" cy="5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6" name="Google Shape;356;p16"/>
          <p:cNvSpPr txBox="1"/>
          <p:nvPr>
            <p:ph hasCustomPrompt="1" idx="8" type="title"/>
          </p:nvPr>
        </p:nvSpPr>
        <p:spPr>
          <a:xfrm>
            <a:off x="5825421" y="2757353"/>
            <a:ext cx="2450700" cy="5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7" name="Google Shape;357;p16"/>
          <p:cNvSpPr txBox="1"/>
          <p:nvPr>
            <p:ph idx="9"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3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7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7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7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7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17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5" name="Google Shape;365;p17"/>
          <p:cNvSpPr txBox="1"/>
          <p:nvPr>
            <p:ph idx="1" type="subTitle"/>
          </p:nvPr>
        </p:nvSpPr>
        <p:spPr>
          <a:xfrm>
            <a:off x="1205700" y="2321400"/>
            <a:ext cx="3657600" cy="131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66" name="Google Shape;366;p17"/>
          <p:cNvSpPr txBox="1"/>
          <p:nvPr>
            <p:ph type="title"/>
          </p:nvPr>
        </p:nvSpPr>
        <p:spPr>
          <a:xfrm>
            <a:off x="1205700" y="1712625"/>
            <a:ext cx="4257000" cy="36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18"/>
          <p:cNvGrpSpPr/>
          <p:nvPr/>
        </p:nvGrpSpPr>
        <p:grpSpPr>
          <a:xfrm>
            <a:off x="253636" y="1144883"/>
            <a:ext cx="596701" cy="598667"/>
            <a:chOff x="1492272" y="1549837"/>
            <a:chExt cx="975001" cy="978213"/>
          </a:xfrm>
        </p:grpSpPr>
        <p:sp>
          <p:nvSpPr>
            <p:cNvPr id="369" name="Google Shape;369;p18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" name="Google Shape;378;p18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379" name="Google Shape;379;p18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8" name="Google Shape;388;p18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8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8"/>
          <p:cNvSpPr txBox="1"/>
          <p:nvPr>
            <p:ph idx="1" type="subTitle"/>
          </p:nvPr>
        </p:nvSpPr>
        <p:spPr>
          <a:xfrm>
            <a:off x="995625" y="2804350"/>
            <a:ext cx="2342100" cy="7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1" name="Google Shape;391;p18"/>
          <p:cNvSpPr txBox="1"/>
          <p:nvPr>
            <p:ph idx="2" type="subTitle"/>
          </p:nvPr>
        </p:nvSpPr>
        <p:spPr>
          <a:xfrm>
            <a:off x="995325" y="2384250"/>
            <a:ext cx="2342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2" name="Google Shape;392;p18"/>
          <p:cNvSpPr txBox="1"/>
          <p:nvPr>
            <p:ph idx="3" type="subTitle"/>
          </p:nvPr>
        </p:nvSpPr>
        <p:spPr>
          <a:xfrm>
            <a:off x="3401671" y="2804350"/>
            <a:ext cx="2340300" cy="7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3" name="Google Shape;393;p18"/>
          <p:cNvSpPr txBox="1"/>
          <p:nvPr>
            <p:ph idx="4" type="subTitle"/>
          </p:nvPr>
        </p:nvSpPr>
        <p:spPr>
          <a:xfrm>
            <a:off x="3401536" y="2384250"/>
            <a:ext cx="2340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4" name="Google Shape;394;p18"/>
          <p:cNvSpPr txBox="1"/>
          <p:nvPr>
            <p:ph idx="5" type="subTitle"/>
          </p:nvPr>
        </p:nvSpPr>
        <p:spPr>
          <a:xfrm>
            <a:off x="5806247" y="2805192"/>
            <a:ext cx="2340300" cy="7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5" name="Google Shape;395;p18"/>
          <p:cNvSpPr txBox="1"/>
          <p:nvPr>
            <p:ph idx="6" type="subTitle"/>
          </p:nvPr>
        </p:nvSpPr>
        <p:spPr>
          <a:xfrm>
            <a:off x="5805947" y="2385092"/>
            <a:ext cx="2340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6" name="Google Shape;396;p18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97" name="Google Shape;397;p18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2_1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19"/>
          <p:cNvGrpSpPr/>
          <p:nvPr/>
        </p:nvGrpSpPr>
        <p:grpSpPr>
          <a:xfrm flipH="1">
            <a:off x="4272036" y="4458371"/>
            <a:ext cx="596701" cy="598667"/>
            <a:chOff x="1492272" y="1549837"/>
            <a:chExt cx="975001" cy="978213"/>
          </a:xfrm>
        </p:grpSpPr>
        <p:sp>
          <p:nvSpPr>
            <p:cNvPr id="400" name="Google Shape;400;p19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9" name="Google Shape;409;p19"/>
          <p:cNvGrpSpPr/>
          <p:nvPr/>
        </p:nvGrpSpPr>
        <p:grpSpPr>
          <a:xfrm flipH="1">
            <a:off x="4273661" y="236221"/>
            <a:ext cx="596701" cy="598667"/>
            <a:chOff x="1492272" y="1549837"/>
            <a:chExt cx="975001" cy="978213"/>
          </a:xfrm>
        </p:grpSpPr>
        <p:sp>
          <p:nvSpPr>
            <p:cNvPr id="410" name="Google Shape;410;p19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9" name="Google Shape;419;p19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9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9"/>
          <p:cNvSpPr txBox="1"/>
          <p:nvPr>
            <p:ph idx="1" type="subTitle"/>
          </p:nvPr>
        </p:nvSpPr>
        <p:spPr>
          <a:xfrm>
            <a:off x="1658214" y="1416225"/>
            <a:ext cx="5827800" cy="114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22" name="Google Shape;422;p19"/>
          <p:cNvSpPr txBox="1"/>
          <p:nvPr>
            <p:ph idx="2" type="subTitle"/>
          </p:nvPr>
        </p:nvSpPr>
        <p:spPr>
          <a:xfrm>
            <a:off x="1657986" y="996125"/>
            <a:ext cx="5824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3" name="Google Shape;423;p19"/>
          <p:cNvSpPr txBox="1"/>
          <p:nvPr>
            <p:ph idx="3" type="subTitle"/>
          </p:nvPr>
        </p:nvSpPr>
        <p:spPr>
          <a:xfrm>
            <a:off x="1660376" y="3099775"/>
            <a:ext cx="5823300" cy="11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24" name="Google Shape;424;p19"/>
          <p:cNvSpPr txBox="1"/>
          <p:nvPr>
            <p:ph idx="4" type="subTitle"/>
          </p:nvPr>
        </p:nvSpPr>
        <p:spPr>
          <a:xfrm>
            <a:off x="1659724" y="2679675"/>
            <a:ext cx="5824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4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0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427" name="Google Shape;427;p20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6" name="Google Shape;436;p20"/>
          <p:cNvGrpSpPr/>
          <p:nvPr/>
        </p:nvGrpSpPr>
        <p:grpSpPr>
          <a:xfrm>
            <a:off x="1058111" y="241433"/>
            <a:ext cx="596701" cy="598667"/>
            <a:chOff x="1492272" y="1549837"/>
            <a:chExt cx="975001" cy="978213"/>
          </a:xfrm>
        </p:grpSpPr>
        <p:sp>
          <p:nvSpPr>
            <p:cNvPr id="437" name="Google Shape;437;p20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6" name="Google Shape;446;p20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0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0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0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1" name="Google Shape;451;p20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2" name="Google Shape;452;p20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5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1"/>
          <p:cNvSpPr/>
          <p:nvPr/>
        </p:nvSpPr>
        <p:spPr>
          <a:xfrm>
            <a:off x="712300" y="8431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1"/>
          <p:cNvSpPr/>
          <p:nvPr/>
        </p:nvSpPr>
        <p:spPr>
          <a:xfrm>
            <a:off x="8647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1"/>
          <p:cNvSpPr/>
          <p:nvPr/>
        </p:nvSpPr>
        <p:spPr>
          <a:xfrm>
            <a:off x="1086837" y="7940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1"/>
          <p:cNvSpPr/>
          <p:nvPr/>
        </p:nvSpPr>
        <p:spPr>
          <a:xfrm>
            <a:off x="1316020" y="7940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1"/>
          <p:cNvSpPr/>
          <p:nvPr/>
        </p:nvSpPr>
        <p:spPr>
          <a:xfrm>
            <a:off x="1545281" y="7940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9" name="Google Shape;459;p21"/>
          <p:cNvCxnSpPr/>
          <p:nvPr/>
        </p:nvCxnSpPr>
        <p:spPr>
          <a:xfrm>
            <a:off x="864700" y="10220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0" name="Google Shape;460;p21"/>
          <p:cNvSpPr txBox="1"/>
          <p:nvPr>
            <p:ph type="title"/>
          </p:nvPr>
        </p:nvSpPr>
        <p:spPr>
          <a:xfrm>
            <a:off x="1783413" y="1664425"/>
            <a:ext cx="4345500" cy="131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5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61" name="Google Shape;461;p21"/>
          <p:cNvSpPr txBox="1"/>
          <p:nvPr>
            <p:ph idx="1" type="subTitle"/>
          </p:nvPr>
        </p:nvSpPr>
        <p:spPr>
          <a:xfrm>
            <a:off x="1987088" y="3178550"/>
            <a:ext cx="4141800" cy="2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2" name="Google Shape;462;p21"/>
          <p:cNvSpPr txBox="1"/>
          <p:nvPr>
            <p:ph hasCustomPrompt="1" idx="2" type="title"/>
          </p:nvPr>
        </p:nvSpPr>
        <p:spPr>
          <a:xfrm>
            <a:off x="6563700" y="1844250"/>
            <a:ext cx="743100" cy="62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6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22"/>
          <p:cNvGrpSpPr/>
          <p:nvPr/>
        </p:nvGrpSpPr>
        <p:grpSpPr>
          <a:xfrm>
            <a:off x="8132436" y="3683133"/>
            <a:ext cx="596701" cy="598667"/>
            <a:chOff x="1492272" y="1549837"/>
            <a:chExt cx="975001" cy="978213"/>
          </a:xfrm>
        </p:grpSpPr>
        <p:sp>
          <p:nvSpPr>
            <p:cNvPr id="465" name="Google Shape;465;p22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2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Google Shape;474;p22"/>
          <p:cNvGrpSpPr/>
          <p:nvPr/>
        </p:nvGrpSpPr>
        <p:grpSpPr>
          <a:xfrm>
            <a:off x="1058111" y="241433"/>
            <a:ext cx="596701" cy="598667"/>
            <a:chOff x="1492272" y="1549837"/>
            <a:chExt cx="975001" cy="978213"/>
          </a:xfrm>
        </p:grpSpPr>
        <p:sp>
          <p:nvSpPr>
            <p:cNvPr id="475" name="Google Shape;475;p22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2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4" name="Google Shape;484;p22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2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6" name="Google Shape;486;p22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7" name="Google Shape;487;p22"/>
          <p:cNvSpPr txBox="1"/>
          <p:nvPr>
            <p:ph idx="1" type="subTitle"/>
          </p:nvPr>
        </p:nvSpPr>
        <p:spPr>
          <a:xfrm>
            <a:off x="1294475" y="2401824"/>
            <a:ext cx="19470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88" name="Google Shape;488;p22"/>
          <p:cNvSpPr txBox="1"/>
          <p:nvPr>
            <p:ph idx="2" type="subTitle"/>
          </p:nvPr>
        </p:nvSpPr>
        <p:spPr>
          <a:xfrm>
            <a:off x="1294275" y="2054175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89" name="Google Shape;489;p22"/>
          <p:cNvSpPr txBox="1"/>
          <p:nvPr>
            <p:ph idx="3" type="subTitle"/>
          </p:nvPr>
        </p:nvSpPr>
        <p:spPr>
          <a:xfrm>
            <a:off x="3596750" y="2401824"/>
            <a:ext cx="19503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0" name="Google Shape;490;p22"/>
          <p:cNvSpPr txBox="1"/>
          <p:nvPr>
            <p:ph idx="4" type="subTitle"/>
          </p:nvPr>
        </p:nvSpPr>
        <p:spPr>
          <a:xfrm>
            <a:off x="3596550" y="2054175"/>
            <a:ext cx="1950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1" name="Google Shape;491;p22"/>
          <p:cNvSpPr txBox="1"/>
          <p:nvPr>
            <p:ph idx="5" type="subTitle"/>
          </p:nvPr>
        </p:nvSpPr>
        <p:spPr>
          <a:xfrm>
            <a:off x="5902325" y="2402095"/>
            <a:ext cx="19470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2" name="Google Shape;492;p22"/>
          <p:cNvSpPr txBox="1"/>
          <p:nvPr>
            <p:ph idx="6" type="subTitle"/>
          </p:nvPr>
        </p:nvSpPr>
        <p:spPr>
          <a:xfrm>
            <a:off x="5902125" y="2055017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3" name="Google Shape;493;p22"/>
          <p:cNvSpPr txBox="1"/>
          <p:nvPr>
            <p:ph idx="7" type="subTitle"/>
          </p:nvPr>
        </p:nvSpPr>
        <p:spPr>
          <a:xfrm>
            <a:off x="1294489" y="4067797"/>
            <a:ext cx="1947000" cy="25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4" name="Google Shape;494;p22"/>
          <p:cNvSpPr txBox="1"/>
          <p:nvPr>
            <p:ph idx="8" type="subTitle"/>
          </p:nvPr>
        </p:nvSpPr>
        <p:spPr>
          <a:xfrm>
            <a:off x="1294275" y="3721608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5" name="Google Shape;495;p22"/>
          <p:cNvSpPr txBox="1"/>
          <p:nvPr>
            <p:ph idx="9" type="subTitle"/>
          </p:nvPr>
        </p:nvSpPr>
        <p:spPr>
          <a:xfrm>
            <a:off x="3596764" y="4067797"/>
            <a:ext cx="1950300" cy="25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6" name="Google Shape;496;p22"/>
          <p:cNvSpPr txBox="1"/>
          <p:nvPr>
            <p:ph idx="13" type="subTitle"/>
          </p:nvPr>
        </p:nvSpPr>
        <p:spPr>
          <a:xfrm>
            <a:off x="3596550" y="3721608"/>
            <a:ext cx="1950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7" name="Google Shape;497;p22"/>
          <p:cNvSpPr txBox="1"/>
          <p:nvPr>
            <p:ph idx="14" type="subTitle"/>
          </p:nvPr>
        </p:nvSpPr>
        <p:spPr>
          <a:xfrm>
            <a:off x="5902339" y="4067797"/>
            <a:ext cx="1947000" cy="25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98" name="Google Shape;498;p22"/>
          <p:cNvSpPr txBox="1"/>
          <p:nvPr>
            <p:ph idx="15" type="subTitle"/>
          </p:nvPr>
        </p:nvSpPr>
        <p:spPr>
          <a:xfrm>
            <a:off x="5902125" y="3721608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9" name="Google Shape;499;p22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6_1"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23"/>
          <p:cNvGrpSpPr/>
          <p:nvPr/>
        </p:nvGrpSpPr>
        <p:grpSpPr>
          <a:xfrm>
            <a:off x="8132436" y="3425958"/>
            <a:ext cx="596701" cy="598667"/>
            <a:chOff x="1492272" y="1549837"/>
            <a:chExt cx="975001" cy="978213"/>
          </a:xfrm>
        </p:grpSpPr>
        <p:sp>
          <p:nvSpPr>
            <p:cNvPr id="502" name="Google Shape;502;p23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3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3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23"/>
          <p:cNvGrpSpPr/>
          <p:nvPr/>
        </p:nvGrpSpPr>
        <p:grpSpPr>
          <a:xfrm>
            <a:off x="265736" y="1506458"/>
            <a:ext cx="596701" cy="598667"/>
            <a:chOff x="1492272" y="1549837"/>
            <a:chExt cx="975001" cy="978213"/>
          </a:xfrm>
        </p:grpSpPr>
        <p:sp>
          <p:nvSpPr>
            <p:cNvPr id="512" name="Google Shape;512;p23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3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3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3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3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3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23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1"/>
          </a:solidFill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3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3" name="Google Shape;523;p23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4" name="Google Shape;524;p23"/>
          <p:cNvSpPr txBox="1"/>
          <p:nvPr>
            <p:ph idx="1" type="subTitle"/>
          </p:nvPr>
        </p:nvSpPr>
        <p:spPr>
          <a:xfrm>
            <a:off x="1564680" y="1879953"/>
            <a:ext cx="2731500" cy="8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9144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25" name="Google Shape;525;p23"/>
          <p:cNvSpPr txBox="1"/>
          <p:nvPr>
            <p:ph idx="2" type="subTitle"/>
          </p:nvPr>
        </p:nvSpPr>
        <p:spPr>
          <a:xfrm>
            <a:off x="1564400" y="1456100"/>
            <a:ext cx="2732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6" name="Google Shape;526;p23"/>
          <p:cNvSpPr txBox="1"/>
          <p:nvPr>
            <p:ph idx="3" type="subTitle"/>
          </p:nvPr>
        </p:nvSpPr>
        <p:spPr>
          <a:xfrm>
            <a:off x="4845625" y="1880240"/>
            <a:ext cx="2733000" cy="8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27" name="Google Shape;527;p23"/>
          <p:cNvSpPr txBox="1"/>
          <p:nvPr>
            <p:ph idx="4" type="subTitle"/>
          </p:nvPr>
        </p:nvSpPr>
        <p:spPr>
          <a:xfrm>
            <a:off x="4845350" y="1456942"/>
            <a:ext cx="27342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8" name="Google Shape;528;p23"/>
          <p:cNvSpPr txBox="1"/>
          <p:nvPr>
            <p:ph idx="5" type="subTitle"/>
          </p:nvPr>
        </p:nvSpPr>
        <p:spPr>
          <a:xfrm>
            <a:off x="1564700" y="3261150"/>
            <a:ext cx="2731500" cy="8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29" name="Google Shape;529;p23"/>
          <p:cNvSpPr txBox="1"/>
          <p:nvPr>
            <p:ph idx="6" type="subTitle"/>
          </p:nvPr>
        </p:nvSpPr>
        <p:spPr>
          <a:xfrm>
            <a:off x="1564400" y="2838762"/>
            <a:ext cx="2732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0" name="Google Shape;530;p23"/>
          <p:cNvSpPr txBox="1"/>
          <p:nvPr>
            <p:ph idx="7" type="subTitle"/>
          </p:nvPr>
        </p:nvSpPr>
        <p:spPr>
          <a:xfrm>
            <a:off x="4845650" y="3261148"/>
            <a:ext cx="2733000" cy="8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31" name="Google Shape;531;p23"/>
          <p:cNvSpPr txBox="1"/>
          <p:nvPr>
            <p:ph idx="8" type="subTitle"/>
          </p:nvPr>
        </p:nvSpPr>
        <p:spPr>
          <a:xfrm>
            <a:off x="4845350" y="2838762"/>
            <a:ext cx="27342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2" name="Google Shape;532;p23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4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4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4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4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4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9" name="Google Shape;539;p24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24"/>
          <p:cNvSpPr txBox="1"/>
          <p:nvPr>
            <p:ph type="title"/>
          </p:nvPr>
        </p:nvSpPr>
        <p:spPr>
          <a:xfrm>
            <a:off x="1358925" y="1284250"/>
            <a:ext cx="3756300" cy="174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41" name="Google Shape;541;p24"/>
          <p:cNvSpPr txBox="1"/>
          <p:nvPr>
            <p:ph idx="1" type="subTitle"/>
          </p:nvPr>
        </p:nvSpPr>
        <p:spPr>
          <a:xfrm>
            <a:off x="1358913" y="3259400"/>
            <a:ext cx="3756300" cy="8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7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5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5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5" name="Google Shape;545;p25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6" name="Google Shape;546;p25"/>
          <p:cNvSpPr txBox="1"/>
          <p:nvPr>
            <p:ph idx="1" type="subTitle"/>
          </p:nvPr>
        </p:nvSpPr>
        <p:spPr>
          <a:xfrm>
            <a:off x="1198325" y="2790225"/>
            <a:ext cx="2139300" cy="5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47" name="Google Shape;547;p25"/>
          <p:cNvSpPr txBox="1"/>
          <p:nvPr>
            <p:ph idx="2" type="subTitle"/>
          </p:nvPr>
        </p:nvSpPr>
        <p:spPr>
          <a:xfrm>
            <a:off x="1198022" y="3364992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48" name="Google Shape;548;p25"/>
          <p:cNvSpPr txBox="1"/>
          <p:nvPr>
            <p:ph idx="3" type="subTitle"/>
          </p:nvPr>
        </p:nvSpPr>
        <p:spPr>
          <a:xfrm>
            <a:off x="3502254" y="2790225"/>
            <a:ext cx="2139300" cy="5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49" name="Google Shape;549;p25"/>
          <p:cNvSpPr txBox="1"/>
          <p:nvPr>
            <p:ph idx="4" type="subTitle"/>
          </p:nvPr>
        </p:nvSpPr>
        <p:spPr>
          <a:xfrm>
            <a:off x="3501947" y="3364992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0" name="Google Shape;550;p25"/>
          <p:cNvSpPr txBox="1"/>
          <p:nvPr>
            <p:ph idx="5" type="subTitle"/>
          </p:nvPr>
        </p:nvSpPr>
        <p:spPr>
          <a:xfrm>
            <a:off x="5806172" y="2790813"/>
            <a:ext cx="2139300" cy="5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51" name="Google Shape;551;p25"/>
          <p:cNvSpPr txBox="1"/>
          <p:nvPr>
            <p:ph idx="6" type="subTitle"/>
          </p:nvPr>
        </p:nvSpPr>
        <p:spPr>
          <a:xfrm>
            <a:off x="5805872" y="3365834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2" name="Google Shape;552;p25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7_1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6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6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6" name="Google Shape;556;p26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26"/>
          <p:cNvSpPr txBox="1"/>
          <p:nvPr>
            <p:ph idx="1" type="subTitle"/>
          </p:nvPr>
        </p:nvSpPr>
        <p:spPr>
          <a:xfrm>
            <a:off x="2939488" y="1887813"/>
            <a:ext cx="4151400" cy="53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58" name="Google Shape;558;p26"/>
          <p:cNvSpPr txBox="1"/>
          <p:nvPr>
            <p:ph idx="2" type="subTitle"/>
          </p:nvPr>
        </p:nvSpPr>
        <p:spPr>
          <a:xfrm>
            <a:off x="2938989" y="1467713"/>
            <a:ext cx="4151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9" name="Google Shape;559;p26"/>
          <p:cNvSpPr txBox="1"/>
          <p:nvPr>
            <p:ph idx="3" type="subTitle"/>
          </p:nvPr>
        </p:nvSpPr>
        <p:spPr>
          <a:xfrm>
            <a:off x="2939488" y="2900063"/>
            <a:ext cx="4151400" cy="53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60" name="Google Shape;560;p26"/>
          <p:cNvSpPr txBox="1"/>
          <p:nvPr>
            <p:ph idx="4" type="subTitle"/>
          </p:nvPr>
        </p:nvSpPr>
        <p:spPr>
          <a:xfrm>
            <a:off x="2938989" y="2479963"/>
            <a:ext cx="4151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1" name="Google Shape;561;p26"/>
          <p:cNvSpPr txBox="1"/>
          <p:nvPr>
            <p:ph idx="5" type="subTitle"/>
          </p:nvPr>
        </p:nvSpPr>
        <p:spPr>
          <a:xfrm>
            <a:off x="2939488" y="3912300"/>
            <a:ext cx="4153500" cy="5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62" name="Google Shape;562;p26"/>
          <p:cNvSpPr txBox="1"/>
          <p:nvPr>
            <p:ph idx="6" type="subTitle"/>
          </p:nvPr>
        </p:nvSpPr>
        <p:spPr>
          <a:xfrm>
            <a:off x="2938989" y="3492200"/>
            <a:ext cx="4151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3" name="Google Shape;563;p26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3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7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7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7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7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7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0" name="Google Shape;570;p27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1" name="Google Shape;571;p27"/>
          <p:cNvSpPr txBox="1"/>
          <p:nvPr>
            <p:ph type="title"/>
          </p:nvPr>
        </p:nvSpPr>
        <p:spPr>
          <a:xfrm>
            <a:off x="1100850" y="2435025"/>
            <a:ext cx="6942300" cy="65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5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2" name="Google Shape;572;p27"/>
          <p:cNvSpPr txBox="1"/>
          <p:nvPr>
            <p:ph idx="1" type="subTitle"/>
          </p:nvPr>
        </p:nvSpPr>
        <p:spPr>
          <a:xfrm>
            <a:off x="2501100" y="3292925"/>
            <a:ext cx="4141800" cy="2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3" name="Google Shape;573;p27"/>
          <p:cNvSpPr txBox="1"/>
          <p:nvPr>
            <p:ph hasCustomPrompt="1" idx="2" type="title"/>
          </p:nvPr>
        </p:nvSpPr>
        <p:spPr>
          <a:xfrm>
            <a:off x="4273350" y="1241975"/>
            <a:ext cx="597300" cy="103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8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8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8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8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8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8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8"/>
          <p:cNvSpPr txBox="1"/>
          <p:nvPr>
            <p:ph idx="1" type="subTitle"/>
          </p:nvPr>
        </p:nvSpPr>
        <p:spPr>
          <a:xfrm>
            <a:off x="1198425" y="3219500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1" name="Google Shape;581;p28"/>
          <p:cNvSpPr txBox="1"/>
          <p:nvPr>
            <p:ph idx="2" type="subTitle"/>
          </p:nvPr>
        </p:nvSpPr>
        <p:spPr>
          <a:xfrm>
            <a:off x="1198125" y="2799400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2" name="Google Shape;582;p28"/>
          <p:cNvSpPr txBox="1"/>
          <p:nvPr>
            <p:ph idx="3" type="subTitle"/>
          </p:nvPr>
        </p:nvSpPr>
        <p:spPr>
          <a:xfrm>
            <a:off x="3502350" y="3219500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3" name="Google Shape;583;p28"/>
          <p:cNvSpPr txBox="1"/>
          <p:nvPr>
            <p:ph idx="4" type="subTitle"/>
          </p:nvPr>
        </p:nvSpPr>
        <p:spPr>
          <a:xfrm>
            <a:off x="3502050" y="2799400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4" name="Google Shape;584;p28"/>
          <p:cNvSpPr txBox="1"/>
          <p:nvPr>
            <p:ph idx="5" type="subTitle"/>
          </p:nvPr>
        </p:nvSpPr>
        <p:spPr>
          <a:xfrm>
            <a:off x="5806275" y="3220126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85" name="Google Shape;585;p28"/>
          <p:cNvSpPr txBox="1"/>
          <p:nvPr>
            <p:ph idx="6" type="subTitle"/>
          </p:nvPr>
        </p:nvSpPr>
        <p:spPr>
          <a:xfrm>
            <a:off x="5805975" y="2800242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586" name="Google Shape;586;p28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7" name="Google Shape;587;p28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17"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9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29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9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9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9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9"/>
          <p:cNvSpPr txBox="1"/>
          <p:nvPr>
            <p:ph idx="1" type="subTitle"/>
          </p:nvPr>
        </p:nvSpPr>
        <p:spPr>
          <a:xfrm>
            <a:off x="2410303" y="2185975"/>
            <a:ext cx="19476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95" name="Google Shape;595;p29"/>
          <p:cNvSpPr txBox="1"/>
          <p:nvPr>
            <p:ph idx="2" type="subTitle"/>
          </p:nvPr>
        </p:nvSpPr>
        <p:spPr>
          <a:xfrm>
            <a:off x="2409950" y="1765875"/>
            <a:ext cx="1920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596" name="Google Shape;596;p29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7" name="Google Shape;597;p29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8" name="Google Shape;598;p29"/>
          <p:cNvSpPr txBox="1"/>
          <p:nvPr>
            <p:ph idx="3" type="subTitle"/>
          </p:nvPr>
        </p:nvSpPr>
        <p:spPr>
          <a:xfrm>
            <a:off x="2410223" y="3463550"/>
            <a:ext cx="19470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599" name="Google Shape;599;p29"/>
          <p:cNvSpPr txBox="1"/>
          <p:nvPr>
            <p:ph idx="4" type="subTitle"/>
          </p:nvPr>
        </p:nvSpPr>
        <p:spPr>
          <a:xfrm>
            <a:off x="2409950" y="3043450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0" name="Google Shape;600;p29"/>
          <p:cNvSpPr txBox="1"/>
          <p:nvPr>
            <p:ph idx="5" type="subTitle"/>
          </p:nvPr>
        </p:nvSpPr>
        <p:spPr>
          <a:xfrm>
            <a:off x="4714211" y="2185975"/>
            <a:ext cx="19470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1" name="Google Shape;601;p29"/>
          <p:cNvSpPr txBox="1"/>
          <p:nvPr>
            <p:ph idx="6" type="subTitle"/>
          </p:nvPr>
        </p:nvSpPr>
        <p:spPr>
          <a:xfrm>
            <a:off x="4713938" y="1765875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2" name="Google Shape;602;p29"/>
          <p:cNvSpPr txBox="1"/>
          <p:nvPr>
            <p:ph idx="7" type="subTitle"/>
          </p:nvPr>
        </p:nvSpPr>
        <p:spPr>
          <a:xfrm>
            <a:off x="4714211" y="3463550"/>
            <a:ext cx="19470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3" name="Google Shape;603;p29"/>
          <p:cNvSpPr txBox="1"/>
          <p:nvPr>
            <p:ph idx="8" type="subTitle"/>
          </p:nvPr>
        </p:nvSpPr>
        <p:spPr>
          <a:xfrm>
            <a:off x="4713938" y="3043450"/>
            <a:ext cx="194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0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0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7" name="Google Shape;607;p30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8" name="Google Shape;608;p30"/>
          <p:cNvSpPr txBox="1"/>
          <p:nvPr>
            <p:ph idx="1" type="subTitle"/>
          </p:nvPr>
        </p:nvSpPr>
        <p:spPr>
          <a:xfrm>
            <a:off x="1198300" y="2814663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09" name="Google Shape;609;p30"/>
          <p:cNvSpPr txBox="1"/>
          <p:nvPr>
            <p:ph idx="2" type="subTitle"/>
          </p:nvPr>
        </p:nvSpPr>
        <p:spPr>
          <a:xfrm>
            <a:off x="1198000" y="2394563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0" name="Google Shape;610;p30"/>
          <p:cNvSpPr txBox="1"/>
          <p:nvPr>
            <p:ph idx="3" type="subTitle"/>
          </p:nvPr>
        </p:nvSpPr>
        <p:spPr>
          <a:xfrm>
            <a:off x="3502350" y="2814663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11" name="Google Shape;611;p30"/>
          <p:cNvSpPr txBox="1"/>
          <p:nvPr>
            <p:ph idx="4" type="subTitle"/>
          </p:nvPr>
        </p:nvSpPr>
        <p:spPr>
          <a:xfrm>
            <a:off x="3502050" y="2394563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2" name="Google Shape;612;p30"/>
          <p:cNvSpPr txBox="1"/>
          <p:nvPr>
            <p:ph idx="5" type="subTitle"/>
          </p:nvPr>
        </p:nvSpPr>
        <p:spPr>
          <a:xfrm>
            <a:off x="5806275" y="2815288"/>
            <a:ext cx="21393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13" name="Google Shape;613;p30"/>
          <p:cNvSpPr txBox="1"/>
          <p:nvPr>
            <p:ph idx="6" type="subTitle"/>
          </p:nvPr>
        </p:nvSpPr>
        <p:spPr>
          <a:xfrm>
            <a:off x="5805975" y="2395405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4" name="Google Shape;614;p30"/>
          <p:cNvSpPr txBox="1"/>
          <p:nvPr>
            <p:ph hasCustomPrompt="1" type="title"/>
          </p:nvPr>
        </p:nvSpPr>
        <p:spPr>
          <a:xfrm>
            <a:off x="1198150" y="3351488"/>
            <a:ext cx="2139600" cy="5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5" name="Google Shape;615;p30"/>
          <p:cNvSpPr txBox="1"/>
          <p:nvPr>
            <p:ph hasCustomPrompt="1" idx="7" type="title"/>
          </p:nvPr>
        </p:nvSpPr>
        <p:spPr>
          <a:xfrm>
            <a:off x="3502200" y="3351488"/>
            <a:ext cx="2139600" cy="5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6" name="Google Shape;616;p30"/>
          <p:cNvSpPr txBox="1"/>
          <p:nvPr>
            <p:ph hasCustomPrompt="1" idx="8" type="title"/>
          </p:nvPr>
        </p:nvSpPr>
        <p:spPr>
          <a:xfrm>
            <a:off x="5806125" y="3351488"/>
            <a:ext cx="2139600" cy="5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7" name="Google Shape;617;p30"/>
          <p:cNvSpPr txBox="1"/>
          <p:nvPr>
            <p:ph idx="9"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4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31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1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1" name="Google Shape;621;p31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2" name="Google Shape;622;p31"/>
          <p:cNvSpPr txBox="1"/>
          <p:nvPr>
            <p:ph idx="1" type="subTitle"/>
          </p:nvPr>
        </p:nvSpPr>
        <p:spPr>
          <a:xfrm>
            <a:off x="875150" y="1733600"/>
            <a:ext cx="3654900" cy="12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50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23" name="Google Shape;623;p31"/>
          <p:cNvSpPr txBox="1"/>
          <p:nvPr>
            <p:ph idx="2" type="subTitle"/>
          </p:nvPr>
        </p:nvSpPr>
        <p:spPr>
          <a:xfrm>
            <a:off x="875150" y="1313500"/>
            <a:ext cx="365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24" name="Google Shape;624;p31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5" name="Google Shape;625;p31"/>
          <p:cNvSpPr txBox="1"/>
          <p:nvPr>
            <p:ph idx="3" type="subTitle"/>
          </p:nvPr>
        </p:nvSpPr>
        <p:spPr>
          <a:xfrm>
            <a:off x="875150" y="3395200"/>
            <a:ext cx="36567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50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26" name="Google Shape;626;p31"/>
          <p:cNvSpPr txBox="1"/>
          <p:nvPr>
            <p:ph idx="4" type="subTitle"/>
          </p:nvPr>
        </p:nvSpPr>
        <p:spPr>
          <a:xfrm>
            <a:off x="875150" y="2975100"/>
            <a:ext cx="3657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5 ">
  <p:cSld name="CUSTOM_14_1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32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0" name="Google Shape;630;p32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1" name="Google Shape;631;p32"/>
          <p:cNvSpPr txBox="1"/>
          <p:nvPr>
            <p:ph idx="1" type="subTitle"/>
          </p:nvPr>
        </p:nvSpPr>
        <p:spPr>
          <a:xfrm>
            <a:off x="3996000" y="2486600"/>
            <a:ext cx="4070400" cy="10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32" name="Google Shape;632;p32"/>
          <p:cNvSpPr txBox="1"/>
          <p:nvPr>
            <p:ph idx="2" type="subTitle"/>
          </p:nvPr>
        </p:nvSpPr>
        <p:spPr>
          <a:xfrm>
            <a:off x="3996000" y="2066500"/>
            <a:ext cx="40692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33" name="Google Shape;633;p32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32"/>
          <p:cNvSpPr txBox="1"/>
          <p:nvPr>
            <p:ph idx="3" type="subTitle"/>
          </p:nvPr>
        </p:nvSpPr>
        <p:spPr>
          <a:xfrm>
            <a:off x="875150" y="1636250"/>
            <a:ext cx="2972400" cy="190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50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35" name="Google Shape;635;p32"/>
          <p:cNvSpPr txBox="1"/>
          <p:nvPr>
            <p:ph idx="4" type="subTitle"/>
          </p:nvPr>
        </p:nvSpPr>
        <p:spPr>
          <a:xfrm>
            <a:off x="875150" y="1216150"/>
            <a:ext cx="29724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36" name="Google Shape;636;p32"/>
          <p:cNvSpPr txBox="1"/>
          <p:nvPr>
            <p:ph idx="5" type="subTitle"/>
          </p:nvPr>
        </p:nvSpPr>
        <p:spPr>
          <a:xfrm>
            <a:off x="3996000" y="1636250"/>
            <a:ext cx="40683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>
                <a:solidFill>
                  <a:schemeClr val="hlink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37" name="Google Shape;637;p32"/>
          <p:cNvSpPr txBox="1"/>
          <p:nvPr>
            <p:ph idx="6" type="subTitle"/>
          </p:nvPr>
        </p:nvSpPr>
        <p:spPr>
          <a:xfrm>
            <a:off x="3996000" y="1216150"/>
            <a:ext cx="40692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Khand"/>
              <a:buNone/>
              <a:defRPr b="1" sz="210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9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3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3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3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33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33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4" name="Google Shape;644;p33"/>
          <p:cNvCxnSpPr/>
          <p:nvPr/>
        </p:nvCxnSpPr>
        <p:spPr>
          <a:xfrm>
            <a:off x="712300" y="8696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5" name="Google Shape;645;p33"/>
          <p:cNvSpPr txBox="1"/>
          <p:nvPr>
            <p:ph type="title"/>
          </p:nvPr>
        </p:nvSpPr>
        <p:spPr>
          <a:xfrm>
            <a:off x="1329675" y="999825"/>
            <a:ext cx="3858900" cy="10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Francois One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/>
        </p:txBody>
      </p:sp>
      <p:sp>
        <p:nvSpPr>
          <p:cNvPr id="646" name="Google Shape;646;p33"/>
          <p:cNvSpPr txBox="1"/>
          <p:nvPr>
            <p:ph idx="1" type="subTitle"/>
          </p:nvPr>
        </p:nvSpPr>
        <p:spPr>
          <a:xfrm>
            <a:off x="1335750" y="1936850"/>
            <a:ext cx="3858900" cy="106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47" name="Google Shape;647;p33"/>
          <p:cNvSpPr txBox="1"/>
          <p:nvPr/>
        </p:nvSpPr>
        <p:spPr>
          <a:xfrm>
            <a:off x="1329675" y="3616775"/>
            <a:ext cx="39555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Narrow"/>
              <a:buNone/>
            </a:pP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1" sz="10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6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4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4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4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4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4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4" name="Google Shape;654;p34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5" name="Google Shape;655;p34"/>
          <p:cNvGrpSpPr/>
          <p:nvPr/>
        </p:nvGrpSpPr>
        <p:grpSpPr>
          <a:xfrm>
            <a:off x="2266313" y="1309225"/>
            <a:ext cx="4611375" cy="2991425"/>
            <a:chOff x="3511350" y="1309225"/>
            <a:chExt cx="4611375" cy="2991425"/>
          </a:xfrm>
        </p:grpSpPr>
        <p:sp>
          <p:nvSpPr>
            <p:cNvPr id="656" name="Google Shape;656;p34"/>
            <p:cNvSpPr/>
            <p:nvPr/>
          </p:nvSpPr>
          <p:spPr>
            <a:xfrm>
              <a:off x="3511350" y="1467450"/>
              <a:ext cx="4473300" cy="2833200"/>
            </a:xfrm>
            <a:prstGeom prst="roundRect">
              <a:avLst>
                <a:gd fmla="val 5291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3649425" y="1309225"/>
              <a:ext cx="4473300" cy="2833200"/>
            </a:xfrm>
            <a:prstGeom prst="roundRect">
              <a:avLst>
                <a:gd fmla="val 5291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3871562" y="1412505"/>
              <a:ext cx="138723" cy="138800"/>
            </a:xfrm>
            <a:custGeom>
              <a:rect b="b" l="l" r="r" t="t"/>
              <a:pathLst>
                <a:path extrusionOk="0" h="1806" w="1805">
                  <a:moveTo>
                    <a:pt x="903" y="1"/>
                  </a:moveTo>
                  <a:cubicBezTo>
                    <a:pt x="401" y="1"/>
                    <a:pt x="0" y="402"/>
                    <a:pt x="0" y="903"/>
                  </a:cubicBezTo>
                  <a:cubicBezTo>
                    <a:pt x="0" y="1404"/>
                    <a:pt x="401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4100745" y="1412505"/>
              <a:ext cx="138800" cy="138800"/>
            </a:xfrm>
            <a:custGeom>
              <a:rect b="b" l="l" r="r" t="t"/>
              <a:pathLst>
                <a:path extrusionOk="0" h="1806" w="1806">
                  <a:moveTo>
                    <a:pt x="903" y="1"/>
                  </a:moveTo>
                  <a:cubicBezTo>
                    <a:pt x="402" y="1"/>
                    <a:pt x="1" y="402"/>
                    <a:pt x="1" y="903"/>
                  </a:cubicBezTo>
                  <a:cubicBezTo>
                    <a:pt x="1" y="1404"/>
                    <a:pt x="402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4330006" y="1412505"/>
              <a:ext cx="138723" cy="138800"/>
            </a:xfrm>
            <a:custGeom>
              <a:rect b="b" l="l" r="r" t="t"/>
              <a:pathLst>
                <a:path extrusionOk="0" fill="none" h="1806" w="1805">
                  <a:moveTo>
                    <a:pt x="1805" y="903"/>
                  </a:moveTo>
                  <a:cubicBezTo>
                    <a:pt x="1805" y="1404"/>
                    <a:pt x="1404" y="1805"/>
                    <a:pt x="902" y="1805"/>
                  </a:cubicBezTo>
                  <a:cubicBezTo>
                    <a:pt x="401" y="1805"/>
                    <a:pt x="0" y="1404"/>
                    <a:pt x="0" y="903"/>
                  </a:cubicBezTo>
                  <a:cubicBezTo>
                    <a:pt x="0" y="402"/>
                    <a:pt x="401" y="1"/>
                    <a:pt x="902" y="1"/>
                  </a:cubicBezTo>
                  <a:cubicBezTo>
                    <a:pt x="1404" y="1"/>
                    <a:pt x="1805" y="402"/>
                    <a:pt x="1805" y="903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250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1" name="Google Shape;661;p34"/>
            <p:cNvCxnSpPr/>
            <p:nvPr/>
          </p:nvCxnSpPr>
          <p:spPr>
            <a:xfrm>
              <a:off x="3649425" y="1869125"/>
              <a:ext cx="4461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6_1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5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35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35"/>
          <p:cNvSpPr/>
          <p:nvPr/>
        </p:nvSpPr>
        <p:spPr>
          <a:xfrm>
            <a:off x="934437" y="641655"/>
            <a:ext cx="138723" cy="138800"/>
          </a:xfrm>
          <a:custGeom>
            <a:rect b="b" l="l" r="r" t="t"/>
            <a:pathLst>
              <a:path extrusionOk="0" h="1806" w="1805">
                <a:moveTo>
                  <a:pt x="903" y="1"/>
                </a:moveTo>
                <a:cubicBezTo>
                  <a:pt x="401" y="1"/>
                  <a:pt x="0" y="402"/>
                  <a:pt x="0" y="903"/>
                </a:cubicBezTo>
                <a:cubicBezTo>
                  <a:pt x="0" y="1404"/>
                  <a:pt x="401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5"/>
          <p:cNvSpPr/>
          <p:nvPr/>
        </p:nvSpPr>
        <p:spPr>
          <a:xfrm>
            <a:off x="1163620" y="641655"/>
            <a:ext cx="138800" cy="138800"/>
          </a:xfrm>
          <a:custGeom>
            <a:rect b="b" l="l" r="r" t="t"/>
            <a:pathLst>
              <a:path extrusionOk="0" h="1806" w="1806">
                <a:moveTo>
                  <a:pt x="903" y="1"/>
                </a:moveTo>
                <a:cubicBezTo>
                  <a:pt x="402" y="1"/>
                  <a:pt x="1" y="402"/>
                  <a:pt x="1" y="903"/>
                </a:cubicBezTo>
                <a:cubicBezTo>
                  <a:pt x="1" y="1404"/>
                  <a:pt x="402" y="1805"/>
                  <a:pt x="903" y="1805"/>
                </a:cubicBezTo>
                <a:cubicBezTo>
                  <a:pt x="1404" y="1805"/>
                  <a:pt x="1805" y="1404"/>
                  <a:pt x="1805" y="903"/>
                </a:cubicBezTo>
                <a:cubicBezTo>
                  <a:pt x="1805" y="402"/>
                  <a:pt x="1404" y="1"/>
                  <a:pt x="90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5"/>
          <p:cNvSpPr/>
          <p:nvPr/>
        </p:nvSpPr>
        <p:spPr>
          <a:xfrm>
            <a:off x="1392881" y="641655"/>
            <a:ext cx="138723" cy="138800"/>
          </a:xfrm>
          <a:custGeom>
            <a:rect b="b" l="l" r="r" t="t"/>
            <a:pathLst>
              <a:path extrusionOk="0" fill="none" h="1806" w="1805">
                <a:moveTo>
                  <a:pt x="1805" y="903"/>
                </a:moveTo>
                <a:cubicBezTo>
                  <a:pt x="1805" y="1404"/>
                  <a:pt x="1404" y="1805"/>
                  <a:pt x="902" y="1805"/>
                </a:cubicBezTo>
                <a:cubicBezTo>
                  <a:pt x="401" y="1805"/>
                  <a:pt x="0" y="1404"/>
                  <a:pt x="0" y="903"/>
                </a:cubicBezTo>
                <a:cubicBezTo>
                  <a:pt x="0" y="402"/>
                  <a:pt x="401" y="1"/>
                  <a:pt x="902" y="1"/>
                </a:cubicBezTo>
                <a:cubicBezTo>
                  <a:pt x="1404" y="1"/>
                  <a:pt x="1805" y="402"/>
                  <a:pt x="1805" y="903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8" name="Google Shape;668;p35"/>
          <p:cNvCxnSpPr/>
          <p:nvPr/>
        </p:nvCxnSpPr>
        <p:spPr>
          <a:xfrm>
            <a:off x="712300" y="1098275"/>
            <a:ext cx="771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69" name="Google Shape;669;p35"/>
          <p:cNvGrpSpPr/>
          <p:nvPr/>
        </p:nvGrpSpPr>
        <p:grpSpPr>
          <a:xfrm>
            <a:off x="1034433" y="1473075"/>
            <a:ext cx="3379284" cy="2715856"/>
            <a:chOff x="4559175" y="731425"/>
            <a:chExt cx="3379284" cy="2715856"/>
          </a:xfrm>
        </p:grpSpPr>
        <p:sp>
          <p:nvSpPr>
            <p:cNvPr id="670" name="Google Shape;670;p35"/>
            <p:cNvSpPr/>
            <p:nvPr/>
          </p:nvSpPr>
          <p:spPr>
            <a:xfrm>
              <a:off x="4559175" y="875081"/>
              <a:ext cx="3278100" cy="2572200"/>
            </a:xfrm>
            <a:prstGeom prst="roundRect">
              <a:avLst>
                <a:gd fmla="val 5291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5"/>
            <p:cNvSpPr/>
            <p:nvPr/>
          </p:nvSpPr>
          <p:spPr>
            <a:xfrm>
              <a:off x="4660359" y="731425"/>
              <a:ext cx="3278100" cy="2572200"/>
            </a:xfrm>
            <a:prstGeom prst="roundRect">
              <a:avLst>
                <a:gd fmla="val 5291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4843948" y="889276"/>
              <a:ext cx="109672" cy="109733"/>
            </a:xfrm>
            <a:custGeom>
              <a:rect b="b" l="l" r="r" t="t"/>
              <a:pathLst>
                <a:path extrusionOk="0" h="1806" w="1805">
                  <a:moveTo>
                    <a:pt x="903" y="1"/>
                  </a:moveTo>
                  <a:cubicBezTo>
                    <a:pt x="401" y="1"/>
                    <a:pt x="0" y="402"/>
                    <a:pt x="0" y="903"/>
                  </a:cubicBezTo>
                  <a:cubicBezTo>
                    <a:pt x="0" y="1404"/>
                    <a:pt x="401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5025134" y="889276"/>
              <a:ext cx="109733" cy="109733"/>
            </a:xfrm>
            <a:custGeom>
              <a:rect b="b" l="l" r="r" t="t"/>
              <a:pathLst>
                <a:path extrusionOk="0" h="1806" w="1806">
                  <a:moveTo>
                    <a:pt x="903" y="1"/>
                  </a:moveTo>
                  <a:cubicBezTo>
                    <a:pt x="402" y="1"/>
                    <a:pt x="1" y="402"/>
                    <a:pt x="1" y="903"/>
                  </a:cubicBezTo>
                  <a:cubicBezTo>
                    <a:pt x="1" y="1404"/>
                    <a:pt x="402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5"/>
            <p:cNvSpPr/>
            <p:nvPr/>
          </p:nvSpPr>
          <p:spPr>
            <a:xfrm>
              <a:off x="5206381" y="889276"/>
              <a:ext cx="109672" cy="109733"/>
            </a:xfrm>
            <a:custGeom>
              <a:rect b="b" l="l" r="r" t="t"/>
              <a:pathLst>
                <a:path extrusionOk="0" fill="none" h="1806" w="1805">
                  <a:moveTo>
                    <a:pt x="1805" y="903"/>
                  </a:moveTo>
                  <a:cubicBezTo>
                    <a:pt x="1805" y="1404"/>
                    <a:pt x="1404" y="1805"/>
                    <a:pt x="902" y="1805"/>
                  </a:cubicBezTo>
                  <a:cubicBezTo>
                    <a:pt x="401" y="1805"/>
                    <a:pt x="0" y="1404"/>
                    <a:pt x="0" y="903"/>
                  </a:cubicBezTo>
                  <a:cubicBezTo>
                    <a:pt x="0" y="402"/>
                    <a:pt x="401" y="1"/>
                    <a:pt x="902" y="1"/>
                  </a:cubicBezTo>
                  <a:cubicBezTo>
                    <a:pt x="1404" y="1"/>
                    <a:pt x="1805" y="402"/>
                    <a:pt x="1805" y="903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250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75" name="Google Shape;675;p35"/>
            <p:cNvCxnSpPr/>
            <p:nvPr/>
          </p:nvCxnSpPr>
          <p:spPr>
            <a:xfrm>
              <a:off x="4660359" y="1239771"/>
              <a:ext cx="3269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76" name="Google Shape;676;p35"/>
          <p:cNvGrpSpPr/>
          <p:nvPr/>
        </p:nvGrpSpPr>
        <p:grpSpPr>
          <a:xfrm>
            <a:off x="4730283" y="1473075"/>
            <a:ext cx="3379284" cy="2715856"/>
            <a:chOff x="4559175" y="731425"/>
            <a:chExt cx="3379284" cy="2715856"/>
          </a:xfrm>
        </p:grpSpPr>
        <p:sp>
          <p:nvSpPr>
            <p:cNvPr id="677" name="Google Shape;677;p35"/>
            <p:cNvSpPr/>
            <p:nvPr/>
          </p:nvSpPr>
          <p:spPr>
            <a:xfrm>
              <a:off x="4559175" y="875081"/>
              <a:ext cx="3278100" cy="2572200"/>
            </a:xfrm>
            <a:prstGeom prst="roundRect">
              <a:avLst>
                <a:gd fmla="val 5291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5"/>
            <p:cNvSpPr/>
            <p:nvPr/>
          </p:nvSpPr>
          <p:spPr>
            <a:xfrm>
              <a:off x="4660359" y="731425"/>
              <a:ext cx="3278100" cy="2572200"/>
            </a:xfrm>
            <a:prstGeom prst="roundRect">
              <a:avLst>
                <a:gd fmla="val 5291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5"/>
            <p:cNvSpPr/>
            <p:nvPr/>
          </p:nvSpPr>
          <p:spPr>
            <a:xfrm>
              <a:off x="4843948" y="889276"/>
              <a:ext cx="109672" cy="109733"/>
            </a:xfrm>
            <a:custGeom>
              <a:rect b="b" l="l" r="r" t="t"/>
              <a:pathLst>
                <a:path extrusionOk="0" h="1806" w="1805">
                  <a:moveTo>
                    <a:pt x="903" y="1"/>
                  </a:moveTo>
                  <a:cubicBezTo>
                    <a:pt x="401" y="1"/>
                    <a:pt x="0" y="402"/>
                    <a:pt x="0" y="903"/>
                  </a:cubicBezTo>
                  <a:cubicBezTo>
                    <a:pt x="0" y="1404"/>
                    <a:pt x="401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5"/>
            <p:cNvSpPr/>
            <p:nvPr/>
          </p:nvSpPr>
          <p:spPr>
            <a:xfrm>
              <a:off x="5025134" y="889276"/>
              <a:ext cx="109733" cy="109733"/>
            </a:xfrm>
            <a:custGeom>
              <a:rect b="b" l="l" r="r" t="t"/>
              <a:pathLst>
                <a:path extrusionOk="0" h="1806" w="1806">
                  <a:moveTo>
                    <a:pt x="903" y="1"/>
                  </a:moveTo>
                  <a:cubicBezTo>
                    <a:pt x="402" y="1"/>
                    <a:pt x="1" y="402"/>
                    <a:pt x="1" y="903"/>
                  </a:cubicBezTo>
                  <a:cubicBezTo>
                    <a:pt x="1" y="1404"/>
                    <a:pt x="402" y="1805"/>
                    <a:pt x="903" y="1805"/>
                  </a:cubicBezTo>
                  <a:cubicBezTo>
                    <a:pt x="1404" y="1805"/>
                    <a:pt x="1805" y="1404"/>
                    <a:pt x="1805" y="903"/>
                  </a:cubicBezTo>
                  <a:cubicBezTo>
                    <a:pt x="1805" y="402"/>
                    <a:pt x="1404" y="1"/>
                    <a:pt x="9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5"/>
            <p:cNvSpPr/>
            <p:nvPr/>
          </p:nvSpPr>
          <p:spPr>
            <a:xfrm>
              <a:off x="5206381" y="889276"/>
              <a:ext cx="109672" cy="109733"/>
            </a:xfrm>
            <a:custGeom>
              <a:rect b="b" l="l" r="r" t="t"/>
              <a:pathLst>
                <a:path extrusionOk="0" fill="none" h="1806" w="1805">
                  <a:moveTo>
                    <a:pt x="1805" y="903"/>
                  </a:moveTo>
                  <a:cubicBezTo>
                    <a:pt x="1805" y="1404"/>
                    <a:pt x="1404" y="1805"/>
                    <a:pt x="902" y="1805"/>
                  </a:cubicBezTo>
                  <a:cubicBezTo>
                    <a:pt x="401" y="1805"/>
                    <a:pt x="0" y="1404"/>
                    <a:pt x="0" y="903"/>
                  </a:cubicBezTo>
                  <a:cubicBezTo>
                    <a:pt x="0" y="402"/>
                    <a:pt x="401" y="1"/>
                    <a:pt x="902" y="1"/>
                  </a:cubicBezTo>
                  <a:cubicBezTo>
                    <a:pt x="1404" y="1"/>
                    <a:pt x="1805" y="402"/>
                    <a:pt x="1805" y="903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2506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82" name="Google Shape;682;p35"/>
            <p:cNvCxnSpPr/>
            <p:nvPr/>
          </p:nvCxnSpPr>
          <p:spPr>
            <a:xfrm>
              <a:off x="4660359" y="1239771"/>
              <a:ext cx="3269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Questrial"/>
              <a:buNone/>
              <a:defRPr b="1" sz="28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ajdhani"/>
              <a:buNone/>
              <a:defRPr b="1" sz="2800">
                <a:solidFill>
                  <a:schemeClr val="accent3"/>
                </a:solidFill>
                <a:latin typeface="Rajdhani"/>
                <a:ea typeface="Rajdhani"/>
                <a:cs typeface="Rajdhani"/>
                <a:sym typeface="Rajdhan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/>
              <a:buChar char="●"/>
              <a:defRPr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6.pn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6"/>
          <p:cNvSpPr/>
          <p:nvPr/>
        </p:nvSpPr>
        <p:spPr>
          <a:xfrm>
            <a:off x="-103248" y="3714174"/>
            <a:ext cx="136651" cy="138188"/>
          </a:xfrm>
          <a:custGeom>
            <a:rect b="b" l="l" r="r" t="t"/>
            <a:pathLst>
              <a:path extrusionOk="0" fill="none" h="989" w="978">
                <a:moveTo>
                  <a:pt x="977" y="488"/>
                </a:moveTo>
                <a:cubicBezTo>
                  <a:pt x="977" y="762"/>
                  <a:pt x="763" y="988"/>
                  <a:pt x="489" y="988"/>
                </a:cubicBezTo>
                <a:cubicBezTo>
                  <a:pt x="215" y="988"/>
                  <a:pt x="1" y="762"/>
                  <a:pt x="1" y="488"/>
                </a:cubicBezTo>
                <a:cubicBezTo>
                  <a:pt x="1" y="226"/>
                  <a:pt x="215" y="0"/>
                  <a:pt x="489" y="0"/>
                </a:cubicBezTo>
                <a:cubicBezTo>
                  <a:pt x="763" y="0"/>
                  <a:pt x="977" y="226"/>
                  <a:pt x="977" y="488"/>
                </a:cubicBezTo>
                <a:close/>
              </a:path>
            </a:pathLst>
          </a:custGeom>
          <a:noFill/>
          <a:ln cap="flat" cmpd="sng" w="1775">
            <a:solidFill>
              <a:srgbClr val="E3B4B4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6"/>
          <p:cNvSpPr/>
          <p:nvPr/>
        </p:nvSpPr>
        <p:spPr>
          <a:xfrm flipH="1">
            <a:off x="7886594" y="2446529"/>
            <a:ext cx="362689" cy="348502"/>
          </a:xfrm>
          <a:custGeom>
            <a:rect b="b" l="l" r="r" t="t"/>
            <a:pathLst>
              <a:path extrusionOk="0" fill="none" h="6166" w="6417">
                <a:moveTo>
                  <a:pt x="5915" y="0"/>
                </a:moveTo>
                <a:lnTo>
                  <a:pt x="501" y="0"/>
                </a:lnTo>
                <a:cubicBezTo>
                  <a:pt x="226" y="0"/>
                  <a:pt x="0" y="251"/>
                  <a:pt x="0" y="527"/>
                </a:cubicBezTo>
                <a:lnTo>
                  <a:pt x="0" y="3559"/>
                </a:lnTo>
                <a:cubicBezTo>
                  <a:pt x="0" y="3860"/>
                  <a:pt x="226" y="4086"/>
                  <a:pt x="501" y="4086"/>
                </a:cubicBezTo>
                <a:lnTo>
                  <a:pt x="2707" y="4086"/>
                </a:lnTo>
                <a:lnTo>
                  <a:pt x="4562" y="6166"/>
                </a:lnTo>
                <a:lnTo>
                  <a:pt x="4562" y="4161"/>
                </a:lnTo>
                <a:lnTo>
                  <a:pt x="5940" y="4136"/>
                </a:lnTo>
                <a:cubicBezTo>
                  <a:pt x="6216" y="4136"/>
                  <a:pt x="6416" y="3885"/>
                  <a:pt x="6416" y="3609"/>
                </a:cubicBezTo>
                <a:lnTo>
                  <a:pt x="6416" y="527"/>
                </a:lnTo>
                <a:cubicBezTo>
                  <a:pt x="6416" y="251"/>
                  <a:pt x="6191" y="0"/>
                  <a:pt x="5915" y="0"/>
                </a:cubicBezTo>
                <a:close/>
              </a:path>
            </a:pathLst>
          </a:custGeom>
          <a:noFill/>
          <a:ln cap="flat" cmpd="sng" w="50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6"/>
          <p:cNvSpPr/>
          <p:nvPr/>
        </p:nvSpPr>
        <p:spPr>
          <a:xfrm>
            <a:off x="7877317" y="3125699"/>
            <a:ext cx="154469" cy="155882"/>
          </a:xfrm>
          <a:custGeom>
            <a:rect b="b" l="l" r="r" t="t"/>
            <a:pathLst>
              <a:path extrusionOk="0" fill="none" h="2758" w="2733">
                <a:moveTo>
                  <a:pt x="2732" y="1379"/>
                </a:moveTo>
                <a:cubicBezTo>
                  <a:pt x="2732" y="2156"/>
                  <a:pt x="2131" y="2758"/>
                  <a:pt x="1379" y="2758"/>
                </a:cubicBezTo>
                <a:cubicBezTo>
                  <a:pt x="627" y="2758"/>
                  <a:pt x="1" y="2156"/>
                  <a:pt x="1" y="1379"/>
                </a:cubicBezTo>
                <a:cubicBezTo>
                  <a:pt x="1" y="627"/>
                  <a:pt x="627" y="1"/>
                  <a:pt x="1379" y="1"/>
                </a:cubicBezTo>
                <a:cubicBezTo>
                  <a:pt x="2131" y="1"/>
                  <a:pt x="2732" y="627"/>
                  <a:pt x="2732" y="1379"/>
                </a:cubicBezTo>
                <a:close/>
              </a:path>
            </a:pathLst>
          </a:custGeom>
          <a:noFill/>
          <a:ln cap="flat" cmpd="sng" w="50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36"/>
          <p:cNvSpPr/>
          <p:nvPr/>
        </p:nvSpPr>
        <p:spPr>
          <a:xfrm>
            <a:off x="8031779" y="3329754"/>
            <a:ext cx="111966" cy="113379"/>
          </a:xfrm>
          <a:custGeom>
            <a:rect b="b" l="l" r="r" t="t"/>
            <a:pathLst>
              <a:path extrusionOk="0" fill="none" h="2006" w="1981">
                <a:moveTo>
                  <a:pt x="1981" y="1003"/>
                </a:moveTo>
                <a:cubicBezTo>
                  <a:pt x="1981" y="1555"/>
                  <a:pt x="1530" y="2006"/>
                  <a:pt x="978" y="2006"/>
                </a:cubicBezTo>
                <a:cubicBezTo>
                  <a:pt x="427" y="2006"/>
                  <a:pt x="1" y="1555"/>
                  <a:pt x="1" y="1003"/>
                </a:cubicBezTo>
                <a:cubicBezTo>
                  <a:pt x="1" y="452"/>
                  <a:pt x="427" y="1"/>
                  <a:pt x="978" y="1"/>
                </a:cubicBezTo>
                <a:cubicBezTo>
                  <a:pt x="1530" y="1"/>
                  <a:pt x="1981" y="452"/>
                  <a:pt x="1981" y="1003"/>
                </a:cubicBezTo>
                <a:close/>
              </a:path>
            </a:pathLst>
          </a:custGeom>
          <a:noFill/>
          <a:ln cap="flat" cmpd="sng" w="5025">
            <a:solidFill>
              <a:srgbClr val="D59090"/>
            </a:solidFill>
            <a:prstDash val="solid"/>
            <a:miter lim="2506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1" name="Google Shape;691;p36"/>
          <p:cNvGrpSpPr/>
          <p:nvPr/>
        </p:nvGrpSpPr>
        <p:grpSpPr>
          <a:xfrm>
            <a:off x="4052688" y="3990525"/>
            <a:ext cx="1044900" cy="271500"/>
            <a:chOff x="4052688" y="3685725"/>
            <a:chExt cx="1044900" cy="271500"/>
          </a:xfrm>
        </p:grpSpPr>
        <p:sp>
          <p:nvSpPr>
            <p:cNvPr id="692" name="Google Shape;692;p36"/>
            <p:cNvSpPr/>
            <p:nvPr/>
          </p:nvSpPr>
          <p:spPr>
            <a:xfrm>
              <a:off x="4052688" y="3685725"/>
              <a:ext cx="1044900" cy="2715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rgbClr val="D5909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3" name="Google Shape;693;p36"/>
            <p:cNvGrpSpPr/>
            <p:nvPr/>
          </p:nvGrpSpPr>
          <p:grpSpPr>
            <a:xfrm>
              <a:off x="4250263" y="3758131"/>
              <a:ext cx="649750" cy="126600"/>
              <a:chOff x="7114850" y="4194031"/>
              <a:chExt cx="649750" cy="126600"/>
            </a:xfrm>
          </p:grpSpPr>
          <p:sp>
            <p:nvSpPr>
              <p:cNvPr id="694" name="Google Shape;694;p36"/>
              <p:cNvSpPr/>
              <p:nvPr/>
            </p:nvSpPr>
            <p:spPr>
              <a:xfrm>
                <a:off x="7114850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6"/>
              <p:cNvSpPr/>
              <p:nvPr/>
            </p:nvSpPr>
            <p:spPr>
              <a:xfrm>
                <a:off x="7376425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6"/>
              <p:cNvSpPr/>
              <p:nvPr/>
            </p:nvSpPr>
            <p:spPr>
              <a:xfrm>
                <a:off x="7638000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97" name="Google Shape;697;p36"/>
          <p:cNvGrpSpPr/>
          <p:nvPr/>
        </p:nvGrpSpPr>
        <p:grpSpPr>
          <a:xfrm>
            <a:off x="5930149" y="1044631"/>
            <a:ext cx="1231383" cy="472043"/>
            <a:chOff x="9351116" y="893828"/>
            <a:chExt cx="787279" cy="301818"/>
          </a:xfrm>
        </p:grpSpPr>
        <p:grpSp>
          <p:nvGrpSpPr>
            <p:cNvPr id="698" name="Google Shape;698;p36"/>
            <p:cNvGrpSpPr/>
            <p:nvPr/>
          </p:nvGrpSpPr>
          <p:grpSpPr>
            <a:xfrm>
              <a:off x="9351116" y="893828"/>
              <a:ext cx="787279" cy="301818"/>
              <a:chOff x="6547050" y="1425918"/>
              <a:chExt cx="989541" cy="379359"/>
            </a:xfrm>
          </p:grpSpPr>
          <p:sp>
            <p:nvSpPr>
              <p:cNvPr id="699" name="Google Shape;699;p36"/>
              <p:cNvSpPr/>
              <p:nvPr/>
            </p:nvSpPr>
            <p:spPr>
              <a:xfrm>
                <a:off x="6547050" y="1425918"/>
                <a:ext cx="989541" cy="270357"/>
              </a:xfrm>
              <a:custGeom>
                <a:rect b="b" l="l" r="r" t="t"/>
                <a:pathLst>
                  <a:path extrusionOk="0" h="2954" w="10812">
                    <a:moveTo>
                      <a:pt x="346" y="1"/>
                    </a:moveTo>
                    <a:cubicBezTo>
                      <a:pt x="143" y="1"/>
                      <a:pt x="0" y="156"/>
                      <a:pt x="0" y="346"/>
                    </a:cubicBezTo>
                    <a:lnTo>
                      <a:pt x="0" y="2608"/>
                    </a:lnTo>
                    <a:cubicBezTo>
                      <a:pt x="0" y="2799"/>
                      <a:pt x="143" y="2954"/>
                      <a:pt x="346" y="2954"/>
                    </a:cubicBezTo>
                    <a:lnTo>
                      <a:pt x="10466" y="2954"/>
                    </a:lnTo>
                    <a:cubicBezTo>
                      <a:pt x="10644" y="2954"/>
                      <a:pt x="10811" y="2799"/>
                      <a:pt x="10811" y="2608"/>
                    </a:cubicBezTo>
                    <a:lnTo>
                      <a:pt x="10811" y="346"/>
                    </a:lnTo>
                    <a:cubicBezTo>
                      <a:pt x="10811" y="156"/>
                      <a:pt x="10656" y="1"/>
                      <a:pt x="104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6"/>
              <p:cNvSpPr/>
              <p:nvPr/>
            </p:nvSpPr>
            <p:spPr>
              <a:xfrm>
                <a:off x="7277119" y="1660214"/>
                <a:ext cx="153758" cy="145063"/>
              </a:xfrm>
              <a:custGeom>
                <a:rect b="b" l="l" r="r" t="t"/>
                <a:pathLst>
                  <a:path extrusionOk="0" h="1585" w="1680">
                    <a:moveTo>
                      <a:pt x="0" y="1"/>
                    </a:moveTo>
                    <a:lnTo>
                      <a:pt x="1679" y="1584"/>
                    </a:lnTo>
                    <a:lnTo>
                      <a:pt x="167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1" name="Google Shape;701;p36"/>
            <p:cNvSpPr/>
            <p:nvPr/>
          </p:nvSpPr>
          <p:spPr>
            <a:xfrm>
              <a:off x="9619002" y="964094"/>
              <a:ext cx="411842" cy="73"/>
            </a:xfrm>
            <a:custGeom>
              <a:rect b="b" l="l" r="r" t="t"/>
              <a:pathLst>
                <a:path extrusionOk="0" fill="none" h="1" w="5656">
                  <a:moveTo>
                    <a:pt x="0" y="0"/>
                  </a:moveTo>
                  <a:lnTo>
                    <a:pt x="5656" y="0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9619002" y="1029118"/>
              <a:ext cx="227183" cy="73"/>
            </a:xfrm>
            <a:custGeom>
              <a:rect b="b" l="l" r="r" t="t"/>
              <a:pathLst>
                <a:path extrusionOk="0" fill="none" h="1" w="3120">
                  <a:moveTo>
                    <a:pt x="0" y="0"/>
                  </a:moveTo>
                  <a:lnTo>
                    <a:pt x="3120" y="0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3" name="Google Shape;703;p36"/>
            <p:cNvGrpSpPr/>
            <p:nvPr/>
          </p:nvGrpSpPr>
          <p:grpSpPr>
            <a:xfrm>
              <a:off x="9453421" y="937226"/>
              <a:ext cx="86723" cy="120582"/>
              <a:chOff x="6675638" y="1480465"/>
              <a:chExt cx="109003" cy="151561"/>
            </a:xfrm>
          </p:grpSpPr>
          <p:sp>
            <p:nvSpPr>
              <p:cNvPr id="704" name="Google Shape;704;p36"/>
              <p:cNvSpPr/>
              <p:nvPr/>
            </p:nvSpPr>
            <p:spPr>
              <a:xfrm>
                <a:off x="6675638" y="1538215"/>
                <a:ext cx="109003" cy="93811"/>
              </a:xfrm>
              <a:custGeom>
                <a:rect b="b" l="l" r="r" t="t"/>
                <a:pathLst>
                  <a:path extrusionOk="0" fill="none" h="1025" w="1191">
                    <a:moveTo>
                      <a:pt x="0" y="0"/>
                    </a:moveTo>
                    <a:lnTo>
                      <a:pt x="1191" y="0"/>
                    </a:lnTo>
                    <a:lnTo>
                      <a:pt x="1191" y="1024"/>
                    </a:lnTo>
                    <a:lnTo>
                      <a:pt x="0" y="1024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6"/>
              <p:cNvSpPr/>
              <p:nvPr/>
            </p:nvSpPr>
            <p:spPr>
              <a:xfrm>
                <a:off x="6700715" y="1480465"/>
                <a:ext cx="57842" cy="57842"/>
              </a:xfrm>
              <a:custGeom>
                <a:rect b="b" l="l" r="r" t="t"/>
                <a:pathLst>
                  <a:path extrusionOk="0" fill="none" h="632" w="632">
                    <a:moveTo>
                      <a:pt x="0" y="631"/>
                    </a:moveTo>
                    <a:lnTo>
                      <a:pt x="0" y="310"/>
                    </a:lnTo>
                    <a:cubicBezTo>
                      <a:pt x="0" y="143"/>
                      <a:pt x="143" y="0"/>
                      <a:pt x="321" y="0"/>
                    </a:cubicBezTo>
                    <a:lnTo>
                      <a:pt x="321" y="0"/>
                    </a:lnTo>
                    <a:cubicBezTo>
                      <a:pt x="476" y="0"/>
                      <a:pt x="631" y="131"/>
                      <a:pt x="631" y="310"/>
                    </a:cubicBezTo>
                    <a:lnTo>
                      <a:pt x="631" y="631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06" name="Google Shape;706;p36"/>
          <p:cNvSpPr txBox="1"/>
          <p:nvPr>
            <p:ph idx="1" type="subTitle"/>
          </p:nvPr>
        </p:nvSpPr>
        <p:spPr>
          <a:xfrm>
            <a:off x="1898400" y="3287139"/>
            <a:ext cx="4293600" cy="30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Blain, Nolawi, Yarency, Yasser</a:t>
            </a:r>
            <a:endParaRPr sz="1800"/>
          </a:p>
        </p:txBody>
      </p:sp>
      <p:sp>
        <p:nvSpPr>
          <p:cNvPr id="707" name="Google Shape;707;p36"/>
          <p:cNvSpPr txBox="1"/>
          <p:nvPr>
            <p:ph type="ctrTitle"/>
          </p:nvPr>
        </p:nvSpPr>
        <p:spPr>
          <a:xfrm>
            <a:off x="1834350" y="2076350"/>
            <a:ext cx="5481600" cy="808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600"/>
              <a:t>Education For Adults</a:t>
            </a:r>
            <a:endParaRPr b="0" sz="4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7"/>
          <p:cNvSpPr txBox="1"/>
          <p:nvPr>
            <p:ph type="title"/>
          </p:nvPr>
        </p:nvSpPr>
        <p:spPr>
          <a:xfrm>
            <a:off x="713225" y="539500"/>
            <a:ext cx="7717500" cy="5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713" name="Google Shape;713;p37"/>
          <p:cNvSpPr txBox="1"/>
          <p:nvPr>
            <p:ph idx="1" type="subTitle"/>
          </p:nvPr>
        </p:nvSpPr>
        <p:spPr>
          <a:xfrm>
            <a:off x="638850" y="3423500"/>
            <a:ext cx="2139300" cy="3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 Leandro, CA</a:t>
            </a:r>
            <a:endParaRPr/>
          </a:p>
        </p:txBody>
      </p:sp>
      <p:sp>
        <p:nvSpPr>
          <p:cNvPr id="714" name="Google Shape;714;p37"/>
          <p:cNvSpPr txBox="1"/>
          <p:nvPr>
            <p:ph idx="2" type="subTitle"/>
          </p:nvPr>
        </p:nvSpPr>
        <p:spPr>
          <a:xfrm>
            <a:off x="638550" y="2988700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Blain Engeda</a:t>
            </a:r>
            <a:endParaRPr sz="1700"/>
          </a:p>
        </p:txBody>
      </p:sp>
      <p:sp>
        <p:nvSpPr>
          <p:cNvPr id="715" name="Google Shape;715;p37"/>
          <p:cNvSpPr txBox="1"/>
          <p:nvPr>
            <p:ph idx="3" type="subTitle"/>
          </p:nvPr>
        </p:nvSpPr>
        <p:spPr>
          <a:xfrm>
            <a:off x="4751550" y="3398150"/>
            <a:ext cx="173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Oakland, CA</a:t>
            </a:r>
            <a:endParaRPr/>
          </a:p>
        </p:txBody>
      </p:sp>
      <p:sp>
        <p:nvSpPr>
          <p:cNvPr id="716" name="Google Shape;716;p37"/>
          <p:cNvSpPr txBox="1"/>
          <p:nvPr>
            <p:ph idx="4" type="subTitle"/>
          </p:nvPr>
        </p:nvSpPr>
        <p:spPr>
          <a:xfrm>
            <a:off x="4548750" y="2996000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Yarency Avelar</a:t>
            </a:r>
            <a:endParaRPr sz="1700"/>
          </a:p>
        </p:txBody>
      </p:sp>
      <p:sp>
        <p:nvSpPr>
          <p:cNvPr id="717" name="Google Shape;717;p37"/>
          <p:cNvSpPr txBox="1"/>
          <p:nvPr>
            <p:ph idx="5" type="subTitle"/>
          </p:nvPr>
        </p:nvSpPr>
        <p:spPr>
          <a:xfrm>
            <a:off x="6439800" y="3358000"/>
            <a:ext cx="17850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Boston, MA</a:t>
            </a:r>
            <a:endParaRPr/>
          </a:p>
        </p:txBody>
      </p:sp>
      <p:sp>
        <p:nvSpPr>
          <p:cNvPr id="718" name="Google Shape;718;p37"/>
          <p:cNvSpPr txBox="1"/>
          <p:nvPr>
            <p:ph idx="6" type="subTitle"/>
          </p:nvPr>
        </p:nvSpPr>
        <p:spPr>
          <a:xfrm>
            <a:off x="6262350" y="2988705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Yasser Jamal</a:t>
            </a:r>
            <a:endParaRPr sz="1700"/>
          </a:p>
        </p:txBody>
      </p:sp>
      <p:pic>
        <p:nvPicPr>
          <p:cNvPr id="719" name="Google Shape;719;p37"/>
          <p:cNvPicPr preferRelativeResize="0"/>
          <p:nvPr/>
        </p:nvPicPr>
        <p:blipFill rotWithShape="1">
          <a:blip r:embed="rId3">
            <a:alphaModFix/>
          </a:blip>
          <a:srcRect b="0" l="2731" r="2741" t="0"/>
          <a:stretch/>
        </p:blipFill>
        <p:spPr>
          <a:xfrm>
            <a:off x="1092146" y="1548000"/>
            <a:ext cx="1232700" cy="1375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0" name="Google Shape;720;p37"/>
          <p:cNvPicPr preferRelativeResize="0"/>
          <p:nvPr/>
        </p:nvPicPr>
        <p:blipFill rotWithShape="1">
          <a:blip r:embed="rId4">
            <a:alphaModFix/>
          </a:blip>
          <a:srcRect b="0" l="7877" r="7877" t="0"/>
          <a:stretch/>
        </p:blipFill>
        <p:spPr>
          <a:xfrm>
            <a:off x="6734550" y="1532175"/>
            <a:ext cx="1195500" cy="1432200"/>
          </a:xfrm>
          <a:prstGeom prst="flowChartAlternateProcess">
            <a:avLst/>
          </a:prstGeom>
          <a:noFill/>
          <a:ln>
            <a:noFill/>
          </a:ln>
        </p:spPr>
      </p:pic>
      <p:pic>
        <p:nvPicPr>
          <p:cNvPr id="721" name="Google Shape;721;p37"/>
          <p:cNvPicPr preferRelativeResize="0"/>
          <p:nvPr/>
        </p:nvPicPr>
        <p:blipFill rotWithShape="1">
          <a:blip r:embed="rId5">
            <a:alphaModFix/>
          </a:blip>
          <a:srcRect b="0" l="0" r="0" t="6402"/>
          <a:stretch/>
        </p:blipFill>
        <p:spPr>
          <a:xfrm>
            <a:off x="5020951" y="1558725"/>
            <a:ext cx="1195500" cy="1379100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722" name="Google Shape;722;p37"/>
          <p:cNvSpPr txBox="1"/>
          <p:nvPr/>
        </p:nvSpPr>
        <p:spPr>
          <a:xfrm>
            <a:off x="3364100" y="2888700"/>
            <a:ext cx="103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23" name="Google Shape;723;p37"/>
          <p:cNvSpPr txBox="1"/>
          <p:nvPr>
            <p:ph idx="2" type="subTitle"/>
          </p:nvPr>
        </p:nvSpPr>
        <p:spPr>
          <a:xfrm>
            <a:off x="2606400" y="2988700"/>
            <a:ext cx="2139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Nolawi Ayelework</a:t>
            </a:r>
            <a:endParaRPr sz="1700"/>
          </a:p>
        </p:txBody>
      </p:sp>
      <p:sp>
        <p:nvSpPr>
          <p:cNvPr id="724" name="Google Shape;724;p37"/>
          <p:cNvSpPr txBox="1"/>
          <p:nvPr>
            <p:ph idx="1" type="subTitle"/>
          </p:nvPr>
        </p:nvSpPr>
        <p:spPr>
          <a:xfrm>
            <a:off x="2660000" y="3423500"/>
            <a:ext cx="2139300" cy="3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Silver Spring, MD</a:t>
            </a:r>
            <a:endParaRPr/>
          </a:p>
        </p:txBody>
      </p:sp>
      <p:pic>
        <p:nvPicPr>
          <p:cNvPr id="725" name="Google Shape;725;p37"/>
          <p:cNvPicPr preferRelativeResize="0"/>
          <p:nvPr/>
        </p:nvPicPr>
        <p:blipFill rotWithShape="1">
          <a:blip r:embed="rId6">
            <a:alphaModFix/>
          </a:blip>
          <a:srcRect b="0" l="0" r="0" t="3975"/>
          <a:stretch/>
        </p:blipFill>
        <p:spPr>
          <a:xfrm>
            <a:off x="3008000" y="1548000"/>
            <a:ext cx="1239600" cy="1375200"/>
          </a:xfrm>
          <a:prstGeom prst="flowChartAlternateProcess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8"/>
          <p:cNvSpPr txBox="1"/>
          <p:nvPr>
            <p:ph type="title"/>
          </p:nvPr>
        </p:nvSpPr>
        <p:spPr>
          <a:xfrm>
            <a:off x="2769550" y="293775"/>
            <a:ext cx="6483300" cy="2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2800"/>
              <a:t>DOMAIN SELECTION</a:t>
            </a:r>
            <a:endParaRPr sz="2800"/>
          </a:p>
        </p:txBody>
      </p:sp>
      <p:grpSp>
        <p:nvGrpSpPr>
          <p:cNvPr id="731" name="Google Shape;731;p38"/>
          <p:cNvGrpSpPr/>
          <p:nvPr/>
        </p:nvGrpSpPr>
        <p:grpSpPr>
          <a:xfrm>
            <a:off x="206812" y="1775433"/>
            <a:ext cx="928476" cy="511292"/>
            <a:chOff x="8008762" y="251508"/>
            <a:chExt cx="928476" cy="511292"/>
          </a:xfrm>
        </p:grpSpPr>
        <p:sp>
          <p:nvSpPr>
            <p:cNvPr id="732" name="Google Shape;732;p38"/>
            <p:cNvSpPr/>
            <p:nvPr/>
          </p:nvSpPr>
          <p:spPr>
            <a:xfrm>
              <a:off x="8008762" y="251508"/>
              <a:ext cx="928476" cy="511292"/>
            </a:xfrm>
            <a:custGeom>
              <a:rect b="b" l="l" r="r" t="t"/>
              <a:pathLst>
                <a:path extrusionOk="0" h="6085" w="11050">
                  <a:moveTo>
                    <a:pt x="465" y="0"/>
                  </a:moveTo>
                  <a:cubicBezTo>
                    <a:pt x="203" y="0"/>
                    <a:pt x="0" y="203"/>
                    <a:pt x="0" y="465"/>
                  </a:cubicBezTo>
                  <a:lnTo>
                    <a:pt x="0" y="5620"/>
                  </a:lnTo>
                  <a:cubicBezTo>
                    <a:pt x="0" y="5882"/>
                    <a:pt x="215" y="6084"/>
                    <a:pt x="465" y="6084"/>
                  </a:cubicBezTo>
                  <a:lnTo>
                    <a:pt x="10573" y="6084"/>
                  </a:lnTo>
                  <a:cubicBezTo>
                    <a:pt x="10835" y="6084"/>
                    <a:pt x="11049" y="5882"/>
                    <a:pt x="11026" y="5620"/>
                  </a:cubicBezTo>
                  <a:lnTo>
                    <a:pt x="11026" y="465"/>
                  </a:lnTo>
                  <a:cubicBezTo>
                    <a:pt x="11026" y="203"/>
                    <a:pt x="10823" y="0"/>
                    <a:pt x="105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8"/>
            <p:cNvSpPr/>
            <p:nvPr/>
          </p:nvSpPr>
          <p:spPr>
            <a:xfrm>
              <a:off x="8156820" y="382508"/>
              <a:ext cx="591368" cy="289214"/>
            </a:xfrm>
            <a:custGeom>
              <a:rect b="b" l="l" r="r" t="t"/>
              <a:pathLst>
                <a:path extrusionOk="0" fill="none" h="3442" w="7038">
                  <a:moveTo>
                    <a:pt x="1" y="3442"/>
                  </a:moveTo>
                  <a:lnTo>
                    <a:pt x="2953" y="1061"/>
                  </a:lnTo>
                  <a:lnTo>
                    <a:pt x="4037" y="2263"/>
                  </a:lnTo>
                  <a:lnTo>
                    <a:pt x="7037" y="1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4" name="Google Shape;734;p38"/>
          <p:cNvSpPr/>
          <p:nvPr/>
        </p:nvSpPr>
        <p:spPr>
          <a:xfrm>
            <a:off x="880575" y="1199000"/>
            <a:ext cx="603680" cy="576426"/>
          </a:xfrm>
          <a:custGeom>
            <a:rect b="b" l="l" r="r" t="t"/>
            <a:pathLst>
              <a:path extrusionOk="0" fill="none" h="2263" w="2370">
                <a:moveTo>
                  <a:pt x="2167" y="0"/>
                </a:moveTo>
                <a:lnTo>
                  <a:pt x="179" y="0"/>
                </a:lnTo>
                <a:cubicBezTo>
                  <a:pt x="72" y="0"/>
                  <a:pt x="0" y="83"/>
                  <a:pt x="0" y="191"/>
                </a:cubicBezTo>
                <a:lnTo>
                  <a:pt x="0" y="1310"/>
                </a:lnTo>
                <a:cubicBezTo>
                  <a:pt x="0" y="1417"/>
                  <a:pt x="83" y="1500"/>
                  <a:pt x="179" y="1500"/>
                </a:cubicBezTo>
                <a:lnTo>
                  <a:pt x="1000" y="1500"/>
                </a:lnTo>
                <a:lnTo>
                  <a:pt x="1679" y="2262"/>
                </a:lnTo>
                <a:lnTo>
                  <a:pt x="1679" y="1536"/>
                </a:lnTo>
                <a:lnTo>
                  <a:pt x="2191" y="1512"/>
                </a:lnTo>
                <a:cubicBezTo>
                  <a:pt x="2286" y="1512"/>
                  <a:pt x="2369" y="1429"/>
                  <a:pt x="2369" y="1322"/>
                </a:cubicBezTo>
                <a:lnTo>
                  <a:pt x="2369" y="179"/>
                </a:lnTo>
                <a:cubicBezTo>
                  <a:pt x="2369" y="72"/>
                  <a:pt x="2274" y="0"/>
                  <a:pt x="2167" y="0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8"/>
          <p:cNvSpPr/>
          <p:nvPr/>
        </p:nvSpPr>
        <p:spPr>
          <a:xfrm>
            <a:off x="1289902" y="2209375"/>
            <a:ext cx="140526" cy="142550"/>
          </a:xfrm>
          <a:custGeom>
            <a:rect b="b" l="l" r="r" t="t"/>
            <a:pathLst>
              <a:path extrusionOk="0" fill="none" h="774" w="763">
                <a:moveTo>
                  <a:pt x="1" y="0"/>
                </a:moveTo>
                <a:lnTo>
                  <a:pt x="763" y="0"/>
                </a:lnTo>
                <a:lnTo>
                  <a:pt x="763" y="774"/>
                </a:lnTo>
                <a:lnTo>
                  <a:pt x="1" y="774"/>
                </a:ln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6" name="Google Shape;736;p38"/>
          <p:cNvGrpSpPr/>
          <p:nvPr/>
        </p:nvGrpSpPr>
        <p:grpSpPr>
          <a:xfrm>
            <a:off x="2902501" y="972257"/>
            <a:ext cx="3339000" cy="3339000"/>
            <a:chOff x="2902488" y="902232"/>
            <a:chExt cx="3339000" cy="3339000"/>
          </a:xfrm>
        </p:grpSpPr>
        <p:sp>
          <p:nvSpPr>
            <p:cNvPr id="737" name="Google Shape;737;p38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cap="flat" cmpd="sng" w="19050">
              <a:solidFill>
                <a:srgbClr val="B02C2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8"/>
            <p:cNvSpPr/>
            <p:nvPr/>
          </p:nvSpPr>
          <p:spPr>
            <a:xfrm>
              <a:off x="3123875" y="1123625"/>
              <a:ext cx="2896500" cy="2896200"/>
            </a:xfrm>
            <a:prstGeom prst="pie">
              <a:avLst>
                <a:gd fmla="val 2689583" name="adj1"/>
                <a:gd fmla="val 13510993" name="adj2"/>
              </a:avLst>
            </a:prstGeom>
            <a:solidFill>
              <a:srgbClr val="EDA2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9" name="Google Shape;739;p38"/>
          <p:cNvGrpSpPr/>
          <p:nvPr/>
        </p:nvGrpSpPr>
        <p:grpSpPr>
          <a:xfrm>
            <a:off x="3725176" y="1775432"/>
            <a:ext cx="1815900" cy="1815900"/>
            <a:chOff x="3776088" y="1705407"/>
            <a:chExt cx="1815900" cy="1815900"/>
          </a:xfrm>
        </p:grpSpPr>
        <p:sp>
          <p:nvSpPr>
            <p:cNvPr id="740" name="Google Shape;740;p38"/>
            <p:cNvSpPr/>
            <p:nvPr/>
          </p:nvSpPr>
          <p:spPr>
            <a:xfrm>
              <a:off x="3776088" y="1705407"/>
              <a:ext cx="1815900" cy="1815900"/>
            </a:xfrm>
            <a:prstGeom prst="ellipse">
              <a:avLst/>
            </a:prstGeom>
            <a:solidFill>
              <a:srgbClr val="A72A1E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8"/>
            <p:cNvSpPr txBox="1"/>
            <p:nvPr/>
          </p:nvSpPr>
          <p:spPr>
            <a:xfrm>
              <a:off x="4012037" y="2200100"/>
              <a:ext cx="14571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3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Lifelong Learning</a:t>
              </a:r>
              <a:endParaRPr b="1" sz="23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742" name="Google Shape;742;p38"/>
          <p:cNvGrpSpPr/>
          <p:nvPr/>
        </p:nvGrpSpPr>
        <p:grpSpPr>
          <a:xfrm>
            <a:off x="2387824" y="3123371"/>
            <a:ext cx="1221600" cy="1068600"/>
            <a:chOff x="2783362" y="853971"/>
            <a:chExt cx="1221600" cy="1068600"/>
          </a:xfrm>
        </p:grpSpPr>
        <p:sp>
          <p:nvSpPr>
            <p:cNvPr id="743" name="Google Shape;743;p38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8"/>
            <p:cNvSpPr txBox="1"/>
            <p:nvPr/>
          </p:nvSpPr>
          <p:spPr>
            <a:xfrm>
              <a:off x="2783362" y="1022125"/>
              <a:ext cx="1221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Community</a:t>
              </a:r>
              <a:endParaRPr sz="1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745" name="Google Shape;745;p38"/>
          <p:cNvGrpSpPr/>
          <p:nvPr/>
        </p:nvGrpSpPr>
        <p:grpSpPr>
          <a:xfrm>
            <a:off x="4849374" y="3591328"/>
            <a:ext cx="1081500" cy="1068600"/>
            <a:chOff x="5214437" y="3234278"/>
            <a:chExt cx="1081500" cy="1068600"/>
          </a:xfrm>
        </p:grpSpPr>
        <p:sp>
          <p:nvSpPr>
            <p:cNvPr id="746" name="Google Shape;746;p38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8"/>
            <p:cNvSpPr txBox="1"/>
            <p:nvPr/>
          </p:nvSpPr>
          <p:spPr>
            <a:xfrm>
              <a:off x="5214437" y="3402500"/>
              <a:ext cx="10815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Resources</a:t>
              </a:r>
              <a:endParaRPr sz="1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748" name="Google Shape;748;p38"/>
          <p:cNvGrpSpPr/>
          <p:nvPr/>
        </p:nvGrpSpPr>
        <p:grpSpPr>
          <a:xfrm>
            <a:off x="5418100" y="1283328"/>
            <a:ext cx="1186200" cy="1068600"/>
            <a:chOff x="5155638" y="3234278"/>
            <a:chExt cx="1186200" cy="1068600"/>
          </a:xfrm>
        </p:grpSpPr>
        <p:sp>
          <p:nvSpPr>
            <p:cNvPr id="749" name="Google Shape;749;p38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8"/>
            <p:cNvSpPr txBox="1"/>
            <p:nvPr/>
          </p:nvSpPr>
          <p:spPr>
            <a:xfrm>
              <a:off x="5155638" y="3402425"/>
              <a:ext cx="11862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Challenges</a:t>
              </a:r>
              <a:endParaRPr sz="1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751" name="Google Shape;751;p38"/>
          <p:cNvGrpSpPr/>
          <p:nvPr/>
        </p:nvGrpSpPr>
        <p:grpSpPr>
          <a:xfrm>
            <a:off x="3001611" y="860221"/>
            <a:ext cx="1068600" cy="1068600"/>
            <a:chOff x="2859873" y="853971"/>
            <a:chExt cx="1068600" cy="1068600"/>
          </a:xfrm>
        </p:grpSpPr>
        <p:sp>
          <p:nvSpPr>
            <p:cNvPr id="752" name="Google Shape;752;p38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8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Adults</a:t>
              </a:r>
              <a:endParaRPr sz="1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39"/>
          <p:cNvSpPr txBox="1"/>
          <p:nvPr>
            <p:ph type="title"/>
          </p:nvPr>
        </p:nvSpPr>
        <p:spPr>
          <a:xfrm>
            <a:off x="995125" y="968325"/>
            <a:ext cx="7702500" cy="10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 Process</a:t>
            </a:r>
            <a:endParaRPr/>
          </a:p>
        </p:txBody>
      </p:sp>
      <p:grpSp>
        <p:nvGrpSpPr>
          <p:cNvPr id="759" name="Google Shape;759;p39"/>
          <p:cNvGrpSpPr/>
          <p:nvPr/>
        </p:nvGrpSpPr>
        <p:grpSpPr>
          <a:xfrm>
            <a:off x="5298800" y="1416675"/>
            <a:ext cx="3029873" cy="2313499"/>
            <a:chOff x="5298800" y="1416675"/>
            <a:chExt cx="3029873" cy="2313499"/>
          </a:xfrm>
        </p:grpSpPr>
        <p:sp>
          <p:nvSpPr>
            <p:cNvPr id="760" name="Google Shape;760;p39"/>
            <p:cNvSpPr/>
            <p:nvPr/>
          </p:nvSpPr>
          <p:spPr>
            <a:xfrm>
              <a:off x="5545117" y="1890772"/>
              <a:ext cx="2242006" cy="1421519"/>
            </a:xfrm>
            <a:custGeom>
              <a:rect b="b" l="l" r="r" t="t"/>
              <a:pathLst>
                <a:path extrusionOk="0" fill="none" h="16563" w="26123">
                  <a:moveTo>
                    <a:pt x="25527" y="16562"/>
                  </a:moveTo>
                  <a:lnTo>
                    <a:pt x="595" y="16562"/>
                  </a:lnTo>
                  <a:cubicBezTo>
                    <a:pt x="274" y="16562"/>
                    <a:pt x="0" y="16288"/>
                    <a:pt x="0" y="15967"/>
                  </a:cubicBezTo>
                  <a:lnTo>
                    <a:pt x="0" y="596"/>
                  </a:lnTo>
                  <a:cubicBezTo>
                    <a:pt x="0" y="263"/>
                    <a:pt x="274" y="1"/>
                    <a:pt x="595" y="1"/>
                  </a:cubicBezTo>
                  <a:lnTo>
                    <a:pt x="25527" y="1"/>
                  </a:lnTo>
                  <a:cubicBezTo>
                    <a:pt x="25860" y="1"/>
                    <a:pt x="26122" y="263"/>
                    <a:pt x="26122" y="596"/>
                  </a:cubicBezTo>
                  <a:lnTo>
                    <a:pt x="26122" y="15967"/>
                  </a:lnTo>
                  <a:cubicBezTo>
                    <a:pt x="26122" y="16288"/>
                    <a:pt x="25860" y="16562"/>
                    <a:pt x="25527" y="16562"/>
                  </a:cubicBez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9"/>
            <p:cNvSpPr/>
            <p:nvPr/>
          </p:nvSpPr>
          <p:spPr>
            <a:xfrm>
              <a:off x="5669734" y="1783491"/>
              <a:ext cx="2241062" cy="1421519"/>
            </a:xfrm>
            <a:custGeom>
              <a:rect b="b" l="l" r="r" t="t"/>
              <a:pathLst>
                <a:path extrusionOk="0" h="16563" w="26112">
                  <a:moveTo>
                    <a:pt x="596" y="0"/>
                  </a:moveTo>
                  <a:cubicBezTo>
                    <a:pt x="263" y="0"/>
                    <a:pt x="1" y="262"/>
                    <a:pt x="1" y="596"/>
                  </a:cubicBezTo>
                  <a:lnTo>
                    <a:pt x="1" y="15967"/>
                  </a:lnTo>
                  <a:cubicBezTo>
                    <a:pt x="1" y="16288"/>
                    <a:pt x="263" y="16562"/>
                    <a:pt x="596" y="16562"/>
                  </a:cubicBezTo>
                  <a:lnTo>
                    <a:pt x="25516" y="16562"/>
                  </a:lnTo>
                  <a:cubicBezTo>
                    <a:pt x="25849" y="16562"/>
                    <a:pt x="26111" y="16288"/>
                    <a:pt x="26111" y="15967"/>
                  </a:cubicBezTo>
                  <a:lnTo>
                    <a:pt x="26111" y="596"/>
                  </a:lnTo>
                  <a:cubicBezTo>
                    <a:pt x="26111" y="262"/>
                    <a:pt x="25849" y="0"/>
                    <a:pt x="25516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9"/>
            <p:cNvSpPr/>
            <p:nvPr/>
          </p:nvSpPr>
          <p:spPr>
            <a:xfrm>
              <a:off x="5807654" y="2031783"/>
              <a:ext cx="994368" cy="969823"/>
            </a:xfrm>
            <a:custGeom>
              <a:rect b="b" l="l" r="r" t="t"/>
              <a:pathLst>
                <a:path extrusionOk="0" fill="none" h="11300" w="11586">
                  <a:moveTo>
                    <a:pt x="11312" y="11300"/>
                  </a:moveTo>
                  <a:lnTo>
                    <a:pt x="275" y="11300"/>
                  </a:lnTo>
                  <a:cubicBezTo>
                    <a:pt x="120" y="11300"/>
                    <a:pt x="1" y="11169"/>
                    <a:pt x="1" y="11014"/>
                  </a:cubicBezTo>
                  <a:lnTo>
                    <a:pt x="1" y="286"/>
                  </a:lnTo>
                  <a:cubicBezTo>
                    <a:pt x="1" y="120"/>
                    <a:pt x="132" y="1"/>
                    <a:pt x="275" y="1"/>
                  </a:cubicBezTo>
                  <a:lnTo>
                    <a:pt x="11312" y="1"/>
                  </a:lnTo>
                  <a:cubicBezTo>
                    <a:pt x="11467" y="1"/>
                    <a:pt x="11586" y="144"/>
                    <a:pt x="11586" y="286"/>
                  </a:cubicBezTo>
                  <a:lnTo>
                    <a:pt x="11586" y="11014"/>
                  </a:lnTo>
                  <a:cubicBezTo>
                    <a:pt x="11586" y="11169"/>
                    <a:pt x="11467" y="11300"/>
                    <a:pt x="11312" y="11300"/>
                  </a:cubicBez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9"/>
            <p:cNvSpPr/>
            <p:nvPr/>
          </p:nvSpPr>
          <p:spPr>
            <a:xfrm>
              <a:off x="7238267" y="2229009"/>
              <a:ext cx="572367" cy="638710"/>
            </a:xfrm>
            <a:custGeom>
              <a:rect b="b" l="l" r="r" t="t"/>
              <a:pathLst>
                <a:path extrusionOk="0" fill="none" h="7442" w="6669">
                  <a:moveTo>
                    <a:pt x="6668" y="370"/>
                  </a:moveTo>
                  <a:lnTo>
                    <a:pt x="6668" y="7073"/>
                  </a:lnTo>
                  <a:cubicBezTo>
                    <a:pt x="6668" y="7275"/>
                    <a:pt x="6502" y="7442"/>
                    <a:pt x="6287" y="7442"/>
                  </a:cubicBezTo>
                  <a:lnTo>
                    <a:pt x="370" y="7442"/>
                  </a:lnTo>
                  <a:cubicBezTo>
                    <a:pt x="156" y="7442"/>
                    <a:pt x="1" y="7275"/>
                    <a:pt x="1" y="7073"/>
                  </a:cubicBezTo>
                  <a:lnTo>
                    <a:pt x="1" y="370"/>
                  </a:lnTo>
                  <a:cubicBezTo>
                    <a:pt x="1" y="167"/>
                    <a:pt x="156" y="1"/>
                    <a:pt x="370" y="1"/>
                  </a:cubicBezTo>
                  <a:lnTo>
                    <a:pt x="6275" y="1"/>
                  </a:lnTo>
                  <a:cubicBezTo>
                    <a:pt x="6478" y="1"/>
                    <a:pt x="6668" y="167"/>
                    <a:pt x="6668" y="370"/>
                  </a:cubicBezTo>
                  <a:close/>
                </a:path>
              </a:pathLst>
            </a:custGeom>
            <a:noFill/>
            <a:ln cap="flat" cmpd="sng" w="177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9"/>
            <p:cNvSpPr/>
            <p:nvPr/>
          </p:nvSpPr>
          <p:spPr>
            <a:xfrm>
              <a:off x="6033545" y="2504936"/>
              <a:ext cx="94064" cy="323989"/>
            </a:xfrm>
            <a:custGeom>
              <a:rect b="b" l="l" r="r" t="t"/>
              <a:pathLst>
                <a:path extrusionOk="0" h="3775" w="1096">
                  <a:moveTo>
                    <a:pt x="0" y="0"/>
                  </a:moveTo>
                  <a:lnTo>
                    <a:pt x="0" y="3775"/>
                  </a:lnTo>
                  <a:lnTo>
                    <a:pt x="1096" y="3775"/>
                  </a:lnTo>
                  <a:lnTo>
                    <a:pt x="10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9"/>
            <p:cNvSpPr/>
            <p:nvPr/>
          </p:nvSpPr>
          <p:spPr>
            <a:xfrm>
              <a:off x="6177645" y="2646976"/>
              <a:ext cx="95094" cy="180919"/>
            </a:xfrm>
            <a:custGeom>
              <a:rect b="b" l="l" r="r" t="t"/>
              <a:pathLst>
                <a:path extrusionOk="0" h="2108" w="1108">
                  <a:moveTo>
                    <a:pt x="0" y="0"/>
                  </a:moveTo>
                  <a:lnTo>
                    <a:pt x="0" y="2108"/>
                  </a:lnTo>
                  <a:lnTo>
                    <a:pt x="1107" y="2108"/>
                  </a:lnTo>
                  <a:lnTo>
                    <a:pt x="1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9"/>
            <p:cNvSpPr/>
            <p:nvPr/>
          </p:nvSpPr>
          <p:spPr>
            <a:xfrm>
              <a:off x="6322689" y="2539695"/>
              <a:ext cx="95094" cy="289230"/>
            </a:xfrm>
            <a:custGeom>
              <a:rect b="b" l="l" r="r" t="t"/>
              <a:pathLst>
                <a:path extrusionOk="0" h="3370" w="1108">
                  <a:moveTo>
                    <a:pt x="1" y="0"/>
                  </a:moveTo>
                  <a:lnTo>
                    <a:pt x="1" y="3370"/>
                  </a:lnTo>
                  <a:lnTo>
                    <a:pt x="1108" y="3370"/>
                  </a:lnTo>
                  <a:lnTo>
                    <a:pt x="11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6467818" y="2621401"/>
              <a:ext cx="94064" cy="206495"/>
            </a:xfrm>
            <a:custGeom>
              <a:rect b="b" l="l" r="r" t="t"/>
              <a:pathLst>
                <a:path extrusionOk="0" h="2406" w="1096">
                  <a:moveTo>
                    <a:pt x="0" y="1"/>
                  </a:moveTo>
                  <a:lnTo>
                    <a:pt x="0" y="2406"/>
                  </a:lnTo>
                  <a:lnTo>
                    <a:pt x="1096" y="2406"/>
                  </a:lnTo>
                  <a:lnTo>
                    <a:pt x="10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8" name="Google Shape;768;p39"/>
            <p:cNvGrpSpPr/>
            <p:nvPr/>
          </p:nvGrpSpPr>
          <p:grpSpPr>
            <a:xfrm>
              <a:off x="5921115" y="2290288"/>
              <a:ext cx="752170" cy="587730"/>
              <a:chOff x="6691490" y="966063"/>
              <a:chExt cx="752170" cy="587730"/>
            </a:xfrm>
          </p:grpSpPr>
          <p:sp>
            <p:nvSpPr>
              <p:cNvPr id="769" name="Google Shape;769;p39"/>
              <p:cNvSpPr/>
              <p:nvPr/>
            </p:nvSpPr>
            <p:spPr>
              <a:xfrm>
                <a:off x="6691490" y="1119346"/>
                <a:ext cx="752170" cy="434446"/>
              </a:xfrm>
              <a:custGeom>
                <a:rect b="b" l="l" r="r" t="t"/>
                <a:pathLst>
                  <a:path extrusionOk="0" fill="none" h="5062" w="8764">
                    <a:moveTo>
                      <a:pt x="8478" y="5061"/>
                    </a:moveTo>
                    <a:lnTo>
                      <a:pt x="286" y="5061"/>
                    </a:lnTo>
                    <a:cubicBezTo>
                      <a:pt x="132" y="5061"/>
                      <a:pt x="1" y="4942"/>
                      <a:pt x="1" y="4775"/>
                    </a:cubicBezTo>
                    <a:lnTo>
                      <a:pt x="1" y="287"/>
                    </a:lnTo>
                    <a:cubicBezTo>
                      <a:pt x="1" y="132"/>
                      <a:pt x="120" y="1"/>
                      <a:pt x="286" y="1"/>
                    </a:cubicBezTo>
                    <a:lnTo>
                      <a:pt x="8478" y="1"/>
                    </a:lnTo>
                    <a:cubicBezTo>
                      <a:pt x="8633" y="1"/>
                      <a:pt x="8764" y="120"/>
                      <a:pt x="8764" y="287"/>
                    </a:cubicBezTo>
                    <a:lnTo>
                      <a:pt x="8764" y="4775"/>
                    </a:lnTo>
                    <a:cubicBezTo>
                      <a:pt x="8764" y="4930"/>
                      <a:pt x="8645" y="5061"/>
                      <a:pt x="8478" y="506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chemeClr val="accent2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39"/>
              <p:cNvSpPr/>
              <p:nvPr/>
            </p:nvSpPr>
            <p:spPr>
              <a:xfrm>
                <a:off x="6692520" y="966063"/>
                <a:ext cx="577431" cy="86"/>
              </a:xfrm>
              <a:custGeom>
                <a:rect b="b" l="l" r="r" t="t"/>
                <a:pathLst>
                  <a:path extrusionOk="0" fill="none" h="1" w="6728">
                    <a:moveTo>
                      <a:pt x="0" y="1"/>
                    </a:moveTo>
                    <a:lnTo>
                      <a:pt x="6728" y="1"/>
                    </a:lnTo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chemeClr val="accent2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39"/>
              <p:cNvSpPr/>
              <p:nvPr/>
            </p:nvSpPr>
            <p:spPr>
              <a:xfrm>
                <a:off x="6692520" y="1041760"/>
                <a:ext cx="326049" cy="0"/>
              </a:xfrm>
              <a:custGeom>
                <a:rect b="b" l="l" r="r" t="t"/>
                <a:pathLst>
                  <a:path extrusionOk="0" fill="none" h="0" w="3799">
                    <a:moveTo>
                      <a:pt x="0" y="0"/>
                    </a:moveTo>
                    <a:lnTo>
                      <a:pt x="3799" y="0"/>
                    </a:lnTo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chemeClr val="accent2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72" name="Google Shape;772;p39"/>
            <p:cNvSpPr/>
            <p:nvPr/>
          </p:nvSpPr>
          <p:spPr>
            <a:xfrm>
              <a:off x="5818897" y="1840736"/>
              <a:ext cx="56301" cy="56301"/>
            </a:xfrm>
            <a:custGeom>
              <a:rect b="b" l="l" r="r" t="t"/>
              <a:pathLst>
                <a:path extrusionOk="0" h="656" w="656">
                  <a:moveTo>
                    <a:pt x="322" y="0"/>
                  </a:moveTo>
                  <a:cubicBezTo>
                    <a:pt x="144" y="0"/>
                    <a:pt x="1" y="143"/>
                    <a:pt x="1" y="322"/>
                  </a:cubicBezTo>
                  <a:cubicBezTo>
                    <a:pt x="1" y="500"/>
                    <a:pt x="144" y="655"/>
                    <a:pt x="322" y="655"/>
                  </a:cubicBezTo>
                  <a:cubicBezTo>
                    <a:pt x="501" y="655"/>
                    <a:pt x="656" y="500"/>
                    <a:pt x="656" y="322"/>
                  </a:cubicBezTo>
                  <a:cubicBezTo>
                    <a:pt x="656" y="143"/>
                    <a:pt x="501" y="0"/>
                    <a:pt x="322" y="0"/>
                  </a:cubicBezTo>
                  <a:close/>
                </a:path>
              </a:pathLst>
            </a:custGeom>
            <a:solidFill>
              <a:srgbClr val="006B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9"/>
            <p:cNvSpPr/>
            <p:nvPr/>
          </p:nvSpPr>
          <p:spPr>
            <a:xfrm>
              <a:off x="5912961" y="1840736"/>
              <a:ext cx="56301" cy="56301"/>
            </a:xfrm>
            <a:custGeom>
              <a:rect b="b" l="l" r="r" t="t"/>
              <a:pathLst>
                <a:path extrusionOk="0" h="656" w="656">
                  <a:moveTo>
                    <a:pt x="334" y="0"/>
                  </a:moveTo>
                  <a:cubicBezTo>
                    <a:pt x="155" y="0"/>
                    <a:pt x="0" y="143"/>
                    <a:pt x="0" y="322"/>
                  </a:cubicBezTo>
                  <a:cubicBezTo>
                    <a:pt x="0" y="500"/>
                    <a:pt x="155" y="655"/>
                    <a:pt x="334" y="655"/>
                  </a:cubicBezTo>
                  <a:cubicBezTo>
                    <a:pt x="512" y="655"/>
                    <a:pt x="655" y="500"/>
                    <a:pt x="655" y="322"/>
                  </a:cubicBezTo>
                  <a:cubicBezTo>
                    <a:pt x="655" y="143"/>
                    <a:pt x="512" y="0"/>
                    <a:pt x="334" y="0"/>
                  </a:cubicBezTo>
                  <a:close/>
                </a:path>
              </a:pathLst>
            </a:custGeom>
            <a:solidFill>
              <a:srgbClr val="FB73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9"/>
            <p:cNvSpPr/>
            <p:nvPr/>
          </p:nvSpPr>
          <p:spPr>
            <a:xfrm>
              <a:off x="6007969" y="1840736"/>
              <a:ext cx="56301" cy="56301"/>
            </a:xfrm>
            <a:custGeom>
              <a:rect b="b" l="l" r="r" t="t"/>
              <a:pathLst>
                <a:path extrusionOk="0" fill="none" h="656" w="656">
                  <a:moveTo>
                    <a:pt x="655" y="322"/>
                  </a:moveTo>
                  <a:cubicBezTo>
                    <a:pt x="655" y="500"/>
                    <a:pt x="501" y="655"/>
                    <a:pt x="322" y="655"/>
                  </a:cubicBezTo>
                  <a:cubicBezTo>
                    <a:pt x="143" y="655"/>
                    <a:pt x="1" y="500"/>
                    <a:pt x="1" y="322"/>
                  </a:cubicBezTo>
                  <a:cubicBezTo>
                    <a:pt x="1" y="143"/>
                    <a:pt x="143" y="0"/>
                    <a:pt x="322" y="0"/>
                  </a:cubicBezTo>
                  <a:cubicBezTo>
                    <a:pt x="501" y="0"/>
                    <a:pt x="655" y="143"/>
                    <a:pt x="655" y="322"/>
                  </a:cubicBezTo>
                  <a:close/>
                </a:path>
              </a:pathLst>
            </a:custGeom>
            <a:noFill/>
            <a:ln cap="flat" cmpd="sng" w="1775">
              <a:solidFill>
                <a:srgbClr val="E1B2B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9"/>
            <p:cNvSpPr/>
            <p:nvPr/>
          </p:nvSpPr>
          <p:spPr>
            <a:xfrm>
              <a:off x="6176615" y="1416675"/>
              <a:ext cx="203405" cy="194222"/>
            </a:xfrm>
            <a:custGeom>
              <a:rect b="b" l="l" r="r" t="t"/>
              <a:pathLst>
                <a:path extrusionOk="0" fill="none" h="2263" w="2370">
                  <a:moveTo>
                    <a:pt x="2167" y="0"/>
                  </a:moveTo>
                  <a:lnTo>
                    <a:pt x="179" y="0"/>
                  </a:lnTo>
                  <a:cubicBezTo>
                    <a:pt x="72" y="0"/>
                    <a:pt x="0" y="83"/>
                    <a:pt x="0" y="191"/>
                  </a:cubicBezTo>
                  <a:lnTo>
                    <a:pt x="0" y="1310"/>
                  </a:lnTo>
                  <a:cubicBezTo>
                    <a:pt x="0" y="1417"/>
                    <a:pt x="83" y="1500"/>
                    <a:pt x="179" y="1500"/>
                  </a:cubicBezTo>
                  <a:lnTo>
                    <a:pt x="1000" y="1500"/>
                  </a:lnTo>
                  <a:lnTo>
                    <a:pt x="1679" y="2262"/>
                  </a:lnTo>
                  <a:lnTo>
                    <a:pt x="1679" y="1536"/>
                  </a:lnTo>
                  <a:lnTo>
                    <a:pt x="2191" y="1512"/>
                  </a:lnTo>
                  <a:cubicBezTo>
                    <a:pt x="2286" y="1512"/>
                    <a:pt x="2369" y="1429"/>
                    <a:pt x="2369" y="1322"/>
                  </a:cubicBezTo>
                  <a:lnTo>
                    <a:pt x="2369" y="179"/>
                  </a:lnTo>
                  <a:cubicBezTo>
                    <a:pt x="2369" y="72"/>
                    <a:pt x="2274" y="0"/>
                    <a:pt x="2167" y="0"/>
                  </a:cubicBezTo>
                  <a:close/>
                </a:path>
              </a:pathLst>
            </a:custGeom>
            <a:noFill/>
            <a:ln cap="flat" cmpd="sng" w="20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9"/>
            <p:cNvSpPr/>
            <p:nvPr/>
          </p:nvSpPr>
          <p:spPr>
            <a:xfrm>
              <a:off x="5298800" y="2874842"/>
              <a:ext cx="86941" cy="86941"/>
            </a:xfrm>
            <a:custGeom>
              <a:rect b="b" l="l" r="r" t="t"/>
              <a:pathLst>
                <a:path extrusionOk="0" fill="none" h="1013" w="1013">
                  <a:moveTo>
                    <a:pt x="1013" y="512"/>
                  </a:moveTo>
                  <a:cubicBezTo>
                    <a:pt x="1013" y="798"/>
                    <a:pt x="786" y="1012"/>
                    <a:pt x="513" y="1012"/>
                  </a:cubicBezTo>
                  <a:cubicBezTo>
                    <a:pt x="227" y="1012"/>
                    <a:pt x="1" y="798"/>
                    <a:pt x="1" y="512"/>
                  </a:cubicBezTo>
                  <a:cubicBezTo>
                    <a:pt x="1" y="227"/>
                    <a:pt x="227" y="0"/>
                    <a:pt x="513" y="0"/>
                  </a:cubicBezTo>
                  <a:cubicBezTo>
                    <a:pt x="786" y="0"/>
                    <a:pt x="1013" y="238"/>
                    <a:pt x="1013" y="512"/>
                  </a:cubicBezTo>
                  <a:close/>
                </a:path>
              </a:pathLst>
            </a:custGeom>
            <a:noFill/>
            <a:ln cap="flat" cmpd="sng" w="20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9"/>
            <p:cNvSpPr/>
            <p:nvPr/>
          </p:nvSpPr>
          <p:spPr>
            <a:xfrm>
              <a:off x="8163029" y="3237624"/>
              <a:ext cx="61451" cy="64455"/>
            </a:xfrm>
            <a:custGeom>
              <a:rect b="b" l="l" r="r" t="t"/>
              <a:pathLst>
                <a:path extrusionOk="0" fill="none" h="751" w="716">
                  <a:moveTo>
                    <a:pt x="715" y="381"/>
                  </a:moveTo>
                  <a:cubicBezTo>
                    <a:pt x="715" y="583"/>
                    <a:pt x="549" y="750"/>
                    <a:pt x="358" y="750"/>
                  </a:cubicBezTo>
                  <a:cubicBezTo>
                    <a:pt x="156" y="750"/>
                    <a:pt x="1" y="583"/>
                    <a:pt x="1" y="381"/>
                  </a:cubicBezTo>
                  <a:cubicBezTo>
                    <a:pt x="1" y="167"/>
                    <a:pt x="156" y="0"/>
                    <a:pt x="358" y="0"/>
                  </a:cubicBezTo>
                  <a:cubicBezTo>
                    <a:pt x="549" y="0"/>
                    <a:pt x="715" y="167"/>
                    <a:pt x="715" y="381"/>
                  </a:cubicBezTo>
                  <a:close/>
                </a:path>
              </a:pathLst>
            </a:custGeom>
            <a:noFill/>
            <a:ln cap="flat" cmpd="sng" w="20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9"/>
            <p:cNvSpPr/>
            <p:nvPr/>
          </p:nvSpPr>
          <p:spPr>
            <a:xfrm>
              <a:off x="7414036" y="1515803"/>
              <a:ext cx="65484" cy="66429"/>
            </a:xfrm>
            <a:custGeom>
              <a:rect b="b" l="l" r="r" t="t"/>
              <a:pathLst>
                <a:path extrusionOk="0" fill="none" h="774" w="763">
                  <a:moveTo>
                    <a:pt x="1" y="0"/>
                  </a:moveTo>
                  <a:lnTo>
                    <a:pt x="763" y="0"/>
                  </a:lnTo>
                  <a:lnTo>
                    <a:pt x="763" y="774"/>
                  </a:lnTo>
                  <a:lnTo>
                    <a:pt x="1" y="774"/>
                  </a:lnTo>
                  <a:close/>
                </a:path>
              </a:pathLst>
            </a:custGeom>
            <a:noFill/>
            <a:ln cap="flat" cmpd="sng" w="20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9"/>
            <p:cNvSpPr/>
            <p:nvPr/>
          </p:nvSpPr>
          <p:spPr>
            <a:xfrm>
              <a:off x="7623534" y="1633297"/>
              <a:ext cx="479333" cy="478303"/>
            </a:xfrm>
            <a:custGeom>
              <a:rect b="b" l="l" r="r" t="t"/>
              <a:pathLst>
                <a:path extrusionOk="0" h="5573" w="5585">
                  <a:moveTo>
                    <a:pt x="584" y="0"/>
                  </a:moveTo>
                  <a:cubicBezTo>
                    <a:pt x="274" y="0"/>
                    <a:pt x="0" y="262"/>
                    <a:pt x="0" y="584"/>
                  </a:cubicBezTo>
                  <a:lnTo>
                    <a:pt x="0" y="4989"/>
                  </a:lnTo>
                  <a:cubicBezTo>
                    <a:pt x="0" y="5299"/>
                    <a:pt x="250" y="5572"/>
                    <a:pt x="584" y="5572"/>
                  </a:cubicBezTo>
                  <a:lnTo>
                    <a:pt x="4989" y="5572"/>
                  </a:lnTo>
                  <a:cubicBezTo>
                    <a:pt x="5311" y="5572"/>
                    <a:pt x="5584" y="5299"/>
                    <a:pt x="5573" y="4989"/>
                  </a:cubicBezTo>
                  <a:lnTo>
                    <a:pt x="5573" y="584"/>
                  </a:lnTo>
                  <a:cubicBezTo>
                    <a:pt x="5573" y="274"/>
                    <a:pt x="5311" y="0"/>
                    <a:pt x="49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9"/>
            <p:cNvSpPr/>
            <p:nvPr/>
          </p:nvSpPr>
          <p:spPr>
            <a:xfrm>
              <a:off x="7747208" y="1737489"/>
              <a:ext cx="250437" cy="267860"/>
            </a:xfrm>
            <a:custGeom>
              <a:rect b="b" l="l" r="r" t="t"/>
              <a:pathLst>
                <a:path extrusionOk="0" h="3121" w="2918">
                  <a:moveTo>
                    <a:pt x="1345" y="1"/>
                  </a:moveTo>
                  <a:lnTo>
                    <a:pt x="1345" y="1560"/>
                  </a:lnTo>
                  <a:lnTo>
                    <a:pt x="0" y="2358"/>
                  </a:lnTo>
                  <a:cubicBezTo>
                    <a:pt x="274" y="2822"/>
                    <a:pt x="774" y="3120"/>
                    <a:pt x="1345" y="3120"/>
                  </a:cubicBezTo>
                  <a:cubicBezTo>
                    <a:pt x="2203" y="3120"/>
                    <a:pt x="2905" y="2418"/>
                    <a:pt x="2905" y="1560"/>
                  </a:cubicBezTo>
                  <a:cubicBezTo>
                    <a:pt x="2917" y="691"/>
                    <a:pt x="2203" y="1"/>
                    <a:pt x="13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9"/>
            <p:cNvSpPr/>
            <p:nvPr/>
          </p:nvSpPr>
          <p:spPr>
            <a:xfrm>
              <a:off x="7728755" y="1783491"/>
              <a:ext cx="110457" cy="135003"/>
            </a:xfrm>
            <a:custGeom>
              <a:rect b="b" l="l" r="r" t="t"/>
              <a:pathLst>
                <a:path extrusionOk="0" h="1573" w="1287">
                  <a:moveTo>
                    <a:pt x="382" y="0"/>
                  </a:moveTo>
                  <a:cubicBezTo>
                    <a:pt x="144" y="274"/>
                    <a:pt x="1" y="631"/>
                    <a:pt x="1" y="1024"/>
                  </a:cubicBezTo>
                  <a:cubicBezTo>
                    <a:pt x="1" y="1215"/>
                    <a:pt x="36" y="1405"/>
                    <a:pt x="96" y="1572"/>
                  </a:cubicBezTo>
                  <a:lnTo>
                    <a:pt x="1287" y="882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2" name="Google Shape;782;p39"/>
            <p:cNvGrpSpPr/>
            <p:nvPr/>
          </p:nvGrpSpPr>
          <p:grpSpPr>
            <a:xfrm>
              <a:off x="5390804" y="1954111"/>
              <a:ext cx="927940" cy="355745"/>
              <a:chOff x="6161179" y="629886"/>
              <a:chExt cx="927940" cy="355745"/>
            </a:xfrm>
          </p:grpSpPr>
          <p:sp>
            <p:nvSpPr>
              <p:cNvPr id="783" name="Google Shape;783;p39"/>
              <p:cNvSpPr/>
              <p:nvPr/>
            </p:nvSpPr>
            <p:spPr>
              <a:xfrm>
                <a:off x="6161179" y="629886"/>
                <a:ext cx="927940" cy="253527"/>
              </a:xfrm>
              <a:custGeom>
                <a:rect b="b" l="l" r="r" t="t"/>
                <a:pathLst>
                  <a:path extrusionOk="0" h="2954" w="10812">
                    <a:moveTo>
                      <a:pt x="346" y="1"/>
                    </a:moveTo>
                    <a:cubicBezTo>
                      <a:pt x="143" y="1"/>
                      <a:pt x="0" y="156"/>
                      <a:pt x="0" y="346"/>
                    </a:cubicBezTo>
                    <a:lnTo>
                      <a:pt x="0" y="2608"/>
                    </a:lnTo>
                    <a:cubicBezTo>
                      <a:pt x="0" y="2799"/>
                      <a:pt x="143" y="2954"/>
                      <a:pt x="346" y="2954"/>
                    </a:cubicBezTo>
                    <a:lnTo>
                      <a:pt x="10466" y="2954"/>
                    </a:lnTo>
                    <a:cubicBezTo>
                      <a:pt x="10644" y="2954"/>
                      <a:pt x="10811" y="2799"/>
                      <a:pt x="10811" y="2608"/>
                    </a:cubicBezTo>
                    <a:lnTo>
                      <a:pt x="10811" y="346"/>
                    </a:lnTo>
                    <a:cubicBezTo>
                      <a:pt x="10811" y="156"/>
                      <a:pt x="10656" y="1"/>
                      <a:pt x="104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9"/>
              <p:cNvSpPr/>
              <p:nvPr/>
            </p:nvSpPr>
            <p:spPr>
              <a:xfrm>
                <a:off x="6476928" y="712707"/>
                <a:ext cx="485426" cy="86"/>
              </a:xfrm>
              <a:custGeom>
                <a:rect b="b" l="l" r="r" t="t"/>
                <a:pathLst>
                  <a:path extrusionOk="0" fill="none" h="1" w="5656">
                    <a:moveTo>
                      <a:pt x="0" y="0"/>
                    </a:moveTo>
                    <a:lnTo>
                      <a:pt x="5656" y="0"/>
                    </a:lnTo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39"/>
              <p:cNvSpPr/>
              <p:nvPr/>
            </p:nvSpPr>
            <p:spPr>
              <a:xfrm>
                <a:off x="6476928" y="789349"/>
                <a:ext cx="267774" cy="86"/>
              </a:xfrm>
              <a:custGeom>
                <a:rect b="b" l="l" r="r" t="t"/>
                <a:pathLst>
                  <a:path extrusionOk="0" fill="none" h="1" w="3120">
                    <a:moveTo>
                      <a:pt x="0" y="0"/>
                    </a:moveTo>
                    <a:lnTo>
                      <a:pt x="3120" y="0"/>
                    </a:lnTo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39"/>
              <p:cNvSpPr/>
              <p:nvPr/>
            </p:nvSpPr>
            <p:spPr>
              <a:xfrm>
                <a:off x="6845803" y="849598"/>
                <a:ext cx="144186" cy="136033"/>
              </a:xfrm>
              <a:custGeom>
                <a:rect b="b" l="l" r="r" t="t"/>
                <a:pathLst>
                  <a:path extrusionOk="0" h="1585" w="1680">
                    <a:moveTo>
                      <a:pt x="0" y="1"/>
                    </a:moveTo>
                    <a:lnTo>
                      <a:pt x="1679" y="1584"/>
                    </a:lnTo>
                    <a:lnTo>
                      <a:pt x="167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9"/>
              <p:cNvSpPr/>
              <p:nvPr/>
            </p:nvSpPr>
            <p:spPr>
              <a:xfrm>
                <a:off x="6281762" y="735193"/>
                <a:ext cx="102218" cy="87971"/>
              </a:xfrm>
              <a:custGeom>
                <a:rect b="b" l="l" r="r" t="t"/>
                <a:pathLst>
                  <a:path extrusionOk="0" fill="none" h="1025" w="1191">
                    <a:moveTo>
                      <a:pt x="0" y="0"/>
                    </a:moveTo>
                    <a:lnTo>
                      <a:pt x="1191" y="0"/>
                    </a:lnTo>
                    <a:lnTo>
                      <a:pt x="1191" y="1024"/>
                    </a:lnTo>
                    <a:lnTo>
                      <a:pt x="0" y="1024"/>
                    </a:lnTo>
                    <a:close/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39"/>
              <p:cNvSpPr/>
              <p:nvPr/>
            </p:nvSpPr>
            <p:spPr>
              <a:xfrm>
                <a:off x="6305278" y="681038"/>
                <a:ext cx="54241" cy="54241"/>
              </a:xfrm>
              <a:custGeom>
                <a:rect b="b" l="l" r="r" t="t"/>
                <a:pathLst>
                  <a:path extrusionOk="0" fill="none" h="632" w="632">
                    <a:moveTo>
                      <a:pt x="0" y="631"/>
                    </a:moveTo>
                    <a:lnTo>
                      <a:pt x="0" y="310"/>
                    </a:lnTo>
                    <a:cubicBezTo>
                      <a:pt x="0" y="143"/>
                      <a:pt x="143" y="0"/>
                      <a:pt x="321" y="0"/>
                    </a:cubicBezTo>
                    <a:lnTo>
                      <a:pt x="321" y="0"/>
                    </a:lnTo>
                    <a:cubicBezTo>
                      <a:pt x="476" y="0"/>
                      <a:pt x="631" y="131"/>
                      <a:pt x="631" y="310"/>
                    </a:cubicBezTo>
                    <a:lnTo>
                      <a:pt x="631" y="631"/>
                    </a:lnTo>
                  </a:path>
                </a:pathLst>
              </a:custGeom>
              <a:solidFill>
                <a:schemeClr val="lt1"/>
              </a:solidFill>
              <a:ln cap="flat" cmpd="sng" w="177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89" name="Google Shape;789;p39"/>
            <p:cNvSpPr/>
            <p:nvPr/>
          </p:nvSpPr>
          <p:spPr>
            <a:xfrm>
              <a:off x="7634777" y="2628524"/>
              <a:ext cx="693895" cy="402691"/>
            </a:xfrm>
            <a:custGeom>
              <a:rect b="b" l="l" r="r" t="t"/>
              <a:pathLst>
                <a:path extrusionOk="0" h="4692" w="8085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lnTo>
                    <a:pt x="0" y="4299"/>
                  </a:lnTo>
                  <a:cubicBezTo>
                    <a:pt x="0" y="4513"/>
                    <a:pt x="179" y="4692"/>
                    <a:pt x="393" y="4692"/>
                  </a:cubicBezTo>
                  <a:lnTo>
                    <a:pt x="7704" y="4692"/>
                  </a:lnTo>
                  <a:cubicBezTo>
                    <a:pt x="7906" y="4692"/>
                    <a:pt x="8085" y="4513"/>
                    <a:pt x="8085" y="4299"/>
                  </a:cubicBezTo>
                  <a:lnTo>
                    <a:pt x="8085" y="394"/>
                  </a:lnTo>
                  <a:cubicBezTo>
                    <a:pt x="8085" y="180"/>
                    <a:pt x="7906" y="1"/>
                    <a:pt x="77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9"/>
            <p:cNvSpPr/>
            <p:nvPr/>
          </p:nvSpPr>
          <p:spPr>
            <a:xfrm>
              <a:off x="7941343" y="2755288"/>
              <a:ext cx="85911" cy="165642"/>
            </a:xfrm>
            <a:custGeom>
              <a:rect b="b" l="l" r="r" t="t"/>
              <a:pathLst>
                <a:path extrusionOk="0" h="1930" w="1001">
                  <a:moveTo>
                    <a:pt x="441" y="393"/>
                  </a:moveTo>
                  <a:lnTo>
                    <a:pt x="441" y="822"/>
                  </a:lnTo>
                  <a:cubicBezTo>
                    <a:pt x="357" y="810"/>
                    <a:pt x="286" y="786"/>
                    <a:pt x="250" y="750"/>
                  </a:cubicBezTo>
                  <a:cubicBezTo>
                    <a:pt x="215" y="715"/>
                    <a:pt x="191" y="667"/>
                    <a:pt x="191" y="607"/>
                  </a:cubicBezTo>
                  <a:cubicBezTo>
                    <a:pt x="191" y="548"/>
                    <a:pt x="215" y="500"/>
                    <a:pt x="250" y="465"/>
                  </a:cubicBezTo>
                  <a:cubicBezTo>
                    <a:pt x="298" y="429"/>
                    <a:pt x="357" y="405"/>
                    <a:pt x="441" y="393"/>
                  </a:cubicBezTo>
                  <a:close/>
                  <a:moveTo>
                    <a:pt x="536" y="1012"/>
                  </a:moveTo>
                  <a:cubicBezTo>
                    <a:pt x="631" y="1036"/>
                    <a:pt x="703" y="1060"/>
                    <a:pt x="738" y="1096"/>
                  </a:cubicBezTo>
                  <a:cubicBezTo>
                    <a:pt x="786" y="1131"/>
                    <a:pt x="810" y="1179"/>
                    <a:pt x="810" y="1239"/>
                  </a:cubicBezTo>
                  <a:cubicBezTo>
                    <a:pt x="810" y="1310"/>
                    <a:pt x="786" y="1358"/>
                    <a:pt x="738" y="1393"/>
                  </a:cubicBezTo>
                  <a:cubicBezTo>
                    <a:pt x="691" y="1429"/>
                    <a:pt x="631" y="1453"/>
                    <a:pt x="536" y="1465"/>
                  </a:cubicBezTo>
                  <a:lnTo>
                    <a:pt x="536" y="1012"/>
                  </a:lnTo>
                  <a:close/>
                  <a:moveTo>
                    <a:pt x="441" y="0"/>
                  </a:moveTo>
                  <a:lnTo>
                    <a:pt x="441" y="250"/>
                  </a:lnTo>
                  <a:cubicBezTo>
                    <a:pt x="298" y="262"/>
                    <a:pt x="191" y="298"/>
                    <a:pt x="119" y="357"/>
                  </a:cubicBezTo>
                  <a:cubicBezTo>
                    <a:pt x="36" y="429"/>
                    <a:pt x="0" y="512"/>
                    <a:pt x="0" y="631"/>
                  </a:cubicBezTo>
                  <a:cubicBezTo>
                    <a:pt x="0" y="727"/>
                    <a:pt x="36" y="810"/>
                    <a:pt x="107" y="869"/>
                  </a:cubicBezTo>
                  <a:cubicBezTo>
                    <a:pt x="179" y="929"/>
                    <a:pt x="286" y="977"/>
                    <a:pt x="441" y="1000"/>
                  </a:cubicBezTo>
                  <a:lnTo>
                    <a:pt x="441" y="1465"/>
                  </a:lnTo>
                  <a:cubicBezTo>
                    <a:pt x="357" y="1465"/>
                    <a:pt x="286" y="1453"/>
                    <a:pt x="215" y="1441"/>
                  </a:cubicBezTo>
                  <a:cubicBezTo>
                    <a:pt x="143" y="1417"/>
                    <a:pt x="72" y="1381"/>
                    <a:pt x="0" y="1334"/>
                  </a:cubicBezTo>
                  <a:lnTo>
                    <a:pt x="0" y="1524"/>
                  </a:lnTo>
                  <a:cubicBezTo>
                    <a:pt x="72" y="1548"/>
                    <a:pt x="143" y="1572"/>
                    <a:pt x="215" y="1596"/>
                  </a:cubicBezTo>
                  <a:cubicBezTo>
                    <a:pt x="286" y="1608"/>
                    <a:pt x="369" y="1620"/>
                    <a:pt x="441" y="1620"/>
                  </a:cubicBezTo>
                  <a:lnTo>
                    <a:pt x="441" y="1929"/>
                  </a:lnTo>
                  <a:lnTo>
                    <a:pt x="536" y="1929"/>
                  </a:lnTo>
                  <a:lnTo>
                    <a:pt x="536" y="1620"/>
                  </a:lnTo>
                  <a:cubicBezTo>
                    <a:pt x="691" y="1608"/>
                    <a:pt x="798" y="1572"/>
                    <a:pt x="881" y="1500"/>
                  </a:cubicBezTo>
                  <a:cubicBezTo>
                    <a:pt x="965" y="1429"/>
                    <a:pt x="1000" y="1334"/>
                    <a:pt x="1000" y="1227"/>
                  </a:cubicBezTo>
                  <a:cubicBezTo>
                    <a:pt x="1000" y="1119"/>
                    <a:pt x="965" y="1024"/>
                    <a:pt x="893" y="965"/>
                  </a:cubicBezTo>
                  <a:cubicBezTo>
                    <a:pt x="810" y="905"/>
                    <a:pt x="703" y="858"/>
                    <a:pt x="536" y="834"/>
                  </a:cubicBezTo>
                  <a:lnTo>
                    <a:pt x="536" y="393"/>
                  </a:lnTo>
                  <a:cubicBezTo>
                    <a:pt x="607" y="393"/>
                    <a:pt x="667" y="405"/>
                    <a:pt x="727" y="417"/>
                  </a:cubicBezTo>
                  <a:cubicBezTo>
                    <a:pt x="786" y="441"/>
                    <a:pt x="846" y="465"/>
                    <a:pt x="905" y="488"/>
                  </a:cubicBezTo>
                  <a:lnTo>
                    <a:pt x="905" y="310"/>
                  </a:lnTo>
                  <a:cubicBezTo>
                    <a:pt x="846" y="286"/>
                    <a:pt x="786" y="274"/>
                    <a:pt x="727" y="262"/>
                  </a:cubicBezTo>
                  <a:cubicBezTo>
                    <a:pt x="667" y="250"/>
                    <a:pt x="607" y="250"/>
                    <a:pt x="536" y="250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9"/>
            <p:cNvSpPr/>
            <p:nvPr/>
          </p:nvSpPr>
          <p:spPr>
            <a:xfrm>
              <a:off x="7688933" y="2684739"/>
              <a:ext cx="587644" cy="291376"/>
            </a:xfrm>
            <a:custGeom>
              <a:rect b="b" l="l" r="r" t="t"/>
              <a:pathLst>
                <a:path extrusionOk="0" fill="none" h="3395" w="6847">
                  <a:moveTo>
                    <a:pt x="0" y="608"/>
                  </a:moveTo>
                  <a:lnTo>
                    <a:pt x="0" y="2775"/>
                  </a:lnTo>
                  <a:cubicBezTo>
                    <a:pt x="310" y="2775"/>
                    <a:pt x="584" y="3037"/>
                    <a:pt x="584" y="3382"/>
                  </a:cubicBezTo>
                  <a:lnTo>
                    <a:pt x="584" y="3394"/>
                  </a:lnTo>
                  <a:lnTo>
                    <a:pt x="6215" y="3394"/>
                  </a:lnTo>
                  <a:lnTo>
                    <a:pt x="6215" y="3382"/>
                  </a:lnTo>
                  <a:cubicBezTo>
                    <a:pt x="6215" y="3037"/>
                    <a:pt x="6477" y="2775"/>
                    <a:pt x="6799" y="2775"/>
                  </a:cubicBezTo>
                  <a:lnTo>
                    <a:pt x="6846" y="2775"/>
                  </a:lnTo>
                  <a:lnTo>
                    <a:pt x="6846" y="608"/>
                  </a:lnTo>
                  <a:lnTo>
                    <a:pt x="6799" y="608"/>
                  </a:lnTo>
                  <a:cubicBezTo>
                    <a:pt x="6489" y="608"/>
                    <a:pt x="6215" y="346"/>
                    <a:pt x="6215" y="1"/>
                  </a:cubicBezTo>
                  <a:lnTo>
                    <a:pt x="584" y="1"/>
                  </a:lnTo>
                  <a:cubicBezTo>
                    <a:pt x="560" y="346"/>
                    <a:pt x="310" y="608"/>
                    <a:pt x="0" y="608"/>
                  </a:cubicBezTo>
                  <a:close/>
                </a:path>
              </a:pathLst>
            </a:custGeom>
            <a:noFill/>
            <a:ln cap="flat" cmpd="sng" w="207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9"/>
            <p:cNvSpPr/>
            <p:nvPr/>
          </p:nvSpPr>
          <p:spPr>
            <a:xfrm>
              <a:off x="7839126" y="2689889"/>
              <a:ext cx="281077" cy="281077"/>
            </a:xfrm>
            <a:custGeom>
              <a:rect b="b" l="l" r="r" t="t"/>
              <a:pathLst>
                <a:path extrusionOk="0" fill="none" h="3275" w="3275">
                  <a:moveTo>
                    <a:pt x="2727" y="655"/>
                  </a:moveTo>
                  <a:cubicBezTo>
                    <a:pt x="3275" y="1262"/>
                    <a:pt x="3227" y="2191"/>
                    <a:pt x="2620" y="2727"/>
                  </a:cubicBezTo>
                  <a:cubicBezTo>
                    <a:pt x="2013" y="3274"/>
                    <a:pt x="1084" y="3227"/>
                    <a:pt x="536" y="2620"/>
                  </a:cubicBezTo>
                  <a:cubicBezTo>
                    <a:pt x="1" y="2012"/>
                    <a:pt x="48" y="1084"/>
                    <a:pt x="655" y="536"/>
                  </a:cubicBezTo>
                  <a:cubicBezTo>
                    <a:pt x="1251" y="0"/>
                    <a:pt x="2191" y="48"/>
                    <a:pt x="2727" y="655"/>
                  </a:cubicBezTo>
                  <a:close/>
                </a:path>
              </a:pathLst>
            </a:custGeom>
            <a:noFill/>
            <a:ln cap="flat" cmpd="sng" w="207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9"/>
            <p:cNvSpPr/>
            <p:nvPr/>
          </p:nvSpPr>
          <p:spPr>
            <a:xfrm>
              <a:off x="7078890" y="3429700"/>
              <a:ext cx="142126" cy="164612"/>
            </a:xfrm>
            <a:custGeom>
              <a:rect b="b" l="l" r="r" t="t"/>
              <a:pathLst>
                <a:path extrusionOk="0" h="1918" w="1656">
                  <a:moveTo>
                    <a:pt x="1143" y="0"/>
                  </a:moveTo>
                  <a:lnTo>
                    <a:pt x="0" y="381"/>
                  </a:lnTo>
                  <a:lnTo>
                    <a:pt x="512" y="1917"/>
                  </a:lnTo>
                  <a:lnTo>
                    <a:pt x="1655" y="1536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9"/>
            <p:cNvSpPr/>
            <p:nvPr/>
          </p:nvSpPr>
          <p:spPr>
            <a:xfrm>
              <a:off x="6980793" y="3546165"/>
              <a:ext cx="268804" cy="184009"/>
            </a:xfrm>
            <a:custGeom>
              <a:rect b="b" l="l" r="r" t="t"/>
              <a:pathLst>
                <a:path extrusionOk="0" h="2144" w="3132">
                  <a:moveTo>
                    <a:pt x="2739" y="1"/>
                  </a:moveTo>
                  <a:lnTo>
                    <a:pt x="1298" y="477"/>
                  </a:lnTo>
                  <a:lnTo>
                    <a:pt x="274" y="1382"/>
                  </a:lnTo>
                  <a:cubicBezTo>
                    <a:pt x="84" y="1584"/>
                    <a:pt x="0" y="1870"/>
                    <a:pt x="96" y="2144"/>
                  </a:cubicBezTo>
                  <a:lnTo>
                    <a:pt x="3132" y="1132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rgbClr val="231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9"/>
            <p:cNvSpPr/>
            <p:nvPr/>
          </p:nvSpPr>
          <p:spPr>
            <a:xfrm>
              <a:off x="7082924" y="3542989"/>
              <a:ext cx="68574" cy="52353"/>
            </a:xfrm>
            <a:custGeom>
              <a:rect b="b" l="l" r="r" t="t"/>
              <a:pathLst>
                <a:path extrusionOk="0" h="610" w="799">
                  <a:moveTo>
                    <a:pt x="422" y="0"/>
                  </a:moveTo>
                  <a:cubicBezTo>
                    <a:pt x="291" y="0"/>
                    <a:pt x="180" y="62"/>
                    <a:pt x="180" y="62"/>
                  </a:cubicBezTo>
                  <a:lnTo>
                    <a:pt x="1" y="609"/>
                  </a:lnTo>
                  <a:lnTo>
                    <a:pt x="1" y="609"/>
                  </a:lnTo>
                  <a:lnTo>
                    <a:pt x="799" y="359"/>
                  </a:lnTo>
                  <a:cubicBezTo>
                    <a:pt x="725" y="70"/>
                    <a:pt x="562" y="0"/>
                    <a:pt x="422" y="0"/>
                  </a:cubicBezTo>
                  <a:close/>
                </a:path>
              </a:pathLst>
            </a:custGeom>
            <a:solidFill>
              <a:srgbClr val="231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9"/>
            <p:cNvSpPr/>
            <p:nvPr/>
          </p:nvSpPr>
          <p:spPr>
            <a:xfrm>
              <a:off x="6860209" y="2530426"/>
              <a:ext cx="400631" cy="976002"/>
            </a:xfrm>
            <a:custGeom>
              <a:rect b="b" l="l" r="r" t="t"/>
              <a:pathLst>
                <a:path extrusionOk="0" h="11372" w="4668">
                  <a:moveTo>
                    <a:pt x="4668" y="1"/>
                  </a:moveTo>
                  <a:lnTo>
                    <a:pt x="1691" y="132"/>
                  </a:lnTo>
                  <a:lnTo>
                    <a:pt x="72" y="5656"/>
                  </a:lnTo>
                  <a:cubicBezTo>
                    <a:pt x="0" y="5906"/>
                    <a:pt x="0" y="6180"/>
                    <a:pt x="84" y="6418"/>
                  </a:cubicBezTo>
                  <a:lnTo>
                    <a:pt x="2322" y="11371"/>
                  </a:lnTo>
                  <a:lnTo>
                    <a:pt x="4144" y="10740"/>
                  </a:lnTo>
                  <a:lnTo>
                    <a:pt x="2536" y="6025"/>
                  </a:lnTo>
                  <a:lnTo>
                    <a:pt x="4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9"/>
            <p:cNvSpPr/>
            <p:nvPr/>
          </p:nvSpPr>
          <p:spPr>
            <a:xfrm>
              <a:off x="7281179" y="3476733"/>
              <a:ext cx="115606" cy="164527"/>
            </a:xfrm>
            <a:custGeom>
              <a:rect b="b" l="l" r="r" t="t"/>
              <a:pathLst>
                <a:path extrusionOk="0" h="1917" w="1347">
                  <a:moveTo>
                    <a:pt x="1" y="0"/>
                  </a:moveTo>
                  <a:lnTo>
                    <a:pt x="156" y="1917"/>
                  </a:lnTo>
                  <a:lnTo>
                    <a:pt x="1346" y="1917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9"/>
            <p:cNvSpPr/>
            <p:nvPr/>
          </p:nvSpPr>
          <p:spPr>
            <a:xfrm>
              <a:off x="7121803" y="3624867"/>
              <a:ext cx="282107" cy="103247"/>
            </a:xfrm>
            <a:custGeom>
              <a:rect b="b" l="l" r="r" t="t"/>
              <a:pathLst>
                <a:path extrusionOk="0" h="1203" w="3287">
                  <a:moveTo>
                    <a:pt x="1679" y="0"/>
                  </a:moveTo>
                  <a:lnTo>
                    <a:pt x="417" y="536"/>
                  </a:lnTo>
                  <a:cubicBezTo>
                    <a:pt x="167" y="667"/>
                    <a:pt x="0" y="929"/>
                    <a:pt x="0" y="1203"/>
                  </a:cubicBezTo>
                  <a:lnTo>
                    <a:pt x="3287" y="1203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rgbClr val="231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9"/>
            <p:cNvSpPr/>
            <p:nvPr/>
          </p:nvSpPr>
          <p:spPr>
            <a:xfrm>
              <a:off x="7255689" y="3589678"/>
              <a:ext cx="74668" cy="43427"/>
            </a:xfrm>
            <a:custGeom>
              <a:rect b="b" l="l" r="r" t="t"/>
              <a:pathLst>
                <a:path extrusionOk="0" h="506" w="870">
                  <a:moveTo>
                    <a:pt x="424" y="0"/>
                  </a:moveTo>
                  <a:cubicBezTo>
                    <a:pt x="377" y="0"/>
                    <a:pt x="345" y="6"/>
                    <a:pt x="345" y="6"/>
                  </a:cubicBezTo>
                  <a:lnTo>
                    <a:pt x="0" y="470"/>
                  </a:lnTo>
                  <a:lnTo>
                    <a:pt x="834" y="506"/>
                  </a:lnTo>
                  <a:cubicBezTo>
                    <a:pt x="870" y="55"/>
                    <a:pt x="571" y="0"/>
                    <a:pt x="424" y="0"/>
                  </a:cubicBezTo>
                  <a:close/>
                </a:path>
              </a:pathLst>
            </a:custGeom>
            <a:solidFill>
              <a:srgbClr val="231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9"/>
            <p:cNvSpPr/>
            <p:nvPr/>
          </p:nvSpPr>
          <p:spPr>
            <a:xfrm>
              <a:off x="7143259" y="2534546"/>
              <a:ext cx="271894" cy="1003552"/>
            </a:xfrm>
            <a:custGeom>
              <a:rect b="b" l="l" r="r" t="t"/>
              <a:pathLst>
                <a:path extrusionOk="0" h="11693" w="3168">
                  <a:moveTo>
                    <a:pt x="0" y="1"/>
                  </a:moveTo>
                  <a:lnTo>
                    <a:pt x="334" y="5751"/>
                  </a:lnTo>
                  <a:lnTo>
                    <a:pt x="1358" y="11692"/>
                  </a:lnTo>
                  <a:lnTo>
                    <a:pt x="3168" y="11692"/>
                  </a:lnTo>
                  <a:lnTo>
                    <a:pt x="2679" y="2584"/>
                  </a:lnTo>
                  <a:cubicBezTo>
                    <a:pt x="2787" y="989"/>
                    <a:pt x="2441" y="12"/>
                    <a:pt x="2441" y="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9"/>
            <p:cNvSpPr/>
            <p:nvPr/>
          </p:nvSpPr>
          <p:spPr>
            <a:xfrm>
              <a:off x="7118713" y="1861163"/>
              <a:ext cx="120670" cy="225891"/>
            </a:xfrm>
            <a:custGeom>
              <a:rect b="b" l="l" r="r" t="t"/>
              <a:pathLst>
                <a:path extrusionOk="0" h="2632" w="1406">
                  <a:moveTo>
                    <a:pt x="1406" y="0"/>
                  </a:moveTo>
                  <a:lnTo>
                    <a:pt x="1" y="310"/>
                  </a:lnTo>
                  <a:lnTo>
                    <a:pt x="13" y="1977"/>
                  </a:lnTo>
                  <a:cubicBezTo>
                    <a:pt x="13" y="2339"/>
                    <a:pt x="333" y="2632"/>
                    <a:pt x="694" y="2632"/>
                  </a:cubicBezTo>
                  <a:cubicBezTo>
                    <a:pt x="701" y="2632"/>
                    <a:pt x="708" y="2632"/>
                    <a:pt x="715" y="2632"/>
                  </a:cubicBezTo>
                  <a:cubicBezTo>
                    <a:pt x="1072" y="2620"/>
                    <a:pt x="1346" y="2334"/>
                    <a:pt x="1358" y="1977"/>
                  </a:cubicBezTo>
                  <a:lnTo>
                    <a:pt x="1406" y="0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6982853" y="1725216"/>
              <a:ext cx="84881" cy="115606"/>
            </a:xfrm>
            <a:custGeom>
              <a:rect b="b" l="l" r="r" t="t"/>
              <a:pathLst>
                <a:path extrusionOk="0" h="1347" w="989">
                  <a:moveTo>
                    <a:pt x="988" y="1"/>
                  </a:moveTo>
                  <a:cubicBezTo>
                    <a:pt x="988" y="1"/>
                    <a:pt x="0" y="1"/>
                    <a:pt x="774" y="1346"/>
                  </a:cubicBezTo>
                  <a:lnTo>
                    <a:pt x="988" y="691"/>
                  </a:lnTo>
                  <a:lnTo>
                    <a:pt x="9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9"/>
            <p:cNvSpPr/>
            <p:nvPr/>
          </p:nvSpPr>
          <p:spPr>
            <a:xfrm>
              <a:off x="7040012" y="1744698"/>
              <a:ext cx="205551" cy="248378"/>
            </a:xfrm>
            <a:custGeom>
              <a:rect b="b" l="l" r="r" t="t"/>
              <a:pathLst>
                <a:path extrusionOk="0" h="2894" w="2395">
                  <a:moveTo>
                    <a:pt x="513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1834"/>
                  </a:lnTo>
                  <a:cubicBezTo>
                    <a:pt x="1" y="2488"/>
                    <a:pt x="549" y="2893"/>
                    <a:pt x="1203" y="2893"/>
                  </a:cubicBezTo>
                  <a:cubicBezTo>
                    <a:pt x="1751" y="2893"/>
                    <a:pt x="2394" y="2310"/>
                    <a:pt x="2394" y="1655"/>
                  </a:cubicBezTo>
                  <a:lnTo>
                    <a:pt x="2394" y="524"/>
                  </a:lnTo>
                  <a:cubicBezTo>
                    <a:pt x="2394" y="238"/>
                    <a:pt x="2156" y="0"/>
                    <a:pt x="1870" y="0"/>
                  </a:cubicBez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39"/>
            <p:cNvSpPr/>
            <p:nvPr/>
          </p:nvSpPr>
          <p:spPr>
            <a:xfrm>
              <a:off x="6981308" y="1648574"/>
              <a:ext cx="327594" cy="197312"/>
            </a:xfrm>
            <a:custGeom>
              <a:rect b="b" l="l" r="r" t="t"/>
              <a:pathLst>
                <a:path extrusionOk="0" h="2299" w="3817">
                  <a:moveTo>
                    <a:pt x="1780" y="1"/>
                  </a:moveTo>
                  <a:cubicBezTo>
                    <a:pt x="1602" y="1"/>
                    <a:pt x="1459" y="60"/>
                    <a:pt x="1316" y="156"/>
                  </a:cubicBezTo>
                  <a:cubicBezTo>
                    <a:pt x="1220" y="80"/>
                    <a:pt x="1098" y="45"/>
                    <a:pt x="973" y="45"/>
                  </a:cubicBezTo>
                  <a:cubicBezTo>
                    <a:pt x="512" y="45"/>
                    <a:pt x="0" y="515"/>
                    <a:pt x="506" y="1096"/>
                  </a:cubicBezTo>
                  <a:cubicBezTo>
                    <a:pt x="661" y="1275"/>
                    <a:pt x="1006" y="1325"/>
                    <a:pt x="1380" y="1325"/>
                  </a:cubicBezTo>
                  <a:cubicBezTo>
                    <a:pt x="1753" y="1325"/>
                    <a:pt x="2155" y="1275"/>
                    <a:pt x="2423" y="1251"/>
                  </a:cubicBezTo>
                  <a:cubicBezTo>
                    <a:pt x="2435" y="1251"/>
                    <a:pt x="2447" y="1275"/>
                    <a:pt x="2471" y="1275"/>
                  </a:cubicBezTo>
                  <a:cubicBezTo>
                    <a:pt x="2245" y="1965"/>
                    <a:pt x="2864" y="2299"/>
                    <a:pt x="2864" y="2299"/>
                  </a:cubicBezTo>
                  <a:lnTo>
                    <a:pt x="3328" y="2299"/>
                  </a:lnTo>
                  <a:cubicBezTo>
                    <a:pt x="3328" y="2299"/>
                    <a:pt x="3542" y="1787"/>
                    <a:pt x="3566" y="1465"/>
                  </a:cubicBezTo>
                  <a:cubicBezTo>
                    <a:pt x="3733" y="1430"/>
                    <a:pt x="3816" y="1311"/>
                    <a:pt x="3816" y="1156"/>
                  </a:cubicBezTo>
                  <a:cubicBezTo>
                    <a:pt x="3816" y="918"/>
                    <a:pt x="3602" y="799"/>
                    <a:pt x="3376" y="763"/>
                  </a:cubicBezTo>
                  <a:cubicBezTo>
                    <a:pt x="3328" y="465"/>
                    <a:pt x="3054" y="60"/>
                    <a:pt x="2685" y="60"/>
                  </a:cubicBezTo>
                  <a:cubicBezTo>
                    <a:pt x="2542" y="60"/>
                    <a:pt x="2388" y="108"/>
                    <a:pt x="2268" y="179"/>
                  </a:cubicBezTo>
                  <a:cubicBezTo>
                    <a:pt x="2149" y="84"/>
                    <a:pt x="1971" y="1"/>
                    <a:pt x="1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9"/>
            <p:cNvSpPr/>
            <p:nvPr/>
          </p:nvSpPr>
          <p:spPr>
            <a:xfrm>
              <a:off x="7217841" y="1824344"/>
              <a:ext cx="73638" cy="73638"/>
            </a:xfrm>
            <a:custGeom>
              <a:rect b="b" l="l" r="r" t="t"/>
              <a:pathLst>
                <a:path extrusionOk="0" h="858" w="858">
                  <a:moveTo>
                    <a:pt x="429" y="1"/>
                  </a:moveTo>
                  <a:cubicBezTo>
                    <a:pt x="191" y="1"/>
                    <a:pt x="1" y="191"/>
                    <a:pt x="1" y="429"/>
                  </a:cubicBezTo>
                  <a:cubicBezTo>
                    <a:pt x="1" y="667"/>
                    <a:pt x="191" y="858"/>
                    <a:pt x="429" y="858"/>
                  </a:cubicBezTo>
                  <a:cubicBezTo>
                    <a:pt x="667" y="858"/>
                    <a:pt x="858" y="667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9"/>
            <p:cNvSpPr/>
            <p:nvPr/>
          </p:nvSpPr>
          <p:spPr>
            <a:xfrm>
              <a:off x="7039068" y="1744698"/>
              <a:ext cx="218682" cy="251896"/>
            </a:xfrm>
            <a:custGeom>
              <a:rect b="b" l="l" r="r" t="t"/>
              <a:pathLst>
                <a:path extrusionOk="0" h="2935" w="2548">
                  <a:moveTo>
                    <a:pt x="2548" y="0"/>
                  </a:moveTo>
                  <a:lnTo>
                    <a:pt x="2548" y="0"/>
                  </a:lnTo>
                  <a:cubicBezTo>
                    <a:pt x="2548" y="0"/>
                    <a:pt x="2540" y="9"/>
                    <a:pt x="2526" y="27"/>
                  </a:cubicBezTo>
                  <a:lnTo>
                    <a:pt x="2526" y="27"/>
                  </a:lnTo>
                  <a:lnTo>
                    <a:pt x="2548" y="0"/>
                  </a:lnTo>
                  <a:close/>
                  <a:moveTo>
                    <a:pt x="2526" y="27"/>
                  </a:moveTo>
                  <a:lnTo>
                    <a:pt x="1953" y="726"/>
                  </a:lnTo>
                  <a:cubicBezTo>
                    <a:pt x="1953" y="726"/>
                    <a:pt x="2048" y="1607"/>
                    <a:pt x="1857" y="1881"/>
                  </a:cubicBezTo>
                  <a:cubicBezTo>
                    <a:pt x="1806" y="1956"/>
                    <a:pt x="1761" y="1983"/>
                    <a:pt x="1705" y="1983"/>
                  </a:cubicBezTo>
                  <a:cubicBezTo>
                    <a:pt x="1565" y="1983"/>
                    <a:pt x="1354" y="1811"/>
                    <a:pt x="810" y="1786"/>
                  </a:cubicBezTo>
                  <a:cubicBezTo>
                    <a:pt x="787" y="1785"/>
                    <a:pt x="765" y="1785"/>
                    <a:pt x="743" y="1785"/>
                  </a:cubicBezTo>
                  <a:cubicBezTo>
                    <a:pt x="347" y="1785"/>
                    <a:pt x="149" y="1884"/>
                    <a:pt x="48" y="1941"/>
                  </a:cubicBezTo>
                  <a:cubicBezTo>
                    <a:pt x="0" y="1976"/>
                    <a:pt x="12" y="2060"/>
                    <a:pt x="24" y="2119"/>
                  </a:cubicBezTo>
                  <a:cubicBezTo>
                    <a:pt x="83" y="2334"/>
                    <a:pt x="262" y="2869"/>
                    <a:pt x="976" y="2929"/>
                  </a:cubicBezTo>
                  <a:cubicBezTo>
                    <a:pt x="1020" y="2933"/>
                    <a:pt x="1064" y="2935"/>
                    <a:pt x="1107" y="2935"/>
                  </a:cubicBezTo>
                  <a:cubicBezTo>
                    <a:pt x="1766" y="2935"/>
                    <a:pt x="2398" y="2510"/>
                    <a:pt x="2286" y="1572"/>
                  </a:cubicBezTo>
                  <a:cubicBezTo>
                    <a:pt x="2153" y="599"/>
                    <a:pt x="2443" y="137"/>
                    <a:pt x="2526" y="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39"/>
            <p:cNvSpPr/>
            <p:nvPr/>
          </p:nvSpPr>
          <p:spPr>
            <a:xfrm>
              <a:off x="7138110" y="1840736"/>
              <a:ext cx="16478" cy="16393"/>
            </a:xfrm>
            <a:custGeom>
              <a:rect b="b" l="l" r="r" t="t"/>
              <a:pathLst>
                <a:path extrusionOk="0" h="191" w="192">
                  <a:moveTo>
                    <a:pt x="96" y="0"/>
                  </a:moveTo>
                  <a:cubicBezTo>
                    <a:pt x="37" y="0"/>
                    <a:pt x="1" y="48"/>
                    <a:pt x="1" y="107"/>
                  </a:cubicBezTo>
                  <a:cubicBezTo>
                    <a:pt x="1" y="167"/>
                    <a:pt x="49" y="191"/>
                    <a:pt x="108" y="191"/>
                  </a:cubicBezTo>
                  <a:cubicBezTo>
                    <a:pt x="168" y="191"/>
                    <a:pt x="191" y="143"/>
                    <a:pt x="191" y="84"/>
                  </a:cubicBezTo>
                  <a:cubicBezTo>
                    <a:pt x="191" y="24"/>
                    <a:pt x="15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9"/>
            <p:cNvSpPr/>
            <p:nvPr/>
          </p:nvSpPr>
          <p:spPr>
            <a:xfrm>
              <a:off x="7060524" y="1839706"/>
              <a:ext cx="17422" cy="16393"/>
            </a:xfrm>
            <a:custGeom>
              <a:rect b="b" l="l" r="r" t="t"/>
              <a:pathLst>
                <a:path extrusionOk="0" h="191" w="203">
                  <a:moveTo>
                    <a:pt x="107" y="0"/>
                  </a:moveTo>
                  <a:cubicBezTo>
                    <a:pt x="48" y="12"/>
                    <a:pt x="0" y="60"/>
                    <a:pt x="12" y="96"/>
                  </a:cubicBezTo>
                  <a:cubicBezTo>
                    <a:pt x="12" y="155"/>
                    <a:pt x="60" y="191"/>
                    <a:pt x="119" y="191"/>
                  </a:cubicBezTo>
                  <a:cubicBezTo>
                    <a:pt x="179" y="191"/>
                    <a:pt x="202" y="143"/>
                    <a:pt x="202" y="84"/>
                  </a:cubicBezTo>
                  <a:cubicBezTo>
                    <a:pt x="202" y="24"/>
                    <a:pt x="167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9"/>
            <p:cNvSpPr/>
            <p:nvPr/>
          </p:nvSpPr>
          <p:spPr>
            <a:xfrm>
              <a:off x="7088074" y="1857043"/>
              <a:ext cx="19482" cy="34845"/>
            </a:xfrm>
            <a:custGeom>
              <a:rect b="b" l="l" r="r" t="t"/>
              <a:pathLst>
                <a:path extrusionOk="0" fill="none" h="406" w="227">
                  <a:moveTo>
                    <a:pt x="36" y="1"/>
                  </a:moveTo>
                  <a:lnTo>
                    <a:pt x="1" y="251"/>
                  </a:lnTo>
                  <a:cubicBezTo>
                    <a:pt x="1" y="251"/>
                    <a:pt x="24" y="406"/>
                    <a:pt x="227" y="346"/>
                  </a:cubicBezTo>
                </a:path>
              </a:pathLst>
            </a:custGeom>
            <a:noFill/>
            <a:ln cap="rnd" cmpd="sng" w="2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9"/>
            <p:cNvSpPr/>
            <p:nvPr/>
          </p:nvSpPr>
          <p:spPr>
            <a:xfrm>
              <a:off x="7121803" y="1808037"/>
              <a:ext cx="52182" cy="17422"/>
            </a:xfrm>
            <a:custGeom>
              <a:rect b="b" l="l" r="r" t="t"/>
              <a:pathLst>
                <a:path extrusionOk="0" h="203" w="608">
                  <a:moveTo>
                    <a:pt x="84" y="0"/>
                  </a:moveTo>
                  <a:cubicBezTo>
                    <a:pt x="48" y="0"/>
                    <a:pt x="0" y="48"/>
                    <a:pt x="0" y="95"/>
                  </a:cubicBezTo>
                  <a:cubicBezTo>
                    <a:pt x="0" y="143"/>
                    <a:pt x="48" y="191"/>
                    <a:pt x="84" y="191"/>
                  </a:cubicBezTo>
                  <a:lnTo>
                    <a:pt x="524" y="203"/>
                  </a:lnTo>
                  <a:lnTo>
                    <a:pt x="536" y="203"/>
                  </a:lnTo>
                  <a:cubicBezTo>
                    <a:pt x="584" y="191"/>
                    <a:pt x="608" y="155"/>
                    <a:pt x="608" y="107"/>
                  </a:cubicBezTo>
                  <a:cubicBezTo>
                    <a:pt x="608" y="60"/>
                    <a:pt x="560" y="24"/>
                    <a:pt x="524" y="24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9"/>
            <p:cNvSpPr/>
            <p:nvPr/>
          </p:nvSpPr>
          <p:spPr>
            <a:xfrm>
              <a:off x="7045161" y="1805977"/>
              <a:ext cx="37849" cy="16393"/>
            </a:xfrm>
            <a:custGeom>
              <a:rect b="b" l="l" r="r" t="t"/>
              <a:pathLst>
                <a:path extrusionOk="0" h="191" w="441">
                  <a:moveTo>
                    <a:pt x="84" y="0"/>
                  </a:moveTo>
                  <a:cubicBezTo>
                    <a:pt x="36" y="0"/>
                    <a:pt x="0" y="48"/>
                    <a:pt x="0" y="84"/>
                  </a:cubicBezTo>
                  <a:cubicBezTo>
                    <a:pt x="0" y="131"/>
                    <a:pt x="36" y="179"/>
                    <a:pt x="84" y="179"/>
                  </a:cubicBezTo>
                  <a:lnTo>
                    <a:pt x="358" y="191"/>
                  </a:lnTo>
                  <a:lnTo>
                    <a:pt x="370" y="191"/>
                  </a:lnTo>
                  <a:cubicBezTo>
                    <a:pt x="417" y="191"/>
                    <a:pt x="441" y="155"/>
                    <a:pt x="441" y="108"/>
                  </a:cubicBezTo>
                  <a:cubicBezTo>
                    <a:pt x="441" y="60"/>
                    <a:pt x="393" y="12"/>
                    <a:pt x="358" y="12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9"/>
            <p:cNvSpPr/>
            <p:nvPr/>
          </p:nvSpPr>
          <p:spPr>
            <a:xfrm>
              <a:off x="7076831" y="1913258"/>
              <a:ext cx="61365" cy="20770"/>
            </a:xfrm>
            <a:custGeom>
              <a:rect b="b" l="l" r="r" t="t"/>
              <a:pathLst>
                <a:path extrusionOk="0" h="242" w="715">
                  <a:moveTo>
                    <a:pt x="1" y="1"/>
                  </a:moveTo>
                  <a:cubicBezTo>
                    <a:pt x="1" y="1"/>
                    <a:pt x="24" y="227"/>
                    <a:pt x="286" y="239"/>
                  </a:cubicBezTo>
                  <a:cubicBezTo>
                    <a:pt x="309" y="241"/>
                    <a:pt x="330" y="242"/>
                    <a:pt x="351" y="242"/>
                  </a:cubicBezTo>
                  <a:cubicBezTo>
                    <a:pt x="662" y="242"/>
                    <a:pt x="715" y="1"/>
                    <a:pt x="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9"/>
            <p:cNvSpPr/>
            <p:nvPr/>
          </p:nvSpPr>
          <p:spPr>
            <a:xfrm>
              <a:off x="6549523" y="2258618"/>
              <a:ext cx="82907" cy="90030"/>
            </a:xfrm>
            <a:custGeom>
              <a:rect b="b" l="l" r="r" t="t"/>
              <a:pathLst>
                <a:path extrusionOk="0" h="1049" w="966">
                  <a:moveTo>
                    <a:pt x="191" y="1"/>
                  </a:moveTo>
                  <a:lnTo>
                    <a:pt x="1" y="858"/>
                  </a:lnTo>
                  <a:lnTo>
                    <a:pt x="715" y="1049"/>
                  </a:lnTo>
                  <a:lnTo>
                    <a:pt x="965" y="191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9"/>
            <p:cNvSpPr/>
            <p:nvPr/>
          </p:nvSpPr>
          <p:spPr>
            <a:xfrm>
              <a:off x="6446362" y="2210556"/>
              <a:ext cx="148220" cy="132600"/>
            </a:xfrm>
            <a:custGeom>
              <a:rect b="b" l="l" r="r" t="t"/>
              <a:pathLst>
                <a:path extrusionOk="0" h="1545" w="1727">
                  <a:moveTo>
                    <a:pt x="856" y="1"/>
                  </a:moveTo>
                  <a:cubicBezTo>
                    <a:pt x="529" y="1"/>
                    <a:pt x="226" y="220"/>
                    <a:pt x="119" y="549"/>
                  </a:cubicBezTo>
                  <a:cubicBezTo>
                    <a:pt x="0" y="966"/>
                    <a:pt x="239" y="1394"/>
                    <a:pt x="643" y="1513"/>
                  </a:cubicBezTo>
                  <a:cubicBezTo>
                    <a:pt x="718" y="1535"/>
                    <a:pt x="793" y="1545"/>
                    <a:pt x="867" y="1545"/>
                  </a:cubicBezTo>
                  <a:cubicBezTo>
                    <a:pt x="1204" y="1545"/>
                    <a:pt x="1510" y="1331"/>
                    <a:pt x="1608" y="989"/>
                  </a:cubicBezTo>
                  <a:cubicBezTo>
                    <a:pt x="1727" y="585"/>
                    <a:pt x="1501" y="156"/>
                    <a:pt x="1084" y="37"/>
                  </a:cubicBezTo>
                  <a:cubicBezTo>
                    <a:pt x="1008" y="12"/>
                    <a:pt x="932" y="1"/>
                    <a:pt x="856" y="1"/>
                  </a:cubicBez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9"/>
            <p:cNvSpPr/>
            <p:nvPr/>
          </p:nvSpPr>
          <p:spPr>
            <a:xfrm>
              <a:off x="6433059" y="2193992"/>
              <a:ext cx="84881" cy="51495"/>
            </a:xfrm>
            <a:custGeom>
              <a:rect b="b" l="l" r="r" t="t"/>
              <a:pathLst>
                <a:path extrusionOk="0" h="600" w="989">
                  <a:moveTo>
                    <a:pt x="149" y="1"/>
                  </a:moveTo>
                  <a:cubicBezTo>
                    <a:pt x="97" y="1"/>
                    <a:pt x="42" y="26"/>
                    <a:pt x="13" y="75"/>
                  </a:cubicBezTo>
                  <a:cubicBezTo>
                    <a:pt x="1" y="135"/>
                    <a:pt x="13" y="194"/>
                    <a:pt x="72" y="230"/>
                  </a:cubicBezTo>
                  <a:lnTo>
                    <a:pt x="894" y="599"/>
                  </a:lnTo>
                  <a:lnTo>
                    <a:pt x="989" y="218"/>
                  </a:lnTo>
                  <a:lnTo>
                    <a:pt x="179" y="4"/>
                  </a:lnTo>
                  <a:cubicBezTo>
                    <a:pt x="169" y="2"/>
                    <a:pt x="159" y="1"/>
                    <a:pt x="149" y="1"/>
                  </a:cubicBez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9"/>
            <p:cNvSpPr/>
            <p:nvPr/>
          </p:nvSpPr>
          <p:spPr>
            <a:xfrm>
              <a:off x="6604709" y="2250465"/>
              <a:ext cx="342098" cy="173967"/>
            </a:xfrm>
            <a:custGeom>
              <a:rect b="b" l="l" r="r" t="t"/>
              <a:pathLst>
                <a:path extrusionOk="0" h="2027" w="3986">
                  <a:moveTo>
                    <a:pt x="239" y="1"/>
                  </a:moveTo>
                  <a:lnTo>
                    <a:pt x="1" y="1429"/>
                  </a:lnTo>
                  <a:lnTo>
                    <a:pt x="3144" y="2025"/>
                  </a:lnTo>
                  <a:cubicBezTo>
                    <a:pt x="3163" y="2026"/>
                    <a:pt x="3182" y="2027"/>
                    <a:pt x="3201" y="2027"/>
                  </a:cubicBezTo>
                  <a:cubicBezTo>
                    <a:pt x="3639" y="2027"/>
                    <a:pt x="3986" y="1637"/>
                    <a:pt x="3894" y="1203"/>
                  </a:cubicBezTo>
                  <a:cubicBezTo>
                    <a:pt x="3847" y="882"/>
                    <a:pt x="3585" y="644"/>
                    <a:pt x="3251" y="608"/>
                  </a:cubicBezTo>
                  <a:lnTo>
                    <a:pt x="2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9"/>
            <p:cNvSpPr/>
            <p:nvPr/>
          </p:nvSpPr>
          <p:spPr>
            <a:xfrm>
              <a:off x="6825450" y="2065512"/>
              <a:ext cx="287256" cy="357633"/>
            </a:xfrm>
            <a:custGeom>
              <a:rect b="b" l="l" r="r" t="t"/>
              <a:pathLst>
                <a:path extrusionOk="0" h="4167" w="3347">
                  <a:moveTo>
                    <a:pt x="1977" y="1"/>
                  </a:moveTo>
                  <a:cubicBezTo>
                    <a:pt x="1977" y="1"/>
                    <a:pt x="882" y="1501"/>
                    <a:pt x="84" y="3287"/>
                  </a:cubicBezTo>
                  <a:cubicBezTo>
                    <a:pt x="1" y="3477"/>
                    <a:pt x="13" y="3715"/>
                    <a:pt x="132" y="3894"/>
                  </a:cubicBezTo>
                  <a:cubicBezTo>
                    <a:pt x="255" y="4082"/>
                    <a:pt x="438" y="4166"/>
                    <a:pt x="627" y="4166"/>
                  </a:cubicBezTo>
                  <a:cubicBezTo>
                    <a:pt x="855" y="4166"/>
                    <a:pt x="1094" y="4043"/>
                    <a:pt x="1251" y="3834"/>
                  </a:cubicBezTo>
                  <a:cubicBezTo>
                    <a:pt x="1251" y="3834"/>
                    <a:pt x="3346" y="965"/>
                    <a:pt x="3263" y="846"/>
                  </a:cubicBezTo>
                  <a:cubicBezTo>
                    <a:pt x="3239" y="822"/>
                    <a:pt x="1977" y="1"/>
                    <a:pt x="19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9"/>
            <p:cNvSpPr/>
            <p:nvPr/>
          </p:nvSpPr>
          <p:spPr>
            <a:xfrm>
              <a:off x="7251570" y="2056329"/>
              <a:ext cx="317896" cy="372137"/>
            </a:xfrm>
            <a:custGeom>
              <a:rect b="b" l="l" r="r" t="t"/>
              <a:pathLst>
                <a:path extrusionOk="0" h="4336" w="3704">
                  <a:moveTo>
                    <a:pt x="1441" y="0"/>
                  </a:moveTo>
                  <a:cubicBezTo>
                    <a:pt x="1405" y="0"/>
                    <a:pt x="1" y="953"/>
                    <a:pt x="1" y="953"/>
                  </a:cubicBezTo>
                  <a:cubicBezTo>
                    <a:pt x="1" y="953"/>
                    <a:pt x="1251" y="2489"/>
                    <a:pt x="2370" y="4084"/>
                  </a:cubicBezTo>
                  <a:cubicBezTo>
                    <a:pt x="2481" y="4252"/>
                    <a:pt x="2750" y="4335"/>
                    <a:pt x="2970" y="4335"/>
                  </a:cubicBezTo>
                  <a:cubicBezTo>
                    <a:pt x="2984" y="4335"/>
                    <a:pt x="2999" y="4335"/>
                    <a:pt x="3013" y="4334"/>
                  </a:cubicBezTo>
                  <a:cubicBezTo>
                    <a:pt x="3501" y="4310"/>
                    <a:pt x="3703" y="3787"/>
                    <a:pt x="3525" y="3346"/>
                  </a:cubicBezTo>
                  <a:cubicBezTo>
                    <a:pt x="3525" y="3346"/>
                    <a:pt x="1655" y="60"/>
                    <a:pt x="14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9"/>
            <p:cNvSpPr/>
            <p:nvPr/>
          </p:nvSpPr>
          <p:spPr>
            <a:xfrm>
              <a:off x="7495827" y="2643887"/>
              <a:ext cx="80761" cy="70634"/>
            </a:xfrm>
            <a:custGeom>
              <a:rect b="b" l="l" r="r" t="t"/>
              <a:pathLst>
                <a:path extrusionOk="0" h="823" w="941">
                  <a:moveTo>
                    <a:pt x="905" y="1"/>
                  </a:moveTo>
                  <a:lnTo>
                    <a:pt x="0" y="12"/>
                  </a:lnTo>
                  <a:lnTo>
                    <a:pt x="48" y="822"/>
                  </a:lnTo>
                  <a:lnTo>
                    <a:pt x="941" y="751"/>
                  </a:lnTo>
                  <a:lnTo>
                    <a:pt x="905" y="1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9"/>
            <p:cNvSpPr/>
            <p:nvPr/>
          </p:nvSpPr>
          <p:spPr>
            <a:xfrm>
              <a:off x="7459008" y="2686113"/>
              <a:ext cx="145216" cy="130282"/>
            </a:xfrm>
            <a:custGeom>
              <a:rect b="b" l="l" r="r" t="t"/>
              <a:pathLst>
                <a:path extrusionOk="0" h="1518" w="1692">
                  <a:moveTo>
                    <a:pt x="840" y="1"/>
                  </a:moveTo>
                  <a:cubicBezTo>
                    <a:pt x="767" y="1"/>
                    <a:pt x="693" y="11"/>
                    <a:pt x="620" y="32"/>
                  </a:cubicBezTo>
                  <a:cubicBezTo>
                    <a:pt x="227" y="151"/>
                    <a:pt x="0" y="580"/>
                    <a:pt x="120" y="985"/>
                  </a:cubicBezTo>
                  <a:cubicBezTo>
                    <a:pt x="216" y="1314"/>
                    <a:pt x="518" y="1518"/>
                    <a:pt x="846" y="1518"/>
                  </a:cubicBezTo>
                  <a:cubicBezTo>
                    <a:pt x="921" y="1518"/>
                    <a:pt x="997" y="1507"/>
                    <a:pt x="1072" y="1485"/>
                  </a:cubicBezTo>
                  <a:cubicBezTo>
                    <a:pt x="1477" y="1366"/>
                    <a:pt x="1691" y="937"/>
                    <a:pt x="1572" y="532"/>
                  </a:cubicBezTo>
                  <a:cubicBezTo>
                    <a:pt x="1475" y="211"/>
                    <a:pt x="1169" y="1"/>
                    <a:pt x="840" y="1"/>
                  </a:cubicBez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9"/>
            <p:cNvSpPr/>
            <p:nvPr/>
          </p:nvSpPr>
          <p:spPr>
            <a:xfrm>
              <a:off x="7439612" y="2323159"/>
              <a:ext cx="158433" cy="337121"/>
            </a:xfrm>
            <a:custGeom>
              <a:rect b="b" l="l" r="r" t="t"/>
              <a:pathLst>
                <a:path extrusionOk="0" h="3928" w="1846">
                  <a:moveTo>
                    <a:pt x="775" y="0"/>
                  </a:moveTo>
                  <a:cubicBezTo>
                    <a:pt x="666" y="0"/>
                    <a:pt x="555" y="26"/>
                    <a:pt x="453" y="82"/>
                  </a:cubicBezTo>
                  <a:cubicBezTo>
                    <a:pt x="167" y="225"/>
                    <a:pt x="0" y="535"/>
                    <a:pt x="72" y="868"/>
                  </a:cubicBezTo>
                  <a:lnTo>
                    <a:pt x="417" y="3928"/>
                  </a:lnTo>
                  <a:lnTo>
                    <a:pt x="1846" y="3726"/>
                  </a:lnTo>
                  <a:lnTo>
                    <a:pt x="1465" y="535"/>
                  </a:lnTo>
                  <a:cubicBezTo>
                    <a:pt x="1385" y="209"/>
                    <a:pt x="1085" y="0"/>
                    <a:pt x="7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9"/>
            <p:cNvSpPr/>
            <p:nvPr/>
          </p:nvSpPr>
          <p:spPr>
            <a:xfrm>
              <a:off x="6987916" y="2031783"/>
              <a:ext cx="402691" cy="511002"/>
            </a:xfrm>
            <a:custGeom>
              <a:rect b="b" l="l" r="r" t="t"/>
              <a:pathLst>
                <a:path extrusionOk="0" h="5954" w="4692">
                  <a:moveTo>
                    <a:pt x="2227" y="1"/>
                  </a:moveTo>
                  <a:lnTo>
                    <a:pt x="322" y="239"/>
                  </a:lnTo>
                  <a:cubicBezTo>
                    <a:pt x="132" y="275"/>
                    <a:pt x="1" y="441"/>
                    <a:pt x="13" y="632"/>
                  </a:cubicBezTo>
                  <a:lnTo>
                    <a:pt x="191" y="5954"/>
                  </a:lnTo>
                  <a:lnTo>
                    <a:pt x="4263" y="5942"/>
                  </a:lnTo>
                  <a:lnTo>
                    <a:pt x="4668" y="632"/>
                  </a:lnTo>
                  <a:cubicBezTo>
                    <a:pt x="4692" y="441"/>
                    <a:pt x="4549" y="263"/>
                    <a:pt x="4358" y="227"/>
                  </a:cubicBezTo>
                  <a:lnTo>
                    <a:pt x="222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9"/>
            <p:cNvSpPr/>
            <p:nvPr/>
          </p:nvSpPr>
          <p:spPr>
            <a:xfrm>
              <a:off x="7076831" y="2025689"/>
              <a:ext cx="194222" cy="80933"/>
            </a:xfrm>
            <a:custGeom>
              <a:rect b="b" l="l" r="r" t="t"/>
              <a:pathLst>
                <a:path extrusionOk="0" h="943" w="2263">
                  <a:moveTo>
                    <a:pt x="1167" y="0"/>
                  </a:moveTo>
                  <a:lnTo>
                    <a:pt x="536" y="167"/>
                  </a:lnTo>
                  <a:lnTo>
                    <a:pt x="72" y="226"/>
                  </a:lnTo>
                  <a:cubicBezTo>
                    <a:pt x="72" y="226"/>
                    <a:pt x="1" y="822"/>
                    <a:pt x="846" y="929"/>
                  </a:cubicBezTo>
                  <a:cubicBezTo>
                    <a:pt x="929" y="938"/>
                    <a:pt x="1007" y="943"/>
                    <a:pt x="1081" y="943"/>
                  </a:cubicBezTo>
                  <a:cubicBezTo>
                    <a:pt x="1768" y="943"/>
                    <a:pt x="2112" y="567"/>
                    <a:pt x="2263" y="191"/>
                  </a:cubicBezTo>
                  <a:lnTo>
                    <a:pt x="1167" y="0"/>
                  </a:lnTo>
                  <a:close/>
                </a:path>
              </a:pathLst>
            </a:custGeom>
            <a:solidFill>
              <a:srgbClr val="A661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9"/>
            <p:cNvSpPr/>
            <p:nvPr/>
          </p:nvSpPr>
          <p:spPr>
            <a:xfrm>
              <a:off x="7053315" y="2045086"/>
              <a:ext cx="237134" cy="83851"/>
            </a:xfrm>
            <a:custGeom>
              <a:rect b="b" l="l" r="r" t="t"/>
              <a:pathLst>
                <a:path extrusionOk="0" fill="none" h="977" w="2763">
                  <a:moveTo>
                    <a:pt x="84" y="24"/>
                  </a:moveTo>
                  <a:cubicBezTo>
                    <a:pt x="84" y="24"/>
                    <a:pt x="1" y="977"/>
                    <a:pt x="1239" y="977"/>
                  </a:cubicBezTo>
                  <a:cubicBezTo>
                    <a:pt x="2644" y="977"/>
                    <a:pt x="2763" y="0"/>
                    <a:pt x="2763" y="0"/>
                  </a:cubicBezTo>
                </a:path>
              </a:pathLst>
            </a:custGeom>
            <a:noFill/>
            <a:ln cap="flat" cmpd="sng" w="177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5" name="Google Shape;825;p39"/>
          <p:cNvSpPr txBox="1"/>
          <p:nvPr/>
        </p:nvSpPr>
        <p:spPr>
          <a:xfrm>
            <a:off x="936600" y="1708400"/>
            <a:ext cx="7270800" cy="23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estrial"/>
              <a:buChar char="●"/>
            </a:pPr>
            <a:r>
              <a:rPr lang="en" sz="3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Cold-Emailing</a:t>
            </a:r>
            <a:endParaRPr sz="3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estrial"/>
              <a:buChar char="●"/>
            </a:pPr>
            <a:r>
              <a:rPr lang="en" sz="3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LINKEDIN</a:t>
            </a:r>
            <a:endParaRPr sz="3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estrial"/>
              <a:buChar char="●"/>
            </a:pPr>
            <a:r>
              <a:rPr lang="en" sz="3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GOOGLE</a:t>
            </a:r>
            <a:endParaRPr sz="3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estrial"/>
              <a:buChar char="●"/>
            </a:pPr>
            <a:r>
              <a:rPr lang="en" sz="3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Find People-in Context</a:t>
            </a:r>
            <a:endParaRPr sz="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40"/>
          <p:cNvGrpSpPr/>
          <p:nvPr/>
        </p:nvGrpSpPr>
        <p:grpSpPr>
          <a:xfrm>
            <a:off x="206812" y="1775433"/>
            <a:ext cx="928476" cy="511292"/>
            <a:chOff x="8008762" y="251508"/>
            <a:chExt cx="928476" cy="511292"/>
          </a:xfrm>
        </p:grpSpPr>
        <p:sp>
          <p:nvSpPr>
            <p:cNvPr id="831" name="Google Shape;831;p40"/>
            <p:cNvSpPr/>
            <p:nvPr/>
          </p:nvSpPr>
          <p:spPr>
            <a:xfrm>
              <a:off x="8008762" y="251508"/>
              <a:ext cx="928476" cy="511292"/>
            </a:xfrm>
            <a:custGeom>
              <a:rect b="b" l="l" r="r" t="t"/>
              <a:pathLst>
                <a:path extrusionOk="0" h="6085" w="11050">
                  <a:moveTo>
                    <a:pt x="465" y="0"/>
                  </a:moveTo>
                  <a:cubicBezTo>
                    <a:pt x="203" y="0"/>
                    <a:pt x="0" y="203"/>
                    <a:pt x="0" y="465"/>
                  </a:cubicBezTo>
                  <a:lnTo>
                    <a:pt x="0" y="5620"/>
                  </a:lnTo>
                  <a:cubicBezTo>
                    <a:pt x="0" y="5882"/>
                    <a:pt x="215" y="6084"/>
                    <a:pt x="465" y="6084"/>
                  </a:cubicBezTo>
                  <a:lnTo>
                    <a:pt x="10573" y="6084"/>
                  </a:lnTo>
                  <a:cubicBezTo>
                    <a:pt x="10835" y="6084"/>
                    <a:pt x="11049" y="5882"/>
                    <a:pt x="11026" y="5620"/>
                  </a:cubicBezTo>
                  <a:lnTo>
                    <a:pt x="11026" y="465"/>
                  </a:lnTo>
                  <a:cubicBezTo>
                    <a:pt x="11026" y="203"/>
                    <a:pt x="10823" y="0"/>
                    <a:pt x="105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8156820" y="382508"/>
              <a:ext cx="591368" cy="289214"/>
            </a:xfrm>
            <a:custGeom>
              <a:rect b="b" l="l" r="r" t="t"/>
              <a:pathLst>
                <a:path extrusionOk="0" fill="none" h="3442" w="7038">
                  <a:moveTo>
                    <a:pt x="1" y="3442"/>
                  </a:moveTo>
                  <a:lnTo>
                    <a:pt x="2953" y="1061"/>
                  </a:lnTo>
                  <a:lnTo>
                    <a:pt x="4037" y="2263"/>
                  </a:lnTo>
                  <a:lnTo>
                    <a:pt x="7037" y="1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3" name="Google Shape;833;p40"/>
          <p:cNvSpPr/>
          <p:nvPr/>
        </p:nvSpPr>
        <p:spPr>
          <a:xfrm>
            <a:off x="880575" y="1199000"/>
            <a:ext cx="603680" cy="576426"/>
          </a:xfrm>
          <a:custGeom>
            <a:rect b="b" l="l" r="r" t="t"/>
            <a:pathLst>
              <a:path extrusionOk="0" fill="none" h="2263" w="2370">
                <a:moveTo>
                  <a:pt x="2167" y="0"/>
                </a:moveTo>
                <a:lnTo>
                  <a:pt x="179" y="0"/>
                </a:lnTo>
                <a:cubicBezTo>
                  <a:pt x="72" y="0"/>
                  <a:pt x="0" y="83"/>
                  <a:pt x="0" y="191"/>
                </a:cubicBezTo>
                <a:lnTo>
                  <a:pt x="0" y="1310"/>
                </a:lnTo>
                <a:cubicBezTo>
                  <a:pt x="0" y="1417"/>
                  <a:pt x="83" y="1500"/>
                  <a:pt x="179" y="1500"/>
                </a:cubicBezTo>
                <a:lnTo>
                  <a:pt x="1000" y="1500"/>
                </a:lnTo>
                <a:lnTo>
                  <a:pt x="1679" y="2262"/>
                </a:lnTo>
                <a:lnTo>
                  <a:pt x="1679" y="1536"/>
                </a:lnTo>
                <a:lnTo>
                  <a:pt x="2191" y="1512"/>
                </a:lnTo>
                <a:cubicBezTo>
                  <a:pt x="2286" y="1512"/>
                  <a:pt x="2369" y="1429"/>
                  <a:pt x="2369" y="1322"/>
                </a:cubicBezTo>
                <a:lnTo>
                  <a:pt x="2369" y="179"/>
                </a:lnTo>
                <a:cubicBezTo>
                  <a:pt x="2369" y="72"/>
                  <a:pt x="2274" y="0"/>
                  <a:pt x="2167" y="0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40"/>
          <p:cNvSpPr/>
          <p:nvPr/>
        </p:nvSpPr>
        <p:spPr>
          <a:xfrm>
            <a:off x="1289902" y="2209375"/>
            <a:ext cx="140526" cy="142550"/>
          </a:xfrm>
          <a:custGeom>
            <a:rect b="b" l="l" r="r" t="t"/>
            <a:pathLst>
              <a:path extrusionOk="0" fill="none" h="774" w="763">
                <a:moveTo>
                  <a:pt x="1" y="0"/>
                </a:moveTo>
                <a:lnTo>
                  <a:pt x="763" y="0"/>
                </a:lnTo>
                <a:lnTo>
                  <a:pt x="763" y="774"/>
                </a:lnTo>
                <a:lnTo>
                  <a:pt x="1" y="774"/>
                </a:ln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40"/>
          <p:cNvSpPr txBox="1"/>
          <p:nvPr/>
        </p:nvSpPr>
        <p:spPr>
          <a:xfrm>
            <a:off x="1484250" y="1029675"/>
            <a:ext cx="71943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●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Who? 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students &amp; educators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full-time &amp; part-time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extreme &amp; normal users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different age, gender, interests 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●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Where?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In person &amp; Zoom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●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How?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1 interviewer, 1 recorder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73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Questrial"/>
              <a:buChar char="○"/>
            </a:pPr>
            <a:r>
              <a:rPr lang="en" sz="25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typed notes + audio recording + consent</a:t>
            </a:r>
            <a:endParaRPr sz="25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36" name="Google Shape;836;p40"/>
          <p:cNvSpPr txBox="1"/>
          <p:nvPr/>
        </p:nvSpPr>
        <p:spPr>
          <a:xfrm>
            <a:off x="2590400" y="360000"/>
            <a:ext cx="47325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Methodology </a:t>
            </a:r>
            <a:endParaRPr sz="6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41"/>
          <p:cNvSpPr txBox="1"/>
          <p:nvPr>
            <p:ph type="title"/>
          </p:nvPr>
        </p:nvSpPr>
        <p:spPr>
          <a:xfrm>
            <a:off x="2043000" y="1108575"/>
            <a:ext cx="71010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Key Questions?</a:t>
            </a:r>
            <a:endParaRPr/>
          </a:p>
        </p:txBody>
      </p:sp>
      <p:sp>
        <p:nvSpPr>
          <p:cNvPr id="842" name="Google Shape;842;p41"/>
          <p:cNvSpPr txBox="1"/>
          <p:nvPr>
            <p:ph idx="1" type="subTitle"/>
          </p:nvPr>
        </p:nvSpPr>
        <p:spPr>
          <a:xfrm>
            <a:off x="1585025" y="1873575"/>
            <a:ext cx="6135600" cy="24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inspired </a:t>
            </a:r>
            <a:r>
              <a:rPr lang="en"/>
              <a:t>you to continue your education?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Memorable </a:t>
            </a:r>
            <a:r>
              <a:rPr b="1" lang="en"/>
              <a:t>challenges</a:t>
            </a:r>
            <a:r>
              <a:rPr lang="en"/>
              <a:t> or </a:t>
            </a:r>
            <a:r>
              <a:rPr b="1" lang="en"/>
              <a:t>experiences</a:t>
            </a:r>
            <a:r>
              <a:rPr lang="en"/>
              <a:t> associated with learning?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see your </a:t>
            </a:r>
            <a:r>
              <a:rPr b="1" lang="en"/>
              <a:t>social life</a:t>
            </a:r>
            <a:r>
              <a:rPr lang="en"/>
              <a:t> impacted by attending school?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your day to day like?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goals</a:t>
            </a:r>
            <a:r>
              <a:rPr lang="en"/>
              <a:t> do you have for after education?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What's your </a:t>
            </a:r>
            <a:r>
              <a:rPr b="1" lang="en"/>
              <a:t>community </a:t>
            </a:r>
            <a:r>
              <a:rPr lang="en"/>
              <a:t>like inside of school and outside of school?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3" name="Google Shape;843;p41"/>
          <p:cNvGrpSpPr/>
          <p:nvPr/>
        </p:nvGrpSpPr>
        <p:grpSpPr>
          <a:xfrm>
            <a:off x="4049538" y="4262025"/>
            <a:ext cx="1044900" cy="271500"/>
            <a:chOff x="4052688" y="3685725"/>
            <a:chExt cx="1044900" cy="271500"/>
          </a:xfrm>
        </p:grpSpPr>
        <p:sp>
          <p:nvSpPr>
            <p:cNvPr id="844" name="Google Shape;844;p41"/>
            <p:cNvSpPr/>
            <p:nvPr/>
          </p:nvSpPr>
          <p:spPr>
            <a:xfrm>
              <a:off x="4052688" y="3685725"/>
              <a:ext cx="1044900" cy="2715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rgbClr val="D5909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5" name="Google Shape;845;p41"/>
            <p:cNvGrpSpPr/>
            <p:nvPr/>
          </p:nvGrpSpPr>
          <p:grpSpPr>
            <a:xfrm>
              <a:off x="4250263" y="3758131"/>
              <a:ext cx="649750" cy="126600"/>
              <a:chOff x="7114850" y="4194031"/>
              <a:chExt cx="649750" cy="126600"/>
            </a:xfrm>
          </p:grpSpPr>
          <p:sp>
            <p:nvSpPr>
              <p:cNvPr id="846" name="Google Shape;846;p41"/>
              <p:cNvSpPr/>
              <p:nvPr/>
            </p:nvSpPr>
            <p:spPr>
              <a:xfrm>
                <a:off x="7114850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41"/>
              <p:cNvSpPr/>
              <p:nvPr/>
            </p:nvSpPr>
            <p:spPr>
              <a:xfrm>
                <a:off x="7376425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41"/>
              <p:cNvSpPr/>
              <p:nvPr/>
            </p:nvSpPr>
            <p:spPr>
              <a:xfrm>
                <a:off x="7638000" y="4194031"/>
                <a:ext cx="126600" cy="126600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49" name="Google Shape;849;p41"/>
          <p:cNvGrpSpPr/>
          <p:nvPr/>
        </p:nvGrpSpPr>
        <p:grpSpPr>
          <a:xfrm>
            <a:off x="206812" y="1775433"/>
            <a:ext cx="928476" cy="511292"/>
            <a:chOff x="8008762" y="251508"/>
            <a:chExt cx="928476" cy="511292"/>
          </a:xfrm>
        </p:grpSpPr>
        <p:sp>
          <p:nvSpPr>
            <p:cNvPr id="850" name="Google Shape;850;p41"/>
            <p:cNvSpPr/>
            <p:nvPr/>
          </p:nvSpPr>
          <p:spPr>
            <a:xfrm>
              <a:off x="8008762" y="251508"/>
              <a:ext cx="928476" cy="511292"/>
            </a:xfrm>
            <a:custGeom>
              <a:rect b="b" l="l" r="r" t="t"/>
              <a:pathLst>
                <a:path extrusionOk="0" h="6085" w="11050">
                  <a:moveTo>
                    <a:pt x="465" y="0"/>
                  </a:moveTo>
                  <a:cubicBezTo>
                    <a:pt x="203" y="0"/>
                    <a:pt x="0" y="203"/>
                    <a:pt x="0" y="465"/>
                  </a:cubicBezTo>
                  <a:lnTo>
                    <a:pt x="0" y="5620"/>
                  </a:lnTo>
                  <a:cubicBezTo>
                    <a:pt x="0" y="5882"/>
                    <a:pt x="215" y="6084"/>
                    <a:pt x="465" y="6084"/>
                  </a:cubicBezTo>
                  <a:lnTo>
                    <a:pt x="10573" y="6084"/>
                  </a:lnTo>
                  <a:cubicBezTo>
                    <a:pt x="10835" y="6084"/>
                    <a:pt x="11049" y="5882"/>
                    <a:pt x="11026" y="5620"/>
                  </a:cubicBezTo>
                  <a:lnTo>
                    <a:pt x="11026" y="465"/>
                  </a:lnTo>
                  <a:cubicBezTo>
                    <a:pt x="11026" y="203"/>
                    <a:pt x="10823" y="0"/>
                    <a:pt x="105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1"/>
            <p:cNvSpPr/>
            <p:nvPr/>
          </p:nvSpPr>
          <p:spPr>
            <a:xfrm>
              <a:off x="8156820" y="382508"/>
              <a:ext cx="591368" cy="289214"/>
            </a:xfrm>
            <a:custGeom>
              <a:rect b="b" l="l" r="r" t="t"/>
              <a:pathLst>
                <a:path extrusionOk="0" fill="none" h="3442" w="7038">
                  <a:moveTo>
                    <a:pt x="1" y="3442"/>
                  </a:moveTo>
                  <a:lnTo>
                    <a:pt x="2953" y="1061"/>
                  </a:lnTo>
                  <a:lnTo>
                    <a:pt x="4037" y="2263"/>
                  </a:lnTo>
                  <a:lnTo>
                    <a:pt x="7037" y="1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2" name="Google Shape;852;p41"/>
          <p:cNvSpPr/>
          <p:nvPr/>
        </p:nvSpPr>
        <p:spPr>
          <a:xfrm>
            <a:off x="880575" y="1199000"/>
            <a:ext cx="603680" cy="576426"/>
          </a:xfrm>
          <a:custGeom>
            <a:rect b="b" l="l" r="r" t="t"/>
            <a:pathLst>
              <a:path extrusionOk="0" fill="none" h="2263" w="2370">
                <a:moveTo>
                  <a:pt x="2167" y="0"/>
                </a:moveTo>
                <a:lnTo>
                  <a:pt x="179" y="0"/>
                </a:lnTo>
                <a:cubicBezTo>
                  <a:pt x="72" y="0"/>
                  <a:pt x="0" y="83"/>
                  <a:pt x="0" y="191"/>
                </a:cubicBezTo>
                <a:lnTo>
                  <a:pt x="0" y="1310"/>
                </a:lnTo>
                <a:cubicBezTo>
                  <a:pt x="0" y="1417"/>
                  <a:pt x="83" y="1500"/>
                  <a:pt x="179" y="1500"/>
                </a:cubicBezTo>
                <a:lnTo>
                  <a:pt x="1000" y="1500"/>
                </a:lnTo>
                <a:lnTo>
                  <a:pt x="1679" y="2262"/>
                </a:lnTo>
                <a:lnTo>
                  <a:pt x="1679" y="1536"/>
                </a:lnTo>
                <a:lnTo>
                  <a:pt x="2191" y="1512"/>
                </a:lnTo>
                <a:cubicBezTo>
                  <a:pt x="2286" y="1512"/>
                  <a:pt x="2369" y="1429"/>
                  <a:pt x="2369" y="1322"/>
                </a:cubicBezTo>
                <a:lnTo>
                  <a:pt x="2369" y="179"/>
                </a:lnTo>
                <a:cubicBezTo>
                  <a:pt x="2369" y="72"/>
                  <a:pt x="2274" y="0"/>
                  <a:pt x="2167" y="0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41"/>
          <p:cNvSpPr/>
          <p:nvPr/>
        </p:nvSpPr>
        <p:spPr>
          <a:xfrm>
            <a:off x="1289902" y="2209375"/>
            <a:ext cx="140526" cy="142550"/>
          </a:xfrm>
          <a:custGeom>
            <a:rect b="b" l="l" r="r" t="t"/>
            <a:pathLst>
              <a:path extrusionOk="0" fill="none" h="774" w="763">
                <a:moveTo>
                  <a:pt x="1" y="0"/>
                </a:moveTo>
                <a:lnTo>
                  <a:pt x="763" y="0"/>
                </a:lnTo>
                <a:lnTo>
                  <a:pt x="763" y="774"/>
                </a:lnTo>
                <a:lnTo>
                  <a:pt x="1" y="774"/>
                </a:ln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2"/>
          <p:cNvSpPr txBox="1"/>
          <p:nvPr>
            <p:ph type="title"/>
          </p:nvPr>
        </p:nvSpPr>
        <p:spPr>
          <a:xfrm>
            <a:off x="1533950" y="882475"/>
            <a:ext cx="71010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Participants</a:t>
            </a:r>
            <a:endParaRPr/>
          </a:p>
        </p:txBody>
      </p:sp>
      <p:grpSp>
        <p:nvGrpSpPr>
          <p:cNvPr id="859" name="Google Shape;859;p42"/>
          <p:cNvGrpSpPr/>
          <p:nvPr/>
        </p:nvGrpSpPr>
        <p:grpSpPr>
          <a:xfrm>
            <a:off x="206812" y="1775433"/>
            <a:ext cx="928476" cy="511292"/>
            <a:chOff x="8008762" y="251508"/>
            <a:chExt cx="928476" cy="511292"/>
          </a:xfrm>
        </p:grpSpPr>
        <p:sp>
          <p:nvSpPr>
            <p:cNvPr id="860" name="Google Shape;860;p42"/>
            <p:cNvSpPr/>
            <p:nvPr/>
          </p:nvSpPr>
          <p:spPr>
            <a:xfrm>
              <a:off x="8008762" y="251508"/>
              <a:ext cx="928476" cy="511292"/>
            </a:xfrm>
            <a:custGeom>
              <a:rect b="b" l="l" r="r" t="t"/>
              <a:pathLst>
                <a:path extrusionOk="0" h="6085" w="11050">
                  <a:moveTo>
                    <a:pt x="465" y="0"/>
                  </a:moveTo>
                  <a:cubicBezTo>
                    <a:pt x="203" y="0"/>
                    <a:pt x="0" y="203"/>
                    <a:pt x="0" y="465"/>
                  </a:cubicBezTo>
                  <a:lnTo>
                    <a:pt x="0" y="5620"/>
                  </a:lnTo>
                  <a:cubicBezTo>
                    <a:pt x="0" y="5882"/>
                    <a:pt x="215" y="6084"/>
                    <a:pt x="465" y="6084"/>
                  </a:cubicBezTo>
                  <a:lnTo>
                    <a:pt x="10573" y="6084"/>
                  </a:lnTo>
                  <a:cubicBezTo>
                    <a:pt x="10835" y="6084"/>
                    <a:pt x="11049" y="5882"/>
                    <a:pt x="11026" y="5620"/>
                  </a:cubicBezTo>
                  <a:lnTo>
                    <a:pt x="11026" y="465"/>
                  </a:lnTo>
                  <a:cubicBezTo>
                    <a:pt x="11026" y="203"/>
                    <a:pt x="10823" y="0"/>
                    <a:pt x="105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2"/>
            <p:cNvSpPr/>
            <p:nvPr/>
          </p:nvSpPr>
          <p:spPr>
            <a:xfrm>
              <a:off x="8156820" y="382508"/>
              <a:ext cx="591368" cy="289214"/>
            </a:xfrm>
            <a:custGeom>
              <a:rect b="b" l="l" r="r" t="t"/>
              <a:pathLst>
                <a:path extrusionOk="0" fill="none" h="3442" w="7038">
                  <a:moveTo>
                    <a:pt x="1" y="3442"/>
                  </a:moveTo>
                  <a:lnTo>
                    <a:pt x="2953" y="1061"/>
                  </a:lnTo>
                  <a:lnTo>
                    <a:pt x="4037" y="2263"/>
                  </a:lnTo>
                  <a:lnTo>
                    <a:pt x="7037" y="1"/>
                  </a:lnTo>
                </a:path>
              </a:pathLst>
            </a:custGeom>
            <a:solidFill>
              <a:schemeClr val="lt1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2" name="Google Shape;862;p42"/>
          <p:cNvSpPr/>
          <p:nvPr/>
        </p:nvSpPr>
        <p:spPr>
          <a:xfrm>
            <a:off x="880575" y="1199000"/>
            <a:ext cx="603680" cy="576426"/>
          </a:xfrm>
          <a:custGeom>
            <a:rect b="b" l="l" r="r" t="t"/>
            <a:pathLst>
              <a:path extrusionOk="0" fill="none" h="2263" w="2370">
                <a:moveTo>
                  <a:pt x="2167" y="0"/>
                </a:moveTo>
                <a:lnTo>
                  <a:pt x="179" y="0"/>
                </a:lnTo>
                <a:cubicBezTo>
                  <a:pt x="72" y="0"/>
                  <a:pt x="0" y="83"/>
                  <a:pt x="0" y="191"/>
                </a:cubicBezTo>
                <a:lnTo>
                  <a:pt x="0" y="1310"/>
                </a:lnTo>
                <a:cubicBezTo>
                  <a:pt x="0" y="1417"/>
                  <a:pt x="83" y="1500"/>
                  <a:pt x="179" y="1500"/>
                </a:cubicBezTo>
                <a:lnTo>
                  <a:pt x="1000" y="1500"/>
                </a:lnTo>
                <a:lnTo>
                  <a:pt x="1679" y="2262"/>
                </a:lnTo>
                <a:lnTo>
                  <a:pt x="1679" y="1536"/>
                </a:lnTo>
                <a:lnTo>
                  <a:pt x="2191" y="1512"/>
                </a:lnTo>
                <a:cubicBezTo>
                  <a:pt x="2286" y="1512"/>
                  <a:pt x="2369" y="1429"/>
                  <a:pt x="2369" y="1322"/>
                </a:cubicBezTo>
                <a:lnTo>
                  <a:pt x="2369" y="179"/>
                </a:lnTo>
                <a:cubicBezTo>
                  <a:pt x="2369" y="72"/>
                  <a:pt x="2274" y="0"/>
                  <a:pt x="2167" y="0"/>
                </a:cubicBez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42"/>
          <p:cNvSpPr/>
          <p:nvPr/>
        </p:nvSpPr>
        <p:spPr>
          <a:xfrm>
            <a:off x="1289902" y="2209375"/>
            <a:ext cx="140526" cy="142550"/>
          </a:xfrm>
          <a:custGeom>
            <a:rect b="b" l="l" r="r" t="t"/>
            <a:pathLst>
              <a:path extrusionOk="0" fill="none" h="774" w="763">
                <a:moveTo>
                  <a:pt x="1" y="0"/>
                </a:moveTo>
                <a:lnTo>
                  <a:pt x="763" y="0"/>
                </a:lnTo>
                <a:lnTo>
                  <a:pt x="763" y="774"/>
                </a:lnTo>
                <a:lnTo>
                  <a:pt x="1" y="774"/>
                </a:lnTo>
                <a:close/>
              </a:path>
            </a:pathLst>
          </a:custGeom>
          <a:noFill/>
          <a:ln cap="flat" cmpd="sng" w="9525">
            <a:solidFill>
              <a:srgbClr val="D59090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42"/>
          <p:cNvSpPr txBox="1"/>
          <p:nvPr/>
        </p:nvSpPr>
        <p:spPr>
          <a:xfrm>
            <a:off x="1642384" y="2575525"/>
            <a:ext cx="3049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Sam: Candidate for a Masters in Liberal Arts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5" name="Google Shape;865;p42"/>
          <p:cNvSpPr txBox="1"/>
          <p:nvPr/>
        </p:nvSpPr>
        <p:spPr>
          <a:xfrm>
            <a:off x="1694425" y="3282200"/>
            <a:ext cx="3361800" cy="6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Leila: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Current matriculated nursing student and full-time employee at BofA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6" name="Google Shape;866;p42"/>
          <p:cNvSpPr txBox="1"/>
          <p:nvPr/>
        </p:nvSpPr>
        <p:spPr>
          <a:xfrm>
            <a:off x="1642375" y="2064325"/>
            <a:ext cx="33618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Peter 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Director of Academic Programs @ SCPD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7" name="Google Shape;867;p42"/>
          <p:cNvSpPr txBox="1"/>
          <p:nvPr/>
        </p:nvSpPr>
        <p:spPr>
          <a:xfrm>
            <a:off x="1455575" y="3536700"/>
            <a:ext cx="1952400" cy="6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8" name="Google Shape;868;p42"/>
          <p:cNvSpPr txBox="1"/>
          <p:nvPr/>
        </p:nvSpPr>
        <p:spPr>
          <a:xfrm>
            <a:off x="5730275" y="3465125"/>
            <a:ext cx="208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9" name="Google Shape;869;p42"/>
          <p:cNvSpPr txBox="1"/>
          <p:nvPr/>
        </p:nvSpPr>
        <p:spPr>
          <a:xfrm>
            <a:off x="1723650" y="3865325"/>
            <a:ext cx="5696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02C20"/>
                </a:solidFill>
                <a:latin typeface="Barlow"/>
                <a:ea typeface="Barlow"/>
                <a:cs typeface="Barlow"/>
                <a:sym typeface="Barlow"/>
              </a:rPr>
              <a:t>**For purposes of this assignment, we have anonymized our </a:t>
            </a:r>
            <a:r>
              <a:rPr lang="en">
                <a:solidFill>
                  <a:srgbClr val="B02C20"/>
                </a:solidFill>
                <a:latin typeface="Barlow"/>
                <a:ea typeface="Barlow"/>
                <a:cs typeface="Barlow"/>
                <a:sym typeface="Barlow"/>
              </a:rPr>
              <a:t>participates</a:t>
            </a:r>
            <a:r>
              <a:rPr lang="en">
                <a:solidFill>
                  <a:srgbClr val="B02C20"/>
                </a:solidFill>
                <a:latin typeface="Barlow"/>
                <a:ea typeface="Barlow"/>
                <a:cs typeface="Barlow"/>
                <a:sym typeface="Barlow"/>
              </a:rPr>
              <a:t> by replacing their real names with pseudo-names**</a:t>
            </a:r>
            <a:endParaRPr>
              <a:solidFill>
                <a:srgbClr val="B02C2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43"/>
          <p:cNvSpPr txBox="1"/>
          <p:nvPr/>
        </p:nvSpPr>
        <p:spPr>
          <a:xfrm>
            <a:off x="1268775" y="2125300"/>
            <a:ext cx="2285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rlow"/>
                <a:ea typeface="Barlow"/>
                <a:cs typeface="Barlow"/>
                <a:sym typeface="Barlow"/>
              </a:rPr>
              <a:t>Peter</a:t>
            </a:r>
            <a:endParaRPr b="1" sz="4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5" name="Google Shape;875;p43"/>
          <p:cNvSpPr txBox="1"/>
          <p:nvPr/>
        </p:nvSpPr>
        <p:spPr>
          <a:xfrm>
            <a:off x="1268775" y="2749075"/>
            <a:ext cx="20229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SCPD Employee, 35 MIN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876" name="Google Shape;876;p43"/>
          <p:cNvCxnSpPr/>
          <p:nvPr/>
        </p:nvCxnSpPr>
        <p:spPr>
          <a:xfrm>
            <a:off x="4087125" y="1508075"/>
            <a:ext cx="21900" cy="214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7" name="Google Shape;877;p43"/>
          <p:cNvSpPr txBox="1"/>
          <p:nvPr/>
        </p:nvSpPr>
        <p:spPr>
          <a:xfrm>
            <a:off x="4372700" y="1690450"/>
            <a:ext cx="3628200" cy="20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do you do 15-25 hours a week of school plus your regular life over 10 weeks? And how do you do that over and over again for [multiple] years?</a:t>
            </a: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4"/>
          <p:cNvSpPr txBox="1"/>
          <p:nvPr>
            <p:ph idx="1" type="subTitle"/>
          </p:nvPr>
        </p:nvSpPr>
        <p:spPr>
          <a:xfrm>
            <a:off x="1811550" y="2697150"/>
            <a:ext cx="52848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endParaRPr/>
          </a:p>
        </p:txBody>
      </p:sp>
      <p:pic>
        <p:nvPicPr>
          <p:cNvPr id="883" name="Google Shape;88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45"/>
          <p:cNvSpPr txBox="1"/>
          <p:nvPr>
            <p:ph type="title"/>
          </p:nvPr>
        </p:nvSpPr>
        <p:spPr>
          <a:xfrm>
            <a:off x="662950" y="934575"/>
            <a:ext cx="29943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 </a:t>
            </a:r>
            <a:endParaRPr/>
          </a:p>
        </p:txBody>
      </p:sp>
      <p:sp>
        <p:nvSpPr>
          <p:cNvPr id="889" name="Google Shape;889;p45"/>
          <p:cNvSpPr txBox="1"/>
          <p:nvPr>
            <p:ph idx="1" type="subTitle"/>
          </p:nvPr>
        </p:nvSpPr>
        <p:spPr>
          <a:xfrm>
            <a:off x="820750" y="1626200"/>
            <a:ext cx="4213500" cy="5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I. There are many options to accommodate different schedules</a:t>
            </a:r>
            <a:endParaRPr/>
          </a:p>
        </p:txBody>
      </p:sp>
      <p:sp>
        <p:nvSpPr>
          <p:cNvPr id="890" name="Google Shape;890;p45"/>
          <p:cNvSpPr txBox="1"/>
          <p:nvPr/>
        </p:nvSpPr>
        <p:spPr>
          <a:xfrm>
            <a:off x="2541850" y="26266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Need </a:t>
            </a:r>
            <a:endParaRPr b="1" sz="4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91" name="Google Shape;891;p45"/>
          <p:cNvSpPr txBox="1"/>
          <p:nvPr/>
        </p:nvSpPr>
        <p:spPr>
          <a:xfrm>
            <a:off x="4095725" y="3290800"/>
            <a:ext cx="412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How can technology be utilized to make the flexible learning experience more interpersonal?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92" name="Google Shape;892;p45"/>
          <p:cNvSpPr txBox="1"/>
          <p:nvPr/>
        </p:nvSpPr>
        <p:spPr>
          <a:xfrm>
            <a:off x="2364325" y="2183266"/>
            <a:ext cx="49257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II. People like the flexibility of classes, but aren’t just looking to get the degree</a:t>
            </a: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6"/>
          <p:cNvSpPr txBox="1"/>
          <p:nvPr/>
        </p:nvSpPr>
        <p:spPr>
          <a:xfrm>
            <a:off x="1373250" y="3212800"/>
            <a:ext cx="19767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rlow"/>
                <a:ea typeface="Barlow"/>
                <a:cs typeface="Barlow"/>
                <a:sym typeface="Barlow"/>
              </a:rPr>
              <a:t>Sam</a:t>
            </a:r>
            <a:endParaRPr b="1" sz="4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98" name="Google Shape;898;p46"/>
          <p:cNvSpPr txBox="1"/>
          <p:nvPr/>
        </p:nvSpPr>
        <p:spPr>
          <a:xfrm>
            <a:off x="1350150" y="3897700"/>
            <a:ext cx="20229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MASTERS STUDENT,    40 MIN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899" name="Google Shape;899;p46"/>
          <p:cNvCxnSpPr/>
          <p:nvPr/>
        </p:nvCxnSpPr>
        <p:spPr>
          <a:xfrm>
            <a:off x="4094400" y="1726650"/>
            <a:ext cx="14700" cy="192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0" name="Google Shape;900;p46"/>
          <p:cNvSpPr txBox="1"/>
          <p:nvPr/>
        </p:nvSpPr>
        <p:spPr>
          <a:xfrm>
            <a:off x="4466475" y="1968175"/>
            <a:ext cx="3497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“A lot of my colleagues are still working full-time….I’ve gotten more pleasure out of the program than they have. ”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600"/>
            <a:ext cx="9144002" cy="510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48"/>
          <p:cNvSpPr txBox="1"/>
          <p:nvPr>
            <p:ph type="title"/>
          </p:nvPr>
        </p:nvSpPr>
        <p:spPr>
          <a:xfrm>
            <a:off x="662950" y="934575"/>
            <a:ext cx="29943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 </a:t>
            </a:r>
            <a:endParaRPr/>
          </a:p>
        </p:txBody>
      </p:sp>
      <p:sp>
        <p:nvSpPr>
          <p:cNvPr id="911" name="Google Shape;911;p48"/>
          <p:cNvSpPr txBox="1"/>
          <p:nvPr/>
        </p:nvSpPr>
        <p:spPr>
          <a:xfrm>
            <a:off x="2789775" y="27634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Need </a:t>
            </a:r>
            <a:endParaRPr b="1" sz="4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12" name="Google Shape;912;p48"/>
          <p:cNvSpPr txBox="1"/>
          <p:nvPr/>
        </p:nvSpPr>
        <p:spPr>
          <a:xfrm>
            <a:off x="4008500" y="3407075"/>
            <a:ext cx="41235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Part-time students would really appreciate a way to feel connected to a school community, 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13" name="Google Shape;913;p48"/>
          <p:cNvSpPr txBox="1"/>
          <p:nvPr/>
        </p:nvSpPr>
        <p:spPr>
          <a:xfrm>
            <a:off x="2364325" y="2183277"/>
            <a:ext cx="4925700" cy="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II.</a:t>
            </a:r>
            <a:r>
              <a:rPr lang="en" sz="1600">
                <a:latin typeface="Barlow"/>
                <a:ea typeface="Barlow"/>
                <a:cs typeface="Barlow"/>
                <a:sym typeface="Barlow"/>
              </a:rPr>
              <a:t> Being able to feel like one is part of the school community really enhances the educational experience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14" name="Google Shape;914;p48"/>
          <p:cNvSpPr txBox="1"/>
          <p:nvPr/>
        </p:nvSpPr>
        <p:spPr>
          <a:xfrm>
            <a:off x="1468425" y="1670700"/>
            <a:ext cx="5642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Barlow"/>
              <a:buAutoNum type="romanUcPeriod"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Adult students’ educational experience varies based on their commitments outside of school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49"/>
          <p:cNvSpPr txBox="1"/>
          <p:nvPr/>
        </p:nvSpPr>
        <p:spPr>
          <a:xfrm>
            <a:off x="1373250" y="3212800"/>
            <a:ext cx="19767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Barlow"/>
                <a:ea typeface="Barlow"/>
                <a:cs typeface="Barlow"/>
                <a:sym typeface="Barlow"/>
              </a:rPr>
              <a:t>Leila</a:t>
            </a:r>
            <a:endParaRPr b="1" sz="4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20" name="Google Shape;920;p49"/>
          <p:cNvSpPr txBox="1"/>
          <p:nvPr/>
        </p:nvSpPr>
        <p:spPr>
          <a:xfrm>
            <a:off x="1350150" y="3897700"/>
            <a:ext cx="20229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PART-TIME NURSING STUDENT,   40 MIN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921" name="Google Shape;921;p49"/>
          <p:cNvCxnSpPr/>
          <p:nvPr/>
        </p:nvCxnSpPr>
        <p:spPr>
          <a:xfrm>
            <a:off x="4094400" y="1726650"/>
            <a:ext cx="14700" cy="192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2" name="Google Shape;922;p49"/>
          <p:cNvSpPr txBox="1"/>
          <p:nvPr/>
        </p:nvSpPr>
        <p:spPr>
          <a:xfrm>
            <a:off x="4333775" y="2017650"/>
            <a:ext cx="3497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“When you have a purpose, you pay the price for what you want.”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1"/>
          <p:cNvSpPr txBox="1"/>
          <p:nvPr>
            <p:ph type="title"/>
          </p:nvPr>
        </p:nvSpPr>
        <p:spPr>
          <a:xfrm>
            <a:off x="662950" y="934575"/>
            <a:ext cx="29943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 </a:t>
            </a:r>
            <a:endParaRPr/>
          </a:p>
        </p:txBody>
      </p:sp>
      <p:sp>
        <p:nvSpPr>
          <p:cNvPr id="933" name="Google Shape;933;p51"/>
          <p:cNvSpPr txBox="1"/>
          <p:nvPr>
            <p:ph idx="1" type="subTitle"/>
          </p:nvPr>
        </p:nvSpPr>
        <p:spPr>
          <a:xfrm>
            <a:off x="662950" y="1626225"/>
            <a:ext cx="4364100" cy="52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I. People learn the most when using a combination of online and in-person tools</a:t>
            </a:r>
            <a:endParaRPr/>
          </a:p>
        </p:txBody>
      </p:sp>
      <p:sp>
        <p:nvSpPr>
          <p:cNvPr id="934" name="Google Shape;934;p51"/>
          <p:cNvSpPr txBox="1"/>
          <p:nvPr/>
        </p:nvSpPr>
        <p:spPr>
          <a:xfrm>
            <a:off x="2541850" y="26848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chemeClr val="accent3"/>
                </a:solidFill>
                <a:latin typeface="Questrial"/>
                <a:ea typeface="Questrial"/>
                <a:cs typeface="Questrial"/>
                <a:sym typeface="Questrial"/>
              </a:rPr>
              <a:t>Need </a:t>
            </a:r>
            <a:endParaRPr b="1" sz="4200">
              <a:solidFill>
                <a:schemeClr val="accent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35" name="Google Shape;935;p51"/>
          <p:cNvSpPr txBox="1"/>
          <p:nvPr/>
        </p:nvSpPr>
        <p:spPr>
          <a:xfrm>
            <a:off x="2541850" y="3325475"/>
            <a:ext cx="58530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We need to alleviate the burden returning to school can cause on students and use technology to build-upon in-person learning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36" name="Google Shape;936;p51"/>
          <p:cNvSpPr txBox="1"/>
          <p:nvPr/>
        </p:nvSpPr>
        <p:spPr>
          <a:xfrm>
            <a:off x="1844850" y="2183275"/>
            <a:ext cx="54543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II. Students who struggle the most are those without strong support systems (single parents, students with kids, etc)</a:t>
            </a:r>
            <a:endParaRPr sz="16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52"/>
          <p:cNvSpPr txBox="1"/>
          <p:nvPr>
            <p:ph type="title"/>
          </p:nvPr>
        </p:nvSpPr>
        <p:spPr>
          <a:xfrm>
            <a:off x="1021500" y="906325"/>
            <a:ext cx="71010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</a:t>
            </a:r>
            <a:endParaRPr/>
          </a:p>
        </p:txBody>
      </p:sp>
      <p:pic>
        <p:nvPicPr>
          <p:cNvPr id="942" name="Google Shape;94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601" y="990350"/>
            <a:ext cx="1977049" cy="19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5525" y="857250"/>
            <a:ext cx="1681875" cy="16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9775" y="1781400"/>
            <a:ext cx="3449376" cy="24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825" y="2994425"/>
            <a:ext cx="2587374" cy="171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92825" y="2617725"/>
            <a:ext cx="1874575" cy="187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1" name="Google Shape;951;p53"/>
          <p:cNvGrpSpPr/>
          <p:nvPr/>
        </p:nvGrpSpPr>
        <p:grpSpPr>
          <a:xfrm>
            <a:off x="1058111" y="241433"/>
            <a:ext cx="596701" cy="598667"/>
            <a:chOff x="1492272" y="1549837"/>
            <a:chExt cx="975001" cy="978213"/>
          </a:xfrm>
        </p:grpSpPr>
        <p:sp>
          <p:nvSpPr>
            <p:cNvPr id="952" name="Google Shape;952;p53"/>
            <p:cNvSpPr/>
            <p:nvPr/>
          </p:nvSpPr>
          <p:spPr>
            <a:xfrm>
              <a:off x="1610340" y="1676149"/>
              <a:ext cx="727129" cy="728806"/>
            </a:xfrm>
            <a:custGeom>
              <a:rect b="b" l="l" r="r" t="t"/>
              <a:pathLst>
                <a:path extrusionOk="0" h="5216" w="5204">
                  <a:moveTo>
                    <a:pt x="2608" y="1346"/>
                  </a:moveTo>
                  <a:cubicBezTo>
                    <a:pt x="3287" y="1346"/>
                    <a:pt x="3858" y="1906"/>
                    <a:pt x="3858" y="2597"/>
                  </a:cubicBezTo>
                  <a:cubicBezTo>
                    <a:pt x="3858" y="3275"/>
                    <a:pt x="3298" y="3847"/>
                    <a:pt x="2608" y="3847"/>
                  </a:cubicBezTo>
                  <a:cubicBezTo>
                    <a:pt x="1917" y="3847"/>
                    <a:pt x="1358" y="3299"/>
                    <a:pt x="1358" y="2597"/>
                  </a:cubicBezTo>
                  <a:cubicBezTo>
                    <a:pt x="1358" y="1906"/>
                    <a:pt x="1905" y="1346"/>
                    <a:pt x="2608" y="1346"/>
                  </a:cubicBezTo>
                  <a:close/>
                  <a:moveTo>
                    <a:pt x="2608" y="1"/>
                  </a:moveTo>
                  <a:cubicBezTo>
                    <a:pt x="1179" y="1"/>
                    <a:pt x="0" y="1168"/>
                    <a:pt x="0" y="2608"/>
                  </a:cubicBezTo>
                  <a:cubicBezTo>
                    <a:pt x="0" y="4037"/>
                    <a:pt x="1155" y="5216"/>
                    <a:pt x="2608" y="5216"/>
                  </a:cubicBezTo>
                  <a:cubicBezTo>
                    <a:pt x="4037" y="5216"/>
                    <a:pt x="5203" y="4037"/>
                    <a:pt x="5203" y="2608"/>
                  </a:cubicBezTo>
                  <a:cubicBezTo>
                    <a:pt x="5203" y="1180"/>
                    <a:pt x="4049" y="1"/>
                    <a:pt x="2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3"/>
            <p:cNvSpPr/>
            <p:nvPr/>
          </p:nvSpPr>
          <p:spPr>
            <a:xfrm>
              <a:off x="1879869" y="1549837"/>
              <a:ext cx="203020" cy="217971"/>
            </a:xfrm>
            <a:custGeom>
              <a:rect b="b" l="l" r="r" t="t"/>
              <a:pathLst>
                <a:path extrusionOk="0" h="1560" w="1453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lnTo>
                    <a:pt x="0" y="1560"/>
                  </a:lnTo>
                  <a:lnTo>
                    <a:pt x="1453" y="1560"/>
                  </a:lnTo>
                  <a:lnTo>
                    <a:pt x="1453" y="191"/>
                  </a:lnTo>
                  <a:cubicBezTo>
                    <a:pt x="1453" y="95"/>
                    <a:pt x="1358" y="0"/>
                    <a:pt x="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3"/>
            <p:cNvSpPr/>
            <p:nvPr/>
          </p:nvSpPr>
          <p:spPr>
            <a:xfrm>
              <a:off x="1878192" y="2308403"/>
              <a:ext cx="201344" cy="219648"/>
            </a:xfrm>
            <a:custGeom>
              <a:rect b="b" l="l" r="r" t="t"/>
              <a:pathLst>
                <a:path extrusionOk="0" h="1572" w="1441">
                  <a:moveTo>
                    <a:pt x="0" y="0"/>
                  </a:moveTo>
                  <a:lnTo>
                    <a:pt x="0" y="1370"/>
                  </a:lnTo>
                  <a:cubicBezTo>
                    <a:pt x="0" y="1477"/>
                    <a:pt x="96" y="1572"/>
                    <a:pt x="191" y="1572"/>
                  </a:cubicBezTo>
                  <a:lnTo>
                    <a:pt x="1250" y="1572"/>
                  </a:lnTo>
                  <a:cubicBezTo>
                    <a:pt x="1358" y="1572"/>
                    <a:pt x="1441" y="1477"/>
                    <a:pt x="1429" y="1370"/>
                  </a:cubicBezTo>
                  <a:lnTo>
                    <a:pt x="14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3"/>
            <p:cNvSpPr/>
            <p:nvPr/>
          </p:nvSpPr>
          <p:spPr>
            <a:xfrm>
              <a:off x="1492272" y="1937434"/>
              <a:ext cx="217971" cy="201344"/>
            </a:xfrm>
            <a:custGeom>
              <a:rect b="b" l="l" r="r" t="t"/>
              <a:pathLst>
                <a:path extrusionOk="0" h="1441" w="156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lnTo>
                    <a:pt x="0" y="1250"/>
                  </a:lnTo>
                  <a:cubicBezTo>
                    <a:pt x="0" y="1346"/>
                    <a:pt x="83" y="1441"/>
                    <a:pt x="191" y="1441"/>
                  </a:cubicBezTo>
                  <a:lnTo>
                    <a:pt x="1560" y="1441"/>
                  </a:lnTo>
                  <a:lnTo>
                    <a:pt x="1560" y="12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3"/>
            <p:cNvSpPr/>
            <p:nvPr/>
          </p:nvSpPr>
          <p:spPr>
            <a:xfrm>
              <a:off x="2249162" y="1940508"/>
              <a:ext cx="218111" cy="199946"/>
            </a:xfrm>
            <a:custGeom>
              <a:rect b="b" l="l" r="r" t="t"/>
              <a:pathLst>
                <a:path extrusionOk="0" h="1431" w="1561">
                  <a:moveTo>
                    <a:pt x="1388" y="1"/>
                  </a:moveTo>
                  <a:cubicBezTo>
                    <a:pt x="1382" y="1"/>
                    <a:pt x="1376" y="1"/>
                    <a:pt x="1370" y="2"/>
                  </a:cubicBezTo>
                  <a:lnTo>
                    <a:pt x="0" y="2"/>
                  </a:lnTo>
                  <a:lnTo>
                    <a:pt x="0" y="1431"/>
                  </a:lnTo>
                  <a:lnTo>
                    <a:pt x="1370" y="1431"/>
                  </a:lnTo>
                  <a:cubicBezTo>
                    <a:pt x="1465" y="1431"/>
                    <a:pt x="1560" y="1347"/>
                    <a:pt x="1560" y="1240"/>
                  </a:cubicBezTo>
                  <a:lnTo>
                    <a:pt x="1560" y="181"/>
                  </a:lnTo>
                  <a:cubicBezTo>
                    <a:pt x="1560" y="80"/>
                    <a:pt x="1477" y="1"/>
                    <a:pt x="13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3"/>
            <p:cNvSpPr/>
            <p:nvPr/>
          </p:nvSpPr>
          <p:spPr>
            <a:xfrm>
              <a:off x="1572055" y="1633812"/>
              <a:ext cx="287973" cy="283781"/>
            </a:xfrm>
            <a:custGeom>
              <a:rect b="b" l="l" r="r" t="t"/>
              <a:pathLst>
                <a:path extrusionOk="0" h="2031" w="2061">
                  <a:moveTo>
                    <a:pt x="955" y="0"/>
                  </a:moveTo>
                  <a:cubicBezTo>
                    <a:pt x="905" y="0"/>
                    <a:pt x="858" y="18"/>
                    <a:pt x="822" y="54"/>
                  </a:cubicBezTo>
                  <a:lnTo>
                    <a:pt x="72" y="804"/>
                  </a:lnTo>
                  <a:cubicBezTo>
                    <a:pt x="1" y="875"/>
                    <a:pt x="1" y="995"/>
                    <a:pt x="72" y="1066"/>
                  </a:cubicBezTo>
                  <a:lnTo>
                    <a:pt x="1048" y="2030"/>
                  </a:lnTo>
                  <a:lnTo>
                    <a:pt x="2060" y="1018"/>
                  </a:lnTo>
                  <a:lnTo>
                    <a:pt x="1096" y="54"/>
                  </a:lnTo>
                  <a:cubicBezTo>
                    <a:pt x="1054" y="18"/>
                    <a:pt x="1004" y="0"/>
                    <a:pt x="9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3"/>
            <p:cNvSpPr/>
            <p:nvPr/>
          </p:nvSpPr>
          <p:spPr>
            <a:xfrm>
              <a:off x="2099377" y="2158618"/>
              <a:ext cx="286297" cy="285458"/>
            </a:xfrm>
            <a:custGeom>
              <a:rect b="b" l="l" r="r" t="t"/>
              <a:pathLst>
                <a:path extrusionOk="0" h="2043" w="2049">
                  <a:moveTo>
                    <a:pt x="1013" y="1"/>
                  </a:moveTo>
                  <a:lnTo>
                    <a:pt x="1" y="1013"/>
                  </a:lnTo>
                  <a:lnTo>
                    <a:pt x="965" y="1989"/>
                  </a:lnTo>
                  <a:cubicBezTo>
                    <a:pt x="1001" y="2025"/>
                    <a:pt x="1049" y="2043"/>
                    <a:pt x="1096" y="2043"/>
                  </a:cubicBezTo>
                  <a:cubicBezTo>
                    <a:pt x="1144" y="2043"/>
                    <a:pt x="1191" y="2025"/>
                    <a:pt x="1227" y="1989"/>
                  </a:cubicBezTo>
                  <a:lnTo>
                    <a:pt x="1977" y="1239"/>
                  </a:lnTo>
                  <a:cubicBezTo>
                    <a:pt x="2049" y="1168"/>
                    <a:pt x="2049" y="1049"/>
                    <a:pt x="1977" y="977"/>
                  </a:cubicBezTo>
                  <a:lnTo>
                    <a:pt x="10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3"/>
            <p:cNvSpPr/>
            <p:nvPr/>
          </p:nvSpPr>
          <p:spPr>
            <a:xfrm>
              <a:off x="2099377" y="1633812"/>
              <a:ext cx="286297" cy="283781"/>
            </a:xfrm>
            <a:custGeom>
              <a:rect b="b" l="l" r="r" t="t"/>
              <a:pathLst>
                <a:path extrusionOk="0" h="2031" w="2049">
                  <a:moveTo>
                    <a:pt x="1096" y="0"/>
                  </a:moveTo>
                  <a:cubicBezTo>
                    <a:pt x="1049" y="0"/>
                    <a:pt x="1001" y="18"/>
                    <a:pt x="965" y="54"/>
                  </a:cubicBezTo>
                  <a:lnTo>
                    <a:pt x="1" y="1018"/>
                  </a:lnTo>
                  <a:lnTo>
                    <a:pt x="1013" y="2030"/>
                  </a:lnTo>
                  <a:lnTo>
                    <a:pt x="1977" y="1066"/>
                  </a:lnTo>
                  <a:cubicBezTo>
                    <a:pt x="2049" y="995"/>
                    <a:pt x="2049" y="875"/>
                    <a:pt x="1977" y="804"/>
                  </a:cubicBezTo>
                  <a:lnTo>
                    <a:pt x="1227" y="54"/>
                  </a:lnTo>
                  <a:cubicBezTo>
                    <a:pt x="1191" y="18"/>
                    <a:pt x="1144" y="0"/>
                    <a:pt x="1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3"/>
            <p:cNvSpPr/>
            <p:nvPr/>
          </p:nvSpPr>
          <p:spPr>
            <a:xfrm>
              <a:off x="1570378" y="2158618"/>
              <a:ext cx="287973" cy="285458"/>
            </a:xfrm>
            <a:custGeom>
              <a:rect b="b" l="l" r="r" t="t"/>
              <a:pathLst>
                <a:path extrusionOk="0" h="2043" w="2061">
                  <a:moveTo>
                    <a:pt x="1048" y="1"/>
                  </a:moveTo>
                  <a:lnTo>
                    <a:pt x="72" y="977"/>
                  </a:lnTo>
                  <a:cubicBezTo>
                    <a:pt x="1" y="1049"/>
                    <a:pt x="1" y="1168"/>
                    <a:pt x="72" y="1239"/>
                  </a:cubicBezTo>
                  <a:lnTo>
                    <a:pt x="822" y="1989"/>
                  </a:lnTo>
                  <a:cubicBezTo>
                    <a:pt x="864" y="2025"/>
                    <a:pt x="914" y="2043"/>
                    <a:pt x="962" y="2043"/>
                  </a:cubicBezTo>
                  <a:cubicBezTo>
                    <a:pt x="1010" y="2043"/>
                    <a:pt x="1054" y="2025"/>
                    <a:pt x="1084" y="1989"/>
                  </a:cubicBezTo>
                  <a:lnTo>
                    <a:pt x="2060" y="1013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1" name="Google Shape;961;p53"/>
          <p:cNvSpPr/>
          <p:nvPr/>
        </p:nvSpPr>
        <p:spPr>
          <a:xfrm>
            <a:off x="559900" y="690775"/>
            <a:ext cx="7718400" cy="4070100"/>
          </a:xfrm>
          <a:prstGeom prst="roundRect">
            <a:avLst>
              <a:gd fmla="val 5291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53"/>
          <p:cNvSpPr/>
          <p:nvPr/>
        </p:nvSpPr>
        <p:spPr>
          <a:xfrm>
            <a:off x="712300" y="538375"/>
            <a:ext cx="7718400" cy="4070100"/>
          </a:xfrm>
          <a:prstGeom prst="roundRect">
            <a:avLst>
              <a:gd fmla="val 5291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3" name="Google Shape;963;p53"/>
          <p:cNvGrpSpPr/>
          <p:nvPr/>
        </p:nvGrpSpPr>
        <p:grpSpPr>
          <a:xfrm>
            <a:off x="1087698" y="3134235"/>
            <a:ext cx="1800120" cy="1037391"/>
            <a:chOff x="465188" y="3203413"/>
            <a:chExt cx="1857709" cy="1070579"/>
          </a:xfrm>
        </p:grpSpPr>
        <p:sp>
          <p:nvSpPr>
            <p:cNvPr id="964" name="Google Shape;964;p53"/>
            <p:cNvSpPr/>
            <p:nvPr/>
          </p:nvSpPr>
          <p:spPr>
            <a:xfrm>
              <a:off x="465188" y="3203413"/>
              <a:ext cx="1857709" cy="1070579"/>
            </a:xfrm>
            <a:custGeom>
              <a:rect b="b" l="l" r="r" t="t"/>
              <a:pathLst>
                <a:path extrusionOk="0" fill="none" h="14039" w="24361">
                  <a:moveTo>
                    <a:pt x="23825" y="14038"/>
                  </a:moveTo>
                  <a:lnTo>
                    <a:pt x="537" y="14038"/>
                  </a:lnTo>
                  <a:cubicBezTo>
                    <a:pt x="239" y="14038"/>
                    <a:pt x="1" y="13800"/>
                    <a:pt x="1" y="13503"/>
                  </a:cubicBezTo>
                  <a:lnTo>
                    <a:pt x="1" y="537"/>
                  </a:lnTo>
                  <a:cubicBezTo>
                    <a:pt x="1" y="239"/>
                    <a:pt x="239" y="1"/>
                    <a:pt x="537" y="1"/>
                  </a:cubicBezTo>
                  <a:lnTo>
                    <a:pt x="23825" y="1"/>
                  </a:lnTo>
                  <a:cubicBezTo>
                    <a:pt x="24123" y="1"/>
                    <a:pt x="24361" y="239"/>
                    <a:pt x="24361" y="537"/>
                  </a:cubicBezTo>
                  <a:lnTo>
                    <a:pt x="24361" y="13503"/>
                  </a:lnTo>
                  <a:cubicBezTo>
                    <a:pt x="24349" y="13800"/>
                    <a:pt x="24111" y="14038"/>
                    <a:pt x="23825" y="140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53"/>
            <p:cNvSpPr/>
            <p:nvPr/>
          </p:nvSpPr>
          <p:spPr>
            <a:xfrm>
              <a:off x="1433958" y="3258851"/>
              <a:ext cx="849051" cy="780877"/>
            </a:xfrm>
            <a:custGeom>
              <a:rect b="b" l="l" r="r" t="t"/>
              <a:pathLst>
                <a:path extrusionOk="0" fill="none" h="10240" w="11134">
                  <a:moveTo>
                    <a:pt x="10871" y="10240"/>
                  </a:moveTo>
                  <a:lnTo>
                    <a:pt x="275" y="10240"/>
                  </a:lnTo>
                  <a:cubicBezTo>
                    <a:pt x="120" y="10240"/>
                    <a:pt x="1" y="10120"/>
                    <a:pt x="1" y="9966"/>
                  </a:cubicBezTo>
                  <a:lnTo>
                    <a:pt x="1" y="262"/>
                  </a:lnTo>
                  <a:cubicBezTo>
                    <a:pt x="1" y="119"/>
                    <a:pt x="120" y="0"/>
                    <a:pt x="275" y="0"/>
                  </a:cubicBezTo>
                  <a:lnTo>
                    <a:pt x="10871" y="0"/>
                  </a:lnTo>
                  <a:cubicBezTo>
                    <a:pt x="11014" y="0"/>
                    <a:pt x="11133" y="119"/>
                    <a:pt x="11133" y="262"/>
                  </a:cubicBezTo>
                  <a:lnTo>
                    <a:pt x="11133" y="9966"/>
                  </a:lnTo>
                  <a:cubicBezTo>
                    <a:pt x="11133" y="10120"/>
                    <a:pt x="11014" y="10240"/>
                    <a:pt x="10871" y="10240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3"/>
            <p:cNvSpPr/>
            <p:nvPr/>
          </p:nvSpPr>
          <p:spPr>
            <a:xfrm>
              <a:off x="1523865" y="3579361"/>
              <a:ext cx="671981" cy="360469"/>
            </a:xfrm>
            <a:custGeom>
              <a:rect b="b" l="l" r="r" t="t"/>
              <a:pathLst>
                <a:path extrusionOk="0" fill="none" h="4727" w="8812">
                  <a:moveTo>
                    <a:pt x="8537" y="4727"/>
                  </a:moveTo>
                  <a:lnTo>
                    <a:pt x="262" y="4727"/>
                  </a:lnTo>
                  <a:cubicBezTo>
                    <a:pt x="120" y="4727"/>
                    <a:pt x="0" y="4608"/>
                    <a:pt x="0" y="4465"/>
                  </a:cubicBezTo>
                  <a:lnTo>
                    <a:pt x="0" y="262"/>
                  </a:lnTo>
                  <a:cubicBezTo>
                    <a:pt x="0" y="119"/>
                    <a:pt x="120" y="0"/>
                    <a:pt x="262" y="0"/>
                  </a:cubicBezTo>
                  <a:lnTo>
                    <a:pt x="8537" y="0"/>
                  </a:lnTo>
                  <a:cubicBezTo>
                    <a:pt x="8692" y="0"/>
                    <a:pt x="8811" y="119"/>
                    <a:pt x="8811" y="262"/>
                  </a:cubicBezTo>
                  <a:lnTo>
                    <a:pt x="8811" y="4465"/>
                  </a:lnTo>
                  <a:cubicBezTo>
                    <a:pt x="8811" y="4608"/>
                    <a:pt x="8692" y="4727"/>
                    <a:pt x="8537" y="4727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3"/>
            <p:cNvSpPr/>
            <p:nvPr/>
          </p:nvSpPr>
          <p:spPr>
            <a:xfrm>
              <a:off x="681300" y="3615659"/>
              <a:ext cx="322417" cy="321502"/>
            </a:xfrm>
            <a:custGeom>
              <a:rect b="b" l="l" r="r" t="t"/>
              <a:pathLst>
                <a:path extrusionOk="0" fill="none" h="4216" w="4228">
                  <a:moveTo>
                    <a:pt x="2548" y="238"/>
                  </a:moveTo>
                  <a:cubicBezTo>
                    <a:pt x="3584" y="477"/>
                    <a:pt x="4227" y="1512"/>
                    <a:pt x="3977" y="2548"/>
                  </a:cubicBezTo>
                  <a:cubicBezTo>
                    <a:pt x="3739" y="3584"/>
                    <a:pt x="2703" y="4215"/>
                    <a:pt x="1667" y="3977"/>
                  </a:cubicBezTo>
                  <a:cubicBezTo>
                    <a:pt x="643" y="3739"/>
                    <a:pt x="0" y="2703"/>
                    <a:pt x="239" y="1667"/>
                  </a:cubicBezTo>
                  <a:cubicBezTo>
                    <a:pt x="489" y="631"/>
                    <a:pt x="1513" y="0"/>
                    <a:pt x="2548" y="238"/>
                  </a:cubicBezTo>
                  <a:close/>
                </a:path>
              </a:pathLst>
            </a:custGeom>
            <a:noFill/>
            <a:ln cap="flat" cmpd="sng" w="9525">
              <a:solidFill>
                <a:srgbClr val="D59090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8" name="Google Shape;968;p53"/>
          <p:cNvSpPr/>
          <p:nvPr/>
        </p:nvSpPr>
        <p:spPr>
          <a:xfrm>
            <a:off x="3625050" y="2235475"/>
            <a:ext cx="487500" cy="489300"/>
          </a:xfrm>
          <a:prstGeom prst="roundRect">
            <a:avLst>
              <a:gd fmla="val 10793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53"/>
          <p:cNvSpPr/>
          <p:nvPr/>
        </p:nvSpPr>
        <p:spPr>
          <a:xfrm>
            <a:off x="3625050" y="909200"/>
            <a:ext cx="487500" cy="489300"/>
          </a:xfrm>
          <a:prstGeom prst="roundRect">
            <a:avLst>
              <a:gd fmla="val 10793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53"/>
          <p:cNvSpPr txBox="1"/>
          <p:nvPr>
            <p:ph type="title"/>
          </p:nvPr>
        </p:nvSpPr>
        <p:spPr>
          <a:xfrm>
            <a:off x="859150" y="2037500"/>
            <a:ext cx="2762100" cy="8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</a:t>
            </a:r>
            <a:endParaRPr/>
          </a:p>
        </p:txBody>
      </p:sp>
      <p:sp>
        <p:nvSpPr>
          <p:cNvPr id="971" name="Google Shape;971;p53"/>
          <p:cNvSpPr txBox="1"/>
          <p:nvPr>
            <p:ph idx="1" type="subTitle"/>
          </p:nvPr>
        </p:nvSpPr>
        <p:spPr>
          <a:xfrm>
            <a:off x="4269275" y="1232150"/>
            <a:ext cx="4159500" cy="26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Potential adult returners to school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Faculty / professors who teach adults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More Empathy Maps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53"/>
          <p:cNvSpPr txBox="1"/>
          <p:nvPr>
            <p:ph idx="2" type="subTitle"/>
          </p:nvPr>
        </p:nvSpPr>
        <p:spPr>
          <a:xfrm>
            <a:off x="4267331" y="919375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More Interviews</a:t>
            </a:r>
            <a:endParaRPr/>
          </a:p>
        </p:txBody>
      </p:sp>
      <p:sp>
        <p:nvSpPr>
          <p:cNvPr id="973" name="Google Shape;973;p53"/>
          <p:cNvSpPr txBox="1"/>
          <p:nvPr>
            <p:ph idx="3" type="title"/>
          </p:nvPr>
        </p:nvSpPr>
        <p:spPr>
          <a:xfrm>
            <a:off x="3681300" y="960800"/>
            <a:ext cx="375000" cy="37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74" name="Google Shape;974;p53"/>
          <p:cNvSpPr txBox="1"/>
          <p:nvPr>
            <p:ph idx="4" type="subTitle"/>
          </p:nvPr>
        </p:nvSpPr>
        <p:spPr>
          <a:xfrm>
            <a:off x="4170750" y="2528553"/>
            <a:ext cx="4159500" cy="9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Conduct ideation sessions to brainstorm ideas to help address the current challenges adult learners face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HMW questions</a:t>
            </a:r>
            <a:endParaRPr/>
          </a:p>
        </p:txBody>
      </p:sp>
      <p:sp>
        <p:nvSpPr>
          <p:cNvPr id="975" name="Google Shape;975;p53"/>
          <p:cNvSpPr txBox="1"/>
          <p:nvPr>
            <p:ph idx="5" type="subTitle"/>
          </p:nvPr>
        </p:nvSpPr>
        <p:spPr>
          <a:xfrm>
            <a:off x="4267331" y="2187755"/>
            <a:ext cx="4163400" cy="34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Ideation </a:t>
            </a:r>
            <a:endParaRPr/>
          </a:p>
        </p:txBody>
      </p:sp>
      <p:sp>
        <p:nvSpPr>
          <p:cNvPr id="976" name="Google Shape;976;p53"/>
          <p:cNvSpPr txBox="1"/>
          <p:nvPr>
            <p:ph idx="6" type="title"/>
          </p:nvPr>
        </p:nvSpPr>
        <p:spPr>
          <a:xfrm>
            <a:off x="3681300" y="2292625"/>
            <a:ext cx="375000" cy="3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977" name="Google Shape;977;p53"/>
          <p:cNvSpPr/>
          <p:nvPr/>
        </p:nvSpPr>
        <p:spPr>
          <a:xfrm>
            <a:off x="1370001" y="3188411"/>
            <a:ext cx="48062" cy="48146"/>
          </a:xfrm>
          <a:custGeom>
            <a:rect b="b" l="l" r="r" t="t"/>
            <a:pathLst>
              <a:path extrusionOk="0" fill="none" h="573" w="572">
                <a:moveTo>
                  <a:pt x="572" y="287"/>
                </a:moveTo>
                <a:cubicBezTo>
                  <a:pt x="572" y="441"/>
                  <a:pt x="453" y="572"/>
                  <a:pt x="286" y="572"/>
                </a:cubicBezTo>
                <a:cubicBezTo>
                  <a:pt x="143" y="572"/>
                  <a:pt x="0" y="453"/>
                  <a:pt x="0" y="287"/>
                </a:cubicBezTo>
                <a:cubicBezTo>
                  <a:pt x="0" y="144"/>
                  <a:pt x="119" y="1"/>
                  <a:pt x="286" y="1"/>
                </a:cubicBezTo>
                <a:cubicBezTo>
                  <a:pt x="453" y="1"/>
                  <a:pt x="572" y="144"/>
                  <a:pt x="572" y="287"/>
                </a:cubicBezTo>
                <a:close/>
              </a:path>
            </a:pathLst>
          </a:custGeom>
          <a:noFill/>
          <a:ln cap="flat" cmpd="sng" w="1775">
            <a:solidFill>
              <a:srgbClr val="FFFFFF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8" name="Google Shape;978;p53"/>
          <p:cNvGrpSpPr/>
          <p:nvPr/>
        </p:nvGrpSpPr>
        <p:grpSpPr>
          <a:xfrm>
            <a:off x="2070603" y="3398989"/>
            <a:ext cx="270559" cy="322839"/>
            <a:chOff x="1196810" y="3085088"/>
            <a:chExt cx="279215" cy="333167"/>
          </a:xfrm>
        </p:grpSpPr>
        <p:grpSp>
          <p:nvGrpSpPr>
            <p:cNvPr id="979" name="Google Shape;979;p53"/>
            <p:cNvGrpSpPr/>
            <p:nvPr/>
          </p:nvGrpSpPr>
          <p:grpSpPr>
            <a:xfrm>
              <a:off x="1196810" y="3085088"/>
              <a:ext cx="279215" cy="333167"/>
              <a:chOff x="1222485" y="3169613"/>
              <a:chExt cx="279215" cy="333167"/>
            </a:xfrm>
          </p:grpSpPr>
          <p:sp>
            <p:nvSpPr>
              <p:cNvPr id="980" name="Google Shape;980;p53"/>
              <p:cNvSpPr/>
              <p:nvPr/>
            </p:nvSpPr>
            <p:spPr>
              <a:xfrm>
                <a:off x="1222485" y="3169613"/>
                <a:ext cx="279215" cy="281148"/>
              </a:xfrm>
              <a:custGeom>
                <a:rect b="b" l="l" r="r" t="t"/>
                <a:pathLst>
                  <a:path extrusionOk="0" h="3346" w="3323">
                    <a:moveTo>
                      <a:pt x="1" y="0"/>
                    </a:moveTo>
                    <a:lnTo>
                      <a:pt x="1" y="3346"/>
                    </a:lnTo>
                    <a:lnTo>
                      <a:pt x="3322" y="3346"/>
                    </a:lnTo>
                    <a:lnTo>
                      <a:pt x="332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1" name="Google Shape;981;p53"/>
              <p:cNvSpPr/>
              <p:nvPr/>
            </p:nvSpPr>
            <p:spPr>
              <a:xfrm>
                <a:off x="1222485" y="3405731"/>
                <a:ext cx="84109" cy="97049"/>
              </a:xfrm>
              <a:custGeom>
                <a:rect b="b" l="l" r="r" t="t"/>
                <a:pathLst>
                  <a:path extrusionOk="0" h="1155" w="1001">
                    <a:moveTo>
                      <a:pt x="1" y="0"/>
                    </a:moveTo>
                    <a:lnTo>
                      <a:pt x="1" y="1155"/>
                    </a:lnTo>
                    <a:lnTo>
                      <a:pt x="10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2" name="Google Shape;982;p53"/>
            <p:cNvSpPr/>
            <p:nvPr/>
          </p:nvSpPr>
          <p:spPr>
            <a:xfrm>
              <a:off x="1338902" y="3160125"/>
              <a:ext cx="19074" cy="137129"/>
            </a:xfrm>
            <a:custGeom>
              <a:rect b="b" l="l" r="r" t="t"/>
              <a:pathLst>
                <a:path extrusionOk="0" h="1632" w="227">
                  <a:moveTo>
                    <a:pt x="0" y="0"/>
                  </a:moveTo>
                  <a:lnTo>
                    <a:pt x="0" y="715"/>
                  </a:lnTo>
                  <a:lnTo>
                    <a:pt x="24" y="1107"/>
                  </a:lnTo>
                  <a:lnTo>
                    <a:pt x="203" y="1107"/>
                  </a:lnTo>
                  <a:lnTo>
                    <a:pt x="226" y="715"/>
                  </a:lnTo>
                  <a:lnTo>
                    <a:pt x="226" y="0"/>
                  </a:lnTo>
                  <a:close/>
                  <a:moveTo>
                    <a:pt x="0" y="1346"/>
                  </a:moveTo>
                  <a:lnTo>
                    <a:pt x="0" y="1631"/>
                  </a:lnTo>
                  <a:lnTo>
                    <a:pt x="226" y="1631"/>
                  </a:lnTo>
                  <a:lnTo>
                    <a:pt x="226" y="13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3" name="Google Shape;983;p53"/>
          <p:cNvGrpSpPr/>
          <p:nvPr/>
        </p:nvGrpSpPr>
        <p:grpSpPr>
          <a:xfrm>
            <a:off x="7984102" y="441059"/>
            <a:ext cx="794869" cy="437717"/>
            <a:chOff x="8008762" y="251508"/>
            <a:chExt cx="928476" cy="511292"/>
          </a:xfrm>
        </p:grpSpPr>
        <p:sp>
          <p:nvSpPr>
            <p:cNvPr id="984" name="Google Shape;984;p53"/>
            <p:cNvSpPr/>
            <p:nvPr/>
          </p:nvSpPr>
          <p:spPr>
            <a:xfrm>
              <a:off x="8008762" y="251508"/>
              <a:ext cx="928476" cy="511292"/>
            </a:xfrm>
            <a:custGeom>
              <a:rect b="b" l="l" r="r" t="t"/>
              <a:pathLst>
                <a:path extrusionOk="0" h="6085" w="11050">
                  <a:moveTo>
                    <a:pt x="465" y="0"/>
                  </a:moveTo>
                  <a:cubicBezTo>
                    <a:pt x="203" y="0"/>
                    <a:pt x="0" y="203"/>
                    <a:pt x="0" y="465"/>
                  </a:cubicBezTo>
                  <a:lnTo>
                    <a:pt x="0" y="5620"/>
                  </a:lnTo>
                  <a:cubicBezTo>
                    <a:pt x="0" y="5882"/>
                    <a:pt x="215" y="6084"/>
                    <a:pt x="465" y="6084"/>
                  </a:cubicBezTo>
                  <a:lnTo>
                    <a:pt x="10573" y="6084"/>
                  </a:lnTo>
                  <a:cubicBezTo>
                    <a:pt x="10835" y="6084"/>
                    <a:pt x="11049" y="5882"/>
                    <a:pt x="11026" y="5620"/>
                  </a:cubicBezTo>
                  <a:lnTo>
                    <a:pt x="11026" y="465"/>
                  </a:lnTo>
                  <a:cubicBezTo>
                    <a:pt x="11026" y="203"/>
                    <a:pt x="10823" y="0"/>
                    <a:pt x="105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3"/>
            <p:cNvSpPr/>
            <p:nvPr/>
          </p:nvSpPr>
          <p:spPr>
            <a:xfrm>
              <a:off x="8156820" y="382508"/>
              <a:ext cx="591368" cy="289214"/>
            </a:xfrm>
            <a:custGeom>
              <a:rect b="b" l="l" r="r" t="t"/>
              <a:pathLst>
                <a:path extrusionOk="0" fill="none" h="3442" w="7038">
                  <a:moveTo>
                    <a:pt x="1" y="3442"/>
                  </a:moveTo>
                  <a:lnTo>
                    <a:pt x="2953" y="1061"/>
                  </a:lnTo>
                  <a:lnTo>
                    <a:pt x="4037" y="2263"/>
                  </a:lnTo>
                  <a:lnTo>
                    <a:pt x="7037" y="1"/>
                  </a:lnTo>
                </a:path>
              </a:pathLst>
            </a:custGeom>
            <a:solidFill>
              <a:schemeClr val="accent3"/>
            </a:solidFill>
            <a:ln cap="flat" cmpd="sng" w="952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6" name="Google Shape;986;p53"/>
          <p:cNvSpPr/>
          <p:nvPr/>
        </p:nvSpPr>
        <p:spPr>
          <a:xfrm>
            <a:off x="1897913" y="2666675"/>
            <a:ext cx="61086" cy="61170"/>
          </a:xfrm>
          <a:custGeom>
            <a:rect b="b" l="l" r="r" t="t"/>
            <a:pathLst>
              <a:path extrusionOk="0" fill="none" h="728" w="727">
                <a:moveTo>
                  <a:pt x="0" y="1"/>
                </a:moveTo>
                <a:lnTo>
                  <a:pt x="727" y="1"/>
                </a:lnTo>
                <a:lnTo>
                  <a:pt x="727" y="727"/>
                </a:lnTo>
                <a:lnTo>
                  <a:pt x="0" y="727"/>
                </a:lnTo>
                <a:close/>
              </a:path>
            </a:pathLst>
          </a:custGeom>
          <a:noFill/>
          <a:ln cap="flat" cmpd="sng" w="1775">
            <a:solidFill>
              <a:srgbClr val="E3B2B2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7" name="Google Shape;987;p53"/>
          <p:cNvGrpSpPr/>
          <p:nvPr/>
        </p:nvGrpSpPr>
        <p:grpSpPr>
          <a:xfrm flipH="1">
            <a:off x="1011565" y="3300539"/>
            <a:ext cx="1745131" cy="1309276"/>
            <a:chOff x="685301" y="3459561"/>
            <a:chExt cx="1800961" cy="1351162"/>
          </a:xfrm>
        </p:grpSpPr>
        <p:sp>
          <p:nvSpPr>
            <p:cNvPr id="988" name="Google Shape;988;p53"/>
            <p:cNvSpPr/>
            <p:nvPr/>
          </p:nvSpPr>
          <p:spPr>
            <a:xfrm>
              <a:off x="1378618" y="4092122"/>
              <a:ext cx="322236" cy="702449"/>
            </a:xfrm>
            <a:custGeom>
              <a:rect b="b" l="l" r="r" t="t"/>
              <a:pathLst>
                <a:path extrusionOk="0" h="8360" w="3835">
                  <a:moveTo>
                    <a:pt x="2339" y="0"/>
                  </a:moveTo>
                  <a:cubicBezTo>
                    <a:pt x="2199" y="0"/>
                    <a:pt x="2058" y="20"/>
                    <a:pt x="1918" y="63"/>
                  </a:cubicBezTo>
                  <a:cubicBezTo>
                    <a:pt x="1370" y="217"/>
                    <a:pt x="1001" y="658"/>
                    <a:pt x="882" y="1170"/>
                  </a:cubicBezTo>
                  <a:lnTo>
                    <a:pt x="882" y="1194"/>
                  </a:lnTo>
                  <a:lnTo>
                    <a:pt x="1" y="8326"/>
                  </a:lnTo>
                  <a:lnTo>
                    <a:pt x="1311" y="8337"/>
                  </a:lnTo>
                  <a:cubicBezTo>
                    <a:pt x="1395" y="8353"/>
                    <a:pt x="1479" y="8360"/>
                    <a:pt x="1562" y="8360"/>
                  </a:cubicBezTo>
                  <a:cubicBezTo>
                    <a:pt x="2193" y="8360"/>
                    <a:pt x="2760" y="7933"/>
                    <a:pt x="2918" y="7302"/>
                  </a:cubicBezTo>
                  <a:lnTo>
                    <a:pt x="3799" y="1837"/>
                  </a:lnTo>
                  <a:lnTo>
                    <a:pt x="3799" y="1801"/>
                  </a:lnTo>
                  <a:lnTo>
                    <a:pt x="3799" y="1789"/>
                  </a:lnTo>
                  <a:cubicBezTo>
                    <a:pt x="3835" y="1551"/>
                    <a:pt x="3835" y="1313"/>
                    <a:pt x="3763" y="1075"/>
                  </a:cubicBezTo>
                  <a:cubicBezTo>
                    <a:pt x="3577" y="429"/>
                    <a:pt x="2981" y="0"/>
                    <a:pt x="23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3"/>
            <p:cNvSpPr/>
            <p:nvPr/>
          </p:nvSpPr>
          <p:spPr>
            <a:xfrm>
              <a:off x="1527684" y="4065318"/>
              <a:ext cx="654387" cy="745386"/>
            </a:xfrm>
            <a:custGeom>
              <a:rect b="b" l="l" r="r" t="t"/>
              <a:pathLst>
                <a:path extrusionOk="0" h="8871" w="7788">
                  <a:moveTo>
                    <a:pt x="3894" y="1"/>
                  </a:moveTo>
                  <a:lnTo>
                    <a:pt x="299" y="334"/>
                  </a:lnTo>
                  <a:lnTo>
                    <a:pt x="1" y="8835"/>
                  </a:lnTo>
                  <a:lnTo>
                    <a:pt x="7454" y="8871"/>
                  </a:lnTo>
                  <a:lnTo>
                    <a:pt x="7788" y="394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3"/>
            <p:cNvSpPr/>
            <p:nvPr/>
          </p:nvSpPr>
          <p:spPr>
            <a:xfrm>
              <a:off x="1729857" y="4062293"/>
              <a:ext cx="260141" cy="139145"/>
            </a:xfrm>
            <a:custGeom>
              <a:rect b="b" l="l" r="r" t="t"/>
              <a:pathLst>
                <a:path extrusionOk="0" h="1656" w="3096">
                  <a:moveTo>
                    <a:pt x="250" y="1"/>
                  </a:moveTo>
                  <a:cubicBezTo>
                    <a:pt x="119" y="1"/>
                    <a:pt x="0" y="96"/>
                    <a:pt x="0" y="227"/>
                  </a:cubicBezTo>
                  <a:cubicBezTo>
                    <a:pt x="0" y="691"/>
                    <a:pt x="286" y="1561"/>
                    <a:pt x="1429" y="1656"/>
                  </a:cubicBezTo>
                  <a:lnTo>
                    <a:pt x="1524" y="1656"/>
                  </a:lnTo>
                  <a:cubicBezTo>
                    <a:pt x="2060" y="1656"/>
                    <a:pt x="2977" y="1370"/>
                    <a:pt x="3084" y="275"/>
                  </a:cubicBezTo>
                  <a:cubicBezTo>
                    <a:pt x="3096" y="132"/>
                    <a:pt x="2989" y="37"/>
                    <a:pt x="2858" y="13"/>
                  </a:cubicBezTo>
                  <a:cubicBezTo>
                    <a:pt x="2849" y="12"/>
                    <a:pt x="2841" y="12"/>
                    <a:pt x="2834" y="12"/>
                  </a:cubicBezTo>
                  <a:cubicBezTo>
                    <a:pt x="2701" y="12"/>
                    <a:pt x="2594" y="104"/>
                    <a:pt x="2572" y="227"/>
                  </a:cubicBezTo>
                  <a:cubicBezTo>
                    <a:pt x="2483" y="1161"/>
                    <a:pt x="1678" y="1192"/>
                    <a:pt x="1494" y="1192"/>
                  </a:cubicBezTo>
                  <a:cubicBezTo>
                    <a:pt x="1481" y="1192"/>
                    <a:pt x="1471" y="1192"/>
                    <a:pt x="1465" y="1192"/>
                  </a:cubicBezTo>
                  <a:cubicBezTo>
                    <a:pt x="524" y="1132"/>
                    <a:pt x="512" y="334"/>
                    <a:pt x="512" y="239"/>
                  </a:cubicBezTo>
                  <a:cubicBezTo>
                    <a:pt x="512" y="108"/>
                    <a:pt x="393" y="1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3"/>
            <p:cNvSpPr/>
            <p:nvPr/>
          </p:nvSpPr>
          <p:spPr>
            <a:xfrm>
              <a:off x="1768846" y="4678636"/>
              <a:ext cx="390212" cy="132087"/>
            </a:xfrm>
            <a:custGeom>
              <a:rect b="b" l="l" r="r" t="t"/>
              <a:pathLst>
                <a:path extrusionOk="0" h="1572" w="4644">
                  <a:moveTo>
                    <a:pt x="4644" y="0"/>
                  </a:moveTo>
                  <a:lnTo>
                    <a:pt x="108" y="464"/>
                  </a:lnTo>
                  <a:lnTo>
                    <a:pt x="0" y="1536"/>
                  </a:lnTo>
                  <a:lnTo>
                    <a:pt x="4584" y="1572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F264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3"/>
            <p:cNvSpPr/>
            <p:nvPr/>
          </p:nvSpPr>
          <p:spPr>
            <a:xfrm>
              <a:off x="2035972" y="4097332"/>
              <a:ext cx="450290" cy="664974"/>
            </a:xfrm>
            <a:custGeom>
              <a:rect b="b" l="l" r="r" t="t"/>
              <a:pathLst>
                <a:path extrusionOk="0" h="7914" w="5359">
                  <a:moveTo>
                    <a:pt x="1489" y="1"/>
                  </a:moveTo>
                  <a:cubicBezTo>
                    <a:pt x="679" y="1"/>
                    <a:pt x="0" y="667"/>
                    <a:pt x="0" y="1489"/>
                  </a:cubicBezTo>
                  <a:cubicBezTo>
                    <a:pt x="0" y="1739"/>
                    <a:pt x="60" y="1965"/>
                    <a:pt x="167" y="2179"/>
                  </a:cubicBezTo>
                  <a:lnTo>
                    <a:pt x="167" y="2191"/>
                  </a:lnTo>
                  <a:cubicBezTo>
                    <a:pt x="167" y="2203"/>
                    <a:pt x="179" y="2203"/>
                    <a:pt x="179" y="2215"/>
                  </a:cubicBezTo>
                  <a:lnTo>
                    <a:pt x="2548" y="7216"/>
                  </a:lnTo>
                  <a:cubicBezTo>
                    <a:pt x="2805" y="7662"/>
                    <a:pt x="3274" y="7914"/>
                    <a:pt x="3756" y="7914"/>
                  </a:cubicBezTo>
                  <a:cubicBezTo>
                    <a:pt x="3968" y="7914"/>
                    <a:pt x="4182" y="7865"/>
                    <a:pt x="4382" y="7763"/>
                  </a:cubicBezTo>
                  <a:cubicBezTo>
                    <a:pt x="5096" y="7418"/>
                    <a:pt x="5358" y="6549"/>
                    <a:pt x="5001" y="5870"/>
                  </a:cubicBezTo>
                  <a:lnTo>
                    <a:pt x="2822" y="810"/>
                  </a:lnTo>
                  <a:cubicBezTo>
                    <a:pt x="2822" y="786"/>
                    <a:pt x="2798" y="786"/>
                    <a:pt x="2798" y="775"/>
                  </a:cubicBezTo>
                  <a:cubicBezTo>
                    <a:pt x="2548" y="310"/>
                    <a:pt x="2060" y="1"/>
                    <a:pt x="1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3"/>
            <p:cNvSpPr/>
            <p:nvPr/>
          </p:nvSpPr>
          <p:spPr>
            <a:xfrm>
              <a:off x="1733806" y="4643597"/>
              <a:ext cx="310220" cy="142170"/>
            </a:xfrm>
            <a:custGeom>
              <a:rect b="b" l="l" r="r" t="t"/>
              <a:pathLst>
                <a:path extrusionOk="0" h="1692" w="3692">
                  <a:moveTo>
                    <a:pt x="3692" y="0"/>
                  </a:moveTo>
                  <a:lnTo>
                    <a:pt x="203" y="512"/>
                  </a:lnTo>
                  <a:lnTo>
                    <a:pt x="1" y="1691"/>
                  </a:lnTo>
                  <a:lnTo>
                    <a:pt x="2799" y="1405"/>
                  </a:lnTo>
                  <a:lnTo>
                    <a:pt x="3692" y="0"/>
                  </a:lnTo>
                  <a:close/>
                </a:path>
              </a:pathLst>
            </a:custGeom>
            <a:solidFill>
              <a:srgbClr val="F6A4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53"/>
            <p:cNvSpPr/>
            <p:nvPr/>
          </p:nvSpPr>
          <p:spPr>
            <a:xfrm>
              <a:off x="1547767" y="4653008"/>
              <a:ext cx="241152" cy="150993"/>
            </a:xfrm>
            <a:custGeom>
              <a:rect b="b" l="l" r="r" t="t"/>
              <a:pathLst>
                <a:path extrusionOk="0" h="1797" w="2870">
                  <a:moveTo>
                    <a:pt x="1425" y="1"/>
                  </a:moveTo>
                  <a:cubicBezTo>
                    <a:pt x="1094" y="1"/>
                    <a:pt x="760" y="116"/>
                    <a:pt x="488" y="341"/>
                  </a:cubicBezTo>
                  <a:cubicBezTo>
                    <a:pt x="0" y="746"/>
                    <a:pt x="12" y="1234"/>
                    <a:pt x="536" y="1579"/>
                  </a:cubicBezTo>
                  <a:cubicBezTo>
                    <a:pt x="761" y="1725"/>
                    <a:pt x="1047" y="1796"/>
                    <a:pt x="1340" y="1796"/>
                  </a:cubicBezTo>
                  <a:cubicBezTo>
                    <a:pt x="1715" y="1796"/>
                    <a:pt x="2101" y="1681"/>
                    <a:pt x="2381" y="1460"/>
                  </a:cubicBezTo>
                  <a:cubicBezTo>
                    <a:pt x="2870" y="1055"/>
                    <a:pt x="2703" y="567"/>
                    <a:pt x="2179" y="222"/>
                  </a:cubicBezTo>
                  <a:cubicBezTo>
                    <a:pt x="1952" y="74"/>
                    <a:pt x="1690" y="1"/>
                    <a:pt x="1425" y="1"/>
                  </a:cubicBezTo>
                  <a:close/>
                </a:path>
              </a:pathLst>
            </a:custGeom>
            <a:solidFill>
              <a:srgbClr val="F6A4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3"/>
            <p:cNvSpPr/>
            <p:nvPr/>
          </p:nvSpPr>
          <p:spPr>
            <a:xfrm>
              <a:off x="1803885" y="4531168"/>
              <a:ext cx="677326" cy="267536"/>
            </a:xfrm>
            <a:custGeom>
              <a:rect b="b" l="l" r="r" t="t"/>
              <a:pathLst>
                <a:path extrusionOk="0" h="3184" w="8061">
                  <a:moveTo>
                    <a:pt x="6398" y="0"/>
                  </a:moveTo>
                  <a:cubicBezTo>
                    <a:pt x="6332" y="0"/>
                    <a:pt x="6267" y="6"/>
                    <a:pt x="6203" y="17"/>
                  </a:cubicBezTo>
                  <a:lnTo>
                    <a:pt x="0" y="981"/>
                  </a:lnTo>
                  <a:lnTo>
                    <a:pt x="405" y="3184"/>
                  </a:lnTo>
                  <a:lnTo>
                    <a:pt x="6739" y="2767"/>
                  </a:lnTo>
                  <a:cubicBezTo>
                    <a:pt x="7525" y="2684"/>
                    <a:pt x="8061" y="1910"/>
                    <a:pt x="7882" y="1136"/>
                  </a:cubicBezTo>
                  <a:cubicBezTo>
                    <a:pt x="7742" y="509"/>
                    <a:pt x="7042" y="0"/>
                    <a:pt x="63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3"/>
            <p:cNvSpPr/>
            <p:nvPr/>
          </p:nvSpPr>
          <p:spPr>
            <a:xfrm>
              <a:off x="1765821" y="3825250"/>
              <a:ext cx="220230" cy="340385"/>
            </a:xfrm>
            <a:custGeom>
              <a:rect b="b" l="l" r="r" t="t"/>
              <a:pathLst>
                <a:path extrusionOk="0" h="4051" w="2621">
                  <a:moveTo>
                    <a:pt x="2620" y="0"/>
                  </a:moveTo>
                  <a:lnTo>
                    <a:pt x="346" y="214"/>
                  </a:lnTo>
                  <a:lnTo>
                    <a:pt x="60" y="2870"/>
                  </a:lnTo>
                  <a:cubicBezTo>
                    <a:pt x="1" y="3465"/>
                    <a:pt x="453" y="4001"/>
                    <a:pt x="1048" y="4048"/>
                  </a:cubicBezTo>
                  <a:cubicBezTo>
                    <a:pt x="1072" y="4050"/>
                    <a:pt x="1095" y="4051"/>
                    <a:pt x="1118" y="4051"/>
                  </a:cubicBezTo>
                  <a:cubicBezTo>
                    <a:pt x="1639" y="4051"/>
                    <a:pt x="2111" y="3667"/>
                    <a:pt x="2180" y="3131"/>
                  </a:cubicBezTo>
                  <a:lnTo>
                    <a:pt x="2620" y="0"/>
                  </a:lnTo>
                  <a:close/>
                </a:path>
              </a:pathLst>
            </a:custGeom>
            <a:solidFill>
              <a:srgbClr val="F6A4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3"/>
            <p:cNvSpPr/>
            <p:nvPr/>
          </p:nvSpPr>
          <p:spPr>
            <a:xfrm>
              <a:off x="1774812" y="3875247"/>
              <a:ext cx="193173" cy="150237"/>
            </a:xfrm>
            <a:custGeom>
              <a:rect b="b" l="l" r="r" t="t"/>
              <a:pathLst>
                <a:path extrusionOk="0" h="1788" w="2299">
                  <a:moveTo>
                    <a:pt x="2299" y="0"/>
                  </a:moveTo>
                  <a:lnTo>
                    <a:pt x="108" y="715"/>
                  </a:lnTo>
                  <a:lnTo>
                    <a:pt x="1" y="1667"/>
                  </a:lnTo>
                  <a:cubicBezTo>
                    <a:pt x="234" y="1751"/>
                    <a:pt x="446" y="1787"/>
                    <a:pt x="636" y="1787"/>
                  </a:cubicBezTo>
                  <a:cubicBezTo>
                    <a:pt x="1971" y="1787"/>
                    <a:pt x="2299" y="1"/>
                    <a:pt x="2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3"/>
            <p:cNvSpPr/>
            <p:nvPr/>
          </p:nvSpPr>
          <p:spPr>
            <a:xfrm>
              <a:off x="1633812" y="3587115"/>
              <a:ext cx="149144" cy="168554"/>
            </a:xfrm>
            <a:custGeom>
              <a:rect b="b" l="l" r="r" t="t"/>
              <a:pathLst>
                <a:path extrusionOk="0" h="2006" w="1775">
                  <a:moveTo>
                    <a:pt x="1119" y="0"/>
                  </a:moveTo>
                  <a:cubicBezTo>
                    <a:pt x="1119" y="0"/>
                    <a:pt x="0" y="631"/>
                    <a:pt x="786" y="1739"/>
                  </a:cubicBezTo>
                  <a:cubicBezTo>
                    <a:pt x="918" y="1927"/>
                    <a:pt x="1034" y="2006"/>
                    <a:pt x="1135" y="2006"/>
                  </a:cubicBezTo>
                  <a:cubicBezTo>
                    <a:pt x="1634" y="2006"/>
                    <a:pt x="1774" y="96"/>
                    <a:pt x="1774" y="96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3"/>
            <p:cNvSpPr/>
            <p:nvPr/>
          </p:nvSpPr>
          <p:spPr>
            <a:xfrm>
              <a:off x="1975891" y="3602156"/>
              <a:ext cx="172167" cy="219137"/>
            </a:xfrm>
            <a:custGeom>
              <a:rect b="b" l="l" r="r" t="t"/>
              <a:pathLst>
                <a:path extrusionOk="0" h="2608" w="2049">
                  <a:moveTo>
                    <a:pt x="168" y="0"/>
                  </a:moveTo>
                  <a:lnTo>
                    <a:pt x="1" y="2608"/>
                  </a:lnTo>
                  <a:lnTo>
                    <a:pt x="1" y="2608"/>
                  </a:lnTo>
                  <a:lnTo>
                    <a:pt x="406" y="2548"/>
                  </a:lnTo>
                  <a:cubicBezTo>
                    <a:pt x="406" y="2548"/>
                    <a:pt x="2049" y="726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3"/>
            <p:cNvSpPr/>
            <p:nvPr/>
          </p:nvSpPr>
          <p:spPr>
            <a:xfrm>
              <a:off x="1679776" y="3620474"/>
              <a:ext cx="329210" cy="360971"/>
            </a:xfrm>
            <a:custGeom>
              <a:rect b="b" l="l" r="r" t="t"/>
              <a:pathLst>
                <a:path extrusionOk="0" h="4296" w="3918">
                  <a:moveTo>
                    <a:pt x="1095" y="1"/>
                  </a:moveTo>
                  <a:cubicBezTo>
                    <a:pt x="698" y="1"/>
                    <a:pt x="353" y="296"/>
                    <a:pt x="298" y="711"/>
                  </a:cubicBezTo>
                  <a:lnTo>
                    <a:pt x="96" y="2318"/>
                  </a:lnTo>
                  <a:cubicBezTo>
                    <a:pt x="1" y="3271"/>
                    <a:pt x="667" y="4140"/>
                    <a:pt x="1644" y="4259"/>
                  </a:cubicBezTo>
                  <a:lnTo>
                    <a:pt x="1703" y="4283"/>
                  </a:lnTo>
                  <a:cubicBezTo>
                    <a:pt x="1775" y="4292"/>
                    <a:pt x="1847" y="4296"/>
                    <a:pt x="1917" y="4296"/>
                  </a:cubicBezTo>
                  <a:cubicBezTo>
                    <a:pt x="2783" y="4296"/>
                    <a:pt x="3534" y="3639"/>
                    <a:pt x="3644" y="2759"/>
                  </a:cubicBezTo>
                  <a:lnTo>
                    <a:pt x="3882" y="794"/>
                  </a:lnTo>
                  <a:cubicBezTo>
                    <a:pt x="3918" y="544"/>
                    <a:pt x="3739" y="318"/>
                    <a:pt x="3501" y="294"/>
                  </a:cubicBezTo>
                  <a:lnTo>
                    <a:pt x="1203" y="8"/>
                  </a:lnTo>
                  <a:cubicBezTo>
                    <a:pt x="1167" y="3"/>
                    <a:pt x="1131" y="1"/>
                    <a:pt x="1095" y="1"/>
                  </a:cubicBezTo>
                  <a:close/>
                </a:path>
              </a:pathLst>
            </a:custGeom>
            <a:solidFill>
              <a:srgbClr val="F6A4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3"/>
            <p:cNvSpPr/>
            <p:nvPr/>
          </p:nvSpPr>
          <p:spPr>
            <a:xfrm>
              <a:off x="1840858" y="3775170"/>
              <a:ext cx="24115" cy="23107"/>
            </a:xfrm>
            <a:custGeom>
              <a:rect b="b" l="l" r="r" t="t"/>
              <a:pathLst>
                <a:path extrusionOk="0" h="275" w="287">
                  <a:moveTo>
                    <a:pt x="155" y="1"/>
                  </a:moveTo>
                  <a:cubicBezTo>
                    <a:pt x="84" y="1"/>
                    <a:pt x="1" y="60"/>
                    <a:pt x="1" y="132"/>
                  </a:cubicBezTo>
                  <a:cubicBezTo>
                    <a:pt x="1" y="203"/>
                    <a:pt x="60" y="275"/>
                    <a:pt x="144" y="275"/>
                  </a:cubicBezTo>
                  <a:cubicBezTo>
                    <a:pt x="215" y="275"/>
                    <a:pt x="286" y="215"/>
                    <a:pt x="286" y="144"/>
                  </a:cubicBezTo>
                  <a:cubicBezTo>
                    <a:pt x="286" y="72"/>
                    <a:pt x="227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3"/>
            <p:cNvSpPr/>
            <p:nvPr/>
          </p:nvSpPr>
          <p:spPr>
            <a:xfrm>
              <a:off x="1728848" y="3761053"/>
              <a:ext cx="24031" cy="24199"/>
            </a:xfrm>
            <a:custGeom>
              <a:rect b="b" l="l" r="r" t="t"/>
              <a:pathLst>
                <a:path extrusionOk="0" h="288" w="286">
                  <a:moveTo>
                    <a:pt x="127" y="1"/>
                  </a:moveTo>
                  <a:cubicBezTo>
                    <a:pt x="61" y="1"/>
                    <a:pt x="0" y="67"/>
                    <a:pt x="0" y="133"/>
                  </a:cubicBezTo>
                  <a:cubicBezTo>
                    <a:pt x="0" y="205"/>
                    <a:pt x="60" y="288"/>
                    <a:pt x="131" y="288"/>
                  </a:cubicBezTo>
                  <a:cubicBezTo>
                    <a:pt x="203" y="288"/>
                    <a:pt x="286" y="228"/>
                    <a:pt x="286" y="145"/>
                  </a:cubicBezTo>
                  <a:cubicBezTo>
                    <a:pt x="286" y="74"/>
                    <a:pt x="226" y="2"/>
                    <a:pt x="143" y="2"/>
                  </a:cubicBezTo>
                  <a:cubicBezTo>
                    <a:pt x="138" y="1"/>
                    <a:pt x="13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3"/>
            <p:cNvSpPr/>
            <p:nvPr/>
          </p:nvSpPr>
          <p:spPr>
            <a:xfrm>
              <a:off x="1765821" y="3797185"/>
              <a:ext cx="27140" cy="46130"/>
            </a:xfrm>
            <a:custGeom>
              <a:rect b="b" l="l" r="r" t="t"/>
              <a:pathLst>
                <a:path extrusionOk="0" fill="none" h="549" w="323">
                  <a:moveTo>
                    <a:pt x="96" y="1"/>
                  </a:moveTo>
                  <a:lnTo>
                    <a:pt x="1" y="334"/>
                  </a:lnTo>
                  <a:cubicBezTo>
                    <a:pt x="1" y="334"/>
                    <a:pt x="1" y="548"/>
                    <a:pt x="322" y="513"/>
                  </a:cubicBez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53"/>
            <p:cNvSpPr/>
            <p:nvPr/>
          </p:nvSpPr>
          <p:spPr>
            <a:xfrm>
              <a:off x="1823884" y="3714670"/>
              <a:ext cx="77051" cy="30585"/>
            </a:xfrm>
            <a:custGeom>
              <a:rect b="b" l="l" r="r" t="t"/>
              <a:pathLst>
                <a:path extrusionOk="0" h="364" w="917">
                  <a:moveTo>
                    <a:pt x="125" y="0"/>
                  </a:moveTo>
                  <a:cubicBezTo>
                    <a:pt x="64" y="0"/>
                    <a:pt x="22" y="43"/>
                    <a:pt x="12" y="102"/>
                  </a:cubicBezTo>
                  <a:cubicBezTo>
                    <a:pt x="0" y="185"/>
                    <a:pt x="48" y="245"/>
                    <a:pt x="119" y="256"/>
                  </a:cubicBezTo>
                  <a:lnTo>
                    <a:pt x="762" y="364"/>
                  </a:lnTo>
                  <a:lnTo>
                    <a:pt x="786" y="364"/>
                  </a:lnTo>
                  <a:cubicBezTo>
                    <a:pt x="846" y="364"/>
                    <a:pt x="905" y="316"/>
                    <a:pt x="905" y="256"/>
                  </a:cubicBezTo>
                  <a:cubicBezTo>
                    <a:pt x="917" y="185"/>
                    <a:pt x="881" y="126"/>
                    <a:pt x="798" y="102"/>
                  </a:cubicBezTo>
                  <a:lnTo>
                    <a:pt x="167" y="6"/>
                  </a:lnTo>
                  <a:cubicBezTo>
                    <a:pt x="152" y="2"/>
                    <a:pt x="138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3"/>
            <p:cNvSpPr/>
            <p:nvPr/>
          </p:nvSpPr>
          <p:spPr>
            <a:xfrm>
              <a:off x="1712799" y="3699629"/>
              <a:ext cx="56129" cy="26636"/>
            </a:xfrm>
            <a:custGeom>
              <a:rect b="b" l="l" r="r" t="t"/>
              <a:pathLst>
                <a:path extrusionOk="0" h="317" w="668">
                  <a:moveTo>
                    <a:pt x="119" y="1"/>
                  </a:moveTo>
                  <a:cubicBezTo>
                    <a:pt x="64" y="1"/>
                    <a:pt x="22" y="43"/>
                    <a:pt x="13" y="102"/>
                  </a:cubicBezTo>
                  <a:cubicBezTo>
                    <a:pt x="1" y="185"/>
                    <a:pt x="36" y="245"/>
                    <a:pt x="120" y="257"/>
                  </a:cubicBezTo>
                  <a:lnTo>
                    <a:pt x="501" y="316"/>
                  </a:lnTo>
                  <a:lnTo>
                    <a:pt x="536" y="316"/>
                  </a:lnTo>
                  <a:cubicBezTo>
                    <a:pt x="596" y="316"/>
                    <a:pt x="632" y="269"/>
                    <a:pt x="655" y="209"/>
                  </a:cubicBezTo>
                  <a:cubicBezTo>
                    <a:pt x="667" y="138"/>
                    <a:pt x="620" y="78"/>
                    <a:pt x="548" y="66"/>
                  </a:cubicBezTo>
                  <a:lnTo>
                    <a:pt x="155" y="7"/>
                  </a:lnTo>
                  <a:cubicBezTo>
                    <a:pt x="143" y="3"/>
                    <a:pt x="130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3"/>
            <p:cNvSpPr/>
            <p:nvPr/>
          </p:nvSpPr>
          <p:spPr>
            <a:xfrm>
              <a:off x="1739856" y="3855248"/>
              <a:ext cx="96125" cy="39996"/>
            </a:xfrm>
            <a:custGeom>
              <a:rect b="b" l="l" r="r" t="t"/>
              <a:pathLst>
                <a:path extrusionOk="0" h="476" w="1144">
                  <a:moveTo>
                    <a:pt x="0" y="0"/>
                  </a:moveTo>
                  <a:cubicBezTo>
                    <a:pt x="0" y="0"/>
                    <a:pt x="0" y="358"/>
                    <a:pt x="345" y="441"/>
                  </a:cubicBezTo>
                  <a:cubicBezTo>
                    <a:pt x="442" y="465"/>
                    <a:pt x="529" y="475"/>
                    <a:pt x="605" y="475"/>
                  </a:cubicBezTo>
                  <a:cubicBezTo>
                    <a:pt x="1016" y="475"/>
                    <a:pt x="1143" y="179"/>
                    <a:pt x="1143" y="17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3"/>
            <p:cNvSpPr/>
            <p:nvPr/>
          </p:nvSpPr>
          <p:spPr>
            <a:xfrm>
              <a:off x="1695825" y="3459561"/>
              <a:ext cx="343242" cy="357694"/>
            </a:xfrm>
            <a:custGeom>
              <a:rect b="b" l="l" r="r" t="t"/>
              <a:pathLst>
                <a:path extrusionOk="0" h="4257" w="4085">
                  <a:moveTo>
                    <a:pt x="4084" y="2650"/>
                  </a:moveTo>
                  <a:lnTo>
                    <a:pt x="4084" y="2650"/>
                  </a:lnTo>
                  <a:lnTo>
                    <a:pt x="4084" y="2650"/>
                  </a:lnTo>
                  <a:cubicBezTo>
                    <a:pt x="4084" y="2650"/>
                    <a:pt x="4084" y="2650"/>
                    <a:pt x="4084" y="2650"/>
                  </a:cubicBezTo>
                  <a:cubicBezTo>
                    <a:pt x="4084" y="2650"/>
                    <a:pt x="4084" y="2650"/>
                    <a:pt x="4084" y="2650"/>
                  </a:cubicBezTo>
                  <a:close/>
                  <a:moveTo>
                    <a:pt x="1490" y="0"/>
                  </a:moveTo>
                  <a:cubicBezTo>
                    <a:pt x="1149" y="0"/>
                    <a:pt x="819" y="92"/>
                    <a:pt x="596" y="280"/>
                  </a:cubicBezTo>
                  <a:cubicBezTo>
                    <a:pt x="0" y="792"/>
                    <a:pt x="0" y="1673"/>
                    <a:pt x="584" y="2269"/>
                  </a:cubicBezTo>
                  <a:cubicBezTo>
                    <a:pt x="818" y="2515"/>
                    <a:pt x="1180" y="2589"/>
                    <a:pt x="1526" y="2589"/>
                  </a:cubicBezTo>
                  <a:cubicBezTo>
                    <a:pt x="1864" y="2589"/>
                    <a:pt x="2187" y="2518"/>
                    <a:pt x="2358" y="2471"/>
                  </a:cubicBezTo>
                  <a:cubicBezTo>
                    <a:pt x="2399" y="2465"/>
                    <a:pt x="2444" y="2462"/>
                    <a:pt x="2487" y="2462"/>
                  </a:cubicBezTo>
                  <a:cubicBezTo>
                    <a:pt x="2530" y="2462"/>
                    <a:pt x="2572" y="2465"/>
                    <a:pt x="2608" y="2471"/>
                  </a:cubicBezTo>
                  <a:lnTo>
                    <a:pt x="2798" y="2530"/>
                  </a:lnTo>
                  <a:cubicBezTo>
                    <a:pt x="2703" y="3042"/>
                    <a:pt x="3013" y="3435"/>
                    <a:pt x="3013" y="3435"/>
                  </a:cubicBezTo>
                  <a:lnTo>
                    <a:pt x="2917" y="4233"/>
                  </a:lnTo>
                  <a:lnTo>
                    <a:pt x="3120" y="4257"/>
                  </a:lnTo>
                  <a:lnTo>
                    <a:pt x="3560" y="4078"/>
                  </a:lnTo>
                  <a:lnTo>
                    <a:pt x="4084" y="2650"/>
                  </a:lnTo>
                  <a:lnTo>
                    <a:pt x="4084" y="2650"/>
                  </a:lnTo>
                  <a:cubicBezTo>
                    <a:pt x="4081" y="2645"/>
                    <a:pt x="3924" y="1742"/>
                    <a:pt x="3515" y="1742"/>
                  </a:cubicBezTo>
                  <a:cubicBezTo>
                    <a:pt x="3503" y="1742"/>
                    <a:pt x="3490" y="1743"/>
                    <a:pt x="3477" y="1745"/>
                  </a:cubicBezTo>
                  <a:lnTo>
                    <a:pt x="3501" y="1697"/>
                  </a:lnTo>
                  <a:cubicBezTo>
                    <a:pt x="3501" y="1697"/>
                    <a:pt x="3120" y="1578"/>
                    <a:pt x="2965" y="1090"/>
                  </a:cubicBezTo>
                  <a:cubicBezTo>
                    <a:pt x="2953" y="983"/>
                    <a:pt x="2905" y="876"/>
                    <a:pt x="2858" y="745"/>
                  </a:cubicBezTo>
                  <a:cubicBezTo>
                    <a:pt x="2657" y="254"/>
                    <a:pt x="2058" y="0"/>
                    <a:pt x="1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53"/>
            <p:cNvSpPr/>
            <p:nvPr/>
          </p:nvSpPr>
          <p:spPr>
            <a:xfrm>
              <a:off x="1953960" y="3775674"/>
              <a:ext cx="101082" cy="94948"/>
            </a:xfrm>
            <a:custGeom>
              <a:rect b="b" l="l" r="r" t="t"/>
              <a:pathLst>
                <a:path extrusionOk="0" h="1130" w="1203">
                  <a:moveTo>
                    <a:pt x="584" y="0"/>
                  </a:moveTo>
                  <a:cubicBezTo>
                    <a:pt x="308" y="0"/>
                    <a:pt x="69" y="213"/>
                    <a:pt x="48" y="495"/>
                  </a:cubicBezTo>
                  <a:cubicBezTo>
                    <a:pt x="0" y="804"/>
                    <a:pt x="226" y="1090"/>
                    <a:pt x="536" y="1126"/>
                  </a:cubicBezTo>
                  <a:cubicBezTo>
                    <a:pt x="558" y="1129"/>
                    <a:pt x="581" y="1130"/>
                    <a:pt x="603" y="1130"/>
                  </a:cubicBezTo>
                  <a:cubicBezTo>
                    <a:pt x="886" y="1130"/>
                    <a:pt x="1133" y="924"/>
                    <a:pt x="1155" y="626"/>
                  </a:cubicBezTo>
                  <a:cubicBezTo>
                    <a:pt x="1203" y="316"/>
                    <a:pt x="976" y="31"/>
                    <a:pt x="667" y="7"/>
                  </a:cubicBezTo>
                  <a:cubicBezTo>
                    <a:pt x="639" y="2"/>
                    <a:pt x="611" y="0"/>
                    <a:pt x="584" y="0"/>
                  </a:cubicBezTo>
                  <a:close/>
                </a:path>
              </a:pathLst>
            </a:custGeom>
            <a:solidFill>
              <a:srgbClr val="F6A4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3"/>
            <p:cNvSpPr/>
            <p:nvPr/>
          </p:nvSpPr>
          <p:spPr>
            <a:xfrm>
              <a:off x="1213587" y="4775689"/>
              <a:ext cx="440291" cy="32098"/>
            </a:xfrm>
            <a:custGeom>
              <a:rect b="b" l="l" r="r" t="t"/>
              <a:pathLst>
                <a:path extrusionOk="0" h="382" w="5240">
                  <a:moveTo>
                    <a:pt x="191" y="0"/>
                  </a:moveTo>
                  <a:cubicBezTo>
                    <a:pt x="84" y="0"/>
                    <a:pt x="0" y="83"/>
                    <a:pt x="0" y="191"/>
                  </a:cubicBezTo>
                  <a:cubicBezTo>
                    <a:pt x="0" y="298"/>
                    <a:pt x="84" y="381"/>
                    <a:pt x="191" y="381"/>
                  </a:cubicBezTo>
                  <a:lnTo>
                    <a:pt x="5025" y="381"/>
                  </a:lnTo>
                  <a:cubicBezTo>
                    <a:pt x="5132" y="381"/>
                    <a:pt x="5227" y="298"/>
                    <a:pt x="5227" y="191"/>
                  </a:cubicBezTo>
                  <a:cubicBezTo>
                    <a:pt x="5239" y="83"/>
                    <a:pt x="5144" y="0"/>
                    <a:pt x="50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3"/>
            <p:cNvSpPr/>
            <p:nvPr/>
          </p:nvSpPr>
          <p:spPr>
            <a:xfrm>
              <a:off x="1537768" y="4775689"/>
              <a:ext cx="281148" cy="32098"/>
            </a:xfrm>
            <a:custGeom>
              <a:rect b="b" l="l" r="r" t="t"/>
              <a:pathLst>
                <a:path extrusionOk="0" h="382" w="3346">
                  <a:moveTo>
                    <a:pt x="191" y="0"/>
                  </a:moveTo>
                  <a:cubicBezTo>
                    <a:pt x="83" y="0"/>
                    <a:pt x="0" y="83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3155" y="381"/>
                  </a:lnTo>
                  <a:cubicBezTo>
                    <a:pt x="3250" y="381"/>
                    <a:pt x="3346" y="298"/>
                    <a:pt x="3346" y="191"/>
                  </a:cubicBezTo>
                  <a:cubicBezTo>
                    <a:pt x="3346" y="83"/>
                    <a:pt x="3250" y="0"/>
                    <a:pt x="31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3"/>
            <p:cNvSpPr/>
            <p:nvPr/>
          </p:nvSpPr>
          <p:spPr>
            <a:xfrm>
              <a:off x="685301" y="4041286"/>
              <a:ext cx="935534" cy="611366"/>
            </a:xfrm>
            <a:custGeom>
              <a:rect b="b" l="l" r="r" t="t"/>
              <a:pathLst>
                <a:path extrusionOk="0" h="7276" w="11134">
                  <a:moveTo>
                    <a:pt x="465" y="1"/>
                  </a:moveTo>
                  <a:cubicBezTo>
                    <a:pt x="215" y="1"/>
                    <a:pt x="1" y="203"/>
                    <a:pt x="1" y="453"/>
                  </a:cubicBezTo>
                  <a:lnTo>
                    <a:pt x="1" y="6811"/>
                  </a:lnTo>
                  <a:cubicBezTo>
                    <a:pt x="1" y="7073"/>
                    <a:pt x="215" y="7276"/>
                    <a:pt x="465" y="7276"/>
                  </a:cubicBezTo>
                  <a:lnTo>
                    <a:pt x="10681" y="7276"/>
                  </a:lnTo>
                  <a:cubicBezTo>
                    <a:pt x="10931" y="7276"/>
                    <a:pt x="11133" y="7073"/>
                    <a:pt x="11133" y="6811"/>
                  </a:cubicBezTo>
                  <a:lnTo>
                    <a:pt x="11133" y="453"/>
                  </a:lnTo>
                  <a:cubicBezTo>
                    <a:pt x="11133" y="203"/>
                    <a:pt x="10931" y="1"/>
                    <a:pt x="10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53"/>
            <p:cNvSpPr/>
            <p:nvPr/>
          </p:nvSpPr>
          <p:spPr>
            <a:xfrm>
              <a:off x="910412" y="4310427"/>
              <a:ext cx="289214" cy="498268"/>
            </a:xfrm>
            <a:custGeom>
              <a:rect b="b" l="l" r="r" t="t"/>
              <a:pathLst>
                <a:path extrusionOk="0" h="5930" w="3442">
                  <a:moveTo>
                    <a:pt x="1465" y="1"/>
                  </a:moveTo>
                  <a:cubicBezTo>
                    <a:pt x="1346" y="1"/>
                    <a:pt x="1239" y="72"/>
                    <a:pt x="1227" y="191"/>
                  </a:cubicBezTo>
                  <a:lnTo>
                    <a:pt x="37" y="5632"/>
                  </a:lnTo>
                  <a:cubicBezTo>
                    <a:pt x="1" y="5787"/>
                    <a:pt x="120" y="5930"/>
                    <a:pt x="275" y="5930"/>
                  </a:cubicBezTo>
                  <a:lnTo>
                    <a:pt x="2073" y="5930"/>
                  </a:lnTo>
                  <a:cubicBezTo>
                    <a:pt x="2192" y="5930"/>
                    <a:pt x="2287" y="5859"/>
                    <a:pt x="2311" y="5739"/>
                  </a:cubicBezTo>
                  <a:lnTo>
                    <a:pt x="3418" y="298"/>
                  </a:lnTo>
                  <a:cubicBezTo>
                    <a:pt x="3442" y="132"/>
                    <a:pt x="3323" y="1"/>
                    <a:pt x="3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53"/>
            <p:cNvSpPr/>
            <p:nvPr/>
          </p:nvSpPr>
          <p:spPr>
            <a:xfrm>
              <a:off x="977467" y="4775689"/>
              <a:ext cx="282240" cy="32098"/>
            </a:xfrm>
            <a:custGeom>
              <a:rect b="b" l="l" r="r" t="t"/>
              <a:pathLst>
                <a:path extrusionOk="0" h="382" w="3359">
                  <a:moveTo>
                    <a:pt x="1" y="0"/>
                  </a:moveTo>
                  <a:lnTo>
                    <a:pt x="1" y="381"/>
                  </a:lnTo>
                  <a:lnTo>
                    <a:pt x="3156" y="381"/>
                  </a:lnTo>
                  <a:cubicBezTo>
                    <a:pt x="3251" y="381"/>
                    <a:pt x="3346" y="298"/>
                    <a:pt x="3346" y="191"/>
                  </a:cubicBezTo>
                  <a:cubicBezTo>
                    <a:pt x="3358" y="83"/>
                    <a:pt x="3275" y="0"/>
                    <a:pt x="3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4" name="Google Shape;1014;p53"/>
          <p:cNvSpPr/>
          <p:nvPr/>
        </p:nvSpPr>
        <p:spPr>
          <a:xfrm>
            <a:off x="305825" y="2713629"/>
            <a:ext cx="391801" cy="373396"/>
          </a:xfrm>
          <a:custGeom>
            <a:rect b="b" l="l" r="r" t="t"/>
            <a:pathLst>
              <a:path extrusionOk="0" fill="none" h="2191" w="2299">
                <a:moveTo>
                  <a:pt x="2120" y="0"/>
                </a:moveTo>
                <a:lnTo>
                  <a:pt x="179" y="0"/>
                </a:lnTo>
                <a:cubicBezTo>
                  <a:pt x="84" y="0"/>
                  <a:pt x="0" y="72"/>
                  <a:pt x="0" y="179"/>
                </a:cubicBezTo>
                <a:lnTo>
                  <a:pt x="0" y="1262"/>
                </a:lnTo>
                <a:cubicBezTo>
                  <a:pt x="0" y="1369"/>
                  <a:pt x="84" y="1441"/>
                  <a:pt x="179" y="1441"/>
                </a:cubicBezTo>
                <a:lnTo>
                  <a:pt x="977" y="1441"/>
                </a:lnTo>
                <a:lnTo>
                  <a:pt x="1632" y="2191"/>
                </a:lnTo>
                <a:lnTo>
                  <a:pt x="1632" y="1476"/>
                </a:lnTo>
                <a:lnTo>
                  <a:pt x="2120" y="1453"/>
                </a:lnTo>
                <a:cubicBezTo>
                  <a:pt x="2227" y="1453"/>
                  <a:pt x="2298" y="1369"/>
                  <a:pt x="2298" y="1274"/>
                </a:cubicBezTo>
                <a:lnTo>
                  <a:pt x="2298" y="179"/>
                </a:lnTo>
                <a:cubicBezTo>
                  <a:pt x="2298" y="72"/>
                  <a:pt x="2203" y="0"/>
                  <a:pt x="2120" y="0"/>
                </a:cubicBezTo>
                <a:close/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53"/>
          <p:cNvSpPr/>
          <p:nvPr/>
        </p:nvSpPr>
        <p:spPr>
          <a:xfrm>
            <a:off x="859138" y="896888"/>
            <a:ext cx="2343900" cy="98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53"/>
          <p:cNvSpPr/>
          <p:nvPr/>
        </p:nvSpPr>
        <p:spPr>
          <a:xfrm>
            <a:off x="2410250" y="1169900"/>
            <a:ext cx="437700" cy="437700"/>
          </a:xfrm>
          <a:prstGeom prst="ellipse">
            <a:avLst/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53"/>
          <p:cNvSpPr/>
          <p:nvPr/>
        </p:nvSpPr>
        <p:spPr>
          <a:xfrm>
            <a:off x="1214225" y="1169900"/>
            <a:ext cx="437700" cy="437700"/>
          </a:xfrm>
          <a:prstGeom prst="ellipse">
            <a:avLst/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53"/>
          <p:cNvSpPr/>
          <p:nvPr/>
        </p:nvSpPr>
        <p:spPr>
          <a:xfrm>
            <a:off x="1897935" y="1169902"/>
            <a:ext cx="357688" cy="357339"/>
          </a:xfrm>
          <a:custGeom>
            <a:rect b="b" l="l" r="r" t="t"/>
            <a:pathLst>
              <a:path extrusionOk="0" h="11253" w="11264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53"/>
          <p:cNvSpPr/>
          <p:nvPr/>
        </p:nvSpPr>
        <p:spPr>
          <a:xfrm>
            <a:off x="1812238" y="1169900"/>
            <a:ext cx="437700" cy="437700"/>
          </a:xfrm>
          <a:prstGeom prst="ellipse">
            <a:avLst/>
          </a:prstGeom>
          <a:noFill/>
          <a:ln cap="flat" cmpd="sng" w="9525">
            <a:solidFill>
              <a:srgbClr val="D59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4"/>
          <p:cNvSpPr txBox="1"/>
          <p:nvPr>
            <p:ph type="title"/>
          </p:nvPr>
        </p:nvSpPr>
        <p:spPr>
          <a:xfrm>
            <a:off x="1329675" y="999825"/>
            <a:ext cx="3858900" cy="10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grpSp>
        <p:nvGrpSpPr>
          <p:cNvPr id="1025" name="Google Shape;1025;p54"/>
          <p:cNvGrpSpPr/>
          <p:nvPr/>
        </p:nvGrpSpPr>
        <p:grpSpPr>
          <a:xfrm>
            <a:off x="4594703" y="1352375"/>
            <a:ext cx="3606659" cy="2949700"/>
            <a:chOff x="4594703" y="1352375"/>
            <a:chExt cx="3606659" cy="2949700"/>
          </a:xfrm>
        </p:grpSpPr>
        <p:sp>
          <p:nvSpPr>
            <p:cNvPr id="1026" name="Google Shape;1026;p54"/>
            <p:cNvSpPr/>
            <p:nvPr/>
          </p:nvSpPr>
          <p:spPr>
            <a:xfrm flipH="1">
              <a:off x="4594703" y="4145314"/>
              <a:ext cx="3606659" cy="102"/>
            </a:xfrm>
            <a:custGeom>
              <a:rect b="b" l="l" r="r" t="t"/>
              <a:pathLst>
                <a:path extrusionOk="0" fill="none" h="1" w="35362">
                  <a:moveTo>
                    <a:pt x="0" y="1"/>
                  </a:moveTo>
                  <a:lnTo>
                    <a:pt x="35362" y="1"/>
                  </a:lnTo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4"/>
            <p:cNvSpPr/>
            <p:nvPr/>
          </p:nvSpPr>
          <p:spPr>
            <a:xfrm flipH="1">
              <a:off x="5215236" y="4301973"/>
              <a:ext cx="1158533" cy="102"/>
            </a:xfrm>
            <a:custGeom>
              <a:rect b="b" l="l" r="r" t="t"/>
              <a:pathLst>
                <a:path extrusionOk="0" fill="none" h="1" w="11359">
                  <a:moveTo>
                    <a:pt x="0" y="1"/>
                  </a:moveTo>
                  <a:lnTo>
                    <a:pt x="11359" y="1"/>
                  </a:lnTo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54"/>
            <p:cNvSpPr/>
            <p:nvPr/>
          </p:nvSpPr>
          <p:spPr>
            <a:xfrm flipH="1">
              <a:off x="5560070" y="1578286"/>
              <a:ext cx="1269093" cy="2565927"/>
            </a:xfrm>
            <a:custGeom>
              <a:rect b="b" l="l" r="r" t="t"/>
              <a:pathLst>
                <a:path extrusionOk="0" h="25158" w="12443">
                  <a:moveTo>
                    <a:pt x="1786" y="0"/>
                  </a:moveTo>
                  <a:cubicBezTo>
                    <a:pt x="798" y="0"/>
                    <a:pt x="0" y="810"/>
                    <a:pt x="0" y="1786"/>
                  </a:cubicBezTo>
                  <a:lnTo>
                    <a:pt x="0" y="2084"/>
                  </a:lnTo>
                  <a:lnTo>
                    <a:pt x="0" y="23372"/>
                  </a:lnTo>
                  <a:cubicBezTo>
                    <a:pt x="0" y="24372"/>
                    <a:pt x="810" y="25158"/>
                    <a:pt x="1786" y="25158"/>
                  </a:cubicBezTo>
                  <a:lnTo>
                    <a:pt x="10645" y="25158"/>
                  </a:lnTo>
                  <a:cubicBezTo>
                    <a:pt x="11395" y="25158"/>
                    <a:pt x="12014" y="24705"/>
                    <a:pt x="12300" y="24074"/>
                  </a:cubicBezTo>
                  <a:cubicBezTo>
                    <a:pt x="12383" y="23848"/>
                    <a:pt x="12442" y="23610"/>
                    <a:pt x="12442" y="23372"/>
                  </a:cubicBezTo>
                  <a:lnTo>
                    <a:pt x="12442" y="23074"/>
                  </a:lnTo>
                  <a:lnTo>
                    <a:pt x="12431" y="23074"/>
                  </a:lnTo>
                  <a:lnTo>
                    <a:pt x="12431" y="2084"/>
                  </a:lnTo>
                  <a:lnTo>
                    <a:pt x="12431" y="1786"/>
                  </a:lnTo>
                  <a:cubicBezTo>
                    <a:pt x="12431" y="810"/>
                    <a:pt x="11633" y="0"/>
                    <a:pt x="10645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54"/>
            <p:cNvSpPr/>
            <p:nvPr/>
          </p:nvSpPr>
          <p:spPr>
            <a:xfrm flipH="1">
              <a:off x="6356736" y="1682624"/>
              <a:ext cx="32842" cy="34167"/>
            </a:xfrm>
            <a:custGeom>
              <a:rect b="b" l="l" r="r" t="t"/>
              <a:pathLst>
                <a:path extrusionOk="0" h="335" w="322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251" y="334"/>
                    <a:pt x="322" y="263"/>
                    <a:pt x="322" y="168"/>
                  </a:cubicBezTo>
                  <a:cubicBezTo>
                    <a:pt x="322" y="84"/>
                    <a:pt x="239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54"/>
            <p:cNvSpPr/>
            <p:nvPr/>
          </p:nvSpPr>
          <p:spPr>
            <a:xfrm flipH="1">
              <a:off x="5980282" y="1677830"/>
              <a:ext cx="334025" cy="43755"/>
            </a:xfrm>
            <a:custGeom>
              <a:rect b="b" l="l" r="r" t="t"/>
              <a:pathLst>
                <a:path extrusionOk="0" h="429" w="3275">
                  <a:moveTo>
                    <a:pt x="155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274"/>
                  </a:lnTo>
                  <a:cubicBezTo>
                    <a:pt x="1" y="369"/>
                    <a:pt x="72" y="429"/>
                    <a:pt x="155" y="429"/>
                  </a:cubicBezTo>
                  <a:lnTo>
                    <a:pt x="3132" y="429"/>
                  </a:lnTo>
                  <a:cubicBezTo>
                    <a:pt x="3215" y="429"/>
                    <a:pt x="3275" y="369"/>
                    <a:pt x="3275" y="274"/>
                  </a:cubicBezTo>
                  <a:lnTo>
                    <a:pt x="3275" y="143"/>
                  </a:lnTo>
                  <a:cubicBezTo>
                    <a:pt x="3275" y="48"/>
                    <a:pt x="3203" y="0"/>
                    <a:pt x="3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54"/>
            <p:cNvSpPr/>
            <p:nvPr/>
          </p:nvSpPr>
          <p:spPr>
            <a:xfrm flipH="1">
              <a:off x="6125927" y="3936435"/>
              <a:ext cx="139832" cy="139832"/>
            </a:xfrm>
            <a:custGeom>
              <a:rect b="b" l="l" r="r" t="t"/>
              <a:pathLst>
                <a:path extrusionOk="0" h="1371" w="1371">
                  <a:moveTo>
                    <a:pt x="680" y="1"/>
                  </a:moveTo>
                  <a:cubicBezTo>
                    <a:pt x="310" y="1"/>
                    <a:pt x="1" y="311"/>
                    <a:pt x="1" y="680"/>
                  </a:cubicBezTo>
                  <a:cubicBezTo>
                    <a:pt x="1" y="1049"/>
                    <a:pt x="310" y="1370"/>
                    <a:pt x="680" y="1370"/>
                  </a:cubicBezTo>
                  <a:cubicBezTo>
                    <a:pt x="1061" y="1370"/>
                    <a:pt x="1370" y="1049"/>
                    <a:pt x="1370" y="680"/>
                  </a:cubicBezTo>
                  <a:cubicBezTo>
                    <a:pt x="1370" y="299"/>
                    <a:pt x="1072" y="1"/>
                    <a:pt x="680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54"/>
            <p:cNvSpPr/>
            <p:nvPr/>
          </p:nvSpPr>
          <p:spPr>
            <a:xfrm flipH="1">
              <a:off x="5628099" y="1806544"/>
              <a:ext cx="1134259" cy="2077791"/>
            </a:xfrm>
            <a:custGeom>
              <a:rect b="b" l="l" r="r" t="t"/>
              <a:pathLst>
                <a:path extrusionOk="0" h="20372" w="11121">
                  <a:moveTo>
                    <a:pt x="0" y="0"/>
                  </a:moveTo>
                  <a:lnTo>
                    <a:pt x="0" y="20372"/>
                  </a:lnTo>
                  <a:lnTo>
                    <a:pt x="11121" y="20372"/>
                  </a:lnTo>
                  <a:lnTo>
                    <a:pt x="11121" y="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54"/>
            <p:cNvSpPr/>
            <p:nvPr/>
          </p:nvSpPr>
          <p:spPr>
            <a:xfrm flipH="1">
              <a:off x="6615387" y="1886709"/>
              <a:ext cx="60788" cy="60788"/>
            </a:xfrm>
            <a:custGeom>
              <a:rect b="b" l="l" r="r" t="t"/>
              <a:pathLst>
                <a:path extrusionOk="0" h="596" w="596">
                  <a:moveTo>
                    <a:pt x="298" y="0"/>
                  </a:moveTo>
                  <a:cubicBezTo>
                    <a:pt x="143" y="0"/>
                    <a:pt x="1" y="131"/>
                    <a:pt x="1" y="298"/>
                  </a:cubicBezTo>
                  <a:cubicBezTo>
                    <a:pt x="1" y="465"/>
                    <a:pt x="143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54"/>
            <p:cNvSpPr/>
            <p:nvPr/>
          </p:nvSpPr>
          <p:spPr>
            <a:xfrm flipH="1">
              <a:off x="6515741" y="1886709"/>
              <a:ext cx="60890" cy="60788"/>
            </a:xfrm>
            <a:custGeom>
              <a:rect b="b" l="l" r="r" t="t"/>
              <a:pathLst>
                <a:path extrusionOk="0" h="596" w="597">
                  <a:moveTo>
                    <a:pt x="299" y="0"/>
                  </a:moveTo>
                  <a:cubicBezTo>
                    <a:pt x="132" y="0"/>
                    <a:pt x="1" y="131"/>
                    <a:pt x="1" y="298"/>
                  </a:cubicBezTo>
                  <a:cubicBezTo>
                    <a:pt x="1" y="465"/>
                    <a:pt x="132" y="596"/>
                    <a:pt x="299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9" y="0"/>
                  </a:cubicBezTo>
                  <a:close/>
                </a:path>
              </a:pathLst>
            </a:custGeom>
            <a:solidFill>
              <a:srgbClr val="FB73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54"/>
            <p:cNvSpPr/>
            <p:nvPr/>
          </p:nvSpPr>
          <p:spPr>
            <a:xfrm flipH="1">
              <a:off x="6416197" y="1886709"/>
              <a:ext cx="60788" cy="60788"/>
            </a:xfrm>
            <a:custGeom>
              <a:rect b="b" l="l" r="r" t="t"/>
              <a:pathLst>
                <a:path extrusionOk="0" fill="none" h="596" w="596">
                  <a:moveTo>
                    <a:pt x="596" y="298"/>
                  </a:moveTo>
                  <a:cubicBezTo>
                    <a:pt x="596" y="465"/>
                    <a:pt x="465" y="596"/>
                    <a:pt x="298" y="596"/>
                  </a:cubicBezTo>
                  <a:cubicBezTo>
                    <a:pt x="131" y="596"/>
                    <a:pt x="0" y="465"/>
                    <a:pt x="0" y="298"/>
                  </a:cubicBezTo>
                  <a:cubicBezTo>
                    <a:pt x="0" y="131"/>
                    <a:pt x="131" y="0"/>
                    <a:pt x="298" y="0"/>
                  </a:cubicBezTo>
                  <a:cubicBezTo>
                    <a:pt x="465" y="0"/>
                    <a:pt x="596" y="131"/>
                    <a:pt x="596" y="298"/>
                  </a:cubicBezTo>
                  <a:close/>
                </a:path>
              </a:pathLst>
            </a:custGeom>
            <a:noFill/>
            <a:ln cap="flat" cmpd="sng" w="1200">
              <a:solidFill>
                <a:srgbClr val="E1B2B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54"/>
            <p:cNvSpPr/>
            <p:nvPr/>
          </p:nvSpPr>
          <p:spPr>
            <a:xfrm flipH="1">
              <a:off x="5720403" y="2079779"/>
              <a:ext cx="960667" cy="646122"/>
            </a:xfrm>
            <a:custGeom>
              <a:rect b="b" l="l" r="r" t="t"/>
              <a:pathLst>
                <a:path extrusionOk="0" h="6335" w="9419">
                  <a:moveTo>
                    <a:pt x="275" y="0"/>
                  </a:moveTo>
                  <a:cubicBezTo>
                    <a:pt x="132" y="0"/>
                    <a:pt x="1" y="119"/>
                    <a:pt x="1" y="286"/>
                  </a:cubicBezTo>
                  <a:lnTo>
                    <a:pt x="1" y="6061"/>
                  </a:lnTo>
                  <a:cubicBezTo>
                    <a:pt x="1" y="6203"/>
                    <a:pt x="120" y="6334"/>
                    <a:pt x="275" y="6334"/>
                  </a:cubicBezTo>
                  <a:lnTo>
                    <a:pt x="9133" y="6334"/>
                  </a:lnTo>
                  <a:cubicBezTo>
                    <a:pt x="9288" y="6334"/>
                    <a:pt x="9419" y="6215"/>
                    <a:pt x="9419" y="6061"/>
                  </a:cubicBezTo>
                  <a:lnTo>
                    <a:pt x="9419" y="286"/>
                  </a:lnTo>
                  <a:cubicBezTo>
                    <a:pt x="9419" y="131"/>
                    <a:pt x="9300" y="0"/>
                    <a:pt x="91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54"/>
            <p:cNvSpPr/>
            <p:nvPr/>
          </p:nvSpPr>
          <p:spPr>
            <a:xfrm flipH="1">
              <a:off x="6081050" y="2317726"/>
              <a:ext cx="269668" cy="244272"/>
            </a:xfrm>
            <a:custGeom>
              <a:rect b="b" l="l" r="r" t="t"/>
              <a:pathLst>
                <a:path extrusionOk="0" fill="none" h="2395" w="2644">
                  <a:moveTo>
                    <a:pt x="191" y="1"/>
                  </a:moveTo>
                  <a:lnTo>
                    <a:pt x="2453" y="1"/>
                  </a:lnTo>
                  <a:lnTo>
                    <a:pt x="2644" y="2394"/>
                  </a:lnTo>
                  <a:lnTo>
                    <a:pt x="0" y="2394"/>
                  </a:lnTo>
                  <a:close/>
                </a:path>
              </a:pathLst>
            </a:custGeom>
            <a:solidFill>
              <a:schemeClr val="lt1"/>
            </a:solidFill>
            <a:ln cap="flat" cmpd="sng" w="297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54"/>
            <p:cNvSpPr/>
            <p:nvPr/>
          </p:nvSpPr>
          <p:spPr>
            <a:xfrm flipH="1">
              <a:off x="6153873" y="2200027"/>
              <a:ext cx="117903" cy="185830"/>
            </a:xfrm>
            <a:custGeom>
              <a:rect b="b" l="l" r="r" t="t"/>
              <a:pathLst>
                <a:path extrusionOk="0" fill="none" h="1822" w="1156">
                  <a:moveTo>
                    <a:pt x="0" y="1822"/>
                  </a:moveTo>
                  <a:lnTo>
                    <a:pt x="0" y="572"/>
                  </a:lnTo>
                  <a:cubicBezTo>
                    <a:pt x="0" y="250"/>
                    <a:pt x="274" y="0"/>
                    <a:pt x="584" y="0"/>
                  </a:cubicBezTo>
                  <a:lnTo>
                    <a:pt x="584" y="0"/>
                  </a:lnTo>
                  <a:cubicBezTo>
                    <a:pt x="905" y="0"/>
                    <a:pt x="1155" y="262"/>
                    <a:pt x="1155" y="572"/>
                  </a:cubicBezTo>
                  <a:lnTo>
                    <a:pt x="1155" y="1822"/>
                  </a:lnTo>
                </a:path>
              </a:pathLst>
            </a:custGeom>
            <a:solidFill>
              <a:schemeClr val="lt1"/>
            </a:solidFill>
            <a:ln cap="flat" cmpd="sng" w="297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54"/>
            <p:cNvSpPr/>
            <p:nvPr/>
          </p:nvSpPr>
          <p:spPr>
            <a:xfrm flipH="1">
              <a:off x="5731316" y="2852060"/>
              <a:ext cx="942411" cy="887845"/>
            </a:xfrm>
            <a:custGeom>
              <a:rect b="b" l="l" r="r" t="t"/>
              <a:pathLst>
                <a:path extrusionOk="0" fill="none" h="8705" w="9240">
                  <a:moveTo>
                    <a:pt x="8942" y="8704"/>
                  </a:moveTo>
                  <a:lnTo>
                    <a:pt x="286" y="8704"/>
                  </a:lnTo>
                  <a:cubicBezTo>
                    <a:pt x="119" y="8704"/>
                    <a:pt x="0" y="8573"/>
                    <a:pt x="0" y="8430"/>
                  </a:cubicBezTo>
                  <a:lnTo>
                    <a:pt x="0" y="286"/>
                  </a:lnTo>
                  <a:cubicBezTo>
                    <a:pt x="0" y="120"/>
                    <a:pt x="131" y="1"/>
                    <a:pt x="286" y="1"/>
                  </a:cubicBezTo>
                  <a:lnTo>
                    <a:pt x="8942" y="1"/>
                  </a:lnTo>
                  <a:cubicBezTo>
                    <a:pt x="9109" y="1"/>
                    <a:pt x="9228" y="132"/>
                    <a:pt x="9228" y="286"/>
                  </a:cubicBezTo>
                  <a:lnTo>
                    <a:pt x="9228" y="8430"/>
                  </a:lnTo>
                  <a:cubicBezTo>
                    <a:pt x="9240" y="8573"/>
                    <a:pt x="9109" y="8704"/>
                    <a:pt x="8942" y="8704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54"/>
            <p:cNvSpPr/>
            <p:nvPr/>
          </p:nvSpPr>
          <p:spPr>
            <a:xfrm flipH="1">
              <a:off x="6452608" y="2977204"/>
              <a:ext cx="105766" cy="100871"/>
            </a:xfrm>
            <a:custGeom>
              <a:rect b="b" l="l" r="r" t="t"/>
              <a:pathLst>
                <a:path extrusionOk="0" h="989" w="1037">
                  <a:moveTo>
                    <a:pt x="524" y="0"/>
                  </a:moveTo>
                  <a:lnTo>
                    <a:pt x="358" y="321"/>
                  </a:lnTo>
                  <a:lnTo>
                    <a:pt x="1" y="381"/>
                  </a:lnTo>
                  <a:lnTo>
                    <a:pt x="251" y="631"/>
                  </a:lnTo>
                  <a:lnTo>
                    <a:pt x="191" y="988"/>
                  </a:lnTo>
                  <a:lnTo>
                    <a:pt x="191" y="988"/>
                  </a:lnTo>
                  <a:lnTo>
                    <a:pt x="524" y="810"/>
                  </a:lnTo>
                  <a:lnTo>
                    <a:pt x="834" y="988"/>
                  </a:lnTo>
                  <a:lnTo>
                    <a:pt x="774" y="631"/>
                  </a:lnTo>
                  <a:lnTo>
                    <a:pt x="1036" y="381"/>
                  </a:lnTo>
                  <a:lnTo>
                    <a:pt x="679" y="321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54"/>
            <p:cNvSpPr/>
            <p:nvPr/>
          </p:nvSpPr>
          <p:spPr>
            <a:xfrm flipH="1">
              <a:off x="6304516" y="2977204"/>
              <a:ext cx="106888" cy="100871"/>
            </a:xfrm>
            <a:custGeom>
              <a:rect b="b" l="l" r="r" t="t"/>
              <a:pathLst>
                <a:path extrusionOk="0" h="989" w="1048">
                  <a:moveTo>
                    <a:pt x="524" y="0"/>
                  </a:moveTo>
                  <a:lnTo>
                    <a:pt x="357" y="321"/>
                  </a:lnTo>
                  <a:lnTo>
                    <a:pt x="0" y="381"/>
                  </a:lnTo>
                  <a:lnTo>
                    <a:pt x="250" y="631"/>
                  </a:lnTo>
                  <a:lnTo>
                    <a:pt x="191" y="988"/>
                  </a:lnTo>
                  <a:lnTo>
                    <a:pt x="191" y="988"/>
                  </a:lnTo>
                  <a:lnTo>
                    <a:pt x="524" y="810"/>
                  </a:lnTo>
                  <a:lnTo>
                    <a:pt x="834" y="988"/>
                  </a:lnTo>
                  <a:lnTo>
                    <a:pt x="774" y="631"/>
                  </a:lnTo>
                  <a:lnTo>
                    <a:pt x="1048" y="381"/>
                  </a:lnTo>
                  <a:lnTo>
                    <a:pt x="691" y="321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54"/>
            <p:cNvSpPr/>
            <p:nvPr/>
          </p:nvSpPr>
          <p:spPr>
            <a:xfrm flipH="1">
              <a:off x="6157545" y="2977204"/>
              <a:ext cx="106990" cy="100871"/>
            </a:xfrm>
            <a:custGeom>
              <a:rect b="b" l="l" r="r" t="t"/>
              <a:pathLst>
                <a:path extrusionOk="0" h="989" w="1049">
                  <a:moveTo>
                    <a:pt x="525" y="0"/>
                  </a:moveTo>
                  <a:lnTo>
                    <a:pt x="358" y="321"/>
                  </a:lnTo>
                  <a:lnTo>
                    <a:pt x="1" y="381"/>
                  </a:lnTo>
                  <a:lnTo>
                    <a:pt x="263" y="631"/>
                  </a:lnTo>
                  <a:lnTo>
                    <a:pt x="203" y="988"/>
                  </a:lnTo>
                  <a:lnTo>
                    <a:pt x="203" y="988"/>
                  </a:lnTo>
                  <a:lnTo>
                    <a:pt x="525" y="810"/>
                  </a:lnTo>
                  <a:lnTo>
                    <a:pt x="834" y="988"/>
                  </a:lnTo>
                  <a:lnTo>
                    <a:pt x="775" y="631"/>
                  </a:lnTo>
                  <a:lnTo>
                    <a:pt x="1049" y="381"/>
                  </a:lnTo>
                  <a:lnTo>
                    <a:pt x="679" y="321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54"/>
            <p:cNvSpPr/>
            <p:nvPr/>
          </p:nvSpPr>
          <p:spPr>
            <a:xfrm flipH="1">
              <a:off x="6010575" y="2977204"/>
              <a:ext cx="105766" cy="100871"/>
            </a:xfrm>
            <a:custGeom>
              <a:rect b="b" l="l" r="r" t="t"/>
              <a:pathLst>
                <a:path extrusionOk="0" h="989" w="1037">
                  <a:moveTo>
                    <a:pt x="512" y="0"/>
                  </a:moveTo>
                  <a:lnTo>
                    <a:pt x="346" y="321"/>
                  </a:lnTo>
                  <a:lnTo>
                    <a:pt x="0" y="381"/>
                  </a:lnTo>
                  <a:lnTo>
                    <a:pt x="250" y="631"/>
                  </a:lnTo>
                  <a:lnTo>
                    <a:pt x="191" y="988"/>
                  </a:lnTo>
                  <a:lnTo>
                    <a:pt x="191" y="988"/>
                  </a:lnTo>
                  <a:lnTo>
                    <a:pt x="512" y="810"/>
                  </a:lnTo>
                  <a:lnTo>
                    <a:pt x="834" y="988"/>
                  </a:lnTo>
                  <a:lnTo>
                    <a:pt x="774" y="631"/>
                  </a:lnTo>
                  <a:lnTo>
                    <a:pt x="1036" y="381"/>
                  </a:lnTo>
                  <a:lnTo>
                    <a:pt x="667" y="321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54"/>
            <p:cNvSpPr/>
            <p:nvPr/>
          </p:nvSpPr>
          <p:spPr>
            <a:xfrm flipH="1">
              <a:off x="5864930" y="2977204"/>
              <a:ext cx="104440" cy="100871"/>
            </a:xfrm>
            <a:custGeom>
              <a:rect b="b" l="l" r="r" t="t"/>
              <a:pathLst>
                <a:path extrusionOk="0" h="989" w="1024">
                  <a:moveTo>
                    <a:pt x="500" y="0"/>
                  </a:moveTo>
                  <a:lnTo>
                    <a:pt x="357" y="321"/>
                  </a:lnTo>
                  <a:lnTo>
                    <a:pt x="0" y="381"/>
                  </a:lnTo>
                  <a:lnTo>
                    <a:pt x="250" y="631"/>
                  </a:lnTo>
                  <a:lnTo>
                    <a:pt x="191" y="988"/>
                  </a:lnTo>
                  <a:lnTo>
                    <a:pt x="191" y="988"/>
                  </a:lnTo>
                  <a:lnTo>
                    <a:pt x="500" y="810"/>
                  </a:lnTo>
                  <a:lnTo>
                    <a:pt x="833" y="988"/>
                  </a:lnTo>
                  <a:lnTo>
                    <a:pt x="774" y="631"/>
                  </a:lnTo>
                  <a:lnTo>
                    <a:pt x="1024" y="381"/>
                  </a:lnTo>
                  <a:lnTo>
                    <a:pt x="667" y="321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54"/>
            <p:cNvSpPr/>
            <p:nvPr/>
          </p:nvSpPr>
          <p:spPr>
            <a:xfrm flipH="1">
              <a:off x="5845446" y="3434942"/>
              <a:ext cx="731184" cy="167676"/>
            </a:xfrm>
            <a:custGeom>
              <a:rect b="b" l="l" r="r" t="t"/>
              <a:pathLst>
                <a:path extrusionOk="0" fill="none" h="1644" w="7169">
                  <a:moveTo>
                    <a:pt x="6347" y="1644"/>
                  </a:moveTo>
                  <a:lnTo>
                    <a:pt x="822" y="1644"/>
                  </a:lnTo>
                  <a:cubicBezTo>
                    <a:pt x="370" y="1644"/>
                    <a:pt x="1" y="1287"/>
                    <a:pt x="1" y="822"/>
                  </a:cubicBezTo>
                  <a:lnTo>
                    <a:pt x="1" y="822"/>
                  </a:lnTo>
                  <a:cubicBezTo>
                    <a:pt x="1" y="370"/>
                    <a:pt x="358" y="1"/>
                    <a:pt x="822" y="1"/>
                  </a:cubicBezTo>
                  <a:lnTo>
                    <a:pt x="6347" y="1"/>
                  </a:lnTo>
                  <a:cubicBezTo>
                    <a:pt x="6799" y="1"/>
                    <a:pt x="7168" y="358"/>
                    <a:pt x="7168" y="822"/>
                  </a:cubicBezTo>
                  <a:lnTo>
                    <a:pt x="7168" y="822"/>
                  </a:lnTo>
                  <a:cubicBezTo>
                    <a:pt x="7157" y="1263"/>
                    <a:pt x="6799" y="1644"/>
                    <a:pt x="6347" y="1644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54"/>
            <p:cNvSpPr/>
            <p:nvPr/>
          </p:nvSpPr>
          <p:spPr>
            <a:xfrm flipH="1">
              <a:off x="5846670" y="3204237"/>
              <a:ext cx="729960" cy="102"/>
            </a:xfrm>
            <a:custGeom>
              <a:rect b="b" l="l" r="r" t="t"/>
              <a:pathLst>
                <a:path extrusionOk="0" fill="none" h="1" w="7157">
                  <a:moveTo>
                    <a:pt x="1" y="0"/>
                  </a:moveTo>
                  <a:lnTo>
                    <a:pt x="7157" y="0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54"/>
            <p:cNvSpPr/>
            <p:nvPr/>
          </p:nvSpPr>
          <p:spPr>
            <a:xfrm flipH="1">
              <a:off x="6203644" y="3319590"/>
              <a:ext cx="372987" cy="102"/>
            </a:xfrm>
            <a:custGeom>
              <a:rect b="b" l="l" r="r" t="t"/>
              <a:pathLst>
                <a:path extrusionOk="0" fill="none" h="1" w="3657">
                  <a:moveTo>
                    <a:pt x="1" y="1"/>
                  </a:moveTo>
                  <a:lnTo>
                    <a:pt x="3656" y="1"/>
                  </a:lnTo>
                </a:path>
              </a:pathLst>
            </a:custGeom>
            <a:noFill/>
            <a:ln cap="flat" cmpd="sng" w="9525">
              <a:solidFill>
                <a:schemeClr val="lt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54"/>
            <p:cNvSpPr/>
            <p:nvPr/>
          </p:nvSpPr>
          <p:spPr>
            <a:xfrm flipH="1">
              <a:off x="7681508" y="1774926"/>
              <a:ext cx="270892" cy="273340"/>
            </a:xfrm>
            <a:custGeom>
              <a:rect b="b" l="l" r="r" t="t"/>
              <a:pathLst>
                <a:path extrusionOk="0" h="2680" w="2656">
                  <a:moveTo>
                    <a:pt x="0" y="1"/>
                  </a:moveTo>
                  <a:lnTo>
                    <a:pt x="0" y="2680"/>
                  </a:lnTo>
                  <a:lnTo>
                    <a:pt x="2655" y="2680"/>
                  </a:lnTo>
                  <a:lnTo>
                    <a:pt x="2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54"/>
            <p:cNvSpPr/>
            <p:nvPr/>
          </p:nvSpPr>
          <p:spPr>
            <a:xfrm flipH="1">
              <a:off x="7681509" y="2005733"/>
              <a:ext cx="82716" cy="93527"/>
            </a:xfrm>
            <a:custGeom>
              <a:rect b="b" l="l" r="r" t="t"/>
              <a:pathLst>
                <a:path extrusionOk="0" h="917" w="811">
                  <a:moveTo>
                    <a:pt x="1" y="0"/>
                  </a:moveTo>
                  <a:lnTo>
                    <a:pt x="810" y="917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54"/>
            <p:cNvSpPr/>
            <p:nvPr/>
          </p:nvSpPr>
          <p:spPr>
            <a:xfrm flipH="1">
              <a:off x="7745865" y="1864475"/>
              <a:ext cx="145849" cy="103216"/>
            </a:xfrm>
            <a:custGeom>
              <a:rect b="b" l="l" r="r" t="t"/>
              <a:pathLst>
                <a:path extrusionOk="0" h="1012" w="1430">
                  <a:moveTo>
                    <a:pt x="387" y="1"/>
                  </a:moveTo>
                  <a:cubicBezTo>
                    <a:pt x="298" y="1"/>
                    <a:pt x="209" y="34"/>
                    <a:pt x="143" y="99"/>
                  </a:cubicBezTo>
                  <a:cubicBezTo>
                    <a:pt x="0" y="230"/>
                    <a:pt x="0" y="456"/>
                    <a:pt x="143" y="587"/>
                  </a:cubicBezTo>
                  <a:lnTo>
                    <a:pt x="465" y="921"/>
                  </a:lnTo>
                  <a:cubicBezTo>
                    <a:pt x="524" y="980"/>
                    <a:pt x="584" y="1004"/>
                    <a:pt x="655" y="1004"/>
                  </a:cubicBezTo>
                  <a:cubicBezTo>
                    <a:pt x="677" y="1009"/>
                    <a:pt x="699" y="1011"/>
                    <a:pt x="721" y="1011"/>
                  </a:cubicBezTo>
                  <a:cubicBezTo>
                    <a:pt x="808" y="1011"/>
                    <a:pt x="896" y="973"/>
                    <a:pt x="953" y="897"/>
                  </a:cubicBezTo>
                  <a:lnTo>
                    <a:pt x="1286" y="564"/>
                  </a:lnTo>
                  <a:cubicBezTo>
                    <a:pt x="1429" y="456"/>
                    <a:pt x="1429" y="230"/>
                    <a:pt x="1298" y="99"/>
                  </a:cubicBezTo>
                  <a:cubicBezTo>
                    <a:pt x="1233" y="34"/>
                    <a:pt x="1143" y="1"/>
                    <a:pt x="1054" y="1"/>
                  </a:cubicBezTo>
                  <a:cubicBezTo>
                    <a:pt x="965" y="1"/>
                    <a:pt x="876" y="34"/>
                    <a:pt x="810" y="99"/>
                  </a:cubicBezTo>
                  <a:lnTo>
                    <a:pt x="715" y="194"/>
                  </a:lnTo>
                  <a:lnTo>
                    <a:pt x="631" y="99"/>
                  </a:lnTo>
                  <a:cubicBezTo>
                    <a:pt x="566" y="34"/>
                    <a:pt x="477" y="1"/>
                    <a:pt x="3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1" name="Google Shape;1051;p54"/>
            <p:cNvGrpSpPr/>
            <p:nvPr/>
          </p:nvGrpSpPr>
          <p:grpSpPr>
            <a:xfrm>
              <a:off x="4881216" y="2703968"/>
              <a:ext cx="421535" cy="421433"/>
              <a:chOff x="4881216" y="2703968"/>
              <a:chExt cx="421535" cy="421433"/>
            </a:xfrm>
          </p:grpSpPr>
          <p:sp>
            <p:nvSpPr>
              <p:cNvPr id="1052" name="Google Shape;1052;p54"/>
              <p:cNvSpPr/>
              <p:nvPr/>
            </p:nvSpPr>
            <p:spPr>
              <a:xfrm flipH="1">
                <a:off x="4881216" y="2703968"/>
                <a:ext cx="421535" cy="421433"/>
              </a:xfrm>
              <a:custGeom>
                <a:rect b="b" l="l" r="r" t="t"/>
                <a:pathLst>
                  <a:path extrusionOk="0" h="4132" w="4133">
                    <a:moveTo>
                      <a:pt x="2060" y="0"/>
                    </a:moveTo>
                    <a:cubicBezTo>
                      <a:pt x="917" y="0"/>
                      <a:pt x="1" y="917"/>
                      <a:pt x="1" y="2060"/>
                    </a:cubicBezTo>
                    <a:cubicBezTo>
                      <a:pt x="1" y="3203"/>
                      <a:pt x="917" y="4132"/>
                      <a:pt x="2060" y="4132"/>
                    </a:cubicBezTo>
                    <a:cubicBezTo>
                      <a:pt x="3203" y="4132"/>
                      <a:pt x="4132" y="3203"/>
                      <a:pt x="4132" y="2060"/>
                    </a:cubicBezTo>
                    <a:cubicBezTo>
                      <a:pt x="4132" y="917"/>
                      <a:pt x="3203" y="0"/>
                      <a:pt x="206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54"/>
              <p:cNvSpPr/>
              <p:nvPr/>
            </p:nvSpPr>
            <p:spPr>
              <a:xfrm flipH="1">
                <a:off x="4984536" y="2795863"/>
                <a:ext cx="144523" cy="193072"/>
              </a:xfrm>
              <a:custGeom>
                <a:rect b="b" l="l" r="r" t="t"/>
                <a:pathLst>
                  <a:path extrusionOk="0" h="1893" w="1417">
                    <a:moveTo>
                      <a:pt x="535" y="0"/>
                    </a:moveTo>
                    <a:cubicBezTo>
                      <a:pt x="515" y="0"/>
                      <a:pt x="495" y="5"/>
                      <a:pt x="476" y="16"/>
                    </a:cubicBezTo>
                    <a:cubicBezTo>
                      <a:pt x="405" y="64"/>
                      <a:pt x="441" y="159"/>
                      <a:pt x="441" y="242"/>
                    </a:cubicBezTo>
                    <a:cubicBezTo>
                      <a:pt x="453" y="540"/>
                      <a:pt x="286" y="814"/>
                      <a:pt x="36" y="956"/>
                    </a:cubicBezTo>
                    <a:cubicBezTo>
                      <a:pt x="0" y="956"/>
                      <a:pt x="24" y="1576"/>
                      <a:pt x="24" y="1885"/>
                    </a:cubicBezTo>
                    <a:cubicBezTo>
                      <a:pt x="228" y="1885"/>
                      <a:pt x="432" y="1893"/>
                      <a:pt x="632" y="1893"/>
                    </a:cubicBezTo>
                    <a:cubicBezTo>
                      <a:pt x="782" y="1893"/>
                      <a:pt x="929" y="1889"/>
                      <a:pt x="1072" y="1873"/>
                    </a:cubicBezTo>
                    <a:cubicBezTo>
                      <a:pt x="1179" y="1873"/>
                      <a:pt x="1274" y="1695"/>
                      <a:pt x="1155" y="1647"/>
                    </a:cubicBezTo>
                    <a:cubicBezTo>
                      <a:pt x="1215" y="1623"/>
                      <a:pt x="1250" y="1588"/>
                      <a:pt x="1286" y="1540"/>
                    </a:cubicBezTo>
                    <a:cubicBezTo>
                      <a:pt x="1297" y="1483"/>
                      <a:pt x="1287" y="1404"/>
                      <a:pt x="1234" y="1387"/>
                    </a:cubicBezTo>
                    <a:lnTo>
                      <a:pt x="1234" y="1387"/>
                    </a:lnTo>
                    <a:cubicBezTo>
                      <a:pt x="1241" y="1389"/>
                      <a:pt x="1248" y="1389"/>
                      <a:pt x="1254" y="1389"/>
                    </a:cubicBezTo>
                    <a:cubicBezTo>
                      <a:pt x="1354" y="1389"/>
                      <a:pt x="1397" y="1214"/>
                      <a:pt x="1298" y="1159"/>
                    </a:cubicBezTo>
                    <a:cubicBezTo>
                      <a:pt x="1346" y="1123"/>
                      <a:pt x="1393" y="1052"/>
                      <a:pt x="1405" y="992"/>
                    </a:cubicBezTo>
                    <a:cubicBezTo>
                      <a:pt x="1417" y="945"/>
                      <a:pt x="1393" y="849"/>
                      <a:pt x="1334" y="814"/>
                    </a:cubicBezTo>
                    <a:cubicBezTo>
                      <a:pt x="1286" y="802"/>
                      <a:pt x="1238" y="802"/>
                      <a:pt x="1191" y="802"/>
                    </a:cubicBezTo>
                    <a:lnTo>
                      <a:pt x="750" y="802"/>
                    </a:lnTo>
                    <a:cubicBezTo>
                      <a:pt x="798" y="564"/>
                      <a:pt x="810" y="314"/>
                      <a:pt x="691" y="99"/>
                    </a:cubicBezTo>
                    <a:cubicBezTo>
                      <a:pt x="663" y="53"/>
                      <a:pt x="600" y="0"/>
                      <a:pt x="5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54"/>
              <p:cNvSpPr/>
              <p:nvPr/>
            </p:nvSpPr>
            <p:spPr>
              <a:xfrm flipH="1">
                <a:off x="5142318" y="2893367"/>
                <a:ext cx="54770" cy="96077"/>
              </a:xfrm>
              <a:custGeom>
                <a:rect b="b" l="l" r="r" t="t"/>
                <a:pathLst>
                  <a:path extrusionOk="0" h="942" w="537">
                    <a:moveTo>
                      <a:pt x="0" y="0"/>
                    </a:moveTo>
                    <a:lnTo>
                      <a:pt x="0" y="941"/>
                    </a:lnTo>
                    <a:lnTo>
                      <a:pt x="536" y="941"/>
                    </a:lnTo>
                    <a:lnTo>
                      <a:pt x="53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5" name="Google Shape;1055;p54"/>
            <p:cNvSpPr/>
            <p:nvPr/>
          </p:nvSpPr>
          <p:spPr>
            <a:xfrm flipH="1">
              <a:off x="7941384" y="2565463"/>
              <a:ext cx="100871" cy="99749"/>
            </a:xfrm>
            <a:custGeom>
              <a:rect b="b" l="l" r="r" t="t"/>
              <a:pathLst>
                <a:path extrusionOk="0" fill="none" h="978" w="989">
                  <a:moveTo>
                    <a:pt x="988" y="489"/>
                  </a:moveTo>
                  <a:cubicBezTo>
                    <a:pt x="988" y="763"/>
                    <a:pt x="762" y="977"/>
                    <a:pt x="500" y="977"/>
                  </a:cubicBezTo>
                  <a:cubicBezTo>
                    <a:pt x="226" y="977"/>
                    <a:pt x="0" y="763"/>
                    <a:pt x="0" y="489"/>
                  </a:cubicBezTo>
                  <a:cubicBezTo>
                    <a:pt x="0" y="227"/>
                    <a:pt x="226" y="1"/>
                    <a:pt x="500" y="1"/>
                  </a:cubicBezTo>
                  <a:cubicBezTo>
                    <a:pt x="762" y="1"/>
                    <a:pt x="988" y="227"/>
                    <a:pt x="988" y="489"/>
                  </a:cubicBez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54"/>
            <p:cNvSpPr/>
            <p:nvPr/>
          </p:nvSpPr>
          <p:spPr>
            <a:xfrm flipH="1">
              <a:off x="4980864" y="3433718"/>
              <a:ext cx="72925" cy="73027"/>
            </a:xfrm>
            <a:custGeom>
              <a:rect b="b" l="l" r="r" t="t"/>
              <a:pathLst>
                <a:path extrusionOk="0" fill="none" h="716" w="715">
                  <a:moveTo>
                    <a:pt x="715" y="358"/>
                  </a:moveTo>
                  <a:cubicBezTo>
                    <a:pt x="715" y="548"/>
                    <a:pt x="548" y="715"/>
                    <a:pt x="358" y="715"/>
                  </a:cubicBezTo>
                  <a:cubicBezTo>
                    <a:pt x="155" y="715"/>
                    <a:pt x="0" y="548"/>
                    <a:pt x="0" y="358"/>
                  </a:cubicBezTo>
                  <a:cubicBezTo>
                    <a:pt x="0" y="167"/>
                    <a:pt x="155" y="1"/>
                    <a:pt x="358" y="1"/>
                  </a:cubicBezTo>
                  <a:cubicBezTo>
                    <a:pt x="548" y="1"/>
                    <a:pt x="715" y="167"/>
                    <a:pt x="715" y="358"/>
                  </a:cubicBez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54"/>
            <p:cNvSpPr/>
            <p:nvPr/>
          </p:nvSpPr>
          <p:spPr>
            <a:xfrm flipH="1">
              <a:off x="4983312" y="1895174"/>
              <a:ext cx="75372" cy="76596"/>
            </a:xfrm>
            <a:custGeom>
              <a:rect b="b" l="l" r="r" t="t"/>
              <a:pathLst>
                <a:path extrusionOk="0" fill="none" h="751" w="739">
                  <a:moveTo>
                    <a:pt x="1" y="1"/>
                  </a:moveTo>
                  <a:lnTo>
                    <a:pt x="739" y="1"/>
                  </a:lnTo>
                  <a:lnTo>
                    <a:pt x="739" y="751"/>
                  </a:lnTo>
                  <a:lnTo>
                    <a:pt x="1" y="751"/>
                  </a:ln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4"/>
            <p:cNvSpPr/>
            <p:nvPr/>
          </p:nvSpPr>
          <p:spPr>
            <a:xfrm flipH="1">
              <a:off x="5239515" y="1352375"/>
              <a:ext cx="241722" cy="232033"/>
            </a:xfrm>
            <a:custGeom>
              <a:rect b="b" l="l" r="r" t="t"/>
              <a:pathLst>
                <a:path extrusionOk="0" fill="none" h="2275" w="2370">
                  <a:moveTo>
                    <a:pt x="179" y="0"/>
                  </a:moveTo>
                  <a:lnTo>
                    <a:pt x="2191" y="0"/>
                  </a:lnTo>
                  <a:cubicBezTo>
                    <a:pt x="2298" y="0"/>
                    <a:pt x="2370" y="96"/>
                    <a:pt x="2370" y="191"/>
                  </a:cubicBezTo>
                  <a:lnTo>
                    <a:pt x="2370" y="1322"/>
                  </a:lnTo>
                  <a:cubicBezTo>
                    <a:pt x="2370" y="1429"/>
                    <a:pt x="2286" y="1513"/>
                    <a:pt x="2191" y="1513"/>
                  </a:cubicBezTo>
                  <a:lnTo>
                    <a:pt x="1370" y="1513"/>
                  </a:lnTo>
                  <a:lnTo>
                    <a:pt x="691" y="2275"/>
                  </a:lnTo>
                  <a:lnTo>
                    <a:pt x="691" y="1536"/>
                  </a:lnTo>
                  <a:lnTo>
                    <a:pt x="179" y="1513"/>
                  </a:lnTo>
                  <a:cubicBezTo>
                    <a:pt x="84" y="1513"/>
                    <a:pt x="0" y="1429"/>
                    <a:pt x="0" y="1322"/>
                  </a:cubicBezTo>
                  <a:lnTo>
                    <a:pt x="0" y="179"/>
                  </a:lnTo>
                  <a:cubicBezTo>
                    <a:pt x="0" y="96"/>
                    <a:pt x="72" y="0"/>
                    <a:pt x="179" y="0"/>
                  </a:cubicBezTo>
                  <a:close/>
                </a:path>
              </a:pathLst>
            </a:custGeom>
            <a:noFill/>
            <a:ln cap="flat" cmpd="sng" w="1775">
              <a:solidFill>
                <a:schemeClr val="accent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4"/>
            <p:cNvSpPr/>
            <p:nvPr/>
          </p:nvSpPr>
          <p:spPr>
            <a:xfrm flipH="1">
              <a:off x="4614098" y="2142912"/>
              <a:ext cx="778509" cy="228361"/>
            </a:xfrm>
            <a:custGeom>
              <a:rect b="b" l="l" r="r" t="t"/>
              <a:pathLst>
                <a:path extrusionOk="0" h="2239" w="7633">
                  <a:moveTo>
                    <a:pt x="227" y="0"/>
                  </a:moveTo>
                  <a:cubicBezTo>
                    <a:pt x="96" y="0"/>
                    <a:pt x="1" y="108"/>
                    <a:pt x="1" y="227"/>
                  </a:cubicBezTo>
                  <a:lnTo>
                    <a:pt x="1" y="2013"/>
                  </a:lnTo>
                  <a:cubicBezTo>
                    <a:pt x="1" y="2132"/>
                    <a:pt x="96" y="2239"/>
                    <a:pt x="227" y="2239"/>
                  </a:cubicBezTo>
                  <a:lnTo>
                    <a:pt x="7406" y="2239"/>
                  </a:lnTo>
                  <a:cubicBezTo>
                    <a:pt x="7549" y="2239"/>
                    <a:pt x="7632" y="2132"/>
                    <a:pt x="7632" y="2013"/>
                  </a:cubicBezTo>
                  <a:lnTo>
                    <a:pt x="7632" y="227"/>
                  </a:lnTo>
                  <a:cubicBezTo>
                    <a:pt x="7632" y="108"/>
                    <a:pt x="7525" y="0"/>
                    <a:pt x="74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54"/>
            <p:cNvSpPr/>
            <p:nvPr/>
          </p:nvSpPr>
          <p:spPr>
            <a:xfrm flipH="1">
              <a:off x="4876423" y="2231543"/>
              <a:ext cx="428776" cy="102"/>
            </a:xfrm>
            <a:custGeom>
              <a:rect b="b" l="l" r="r" t="t"/>
              <a:pathLst>
                <a:path extrusionOk="0" fill="none" h="1" w="4204">
                  <a:moveTo>
                    <a:pt x="1" y="1"/>
                  </a:moveTo>
                  <a:lnTo>
                    <a:pt x="4204" y="1"/>
                  </a:lnTo>
                </a:path>
              </a:pathLst>
            </a:custGeom>
            <a:solidFill>
              <a:schemeClr val="lt1"/>
            </a:solidFill>
            <a:ln cap="flat" cmpd="sng" w="177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4"/>
            <p:cNvSpPr/>
            <p:nvPr/>
          </p:nvSpPr>
          <p:spPr>
            <a:xfrm flipH="1">
              <a:off x="5194537" y="2284986"/>
              <a:ext cx="110662" cy="102"/>
            </a:xfrm>
            <a:custGeom>
              <a:rect b="b" l="l" r="r" t="t"/>
              <a:pathLst>
                <a:path extrusionOk="0" fill="none" h="1" w="1085">
                  <a:moveTo>
                    <a:pt x="1" y="0"/>
                  </a:moveTo>
                  <a:lnTo>
                    <a:pt x="1084" y="0"/>
                  </a:lnTo>
                </a:path>
              </a:pathLst>
            </a:custGeom>
            <a:solidFill>
              <a:schemeClr val="lt1"/>
            </a:solidFill>
            <a:ln cap="flat" cmpd="sng" w="1775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54"/>
            <p:cNvSpPr/>
            <p:nvPr/>
          </p:nvSpPr>
          <p:spPr>
            <a:xfrm flipH="1">
              <a:off x="5193313" y="2345672"/>
              <a:ext cx="111886" cy="104542"/>
            </a:xfrm>
            <a:custGeom>
              <a:rect b="b" l="l" r="r" t="t"/>
              <a:pathLst>
                <a:path extrusionOk="0" h="1025" w="1097">
                  <a:moveTo>
                    <a:pt x="1" y="1"/>
                  </a:moveTo>
                  <a:lnTo>
                    <a:pt x="1" y="1025"/>
                  </a:lnTo>
                  <a:lnTo>
                    <a:pt x="10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54"/>
            <p:cNvSpPr/>
            <p:nvPr/>
          </p:nvSpPr>
          <p:spPr>
            <a:xfrm flipH="1">
              <a:off x="7057316" y="2061523"/>
              <a:ext cx="502925" cy="466412"/>
            </a:xfrm>
            <a:custGeom>
              <a:rect b="b" l="l" r="r" t="t"/>
              <a:pathLst>
                <a:path extrusionOk="0" h="4573" w="4931">
                  <a:moveTo>
                    <a:pt x="2430" y="1"/>
                  </a:moveTo>
                  <a:lnTo>
                    <a:pt x="1001" y="918"/>
                  </a:lnTo>
                  <a:cubicBezTo>
                    <a:pt x="1001" y="918"/>
                    <a:pt x="1013" y="1739"/>
                    <a:pt x="501" y="2465"/>
                  </a:cubicBezTo>
                  <a:cubicBezTo>
                    <a:pt x="1" y="3204"/>
                    <a:pt x="560" y="4418"/>
                    <a:pt x="1156" y="4573"/>
                  </a:cubicBezTo>
                  <a:lnTo>
                    <a:pt x="2132" y="3513"/>
                  </a:lnTo>
                  <a:lnTo>
                    <a:pt x="3835" y="4108"/>
                  </a:lnTo>
                  <a:cubicBezTo>
                    <a:pt x="4168" y="3775"/>
                    <a:pt x="4930" y="2799"/>
                    <a:pt x="4275" y="1989"/>
                  </a:cubicBezTo>
                  <a:cubicBezTo>
                    <a:pt x="3918" y="1549"/>
                    <a:pt x="3513" y="1120"/>
                    <a:pt x="3513" y="1120"/>
                  </a:cubicBezTo>
                  <a:lnTo>
                    <a:pt x="2727" y="370"/>
                  </a:lnTo>
                  <a:lnTo>
                    <a:pt x="24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54"/>
            <p:cNvSpPr/>
            <p:nvPr/>
          </p:nvSpPr>
          <p:spPr>
            <a:xfrm flipH="1">
              <a:off x="6962668" y="2376065"/>
              <a:ext cx="431122" cy="185932"/>
            </a:xfrm>
            <a:custGeom>
              <a:rect b="b" l="l" r="r" t="t"/>
              <a:pathLst>
                <a:path extrusionOk="0" h="1823" w="4227">
                  <a:moveTo>
                    <a:pt x="794" y="1"/>
                  </a:moveTo>
                  <a:cubicBezTo>
                    <a:pt x="540" y="1"/>
                    <a:pt x="309" y="140"/>
                    <a:pt x="202" y="381"/>
                  </a:cubicBezTo>
                  <a:cubicBezTo>
                    <a:pt x="0" y="786"/>
                    <a:pt x="643" y="1429"/>
                    <a:pt x="1072" y="1489"/>
                  </a:cubicBezTo>
                  <a:lnTo>
                    <a:pt x="4084" y="1810"/>
                  </a:lnTo>
                  <a:cubicBezTo>
                    <a:pt x="4131" y="1822"/>
                    <a:pt x="4191" y="1822"/>
                    <a:pt x="4227" y="1822"/>
                  </a:cubicBezTo>
                  <a:lnTo>
                    <a:pt x="4084" y="691"/>
                  </a:lnTo>
                  <a:lnTo>
                    <a:pt x="976" y="24"/>
                  </a:lnTo>
                  <a:cubicBezTo>
                    <a:pt x="915" y="8"/>
                    <a:pt x="854" y="1"/>
                    <a:pt x="794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54"/>
            <p:cNvSpPr/>
            <p:nvPr/>
          </p:nvSpPr>
          <p:spPr>
            <a:xfrm flipH="1">
              <a:off x="6678518" y="2264384"/>
              <a:ext cx="370437" cy="298634"/>
            </a:xfrm>
            <a:custGeom>
              <a:rect b="b" l="l" r="r" t="t"/>
              <a:pathLst>
                <a:path extrusionOk="0" h="2928" w="3632">
                  <a:moveTo>
                    <a:pt x="3263" y="0"/>
                  </a:moveTo>
                  <a:lnTo>
                    <a:pt x="548" y="1846"/>
                  </a:lnTo>
                  <a:cubicBezTo>
                    <a:pt x="227" y="2012"/>
                    <a:pt x="0" y="2191"/>
                    <a:pt x="108" y="2536"/>
                  </a:cubicBezTo>
                  <a:cubicBezTo>
                    <a:pt x="201" y="2802"/>
                    <a:pt x="473" y="2927"/>
                    <a:pt x="763" y="2927"/>
                  </a:cubicBezTo>
                  <a:cubicBezTo>
                    <a:pt x="992" y="2927"/>
                    <a:pt x="1232" y="2850"/>
                    <a:pt x="1405" y="2703"/>
                  </a:cubicBezTo>
                  <a:lnTo>
                    <a:pt x="3632" y="476"/>
                  </a:lnTo>
                  <a:lnTo>
                    <a:pt x="3263" y="0"/>
                  </a:ln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54"/>
            <p:cNvSpPr/>
            <p:nvPr/>
          </p:nvSpPr>
          <p:spPr>
            <a:xfrm flipH="1">
              <a:off x="6587441" y="2198906"/>
              <a:ext cx="142178" cy="125655"/>
            </a:xfrm>
            <a:custGeom>
              <a:rect b="b" l="l" r="r" t="t"/>
              <a:pathLst>
                <a:path extrusionOk="0" h="1232" w="1394">
                  <a:moveTo>
                    <a:pt x="690" y="0"/>
                  </a:moveTo>
                  <a:cubicBezTo>
                    <a:pt x="611" y="0"/>
                    <a:pt x="531" y="15"/>
                    <a:pt x="453" y="47"/>
                  </a:cubicBezTo>
                  <a:cubicBezTo>
                    <a:pt x="144" y="190"/>
                    <a:pt x="1" y="547"/>
                    <a:pt x="132" y="856"/>
                  </a:cubicBezTo>
                  <a:cubicBezTo>
                    <a:pt x="229" y="1087"/>
                    <a:pt x="452" y="1231"/>
                    <a:pt x="687" y="1231"/>
                  </a:cubicBezTo>
                  <a:cubicBezTo>
                    <a:pt x="768" y="1231"/>
                    <a:pt x="850" y="1214"/>
                    <a:pt x="929" y="1178"/>
                  </a:cubicBezTo>
                  <a:cubicBezTo>
                    <a:pt x="1251" y="1047"/>
                    <a:pt x="1394" y="690"/>
                    <a:pt x="1263" y="380"/>
                  </a:cubicBezTo>
                  <a:cubicBezTo>
                    <a:pt x="1164" y="146"/>
                    <a:pt x="935" y="0"/>
                    <a:pt x="690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54"/>
            <p:cNvSpPr/>
            <p:nvPr/>
          </p:nvSpPr>
          <p:spPr>
            <a:xfrm flipH="1">
              <a:off x="6606820" y="2159537"/>
              <a:ext cx="73027" cy="68437"/>
            </a:xfrm>
            <a:custGeom>
              <a:rect b="b" l="l" r="r" t="t"/>
              <a:pathLst>
                <a:path extrusionOk="0" h="671" w="716">
                  <a:moveTo>
                    <a:pt x="599" y="0"/>
                  </a:moveTo>
                  <a:cubicBezTo>
                    <a:pt x="578" y="0"/>
                    <a:pt x="556" y="6"/>
                    <a:pt x="537" y="16"/>
                  </a:cubicBezTo>
                  <a:lnTo>
                    <a:pt x="1" y="421"/>
                  </a:lnTo>
                  <a:lnTo>
                    <a:pt x="191" y="671"/>
                  </a:lnTo>
                  <a:lnTo>
                    <a:pt x="680" y="147"/>
                  </a:lnTo>
                  <a:cubicBezTo>
                    <a:pt x="715" y="123"/>
                    <a:pt x="715" y="64"/>
                    <a:pt x="680" y="40"/>
                  </a:cubicBezTo>
                  <a:cubicBezTo>
                    <a:pt x="659" y="12"/>
                    <a:pt x="630" y="0"/>
                    <a:pt x="599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54"/>
            <p:cNvSpPr/>
            <p:nvPr/>
          </p:nvSpPr>
          <p:spPr>
            <a:xfrm flipH="1">
              <a:off x="7048852" y="2377289"/>
              <a:ext cx="139730" cy="178589"/>
            </a:xfrm>
            <a:custGeom>
              <a:rect b="b" l="l" r="r" t="t"/>
              <a:pathLst>
                <a:path extrusionOk="0" h="1751" w="1370">
                  <a:moveTo>
                    <a:pt x="0" y="0"/>
                  </a:moveTo>
                  <a:lnTo>
                    <a:pt x="179" y="1596"/>
                  </a:lnTo>
                  <a:lnTo>
                    <a:pt x="810" y="1751"/>
                  </a:lnTo>
                  <a:lnTo>
                    <a:pt x="1369" y="477"/>
                  </a:lnTo>
                  <a:cubicBezTo>
                    <a:pt x="1369" y="477"/>
                    <a:pt x="691" y="7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54"/>
            <p:cNvSpPr/>
            <p:nvPr/>
          </p:nvSpPr>
          <p:spPr>
            <a:xfrm flipH="1">
              <a:off x="7657235" y="3108263"/>
              <a:ext cx="92405" cy="264875"/>
            </a:xfrm>
            <a:custGeom>
              <a:rect b="b" l="l" r="r" t="t"/>
              <a:pathLst>
                <a:path extrusionOk="0" fill="none" h="2597" w="906">
                  <a:moveTo>
                    <a:pt x="0" y="2585"/>
                  </a:moveTo>
                  <a:lnTo>
                    <a:pt x="72" y="263"/>
                  </a:lnTo>
                  <a:cubicBezTo>
                    <a:pt x="96" y="120"/>
                    <a:pt x="215" y="37"/>
                    <a:pt x="358" y="13"/>
                  </a:cubicBezTo>
                  <a:lnTo>
                    <a:pt x="358" y="13"/>
                  </a:lnTo>
                  <a:cubicBezTo>
                    <a:pt x="536" y="1"/>
                    <a:pt x="679" y="156"/>
                    <a:pt x="667" y="334"/>
                  </a:cubicBezTo>
                  <a:lnTo>
                    <a:pt x="905" y="2596"/>
                  </a:lnTo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54"/>
            <p:cNvSpPr/>
            <p:nvPr/>
          </p:nvSpPr>
          <p:spPr>
            <a:xfrm flipH="1">
              <a:off x="7606237" y="3345088"/>
              <a:ext cx="344939" cy="431224"/>
            </a:xfrm>
            <a:custGeom>
              <a:rect b="b" l="l" r="r" t="t"/>
              <a:pathLst>
                <a:path extrusionOk="0" h="4228" w="3382">
                  <a:moveTo>
                    <a:pt x="3381" y="1"/>
                  </a:moveTo>
                  <a:lnTo>
                    <a:pt x="964" y="120"/>
                  </a:lnTo>
                  <a:lnTo>
                    <a:pt x="0" y="4037"/>
                  </a:lnTo>
                  <a:lnTo>
                    <a:pt x="2989" y="4227"/>
                  </a:lnTo>
                  <a:lnTo>
                    <a:pt x="33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54"/>
            <p:cNvSpPr/>
            <p:nvPr/>
          </p:nvSpPr>
          <p:spPr>
            <a:xfrm flipH="1">
              <a:off x="7548001" y="3345088"/>
              <a:ext cx="98423" cy="431224"/>
            </a:xfrm>
            <a:custGeom>
              <a:rect b="b" l="l" r="r" t="t"/>
              <a:pathLst>
                <a:path extrusionOk="0" h="4228" w="965">
                  <a:moveTo>
                    <a:pt x="393" y="1"/>
                  </a:moveTo>
                  <a:lnTo>
                    <a:pt x="1" y="4227"/>
                  </a:lnTo>
                  <a:lnTo>
                    <a:pt x="489" y="3918"/>
                  </a:lnTo>
                  <a:lnTo>
                    <a:pt x="965" y="3989"/>
                  </a:lnTo>
                  <a:lnTo>
                    <a:pt x="691" y="36"/>
                  </a:lnTo>
                  <a:lnTo>
                    <a:pt x="3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54"/>
            <p:cNvSpPr/>
            <p:nvPr/>
          </p:nvSpPr>
          <p:spPr>
            <a:xfrm flipH="1">
              <a:off x="7789621" y="3380275"/>
              <a:ext cx="19481" cy="19583"/>
            </a:xfrm>
            <a:custGeom>
              <a:rect b="b" l="l" r="r" t="t"/>
              <a:pathLst>
                <a:path extrusionOk="0" fill="none" h="192" w="191">
                  <a:moveTo>
                    <a:pt x="191" y="96"/>
                  </a:moveTo>
                  <a:cubicBezTo>
                    <a:pt x="191" y="156"/>
                    <a:pt x="143" y="191"/>
                    <a:pt x="107" y="191"/>
                  </a:cubicBezTo>
                  <a:cubicBezTo>
                    <a:pt x="48" y="191"/>
                    <a:pt x="0" y="156"/>
                    <a:pt x="0" y="108"/>
                  </a:cubicBezTo>
                  <a:cubicBezTo>
                    <a:pt x="0" y="49"/>
                    <a:pt x="48" y="1"/>
                    <a:pt x="83" y="1"/>
                  </a:cubicBezTo>
                  <a:cubicBezTo>
                    <a:pt x="143" y="1"/>
                    <a:pt x="191" y="49"/>
                    <a:pt x="191" y="96"/>
                  </a:cubicBezTo>
                  <a:close/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54"/>
            <p:cNvSpPr/>
            <p:nvPr/>
          </p:nvSpPr>
          <p:spPr>
            <a:xfrm flipH="1">
              <a:off x="7676715" y="3379051"/>
              <a:ext cx="20704" cy="20806"/>
            </a:xfrm>
            <a:custGeom>
              <a:rect b="b" l="l" r="r" t="t"/>
              <a:pathLst>
                <a:path extrusionOk="0" fill="none" h="204" w="203">
                  <a:moveTo>
                    <a:pt x="203" y="108"/>
                  </a:moveTo>
                  <a:cubicBezTo>
                    <a:pt x="203" y="168"/>
                    <a:pt x="155" y="203"/>
                    <a:pt x="108" y="203"/>
                  </a:cubicBezTo>
                  <a:cubicBezTo>
                    <a:pt x="48" y="203"/>
                    <a:pt x="0" y="168"/>
                    <a:pt x="0" y="120"/>
                  </a:cubicBezTo>
                  <a:cubicBezTo>
                    <a:pt x="0" y="61"/>
                    <a:pt x="48" y="13"/>
                    <a:pt x="96" y="13"/>
                  </a:cubicBezTo>
                  <a:cubicBezTo>
                    <a:pt x="155" y="1"/>
                    <a:pt x="203" y="37"/>
                    <a:pt x="203" y="108"/>
                  </a:cubicBezTo>
                  <a:close/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54"/>
            <p:cNvSpPr/>
            <p:nvPr/>
          </p:nvSpPr>
          <p:spPr>
            <a:xfrm flipH="1">
              <a:off x="7681509" y="3108263"/>
              <a:ext cx="119127" cy="272116"/>
            </a:xfrm>
            <a:custGeom>
              <a:rect b="b" l="l" r="r" t="t"/>
              <a:pathLst>
                <a:path extrusionOk="0" fill="none" h="2668" w="1168">
                  <a:moveTo>
                    <a:pt x="0" y="2668"/>
                  </a:moveTo>
                  <a:lnTo>
                    <a:pt x="548" y="263"/>
                  </a:lnTo>
                  <a:cubicBezTo>
                    <a:pt x="584" y="120"/>
                    <a:pt x="703" y="37"/>
                    <a:pt x="834" y="13"/>
                  </a:cubicBezTo>
                  <a:lnTo>
                    <a:pt x="834" y="13"/>
                  </a:lnTo>
                  <a:cubicBezTo>
                    <a:pt x="1012" y="1"/>
                    <a:pt x="1167" y="156"/>
                    <a:pt x="1155" y="334"/>
                  </a:cubicBezTo>
                  <a:lnTo>
                    <a:pt x="1084" y="2656"/>
                  </a:lnTo>
                </a:path>
              </a:pathLst>
            </a:custGeom>
            <a:noFill/>
            <a:ln cap="flat" cmpd="sng" w="120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54"/>
            <p:cNvSpPr/>
            <p:nvPr/>
          </p:nvSpPr>
          <p:spPr>
            <a:xfrm flipH="1">
              <a:off x="7340344" y="2400951"/>
              <a:ext cx="327906" cy="361359"/>
            </a:xfrm>
            <a:custGeom>
              <a:rect b="b" l="l" r="r" t="t"/>
              <a:pathLst>
                <a:path extrusionOk="0" h="3543" w="3215">
                  <a:moveTo>
                    <a:pt x="2637" y="0"/>
                  </a:moveTo>
                  <a:cubicBezTo>
                    <a:pt x="2275" y="0"/>
                    <a:pt x="1810" y="224"/>
                    <a:pt x="1643" y="483"/>
                  </a:cubicBezTo>
                  <a:lnTo>
                    <a:pt x="72" y="3090"/>
                  </a:lnTo>
                  <a:cubicBezTo>
                    <a:pt x="48" y="3126"/>
                    <a:pt x="12" y="3174"/>
                    <a:pt x="0" y="3221"/>
                  </a:cubicBezTo>
                  <a:lnTo>
                    <a:pt x="1107" y="3543"/>
                  </a:lnTo>
                  <a:lnTo>
                    <a:pt x="3012" y="983"/>
                  </a:lnTo>
                  <a:cubicBezTo>
                    <a:pt x="3215" y="745"/>
                    <a:pt x="3215" y="376"/>
                    <a:pt x="3012" y="137"/>
                  </a:cubicBezTo>
                  <a:cubicBezTo>
                    <a:pt x="2927" y="41"/>
                    <a:pt x="2791" y="0"/>
                    <a:pt x="2637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54"/>
            <p:cNvSpPr/>
            <p:nvPr/>
          </p:nvSpPr>
          <p:spPr>
            <a:xfrm flipH="1">
              <a:off x="7533416" y="2677552"/>
              <a:ext cx="201639" cy="412662"/>
            </a:xfrm>
            <a:custGeom>
              <a:rect b="b" l="l" r="r" t="t"/>
              <a:pathLst>
                <a:path extrusionOk="0" h="4046" w="1977">
                  <a:moveTo>
                    <a:pt x="1383" y="1"/>
                  </a:moveTo>
                  <a:cubicBezTo>
                    <a:pt x="1023" y="1"/>
                    <a:pt x="646" y="349"/>
                    <a:pt x="572" y="747"/>
                  </a:cubicBezTo>
                  <a:lnTo>
                    <a:pt x="0" y="3938"/>
                  </a:lnTo>
                  <a:lnTo>
                    <a:pt x="512" y="4045"/>
                  </a:lnTo>
                  <a:lnTo>
                    <a:pt x="1762" y="890"/>
                  </a:lnTo>
                  <a:cubicBezTo>
                    <a:pt x="1905" y="569"/>
                    <a:pt x="1977" y="295"/>
                    <a:pt x="1679" y="92"/>
                  </a:cubicBezTo>
                  <a:cubicBezTo>
                    <a:pt x="1587" y="29"/>
                    <a:pt x="1486" y="1"/>
                    <a:pt x="1383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54"/>
            <p:cNvSpPr/>
            <p:nvPr/>
          </p:nvSpPr>
          <p:spPr>
            <a:xfrm flipH="1">
              <a:off x="7302710" y="2384530"/>
              <a:ext cx="262325" cy="232033"/>
            </a:xfrm>
            <a:custGeom>
              <a:rect b="b" l="l" r="r" t="t"/>
              <a:pathLst>
                <a:path extrusionOk="0" h="2275" w="2572">
                  <a:moveTo>
                    <a:pt x="1369" y="1"/>
                  </a:moveTo>
                  <a:cubicBezTo>
                    <a:pt x="1369" y="1"/>
                    <a:pt x="548" y="287"/>
                    <a:pt x="0" y="1239"/>
                  </a:cubicBezTo>
                  <a:lnTo>
                    <a:pt x="1310" y="2275"/>
                  </a:lnTo>
                  <a:cubicBezTo>
                    <a:pt x="1310" y="2275"/>
                    <a:pt x="2572" y="1156"/>
                    <a:pt x="2096" y="179"/>
                  </a:cubicBezTo>
                  <a:lnTo>
                    <a:pt x="13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54"/>
            <p:cNvSpPr/>
            <p:nvPr/>
          </p:nvSpPr>
          <p:spPr>
            <a:xfrm flipH="1">
              <a:off x="7636632" y="3031565"/>
              <a:ext cx="142178" cy="127287"/>
            </a:xfrm>
            <a:custGeom>
              <a:rect b="b" l="l" r="r" t="t"/>
              <a:pathLst>
                <a:path extrusionOk="0" h="1248" w="1394">
                  <a:moveTo>
                    <a:pt x="693" y="0"/>
                  </a:moveTo>
                  <a:cubicBezTo>
                    <a:pt x="553" y="0"/>
                    <a:pt x="413" y="47"/>
                    <a:pt x="298" y="146"/>
                  </a:cubicBezTo>
                  <a:cubicBezTo>
                    <a:pt x="48" y="372"/>
                    <a:pt x="1" y="753"/>
                    <a:pt x="227" y="1027"/>
                  </a:cubicBezTo>
                  <a:cubicBezTo>
                    <a:pt x="346" y="1172"/>
                    <a:pt x="523" y="1248"/>
                    <a:pt x="700" y="1248"/>
                  </a:cubicBezTo>
                  <a:cubicBezTo>
                    <a:pt x="843" y="1248"/>
                    <a:pt x="985" y="1199"/>
                    <a:pt x="1096" y="1098"/>
                  </a:cubicBezTo>
                  <a:cubicBezTo>
                    <a:pt x="1358" y="872"/>
                    <a:pt x="1394" y="491"/>
                    <a:pt x="1179" y="217"/>
                  </a:cubicBezTo>
                  <a:cubicBezTo>
                    <a:pt x="1052" y="77"/>
                    <a:pt x="873" y="0"/>
                    <a:pt x="693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54"/>
            <p:cNvSpPr/>
            <p:nvPr/>
          </p:nvSpPr>
          <p:spPr>
            <a:xfrm flipH="1">
              <a:off x="7118104" y="2361480"/>
              <a:ext cx="367989" cy="410520"/>
            </a:xfrm>
            <a:custGeom>
              <a:rect b="b" l="l" r="r" t="t"/>
              <a:pathLst>
                <a:path extrusionOk="0" h="4025" w="3608">
                  <a:moveTo>
                    <a:pt x="1977" y="1"/>
                  </a:moveTo>
                  <a:lnTo>
                    <a:pt x="691" y="215"/>
                  </a:lnTo>
                  <a:cubicBezTo>
                    <a:pt x="429" y="263"/>
                    <a:pt x="226" y="405"/>
                    <a:pt x="131" y="644"/>
                  </a:cubicBezTo>
                  <a:cubicBezTo>
                    <a:pt x="36" y="870"/>
                    <a:pt x="0" y="1120"/>
                    <a:pt x="48" y="1370"/>
                  </a:cubicBezTo>
                  <a:lnTo>
                    <a:pt x="536" y="4025"/>
                  </a:lnTo>
                  <a:lnTo>
                    <a:pt x="3262" y="4025"/>
                  </a:lnTo>
                  <a:lnTo>
                    <a:pt x="3560" y="1001"/>
                  </a:lnTo>
                  <a:cubicBezTo>
                    <a:pt x="3608" y="596"/>
                    <a:pt x="3322" y="227"/>
                    <a:pt x="2917" y="155"/>
                  </a:cubicBezTo>
                  <a:lnTo>
                    <a:pt x="19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54"/>
            <p:cNvSpPr/>
            <p:nvPr/>
          </p:nvSpPr>
          <p:spPr>
            <a:xfrm flipH="1">
              <a:off x="7099849" y="2436750"/>
              <a:ext cx="79044" cy="191950"/>
            </a:xfrm>
            <a:custGeom>
              <a:rect b="b" l="l" r="r" t="t"/>
              <a:pathLst>
                <a:path extrusionOk="0" h="1882" w="775">
                  <a:moveTo>
                    <a:pt x="143" y="1"/>
                  </a:moveTo>
                  <a:lnTo>
                    <a:pt x="0" y="1882"/>
                  </a:lnTo>
                  <a:cubicBezTo>
                    <a:pt x="0" y="1882"/>
                    <a:pt x="715" y="1525"/>
                    <a:pt x="739" y="1001"/>
                  </a:cubicBezTo>
                  <a:cubicBezTo>
                    <a:pt x="774" y="489"/>
                    <a:pt x="143" y="1"/>
                    <a:pt x="1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54"/>
            <p:cNvSpPr/>
            <p:nvPr/>
          </p:nvSpPr>
          <p:spPr>
            <a:xfrm flipH="1">
              <a:off x="7217649" y="2362704"/>
              <a:ext cx="165228" cy="58340"/>
            </a:xfrm>
            <a:custGeom>
              <a:rect b="b" l="l" r="r" t="t"/>
              <a:pathLst>
                <a:path extrusionOk="0" h="572" w="1620">
                  <a:moveTo>
                    <a:pt x="953" y="0"/>
                  </a:moveTo>
                  <a:lnTo>
                    <a:pt x="369" y="96"/>
                  </a:lnTo>
                  <a:lnTo>
                    <a:pt x="0" y="143"/>
                  </a:lnTo>
                  <a:cubicBezTo>
                    <a:pt x="0" y="143"/>
                    <a:pt x="179" y="572"/>
                    <a:pt x="965" y="572"/>
                  </a:cubicBezTo>
                  <a:cubicBezTo>
                    <a:pt x="1619" y="572"/>
                    <a:pt x="1560" y="96"/>
                    <a:pt x="1560" y="96"/>
                  </a:cubicBezTo>
                  <a:lnTo>
                    <a:pt x="953" y="0"/>
                  </a:ln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54"/>
            <p:cNvSpPr/>
            <p:nvPr/>
          </p:nvSpPr>
          <p:spPr>
            <a:xfrm flipH="1">
              <a:off x="7103520" y="3719091"/>
              <a:ext cx="177365" cy="297614"/>
            </a:xfrm>
            <a:custGeom>
              <a:rect b="b" l="l" r="r" t="t"/>
              <a:pathLst>
                <a:path extrusionOk="0" h="2918" w="1739">
                  <a:moveTo>
                    <a:pt x="810" y="1"/>
                  </a:moveTo>
                  <a:lnTo>
                    <a:pt x="0" y="2632"/>
                  </a:lnTo>
                  <a:lnTo>
                    <a:pt x="929" y="2918"/>
                  </a:lnTo>
                  <a:lnTo>
                    <a:pt x="1739" y="286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54"/>
            <p:cNvSpPr/>
            <p:nvPr/>
          </p:nvSpPr>
          <p:spPr>
            <a:xfrm flipH="1">
              <a:off x="7054971" y="3970500"/>
              <a:ext cx="250188" cy="172469"/>
            </a:xfrm>
            <a:custGeom>
              <a:rect b="b" l="l" r="r" t="t"/>
              <a:pathLst>
                <a:path extrusionOk="0" h="1691" w="2453">
                  <a:moveTo>
                    <a:pt x="298" y="0"/>
                  </a:moveTo>
                  <a:lnTo>
                    <a:pt x="0" y="941"/>
                  </a:lnTo>
                  <a:lnTo>
                    <a:pt x="2393" y="1691"/>
                  </a:lnTo>
                  <a:cubicBezTo>
                    <a:pt x="2453" y="1465"/>
                    <a:pt x="2393" y="1227"/>
                    <a:pt x="2227" y="1060"/>
                  </a:cubicBezTo>
                  <a:lnTo>
                    <a:pt x="1488" y="38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54"/>
            <p:cNvSpPr/>
            <p:nvPr/>
          </p:nvSpPr>
          <p:spPr>
            <a:xfrm flipH="1">
              <a:off x="7144827" y="3966115"/>
              <a:ext cx="68029" cy="50588"/>
            </a:xfrm>
            <a:custGeom>
              <a:rect b="b" l="l" r="r" t="t"/>
              <a:pathLst>
                <a:path extrusionOk="0" h="496" w="667">
                  <a:moveTo>
                    <a:pt x="324" y="1"/>
                  </a:moveTo>
                  <a:cubicBezTo>
                    <a:pt x="203" y="1"/>
                    <a:pt x="58" y="60"/>
                    <a:pt x="0" y="317"/>
                  </a:cubicBezTo>
                  <a:lnTo>
                    <a:pt x="667" y="496"/>
                  </a:lnTo>
                  <a:lnTo>
                    <a:pt x="512" y="43"/>
                  </a:lnTo>
                  <a:cubicBezTo>
                    <a:pt x="512" y="43"/>
                    <a:pt x="427" y="1"/>
                    <a:pt x="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54"/>
            <p:cNvSpPr/>
            <p:nvPr/>
          </p:nvSpPr>
          <p:spPr>
            <a:xfrm flipH="1">
              <a:off x="6928602" y="2770671"/>
              <a:ext cx="505271" cy="1113656"/>
            </a:xfrm>
            <a:custGeom>
              <a:rect b="b" l="l" r="r" t="t"/>
              <a:pathLst>
                <a:path extrusionOk="0" h="10919" w="4954">
                  <a:moveTo>
                    <a:pt x="2715" y="1"/>
                  </a:moveTo>
                  <a:lnTo>
                    <a:pt x="0" y="13"/>
                  </a:lnTo>
                  <a:lnTo>
                    <a:pt x="1453" y="2263"/>
                  </a:lnTo>
                  <a:lnTo>
                    <a:pt x="2596" y="5621"/>
                  </a:lnTo>
                  <a:lnTo>
                    <a:pt x="1381" y="10443"/>
                  </a:lnTo>
                  <a:lnTo>
                    <a:pt x="3703" y="10919"/>
                  </a:lnTo>
                  <a:lnTo>
                    <a:pt x="4894" y="5954"/>
                  </a:lnTo>
                  <a:cubicBezTo>
                    <a:pt x="4953" y="5728"/>
                    <a:pt x="4941" y="5502"/>
                    <a:pt x="4858" y="5275"/>
                  </a:cubicBezTo>
                  <a:lnTo>
                    <a:pt x="271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54"/>
            <p:cNvSpPr/>
            <p:nvPr/>
          </p:nvSpPr>
          <p:spPr>
            <a:xfrm flipH="1">
              <a:off x="7346363" y="3777430"/>
              <a:ext cx="98525" cy="281805"/>
            </a:xfrm>
            <a:custGeom>
              <a:rect b="b" l="l" r="r" t="t"/>
              <a:pathLst>
                <a:path extrusionOk="0" h="2763" w="966">
                  <a:moveTo>
                    <a:pt x="1" y="0"/>
                  </a:moveTo>
                  <a:lnTo>
                    <a:pt x="1" y="2762"/>
                  </a:lnTo>
                  <a:lnTo>
                    <a:pt x="965" y="2762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54"/>
            <p:cNvSpPr/>
            <p:nvPr/>
          </p:nvSpPr>
          <p:spPr>
            <a:xfrm flipH="1">
              <a:off x="7189703" y="4040874"/>
              <a:ext cx="255185" cy="99749"/>
            </a:xfrm>
            <a:custGeom>
              <a:rect b="b" l="l" r="r" t="t"/>
              <a:pathLst>
                <a:path extrusionOk="0" h="978" w="2502">
                  <a:moveTo>
                    <a:pt x="1" y="1"/>
                  </a:moveTo>
                  <a:lnTo>
                    <a:pt x="1" y="977"/>
                  </a:lnTo>
                  <a:lnTo>
                    <a:pt x="2501" y="977"/>
                  </a:lnTo>
                  <a:cubicBezTo>
                    <a:pt x="2501" y="739"/>
                    <a:pt x="2370" y="537"/>
                    <a:pt x="2156" y="430"/>
                  </a:cubicBezTo>
                  <a:lnTo>
                    <a:pt x="12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54"/>
            <p:cNvSpPr/>
            <p:nvPr/>
          </p:nvSpPr>
          <p:spPr>
            <a:xfrm flipH="1">
              <a:off x="7306280" y="4005279"/>
              <a:ext cx="74251" cy="41817"/>
            </a:xfrm>
            <a:custGeom>
              <a:rect b="b" l="l" r="r" t="t"/>
              <a:pathLst>
                <a:path extrusionOk="0" h="410" w="728">
                  <a:moveTo>
                    <a:pt x="381" y="1"/>
                  </a:moveTo>
                  <a:cubicBezTo>
                    <a:pt x="259" y="1"/>
                    <a:pt x="0" y="43"/>
                    <a:pt x="37" y="409"/>
                  </a:cubicBezTo>
                  <a:lnTo>
                    <a:pt x="727" y="398"/>
                  </a:lnTo>
                  <a:lnTo>
                    <a:pt x="442" y="5"/>
                  </a:lnTo>
                  <a:cubicBezTo>
                    <a:pt x="442" y="5"/>
                    <a:pt x="417" y="1"/>
                    <a:pt x="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54"/>
            <p:cNvSpPr/>
            <p:nvPr/>
          </p:nvSpPr>
          <p:spPr>
            <a:xfrm flipH="1">
              <a:off x="7213976" y="2771895"/>
              <a:ext cx="309751" cy="1094278"/>
            </a:xfrm>
            <a:custGeom>
              <a:rect b="b" l="l" r="r" t="t"/>
              <a:pathLst>
                <a:path extrusionOk="0" h="10729" w="3037">
                  <a:moveTo>
                    <a:pt x="893" y="1"/>
                  </a:moveTo>
                  <a:cubicBezTo>
                    <a:pt x="893" y="1"/>
                    <a:pt x="381" y="310"/>
                    <a:pt x="381" y="1894"/>
                  </a:cubicBezTo>
                  <a:cubicBezTo>
                    <a:pt x="381" y="3644"/>
                    <a:pt x="595" y="6954"/>
                    <a:pt x="0" y="10716"/>
                  </a:cubicBezTo>
                  <a:lnTo>
                    <a:pt x="2334" y="10728"/>
                  </a:lnTo>
                  <a:cubicBezTo>
                    <a:pt x="2334" y="10728"/>
                    <a:pt x="3036" y="7026"/>
                    <a:pt x="2798" y="4894"/>
                  </a:cubicBezTo>
                  <a:cubicBezTo>
                    <a:pt x="2560" y="2763"/>
                    <a:pt x="2798" y="1608"/>
                    <a:pt x="2798" y="1608"/>
                  </a:cubicBezTo>
                  <a:lnTo>
                    <a:pt x="1786" y="77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4"/>
            <p:cNvSpPr/>
            <p:nvPr/>
          </p:nvSpPr>
          <p:spPr>
            <a:xfrm flipH="1">
              <a:off x="7159411" y="1984825"/>
              <a:ext cx="302408" cy="298124"/>
            </a:xfrm>
            <a:custGeom>
              <a:rect b="b" l="l" r="r" t="t"/>
              <a:pathLst>
                <a:path extrusionOk="0" h="2923" w="2965">
                  <a:moveTo>
                    <a:pt x="1508" y="1"/>
                  </a:moveTo>
                  <a:cubicBezTo>
                    <a:pt x="1482" y="1"/>
                    <a:pt x="1456" y="1"/>
                    <a:pt x="1429" y="3"/>
                  </a:cubicBezTo>
                  <a:cubicBezTo>
                    <a:pt x="631" y="38"/>
                    <a:pt x="0" y="741"/>
                    <a:pt x="48" y="1539"/>
                  </a:cubicBezTo>
                  <a:cubicBezTo>
                    <a:pt x="71" y="2319"/>
                    <a:pt x="724" y="2922"/>
                    <a:pt x="1496" y="2922"/>
                  </a:cubicBezTo>
                  <a:cubicBezTo>
                    <a:pt x="1525" y="2922"/>
                    <a:pt x="1554" y="2921"/>
                    <a:pt x="1584" y="2920"/>
                  </a:cubicBezTo>
                  <a:cubicBezTo>
                    <a:pt x="2382" y="2896"/>
                    <a:pt x="2965" y="2193"/>
                    <a:pt x="2965" y="1396"/>
                  </a:cubicBezTo>
                  <a:cubicBezTo>
                    <a:pt x="2965" y="509"/>
                    <a:pt x="2285" y="1"/>
                    <a:pt x="1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4"/>
            <p:cNvSpPr/>
            <p:nvPr/>
          </p:nvSpPr>
          <p:spPr>
            <a:xfrm flipH="1">
              <a:off x="7254060" y="2237662"/>
              <a:ext cx="91181" cy="172571"/>
            </a:xfrm>
            <a:custGeom>
              <a:rect b="b" l="l" r="r" t="t"/>
              <a:pathLst>
                <a:path extrusionOk="0" h="1692" w="894">
                  <a:moveTo>
                    <a:pt x="0" y="0"/>
                  </a:moveTo>
                  <a:lnTo>
                    <a:pt x="0" y="1250"/>
                  </a:lnTo>
                  <a:cubicBezTo>
                    <a:pt x="0" y="1493"/>
                    <a:pt x="191" y="1691"/>
                    <a:pt x="432" y="1691"/>
                  </a:cubicBezTo>
                  <a:cubicBezTo>
                    <a:pt x="439" y="1691"/>
                    <a:pt x="446" y="1691"/>
                    <a:pt x="453" y="1691"/>
                  </a:cubicBezTo>
                  <a:cubicBezTo>
                    <a:pt x="691" y="1691"/>
                    <a:pt x="893" y="1500"/>
                    <a:pt x="893" y="1250"/>
                  </a:cubicBezTo>
                  <a:lnTo>
                    <a:pt x="893" y="0"/>
                  </a:ln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54"/>
            <p:cNvSpPr/>
            <p:nvPr/>
          </p:nvSpPr>
          <p:spPr>
            <a:xfrm flipH="1">
              <a:off x="7251613" y="2221854"/>
              <a:ext cx="106990" cy="108214"/>
            </a:xfrm>
            <a:custGeom>
              <a:rect b="b" l="l" r="r" t="t"/>
              <a:pathLst>
                <a:path extrusionOk="0" h="1061" w="1049">
                  <a:moveTo>
                    <a:pt x="0" y="0"/>
                  </a:moveTo>
                  <a:cubicBezTo>
                    <a:pt x="0" y="0"/>
                    <a:pt x="212" y="1060"/>
                    <a:pt x="1034" y="1060"/>
                  </a:cubicBezTo>
                  <a:cubicBezTo>
                    <a:pt x="1039" y="1060"/>
                    <a:pt x="1043" y="1060"/>
                    <a:pt x="1048" y="1060"/>
                  </a:cubicBezTo>
                  <a:lnTo>
                    <a:pt x="1048" y="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54"/>
            <p:cNvSpPr/>
            <p:nvPr/>
          </p:nvSpPr>
          <p:spPr>
            <a:xfrm flipH="1">
              <a:off x="7165429" y="2021440"/>
              <a:ext cx="218672" cy="279663"/>
            </a:xfrm>
            <a:custGeom>
              <a:rect b="b" l="l" r="r" t="t"/>
              <a:pathLst>
                <a:path extrusionOk="0" h="2742" w="2144">
                  <a:moveTo>
                    <a:pt x="1332" y="1"/>
                  </a:moveTo>
                  <a:cubicBezTo>
                    <a:pt x="1329" y="1"/>
                    <a:pt x="1325" y="1"/>
                    <a:pt x="1322" y="1"/>
                  </a:cubicBezTo>
                  <a:lnTo>
                    <a:pt x="429" y="298"/>
                  </a:lnTo>
                  <a:cubicBezTo>
                    <a:pt x="191" y="322"/>
                    <a:pt x="0" y="525"/>
                    <a:pt x="12" y="763"/>
                  </a:cubicBezTo>
                  <a:lnTo>
                    <a:pt x="60" y="1727"/>
                  </a:lnTo>
                  <a:cubicBezTo>
                    <a:pt x="71" y="2279"/>
                    <a:pt x="615" y="2741"/>
                    <a:pt x="1080" y="2741"/>
                  </a:cubicBezTo>
                  <a:cubicBezTo>
                    <a:pt x="1097" y="2741"/>
                    <a:pt x="1114" y="2741"/>
                    <a:pt x="1131" y="2739"/>
                  </a:cubicBezTo>
                  <a:cubicBezTo>
                    <a:pt x="1691" y="2715"/>
                    <a:pt x="2143" y="2358"/>
                    <a:pt x="2108" y="1787"/>
                  </a:cubicBezTo>
                  <a:lnTo>
                    <a:pt x="2060" y="822"/>
                  </a:lnTo>
                  <a:cubicBezTo>
                    <a:pt x="2048" y="411"/>
                    <a:pt x="1585" y="1"/>
                    <a:pt x="1332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54"/>
            <p:cNvSpPr/>
            <p:nvPr/>
          </p:nvSpPr>
          <p:spPr>
            <a:xfrm flipH="1">
              <a:off x="7268646" y="2155049"/>
              <a:ext cx="17135" cy="17135"/>
            </a:xfrm>
            <a:custGeom>
              <a:rect b="b" l="l" r="r" t="t"/>
              <a:pathLst>
                <a:path extrusionOk="0" h="168" w="168">
                  <a:moveTo>
                    <a:pt x="96" y="1"/>
                  </a:moveTo>
                  <a:cubicBezTo>
                    <a:pt x="48" y="1"/>
                    <a:pt x="1" y="36"/>
                    <a:pt x="1" y="84"/>
                  </a:cubicBezTo>
                  <a:cubicBezTo>
                    <a:pt x="1" y="120"/>
                    <a:pt x="36" y="167"/>
                    <a:pt x="72" y="167"/>
                  </a:cubicBezTo>
                  <a:cubicBezTo>
                    <a:pt x="120" y="167"/>
                    <a:pt x="167" y="131"/>
                    <a:pt x="167" y="96"/>
                  </a:cubicBezTo>
                  <a:cubicBezTo>
                    <a:pt x="167" y="48"/>
                    <a:pt x="120" y="24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54"/>
            <p:cNvSpPr/>
            <p:nvPr/>
          </p:nvSpPr>
          <p:spPr>
            <a:xfrm flipH="1">
              <a:off x="7194600" y="2151377"/>
              <a:ext cx="17135" cy="15911"/>
            </a:xfrm>
            <a:custGeom>
              <a:rect b="b" l="l" r="r" t="t"/>
              <a:pathLst>
                <a:path extrusionOk="0" h="156" w="168">
                  <a:moveTo>
                    <a:pt x="96" y="1"/>
                  </a:moveTo>
                  <a:cubicBezTo>
                    <a:pt x="49" y="1"/>
                    <a:pt x="1" y="25"/>
                    <a:pt x="1" y="72"/>
                  </a:cubicBezTo>
                  <a:cubicBezTo>
                    <a:pt x="1" y="120"/>
                    <a:pt x="37" y="156"/>
                    <a:pt x="84" y="156"/>
                  </a:cubicBezTo>
                  <a:cubicBezTo>
                    <a:pt x="120" y="156"/>
                    <a:pt x="168" y="132"/>
                    <a:pt x="168" y="84"/>
                  </a:cubicBezTo>
                  <a:cubicBezTo>
                    <a:pt x="168" y="37"/>
                    <a:pt x="144" y="13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54"/>
            <p:cNvSpPr/>
            <p:nvPr/>
          </p:nvSpPr>
          <p:spPr>
            <a:xfrm flipH="1">
              <a:off x="7221321" y="2179323"/>
              <a:ext cx="18257" cy="29272"/>
            </a:xfrm>
            <a:custGeom>
              <a:rect b="b" l="l" r="r" t="t"/>
              <a:pathLst>
                <a:path extrusionOk="0" fill="none" h="287" w="179">
                  <a:moveTo>
                    <a:pt x="72" y="1"/>
                  </a:moveTo>
                  <a:lnTo>
                    <a:pt x="179" y="167"/>
                  </a:lnTo>
                  <a:cubicBezTo>
                    <a:pt x="179" y="167"/>
                    <a:pt x="155" y="286"/>
                    <a:pt x="0" y="263"/>
                  </a:cubicBezTo>
                </a:path>
              </a:pathLst>
            </a:custGeom>
            <a:noFill/>
            <a:ln cap="rnd" cmpd="sng" w="1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54"/>
            <p:cNvSpPr/>
            <p:nvPr/>
          </p:nvSpPr>
          <p:spPr>
            <a:xfrm flipH="1">
              <a:off x="7254061" y="2124452"/>
              <a:ext cx="54770" cy="17339"/>
            </a:xfrm>
            <a:custGeom>
              <a:rect b="b" l="l" r="r" t="t"/>
              <a:pathLst>
                <a:path extrusionOk="0" h="170" w="537">
                  <a:moveTo>
                    <a:pt x="464" y="1"/>
                  </a:moveTo>
                  <a:cubicBezTo>
                    <a:pt x="460" y="1"/>
                    <a:pt x="456" y="1"/>
                    <a:pt x="453" y="3"/>
                  </a:cubicBezTo>
                  <a:lnTo>
                    <a:pt x="84" y="27"/>
                  </a:lnTo>
                  <a:cubicBezTo>
                    <a:pt x="36" y="27"/>
                    <a:pt x="0" y="62"/>
                    <a:pt x="24" y="98"/>
                  </a:cubicBezTo>
                  <a:cubicBezTo>
                    <a:pt x="0" y="134"/>
                    <a:pt x="36" y="170"/>
                    <a:pt x="84" y="170"/>
                  </a:cubicBezTo>
                  <a:lnTo>
                    <a:pt x="96" y="170"/>
                  </a:lnTo>
                  <a:lnTo>
                    <a:pt x="465" y="134"/>
                  </a:lnTo>
                  <a:cubicBezTo>
                    <a:pt x="512" y="134"/>
                    <a:pt x="536" y="98"/>
                    <a:pt x="524" y="62"/>
                  </a:cubicBezTo>
                  <a:cubicBezTo>
                    <a:pt x="524" y="31"/>
                    <a:pt x="489" y="1"/>
                    <a:pt x="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54"/>
            <p:cNvSpPr/>
            <p:nvPr/>
          </p:nvSpPr>
          <p:spPr>
            <a:xfrm flipH="1">
              <a:off x="7178791" y="2118638"/>
              <a:ext cx="38961" cy="17135"/>
            </a:xfrm>
            <a:custGeom>
              <a:rect b="b" l="l" r="r" t="t"/>
              <a:pathLst>
                <a:path extrusionOk="0" h="168" w="382">
                  <a:moveTo>
                    <a:pt x="298" y="0"/>
                  </a:moveTo>
                  <a:lnTo>
                    <a:pt x="84" y="24"/>
                  </a:lnTo>
                  <a:cubicBezTo>
                    <a:pt x="36" y="24"/>
                    <a:pt x="0" y="60"/>
                    <a:pt x="0" y="96"/>
                  </a:cubicBezTo>
                  <a:cubicBezTo>
                    <a:pt x="0" y="119"/>
                    <a:pt x="36" y="155"/>
                    <a:pt x="60" y="167"/>
                  </a:cubicBezTo>
                  <a:lnTo>
                    <a:pt x="84" y="167"/>
                  </a:lnTo>
                  <a:lnTo>
                    <a:pt x="298" y="155"/>
                  </a:lnTo>
                  <a:cubicBezTo>
                    <a:pt x="346" y="155"/>
                    <a:pt x="381" y="107"/>
                    <a:pt x="381" y="84"/>
                  </a:cubicBezTo>
                  <a:cubicBezTo>
                    <a:pt x="381" y="36"/>
                    <a:pt x="334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54"/>
            <p:cNvSpPr/>
            <p:nvPr/>
          </p:nvSpPr>
          <p:spPr>
            <a:xfrm flipH="1">
              <a:off x="7207960" y="2218182"/>
              <a:ext cx="65683" cy="28456"/>
            </a:xfrm>
            <a:custGeom>
              <a:rect b="b" l="l" r="r" t="t"/>
              <a:pathLst>
                <a:path extrusionOk="0" h="279" w="644">
                  <a:moveTo>
                    <a:pt x="644" y="1"/>
                  </a:moveTo>
                  <a:lnTo>
                    <a:pt x="1" y="84"/>
                  </a:lnTo>
                  <a:cubicBezTo>
                    <a:pt x="1" y="84"/>
                    <a:pt x="42" y="278"/>
                    <a:pt x="275" y="278"/>
                  </a:cubicBezTo>
                  <a:cubicBezTo>
                    <a:pt x="294" y="278"/>
                    <a:pt x="313" y="277"/>
                    <a:pt x="334" y="274"/>
                  </a:cubicBezTo>
                  <a:cubicBezTo>
                    <a:pt x="548" y="263"/>
                    <a:pt x="644" y="1"/>
                    <a:pt x="6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54"/>
            <p:cNvSpPr/>
            <p:nvPr/>
          </p:nvSpPr>
          <p:spPr>
            <a:xfrm flipH="1">
              <a:off x="7217649" y="2008181"/>
              <a:ext cx="218672" cy="162780"/>
            </a:xfrm>
            <a:custGeom>
              <a:rect b="b" l="l" r="r" t="t"/>
              <a:pathLst>
                <a:path extrusionOk="0" h="1596" w="2144">
                  <a:moveTo>
                    <a:pt x="1368" y="0"/>
                  </a:moveTo>
                  <a:cubicBezTo>
                    <a:pt x="1160" y="0"/>
                    <a:pt x="900" y="63"/>
                    <a:pt x="631" y="286"/>
                  </a:cubicBezTo>
                  <a:cubicBezTo>
                    <a:pt x="0" y="786"/>
                    <a:pt x="227" y="1595"/>
                    <a:pt x="227" y="1595"/>
                  </a:cubicBezTo>
                  <a:cubicBezTo>
                    <a:pt x="1417" y="1202"/>
                    <a:pt x="2143" y="345"/>
                    <a:pt x="2143" y="345"/>
                  </a:cubicBezTo>
                  <a:lnTo>
                    <a:pt x="1822" y="107"/>
                  </a:lnTo>
                  <a:cubicBezTo>
                    <a:pt x="1822" y="107"/>
                    <a:pt x="1639" y="0"/>
                    <a:pt x="1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54"/>
            <p:cNvSpPr/>
            <p:nvPr/>
          </p:nvSpPr>
          <p:spPr>
            <a:xfrm flipH="1">
              <a:off x="7171549" y="2020216"/>
              <a:ext cx="77820" cy="80268"/>
            </a:xfrm>
            <a:custGeom>
              <a:rect b="b" l="l" r="r" t="t"/>
              <a:pathLst>
                <a:path extrusionOk="0" h="787" w="763">
                  <a:moveTo>
                    <a:pt x="1" y="1"/>
                  </a:moveTo>
                  <a:lnTo>
                    <a:pt x="108" y="168"/>
                  </a:lnTo>
                  <a:cubicBezTo>
                    <a:pt x="108" y="168"/>
                    <a:pt x="334" y="513"/>
                    <a:pt x="763" y="787"/>
                  </a:cubicBezTo>
                  <a:cubicBezTo>
                    <a:pt x="763" y="787"/>
                    <a:pt x="632" y="96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54"/>
            <p:cNvSpPr/>
            <p:nvPr/>
          </p:nvSpPr>
          <p:spPr>
            <a:xfrm flipH="1">
              <a:off x="7328209" y="2121086"/>
              <a:ext cx="48650" cy="80166"/>
            </a:xfrm>
            <a:custGeom>
              <a:rect b="b" l="l" r="r" t="t"/>
              <a:pathLst>
                <a:path extrusionOk="0" h="786" w="477">
                  <a:moveTo>
                    <a:pt x="334" y="0"/>
                  </a:moveTo>
                  <a:lnTo>
                    <a:pt x="1" y="119"/>
                  </a:lnTo>
                  <a:lnTo>
                    <a:pt x="132" y="786"/>
                  </a:lnTo>
                  <a:cubicBezTo>
                    <a:pt x="477" y="691"/>
                    <a:pt x="334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54"/>
            <p:cNvSpPr/>
            <p:nvPr/>
          </p:nvSpPr>
          <p:spPr>
            <a:xfrm flipH="1">
              <a:off x="7348811" y="2146278"/>
              <a:ext cx="77820" cy="74557"/>
            </a:xfrm>
            <a:custGeom>
              <a:rect b="b" l="l" r="r" t="t"/>
              <a:pathLst>
                <a:path extrusionOk="0" h="731" w="763">
                  <a:moveTo>
                    <a:pt x="399" y="1"/>
                  </a:moveTo>
                  <a:cubicBezTo>
                    <a:pt x="385" y="1"/>
                    <a:pt x="372" y="2"/>
                    <a:pt x="358" y="3"/>
                  </a:cubicBezTo>
                  <a:cubicBezTo>
                    <a:pt x="143" y="15"/>
                    <a:pt x="1" y="194"/>
                    <a:pt x="12" y="384"/>
                  </a:cubicBezTo>
                  <a:cubicBezTo>
                    <a:pt x="24" y="590"/>
                    <a:pt x="178" y="730"/>
                    <a:pt x="381" y="730"/>
                  </a:cubicBezTo>
                  <a:cubicBezTo>
                    <a:pt x="389" y="730"/>
                    <a:pt x="397" y="730"/>
                    <a:pt x="405" y="729"/>
                  </a:cubicBezTo>
                  <a:cubicBezTo>
                    <a:pt x="608" y="718"/>
                    <a:pt x="763" y="551"/>
                    <a:pt x="739" y="337"/>
                  </a:cubicBezTo>
                  <a:cubicBezTo>
                    <a:pt x="728" y="148"/>
                    <a:pt x="582" y="1"/>
                    <a:pt x="399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4" name="Google Shape;1104;p54"/>
          <p:cNvSpPr txBox="1"/>
          <p:nvPr>
            <p:ph idx="1" type="subTitle"/>
          </p:nvPr>
        </p:nvSpPr>
        <p:spPr>
          <a:xfrm>
            <a:off x="1329675" y="1628800"/>
            <a:ext cx="3858900" cy="249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Got questions or comments?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5" name="Google Shape;110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250" y="2748425"/>
            <a:ext cx="820474" cy="82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irtual Bank Business Pla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8E8E4"/>
      </a:accent1>
      <a:accent2>
        <a:srgbClr val="D59090"/>
      </a:accent2>
      <a:accent3>
        <a:srgbClr val="3B3252"/>
      </a:accent3>
      <a:accent4>
        <a:srgbClr val="818479"/>
      </a:accent4>
      <a:accent5>
        <a:srgbClr val="E4D256"/>
      </a:accent5>
      <a:accent6>
        <a:srgbClr val="85ADD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