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3" r:id="rId4"/>
    <p:sldMasterId id="214748369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Lst>
  <p:sldSz cy="5143500" cx="9144000"/>
  <p:notesSz cx="6858000" cy="9144000"/>
  <p:embeddedFontLst>
    <p:embeddedFont>
      <p:font typeface="Roboto"/>
      <p:regular r:id="rId64"/>
      <p:bold r:id="rId65"/>
      <p:italic r:id="rId66"/>
      <p:boldItalic r:id="rId67"/>
    </p:embeddedFont>
    <p:embeddedFont>
      <p:font typeface="Caveat"/>
      <p:regular r:id="rId68"/>
      <p:bold r:id="rId69"/>
    </p:embeddedFont>
    <p:embeddedFont>
      <p:font typeface="Black Han Sans"/>
      <p:regular r:id="rId70"/>
    </p:embeddedFont>
    <p:embeddedFont>
      <p:font typeface="Francois One"/>
      <p:regular r:id="rId71"/>
    </p:embeddedFont>
    <p:embeddedFont>
      <p:font typeface="Rajdhani"/>
      <p:regular r:id="rId72"/>
      <p:bold r:id="rId73"/>
    </p:embeddedFont>
    <p:embeddedFont>
      <p:font typeface="Barlow"/>
      <p:regular r:id="rId74"/>
      <p:bold r:id="rId75"/>
      <p:italic r:id="rId76"/>
      <p:boldItalic r:id="rId77"/>
    </p:embeddedFont>
    <p:embeddedFont>
      <p:font typeface="Questrial"/>
      <p:regular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Rajdhani-bold.fntdata"/><Relationship Id="rId72" Type="http://schemas.openxmlformats.org/officeDocument/2006/relationships/font" Target="fonts/Rajdhani-regular.fntdata"/><Relationship Id="rId31" Type="http://schemas.openxmlformats.org/officeDocument/2006/relationships/slide" Target="slides/slide25.xml"/><Relationship Id="rId75" Type="http://schemas.openxmlformats.org/officeDocument/2006/relationships/font" Target="fonts/Barlow-bold.fntdata"/><Relationship Id="rId30" Type="http://schemas.openxmlformats.org/officeDocument/2006/relationships/slide" Target="slides/slide24.xml"/><Relationship Id="rId74" Type="http://schemas.openxmlformats.org/officeDocument/2006/relationships/font" Target="fonts/Barlow-regular.fntdata"/><Relationship Id="rId33" Type="http://schemas.openxmlformats.org/officeDocument/2006/relationships/slide" Target="slides/slide27.xml"/><Relationship Id="rId77" Type="http://schemas.openxmlformats.org/officeDocument/2006/relationships/font" Target="fonts/Barlow-boldItalic.fntdata"/><Relationship Id="rId32" Type="http://schemas.openxmlformats.org/officeDocument/2006/relationships/slide" Target="slides/slide26.xml"/><Relationship Id="rId76" Type="http://schemas.openxmlformats.org/officeDocument/2006/relationships/font" Target="fonts/Barlow-italic.fntdata"/><Relationship Id="rId35" Type="http://schemas.openxmlformats.org/officeDocument/2006/relationships/slide" Target="slides/slide29.xml"/><Relationship Id="rId34" Type="http://schemas.openxmlformats.org/officeDocument/2006/relationships/slide" Target="slides/slide28.xml"/><Relationship Id="rId78" Type="http://schemas.openxmlformats.org/officeDocument/2006/relationships/font" Target="fonts/Questrial-regular.fntdata"/><Relationship Id="rId71" Type="http://schemas.openxmlformats.org/officeDocument/2006/relationships/font" Target="fonts/FrancoisOne-regular.fntdata"/><Relationship Id="rId70" Type="http://schemas.openxmlformats.org/officeDocument/2006/relationships/font" Target="fonts/BlackHanSans-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Roboto-regular.fntdata"/><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font" Target="fonts/Roboto-italic.fntdata"/><Relationship Id="rId21" Type="http://schemas.openxmlformats.org/officeDocument/2006/relationships/slide" Target="slides/slide15.xml"/><Relationship Id="rId65" Type="http://schemas.openxmlformats.org/officeDocument/2006/relationships/font" Target="fonts/Roboto-bold.fntdata"/><Relationship Id="rId24" Type="http://schemas.openxmlformats.org/officeDocument/2006/relationships/slide" Target="slides/slide18.xml"/><Relationship Id="rId68" Type="http://schemas.openxmlformats.org/officeDocument/2006/relationships/font" Target="fonts/Caveat-regular.fntdata"/><Relationship Id="rId23" Type="http://schemas.openxmlformats.org/officeDocument/2006/relationships/slide" Target="slides/slide17.xml"/><Relationship Id="rId67" Type="http://schemas.openxmlformats.org/officeDocument/2006/relationships/font" Target="fonts/Roboto-boldItalic.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Caveat-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8b50e32a8c_0_1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28b50e32a8c_0_1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8b50e32a8c_0_2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8b50e32a8c_0_2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spcBef>
                <a:spcPts val="0"/>
              </a:spcBef>
              <a:spcAft>
                <a:spcPts val="0"/>
              </a:spcAft>
              <a:buClr>
                <a:schemeClr val="dk1"/>
              </a:buClr>
              <a:buSzPts val="1100"/>
              <a:buFont typeface="Arial"/>
              <a:buNone/>
            </a:pPr>
            <a:r>
              <a:rPr lang="en" sz="1600">
                <a:solidFill>
                  <a:schemeClr val="dk1"/>
                </a:solidFill>
                <a:latin typeface="Questrial"/>
                <a:ea typeface="Questrial"/>
                <a:cs typeface="Questrial"/>
                <a:sym typeface="Questrial"/>
              </a:rPr>
              <a:t>In our interviews last week, we learned that: </a:t>
            </a:r>
            <a:endParaRPr sz="1600">
              <a:solidFill>
                <a:schemeClr val="dk1"/>
              </a:solidFill>
              <a:latin typeface="Questrial"/>
              <a:ea typeface="Questrial"/>
              <a:cs typeface="Questrial"/>
              <a:sym typeface="Questrial"/>
            </a:endParaRPr>
          </a:p>
          <a:p>
            <a:pPr indent="457200" lvl="0" marL="0" rtl="0" algn="l">
              <a:spcBef>
                <a:spcPts val="0"/>
              </a:spcBef>
              <a:spcAft>
                <a:spcPts val="0"/>
              </a:spcAft>
              <a:buClr>
                <a:schemeClr val="dk1"/>
              </a:buClr>
              <a:buSzPts val="1100"/>
              <a:buFont typeface="Arial"/>
              <a:buNone/>
            </a:pPr>
            <a:r>
              <a:rPr lang="en" sz="1600">
                <a:solidFill>
                  <a:schemeClr val="dk1"/>
                </a:solidFill>
                <a:latin typeface="Questrial"/>
                <a:ea typeface="Questrial"/>
                <a:cs typeface="Questrial"/>
                <a:sym typeface="Questrial"/>
              </a:rPr>
              <a:t>older students enjoy their experience going back to school when they felt as if they were connected with a broader community. </a:t>
            </a:r>
            <a:endParaRPr sz="1600">
              <a:solidFill>
                <a:schemeClr val="dk1"/>
              </a:solidFill>
              <a:latin typeface="Questrial"/>
              <a:ea typeface="Questrial"/>
              <a:cs typeface="Questrial"/>
              <a:sym typeface="Questrial"/>
            </a:endParaRPr>
          </a:p>
          <a:p>
            <a:pPr indent="-330200" lvl="0" marL="457200" rtl="0" algn="ctr">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We also found that some type of support, both from the school and from friends and family, really made a difference in how well they dealt with the dual work and school stresses.</a:t>
            </a:r>
            <a:endParaRPr sz="1600">
              <a:solidFill>
                <a:schemeClr val="dk1"/>
              </a:solidFill>
              <a:latin typeface="Questrial"/>
              <a:ea typeface="Questrial"/>
              <a:cs typeface="Questrial"/>
              <a:sym typeface="Questria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28b50e32a8c_0_3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28b50e32a8c_0_3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8b50e32a8c_0_35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8b50e32a8c_0_3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28b50e32a8c_0_3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28b50e32a8c_0_3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Image by &lt;a href="https://www.freepik.com/free-vector/hand-drawn-collection-different-profile-icons_17786264.htm#query=people%20profile&amp;position=7&amp;from_view=keyword&amp;track=ais"&gt;Freepik&lt;/a&gt;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4dc76b57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24dc76b57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Previous Findings: </a:t>
            </a:r>
            <a:r>
              <a:rPr lang="en">
                <a:solidFill>
                  <a:schemeClr val="dk1"/>
                </a:solidFill>
              </a:rPr>
              <a:t>Community &amp; Social Life; Importance of Support Systems; Big Shifts &amp; Future Uncertainty; Balance Between Responsibilities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4dd709c39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4dd709c39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findings really narrow down to having a support system and community within your learning journey as a student, and trying to find ways to balance other responsibilities outside of school, and lastly, the indecisiveness about  making a career-shift adds to the hesitancy of returning to school (at least for the extreme users)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28c578ae361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28c578ae361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24dc76b5746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24dc76b574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28c578ae36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28c578ae36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4dd709c397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4dd709c397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28c578ae3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28c578ae3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HMWs:</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create opportunities for older students to connect with campus?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empower younger students connect with their older classmates?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get rid of any distinctions between older and younger college students?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allow older students to be on campus full-time?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de-emphasize the degree benefits of school in favor of the learning opportunities?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give older students the chance to engage with younger colleagues?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make older students’ experience more similar to the worklife that they’re used to?</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give older students the degree first and let them do the learning later without pressure?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promote communication platforms between older and younger students?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track older students’ feelings about their college experience beyond the learning standpoint?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28c578ae361_3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28c578ae361_3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8c578ae361_3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8c578ae361_3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8c578ae361_3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28c578ae361_3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8c578ae361_3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8c578ae361_3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8c578ae36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28c578ae36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saying that social connection matters.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4dd709c397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24dd709c397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4dd709c397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24dd709c397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4dd709c397_2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4dd709c397_2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Assumption was somewhat valid.</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28c578ae361_5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28c578ae361_5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We surveyed five older students about their experience taking classes online:</a:t>
            </a:r>
            <a:endParaRPr sz="1400">
              <a:solidFill>
                <a:schemeClr val="dk1"/>
              </a:solidFill>
              <a:latin typeface="Barlow"/>
              <a:ea typeface="Barlow"/>
              <a:cs typeface="Barlow"/>
              <a:sym typeface="Barlow"/>
            </a:endParaRPr>
          </a:p>
          <a:p>
            <a:pPr indent="-342900" lvl="0" marL="457200" rtl="0" algn="l">
              <a:lnSpc>
                <a:spcPct val="115000"/>
              </a:lnSpc>
              <a:spcBef>
                <a:spcPts val="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What was the most difficult online class you've taken?</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like about taking that class online?</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not like about taking that class online?</a:t>
            </a:r>
            <a:endParaRPr sz="1600">
              <a:solidFill>
                <a:schemeClr val="dk1"/>
              </a:solidFill>
              <a:latin typeface="Questrial"/>
              <a:ea typeface="Questrial"/>
              <a:cs typeface="Questrial"/>
              <a:sym typeface="Questrial"/>
            </a:endParaRPr>
          </a:p>
          <a:p>
            <a:pPr indent="0" lvl="0" marL="0" rtl="0" algn="l">
              <a:spcBef>
                <a:spcPts val="120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4dc76b5746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4dc76b5746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4dd709c397_2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4dd709c397_2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24dd709c397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24dd709c397_2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24dd709c397_2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24dd709c397_2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28c578ae361_3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28c578ae361_3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28c578ae361_3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28c578ae361_3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28c578ae361_3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28c578ae361_3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8c578ae361_3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8c578ae361_3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28c578ae36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28c578ae36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24dd709c397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24dd709c397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24dc76b5746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24dc76b5746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Found randomly</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4dd709c397_2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4dd709c397_2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We surveyed five older students about their experience taking classes online:</a:t>
            </a:r>
            <a:endParaRPr sz="1400">
              <a:solidFill>
                <a:schemeClr val="dk1"/>
              </a:solidFill>
              <a:latin typeface="Barlow"/>
              <a:ea typeface="Barlow"/>
              <a:cs typeface="Barlow"/>
              <a:sym typeface="Barlow"/>
            </a:endParaRPr>
          </a:p>
          <a:p>
            <a:pPr indent="-342900" lvl="0" marL="457200" rtl="0" algn="l">
              <a:lnSpc>
                <a:spcPct val="115000"/>
              </a:lnSpc>
              <a:spcBef>
                <a:spcPts val="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What was the most difficult online class you've taken?</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like about taking that class online?</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not like about taking that class online?</a:t>
            </a:r>
            <a:endParaRPr sz="1600">
              <a:solidFill>
                <a:schemeClr val="dk1"/>
              </a:solidFill>
              <a:latin typeface="Questrial"/>
              <a:ea typeface="Questrial"/>
              <a:cs typeface="Questrial"/>
              <a:sym typeface="Questrial"/>
            </a:endParaRPr>
          </a:p>
          <a:p>
            <a:pPr indent="0" lvl="0" marL="0" rtl="0" algn="l">
              <a:spcBef>
                <a:spcPts val="120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4dd709c397_2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24dd709c397_2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We surveyed five older students about their experience taking classes online:</a:t>
            </a:r>
            <a:endParaRPr sz="1400">
              <a:solidFill>
                <a:schemeClr val="dk1"/>
              </a:solidFill>
              <a:latin typeface="Barlow"/>
              <a:ea typeface="Barlow"/>
              <a:cs typeface="Barlow"/>
              <a:sym typeface="Barlow"/>
            </a:endParaRPr>
          </a:p>
          <a:p>
            <a:pPr indent="-342900" lvl="0" marL="457200" rtl="0" algn="l">
              <a:lnSpc>
                <a:spcPct val="115000"/>
              </a:lnSpc>
              <a:spcBef>
                <a:spcPts val="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What was the most difficult online class you've taken?</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like about taking that class online?</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not like about taking that class online?</a:t>
            </a:r>
            <a:endParaRPr sz="1600">
              <a:solidFill>
                <a:schemeClr val="dk1"/>
              </a:solidFill>
              <a:latin typeface="Questrial"/>
              <a:ea typeface="Questrial"/>
              <a:cs typeface="Questrial"/>
              <a:sym typeface="Questrial"/>
            </a:endParaRPr>
          </a:p>
          <a:p>
            <a:pPr indent="0" lvl="0" marL="0" rtl="0" algn="l">
              <a:spcBef>
                <a:spcPts val="120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24dd709c397_2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24dd709c397_2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We surveyed five older students about their experience taking classes online:</a:t>
            </a:r>
            <a:endParaRPr sz="1400">
              <a:solidFill>
                <a:schemeClr val="dk1"/>
              </a:solidFill>
              <a:latin typeface="Barlow"/>
              <a:ea typeface="Barlow"/>
              <a:cs typeface="Barlow"/>
              <a:sym typeface="Barlow"/>
            </a:endParaRPr>
          </a:p>
          <a:p>
            <a:pPr indent="-342900" lvl="0" marL="457200" rtl="0" algn="l">
              <a:lnSpc>
                <a:spcPct val="115000"/>
              </a:lnSpc>
              <a:spcBef>
                <a:spcPts val="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What was the most difficult online class you've taken?</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like about taking that class online?</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not like about taking that class online?</a:t>
            </a:r>
            <a:endParaRPr sz="1600">
              <a:solidFill>
                <a:schemeClr val="dk1"/>
              </a:solidFill>
              <a:latin typeface="Questrial"/>
              <a:ea typeface="Questrial"/>
              <a:cs typeface="Questrial"/>
              <a:sym typeface="Questrial"/>
            </a:endParaRPr>
          </a:p>
          <a:p>
            <a:pPr indent="0" lvl="0" marL="0" rtl="0" algn="l">
              <a:spcBef>
                <a:spcPts val="120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4dd709c397_2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4dd709c397_2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120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We surveyed five older students about their experience taking classes online:</a:t>
            </a:r>
            <a:endParaRPr sz="1400">
              <a:solidFill>
                <a:schemeClr val="dk1"/>
              </a:solidFill>
              <a:latin typeface="Barlow"/>
              <a:ea typeface="Barlow"/>
              <a:cs typeface="Barlow"/>
              <a:sym typeface="Barlow"/>
            </a:endParaRPr>
          </a:p>
          <a:p>
            <a:pPr indent="-342900" lvl="0" marL="457200" rtl="0" algn="l">
              <a:lnSpc>
                <a:spcPct val="115000"/>
              </a:lnSpc>
              <a:spcBef>
                <a:spcPts val="0"/>
              </a:spcBef>
              <a:spcAft>
                <a:spcPts val="0"/>
              </a:spcAft>
              <a:buClr>
                <a:schemeClr val="dk1"/>
              </a:buClr>
              <a:buSzPts val="1800"/>
              <a:buFont typeface="Questrial"/>
              <a:buChar char="-"/>
            </a:pPr>
            <a:r>
              <a:rPr lang="en" sz="1600">
                <a:solidFill>
                  <a:schemeClr val="dk1"/>
                </a:solidFill>
                <a:latin typeface="Questrial"/>
                <a:ea typeface="Questrial"/>
                <a:cs typeface="Questrial"/>
                <a:sym typeface="Questrial"/>
              </a:rPr>
              <a:t>What was the most difficult online class you've taken?</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like about taking that class online?</a:t>
            </a:r>
            <a:endParaRPr sz="1600">
              <a:solidFill>
                <a:schemeClr val="dk1"/>
              </a:solidFill>
              <a:latin typeface="Questrial"/>
              <a:ea typeface="Questrial"/>
              <a:cs typeface="Questrial"/>
              <a:sym typeface="Questrial"/>
            </a:endParaRPr>
          </a:p>
          <a:p>
            <a:pPr indent="-330200" lvl="0" marL="457200" rtl="0" algn="l">
              <a:lnSpc>
                <a:spcPct val="115000"/>
              </a:lnSpc>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What did you not like about taking that class online?</a:t>
            </a:r>
            <a:endParaRPr sz="1600">
              <a:solidFill>
                <a:schemeClr val="dk1"/>
              </a:solidFill>
              <a:latin typeface="Questrial"/>
              <a:ea typeface="Questrial"/>
              <a:cs typeface="Questrial"/>
              <a:sym typeface="Questrial"/>
            </a:endParaRPr>
          </a:p>
          <a:p>
            <a:pPr indent="0" lvl="0" marL="0" rtl="0" algn="l">
              <a:spcBef>
                <a:spcPts val="120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24dd709c397_2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g24dd709c397_2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914400" rtl="0" algn="l">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“I would’ve gotten direct help.”</a:t>
            </a:r>
            <a:endParaRPr sz="1600">
              <a:solidFill>
                <a:schemeClr val="dk1"/>
              </a:solidFill>
              <a:latin typeface="Questrial"/>
              <a:ea typeface="Questrial"/>
              <a:cs typeface="Questrial"/>
              <a:sym typeface="Questrial"/>
            </a:endParaRPr>
          </a:p>
          <a:p>
            <a:pPr indent="-330200" lvl="0" marL="914400" rtl="0" algn="l">
              <a:spcBef>
                <a:spcPts val="0"/>
              </a:spcBef>
              <a:spcAft>
                <a:spcPts val="0"/>
              </a:spcAft>
              <a:buClr>
                <a:schemeClr val="dk1"/>
              </a:buClr>
              <a:buSzPts val="1600"/>
              <a:buFont typeface="Questrial"/>
              <a:buChar char="-"/>
            </a:pPr>
            <a:r>
              <a:rPr lang="en" sz="1600">
                <a:solidFill>
                  <a:schemeClr val="dk1"/>
                </a:solidFill>
                <a:latin typeface="Questrial"/>
                <a:ea typeface="Questrial"/>
                <a:cs typeface="Questrial"/>
                <a:sym typeface="Questrial"/>
              </a:rPr>
              <a:t>“I would’ve benefitted from the support.”</a:t>
            </a:r>
            <a:endParaRPr sz="1600">
              <a:solidFill>
                <a:schemeClr val="dk1"/>
              </a:solidFill>
              <a:latin typeface="Questrial"/>
              <a:ea typeface="Questrial"/>
              <a:cs typeface="Questrial"/>
              <a:sym typeface="Questrial"/>
            </a:endParaRPr>
          </a:p>
          <a:p>
            <a:pPr indent="0" lvl="0" marL="0" rtl="0" algn="l">
              <a:spcBef>
                <a:spcPts val="0"/>
              </a:spcBef>
              <a:spcAft>
                <a:spcPts val="0"/>
              </a:spcAft>
              <a:buNone/>
            </a:pPr>
            <a:r>
              <a:t/>
            </a:r>
            <a:endParaRPr sz="1600">
              <a:solidFill>
                <a:schemeClr val="dk1"/>
              </a:solidFill>
              <a:latin typeface="Questrial"/>
              <a:ea typeface="Questrial"/>
              <a:cs typeface="Questrial"/>
              <a:sym typeface="Questrial"/>
            </a:endParaRPr>
          </a:p>
          <a:p>
            <a:pPr indent="0" lvl="0" marL="0" rtl="0" algn="l">
              <a:lnSpc>
                <a:spcPct val="115000"/>
              </a:lnSpc>
              <a:spcBef>
                <a:spcPts val="1200"/>
              </a:spcBef>
              <a:spcAft>
                <a:spcPts val="0"/>
              </a:spcAft>
              <a:buClr>
                <a:schemeClr val="dk1"/>
              </a:buClr>
              <a:buSzPts val="1100"/>
              <a:buFont typeface="Arial"/>
              <a:buNone/>
            </a:pPr>
            <a:r>
              <a:rPr lang="en" sz="1600">
                <a:solidFill>
                  <a:schemeClr val="dk1"/>
                </a:solidFill>
                <a:latin typeface="Questrial"/>
                <a:ea typeface="Questrial"/>
                <a:cs typeface="Questrial"/>
                <a:sym typeface="Questrial"/>
              </a:rPr>
              <a:t>Would you utilize services like in-person tutoring and group work sessions at a nearby school for that class?</a:t>
            </a:r>
            <a:endParaRPr sz="1600">
              <a:solidFill>
                <a:schemeClr val="dk1"/>
              </a:solidFill>
              <a:latin typeface="Questrial"/>
              <a:ea typeface="Questrial"/>
              <a:cs typeface="Questrial"/>
              <a:sym typeface="Questrial"/>
            </a:endParaRPr>
          </a:p>
          <a:p>
            <a:pPr indent="0" lvl="0" marL="0" rtl="0" algn="l">
              <a:spcBef>
                <a:spcPts val="1200"/>
              </a:spcBef>
              <a:spcAft>
                <a:spcPts val="0"/>
              </a:spcAft>
              <a:buClr>
                <a:schemeClr val="dk1"/>
              </a:buClr>
              <a:buSzPts val="1100"/>
              <a:buFont typeface="Arial"/>
              <a:buNone/>
            </a:pPr>
            <a:r>
              <a:rPr lang="en" sz="1600">
                <a:solidFill>
                  <a:schemeClr val="dk1"/>
                </a:solidFill>
                <a:latin typeface="Questrial"/>
                <a:ea typeface="Questrial"/>
                <a:cs typeface="Questrial"/>
                <a:sym typeface="Questrial"/>
              </a:rPr>
              <a:t>67% said they might have or would have reached out to a nearby school that offered in-person resources to help with their class</a:t>
            </a:r>
            <a:endParaRPr sz="1600">
              <a:solidFill>
                <a:schemeClr val="dk1"/>
              </a:solidFill>
              <a:latin typeface="Questrial"/>
              <a:ea typeface="Questrial"/>
              <a:cs typeface="Questrial"/>
              <a:sym typeface="Questrial"/>
            </a:endParaRPr>
          </a:p>
          <a:p>
            <a:pPr indent="0" lvl="0" marL="0" rtl="0" algn="l">
              <a:spcBef>
                <a:spcPts val="0"/>
              </a:spcBef>
              <a:spcAft>
                <a:spcPts val="0"/>
              </a:spcAft>
              <a:buClr>
                <a:schemeClr val="dk1"/>
              </a:buClr>
              <a:buSzPts val="1100"/>
              <a:buFont typeface="Arial"/>
              <a:buNone/>
            </a:pPr>
            <a:r>
              <a:t/>
            </a:r>
            <a:endParaRPr sz="1600">
              <a:solidFill>
                <a:schemeClr val="dk1"/>
              </a:solidFill>
              <a:latin typeface="Questrial"/>
              <a:ea typeface="Questrial"/>
              <a:cs typeface="Questrial"/>
              <a:sym typeface="Questrial"/>
            </a:endParaRPr>
          </a:p>
          <a:p>
            <a:pPr indent="0" lvl="0" marL="0" rtl="0" algn="l">
              <a:spcBef>
                <a:spcPts val="0"/>
              </a:spcBef>
              <a:spcAft>
                <a:spcPts val="0"/>
              </a:spcAft>
              <a:buClr>
                <a:schemeClr val="dk1"/>
              </a:buClr>
              <a:buSzPts val="1100"/>
              <a:buFont typeface="Arial"/>
              <a:buNone/>
            </a:pPr>
            <a:r>
              <a:rPr lang="en" sz="1600">
                <a:solidFill>
                  <a:schemeClr val="dk1"/>
                </a:solidFill>
                <a:latin typeface="Questrial"/>
                <a:ea typeface="Questrial"/>
                <a:cs typeface="Questrial"/>
                <a:sym typeface="Questrial"/>
              </a:rPr>
              <a:t>89% of participants said they might have or would have utilized the in person tutoring / group work sessions</a:t>
            </a:r>
            <a:endParaRPr sz="1600">
              <a:solidFill>
                <a:schemeClr val="dk1"/>
              </a:solidFill>
              <a:latin typeface="Questrial"/>
              <a:ea typeface="Questrial"/>
              <a:cs typeface="Questrial"/>
              <a:sym typeface="Questrial"/>
            </a:endParaRPr>
          </a:p>
          <a:p>
            <a:pPr indent="0" lvl="0" marL="0" rtl="0" algn="l">
              <a:spcBef>
                <a:spcPts val="0"/>
              </a:spcBef>
              <a:spcAft>
                <a:spcPts val="0"/>
              </a:spcAft>
              <a:buClr>
                <a:schemeClr val="dk1"/>
              </a:buClr>
              <a:buSzPts val="1100"/>
              <a:buFont typeface="Arial"/>
              <a:buNone/>
            </a:pPr>
            <a:r>
              <a:t/>
            </a:r>
            <a:endParaRPr sz="1600">
              <a:solidFill>
                <a:schemeClr val="dk1"/>
              </a:solidFill>
              <a:latin typeface="Questrial"/>
              <a:ea typeface="Questrial"/>
              <a:cs typeface="Questrial"/>
              <a:sym typeface="Questrial"/>
            </a:endParaRPr>
          </a:p>
          <a:p>
            <a:pPr indent="0" lvl="0" marL="0" rtl="0" algn="l">
              <a:spcBef>
                <a:spcPts val="0"/>
              </a:spcBef>
              <a:spcAft>
                <a:spcPts val="0"/>
              </a:spcAft>
              <a:buNone/>
            </a:pPr>
            <a:r>
              <a:t/>
            </a:r>
            <a:endParaRPr sz="1600">
              <a:solidFill>
                <a:schemeClr val="dk1"/>
              </a:solidFill>
              <a:latin typeface="Questrial"/>
              <a:ea typeface="Questrial"/>
              <a:cs typeface="Questrial"/>
              <a:sym typeface="Quest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24dd709c39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24dd709c39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28c578ae361_4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28c578ae361_4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level the playing field for adult learners before beginning academic programs?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connect adults with others who have the same educational background and skill set?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leverage adaptive technology to tailor programs to individual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foster support systems between learners with different skill sets to expand access to resources and knowledge?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make academic programs even more flexible to accommodate the various motivations and experiences of students?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redesign digital resources to improve its effectiveness on different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create feedback loops between adult learners and educators for iterative improvements?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provide non-academic support outside the classroom?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remove the prerequisites in skill required to enroll in an academic program?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HWM create virtual learning environments that are similar to in-person learning?</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28c578ae361_4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28c578ae361_4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level the playing field for adult learners before beginning academic programs?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connect adults with others who have the same educational background and skill set?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leverage adaptive technology to tailor programs to individual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foster support systems between learners with different skill sets to expand access to resources and knowledge?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make academic programs even more flexible to accommodate the various motivations and experiences of students?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redesign digital resources to improve its effectiveness on different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create feedback loops between adult learners and educators for iterative improvements?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provide non-academic support outside the classroom?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remove the prerequisites in skill required to enroll in an academic program?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HWM create virtual learning environments that are similar to in-person learning?</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28c578ae361_4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28c578ae361_4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level the playing field for adult learners before beginning academic programs?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connect adults with others who have the same educational background and skill set?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leverage adaptive technology to tailor programs to individual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foster support systems between learners with different skill sets to expand access to resources and knowledge?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make academic programs even more flexible to accommodate the various motivations and experiences of students?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redesign digital resources to improve its effectiveness on different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create feedback loops between adult learners and educators for iterative improvements?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provide non-academic support outside the classroom?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remove the prerequisites in skill required to enroll in an academic program?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HWM create virtual learning environments that are similar to in-person learning?</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28c578ae361_4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28c578ae361_4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level the playing field for adult learners before beginning academic programs?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connect adults with others who have the same educational background and skill set?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leverage adaptive technology to tailor programs to individual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foster support systems between learners with different skill sets to expand access to resources and knowledge?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make academic programs even more flexible to accommodate the various motivations and experiences of students?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redesign digital resources to improve its effectiveness on different learners?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create feedback loops between adult learners and educators for iterative improvements?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provide non-academic support outside the classroom?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HMW remove the prerequisites in skill required to enroll in an academic program?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HWM create virtual learning environments that are similar to in-person learning?</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24dc76b5746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24dc76b5746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24dd709c397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24dd709c397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24dc76b5746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24dc76b5746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 solution</a:t>
            </a:r>
            <a:endParaRPr/>
          </a:p>
          <a:p>
            <a:pPr indent="-298450" lvl="0" marL="457200" rtl="0" algn="l">
              <a:spcBef>
                <a:spcPts val="0"/>
              </a:spcBef>
              <a:spcAft>
                <a:spcPts val="0"/>
              </a:spcAft>
              <a:buSzPts val="1100"/>
              <a:buChar char="●"/>
            </a:pPr>
            <a:r>
              <a:rPr lang="en"/>
              <a:t>Combines our Progress bar (targets </a:t>
            </a:r>
            <a:r>
              <a:rPr lang="en"/>
              <a:t>accountability</a:t>
            </a:r>
            <a:r>
              <a:rPr lang="en"/>
              <a:t> and study groups) with Social aspect (which targets connections)</a:t>
            </a:r>
            <a:endParaRPr/>
          </a:p>
          <a:p>
            <a:pPr indent="-298450" lvl="0" marL="457200" rtl="0" algn="l">
              <a:spcBef>
                <a:spcPts val="0"/>
              </a:spcBef>
              <a:spcAft>
                <a:spcPts val="0"/>
              </a:spcAft>
              <a:buSzPts val="1100"/>
              <a:buChar char="●"/>
            </a:pPr>
            <a:r>
              <a:rPr lang="en"/>
              <a:t>Main idea is to increase community / focus on social aspect</a:t>
            </a:r>
            <a:endParaRPr/>
          </a:p>
          <a:p>
            <a:pPr indent="-298450" lvl="1" marL="914400" rtl="0" algn="l">
              <a:spcBef>
                <a:spcPts val="0"/>
              </a:spcBef>
              <a:spcAft>
                <a:spcPts val="0"/>
              </a:spcAft>
              <a:buSzPts val="1100"/>
              <a:buChar char="○"/>
            </a:pPr>
            <a:r>
              <a:rPr lang="en"/>
              <a:t>Smaller feature would be to allow students to share </a:t>
            </a:r>
            <a:r>
              <a:rPr lang="en"/>
              <a:t>their</a:t>
            </a:r>
            <a:r>
              <a:rPr lang="en"/>
              <a:t> study goals with their connections</a:t>
            </a:r>
            <a:endParaRPr/>
          </a:p>
          <a:p>
            <a:pPr indent="0" lvl="0" marL="0" rtl="0" algn="l">
              <a:spcBef>
                <a:spcPts val="0"/>
              </a:spcBef>
              <a:spcAft>
                <a:spcPts val="0"/>
              </a:spcAft>
              <a:buNone/>
            </a:pPr>
            <a:r>
              <a:rPr lang="en"/>
              <a:t>Who This solution serves:</a:t>
            </a:r>
            <a:endParaRPr/>
          </a:p>
          <a:p>
            <a:pPr indent="-298450" lvl="0" marL="457200" rtl="0" algn="l">
              <a:spcBef>
                <a:spcPts val="0"/>
              </a:spcBef>
              <a:spcAft>
                <a:spcPts val="0"/>
              </a:spcAft>
              <a:buSzPts val="1100"/>
              <a:buChar char="●"/>
            </a:pPr>
            <a:r>
              <a:rPr lang="en"/>
              <a:t>Older students who are in school (</a:t>
            </a:r>
            <a:r>
              <a:rPr lang="en"/>
              <a:t>primarily</a:t>
            </a:r>
            <a:r>
              <a:rPr lang="en"/>
              <a:t> </a:t>
            </a:r>
            <a:r>
              <a:rPr lang="en"/>
              <a:t>targets in person students)</a:t>
            </a:r>
            <a:endParaRPr/>
          </a:p>
          <a:p>
            <a:pPr indent="-298450" lvl="1" marL="914400" rtl="0" algn="l">
              <a:spcBef>
                <a:spcPts val="0"/>
              </a:spcBef>
              <a:spcAft>
                <a:spcPts val="0"/>
              </a:spcAft>
              <a:buSzPts val="1100"/>
              <a:buChar char="○"/>
            </a:pPr>
            <a:r>
              <a:rPr lang="en"/>
              <a:t>We hope to expand solution to virtual students</a:t>
            </a:r>
            <a:endParaRPr/>
          </a:p>
          <a:p>
            <a:pPr indent="-298450" lvl="0" marL="457200" rtl="0" algn="l">
              <a:spcBef>
                <a:spcPts val="0"/>
              </a:spcBef>
              <a:spcAft>
                <a:spcPts val="0"/>
              </a:spcAft>
              <a:buSzPts val="1100"/>
              <a:buChar char="●"/>
            </a:pPr>
            <a:r>
              <a:rPr lang="en"/>
              <a:t>Part time students who find it hard to make connections with students</a:t>
            </a:r>
            <a:endParaRPr/>
          </a:p>
          <a:p>
            <a:pPr indent="-298450" lvl="1" marL="914400" rtl="0" algn="l">
              <a:spcBef>
                <a:spcPts val="0"/>
              </a:spcBef>
              <a:spcAft>
                <a:spcPts val="0"/>
              </a:spcAft>
              <a:buSzPts val="1100"/>
              <a:buChar char="○"/>
            </a:pPr>
            <a:r>
              <a:rPr lang="en"/>
              <a:t>This solution will help them connect virtually through digital app and help connection blossom from there</a:t>
            </a:r>
            <a:endParaRPr/>
          </a:p>
          <a:p>
            <a:pPr indent="-298450" lvl="0" marL="457200" rtl="0" algn="l">
              <a:spcBef>
                <a:spcPts val="0"/>
              </a:spcBef>
              <a:spcAft>
                <a:spcPts val="0"/>
              </a:spcAft>
              <a:buSzPts val="1100"/>
              <a:buChar char="●"/>
            </a:pPr>
            <a:r>
              <a:rPr lang="en"/>
              <a:t>Does not really serve virtual students mainly because our solution is aiming to target social aspect to increase the sense of community</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Ethics </a:t>
            </a:r>
            <a:endParaRPr/>
          </a:p>
          <a:p>
            <a:pPr indent="-298450" lvl="1" marL="914400" rtl="0" algn="l">
              <a:spcBef>
                <a:spcPts val="0"/>
              </a:spcBef>
              <a:spcAft>
                <a:spcPts val="0"/>
              </a:spcAft>
              <a:buSzPts val="1100"/>
              <a:buChar char="○"/>
            </a:pPr>
            <a:r>
              <a:rPr lang="en"/>
              <a:t>Can help students to feel like they are not alone on campus, </a:t>
            </a:r>
            <a:endParaRPr/>
          </a:p>
          <a:p>
            <a:pPr indent="-298450" lvl="2" marL="1371600" rtl="0" algn="l">
              <a:spcBef>
                <a:spcPts val="0"/>
              </a:spcBef>
              <a:spcAft>
                <a:spcPts val="0"/>
              </a:spcAft>
              <a:buSzPts val="1100"/>
              <a:buChar char="■"/>
            </a:pPr>
            <a:r>
              <a:rPr lang="en"/>
              <a:t>See others going through the same assignments, making progress, etc. </a:t>
            </a:r>
            <a:endParaRPr/>
          </a:p>
          <a:p>
            <a:pPr indent="-298450" lvl="1" marL="914400" rtl="0" algn="l">
              <a:spcBef>
                <a:spcPts val="0"/>
              </a:spcBef>
              <a:spcAft>
                <a:spcPts val="0"/>
              </a:spcAft>
              <a:buSzPts val="1100"/>
              <a:buChar char="○"/>
            </a:pPr>
            <a:r>
              <a:rPr lang="en"/>
              <a:t>But… also can have the opposite effect</a:t>
            </a:r>
            <a:endParaRPr/>
          </a:p>
          <a:p>
            <a:pPr indent="-298450" lvl="2" marL="1371600" rtl="0" algn="l">
              <a:spcBef>
                <a:spcPts val="0"/>
              </a:spcBef>
              <a:spcAft>
                <a:spcPts val="0"/>
              </a:spcAft>
              <a:buSzPts val="1100"/>
              <a:buChar char="■"/>
            </a:pPr>
            <a:r>
              <a:rPr lang="en"/>
              <a:t>Think impostor syndrome - seeing others doing well or speeding through, even if it’s not real, can make you feel less smart. </a:t>
            </a:r>
            <a:endParaRPr/>
          </a:p>
          <a:p>
            <a:pPr indent="-298450" lvl="2" marL="1371600" rtl="0" algn="l">
              <a:spcBef>
                <a:spcPts val="0"/>
              </a:spcBef>
              <a:spcAft>
                <a:spcPts val="0"/>
              </a:spcAft>
              <a:buSzPts val="1100"/>
              <a:buChar char="■"/>
            </a:pPr>
            <a:r>
              <a:rPr lang="en"/>
              <a:t>Have to find a way to deal with this</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28c578ae361_5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28c578ae361_5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24dc76b574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24dc76b574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24dc76b574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24dc76b574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4dc76b574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24dc76b574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24dc76b5746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24dc76b5746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28c578ae361_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28c578ae361_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28c578ae361_3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28c578ae361_3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28c578ae361_3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28c578ae361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28c578ae361_3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28c578ae361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28c578ae361_3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28c578ae361_3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28c578ae361_3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28c578ae361_3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24dc76b574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24dc76b574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grpSp>
        <p:nvGrpSpPr>
          <p:cNvPr id="54" name="Google Shape;54;p14"/>
          <p:cNvGrpSpPr/>
          <p:nvPr/>
        </p:nvGrpSpPr>
        <p:grpSpPr>
          <a:xfrm>
            <a:off x="2658311" y="241433"/>
            <a:ext cx="596701" cy="598667"/>
            <a:chOff x="1492272" y="1549837"/>
            <a:chExt cx="975001" cy="978213"/>
          </a:xfrm>
        </p:grpSpPr>
        <p:sp>
          <p:nvSpPr>
            <p:cNvPr id="55" name="Google Shape;55;p14"/>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 name="Google Shape;64;p14"/>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712300" y="538375"/>
            <a:ext cx="7718400" cy="4070100"/>
          </a:xfrm>
          <a:prstGeom prst="roundRect">
            <a:avLst>
              <a:gd fmla="val 5291" name="adj"/>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1218202" y="2799049"/>
            <a:ext cx="136651" cy="138188"/>
          </a:xfrm>
          <a:custGeom>
            <a:rect b="b" l="l" r="r" t="t"/>
            <a:pathLst>
              <a:path extrusionOk="0" fill="none" h="989" w="978">
                <a:moveTo>
                  <a:pt x="977" y="488"/>
                </a:moveTo>
                <a:cubicBezTo>
                  <a:pt x="977" y="762"/>
                  <a:pt x="763" y="988"/>
                  <a:pt x="489" y="988"/>
                </a:cubicBezTo>
                <a:cubicBezTo>
                  <a:pt x="215" y="988"/>
                  <a:pt x="1" y="762"/>
                  <a:pt x="1" y="488"/>
                </a:cubicBezTo>
                <a:cubicBezTo>
                  <a:pt x="1" y="226"/>
                  <a:pt x="215" y="0"/>
                  <a:pt x="489" y="0"/>
                </a:cubicBezTo>
                <a:cubicBezTo>
                  <a:pt x="763" y="0"/>
                  <a:pt x="977" y="226"/>
                  <a:pt x="977" y="488"/>
                </a:cubicBezTo>
                <a:close/>
              </a:path>
            </a:pathLst>
          </a:custGeom>
          <a:noFill/>
          <a:ln cap="flat" cmpd="sng" w="1775">
            <a:solidFill>
              <a:srgbClr val="D59090"/>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4"/>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4"/>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 name="Google Shape;70;p14"/>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grpSp>
        <p:nvGrpSpPr>
          <p:cNvPr id="71" name="Google Shape;71;p14"/>
          <p:cNvGrpSpPr/>
          <p:nvPr/>
        </p:nvGrpSpPr>
        <p:grpSpPr>
          <a:xfrm>
            <a:off x="7734190" y="241436"/>
            <a:ext cx="1044864" cy="1179698"/>
            <a:chOff x="7610865" y="257811"/>
            <a:chExt cx="1044864" cy="1179698"/>
          </a:xfrm>
        </p:grpSpPr>
        <p:sp>
          <p:nvSpPr>
            <p:cNvPr id="72" name="Google Shape;72;p14"/>
            <p:cNvSpPr/>
            <p:nvPr/>
          </p:nvSpPr>
          <p:spPr>
            <a:xfrm>
              <a:off x="7610865" y="376018"/>
              <a:ext cx="966618" cy="1061491"/>
            </a:xfrm>
            <a:custGeom>
              <a:rect b="b" l="l" r="r" t="t"/>
              <a:pathLst>
                <a:path extrusionOk="0" h="7597" w="6918">
                  <a:moveTo>
                    <a:pt x="357" y="0"/>
                  </a:moveTo>
                  <a:cubicBezTo>
                    <a:pt x="167" y="0"/>
                    <a:pt x="0" y="155"/>
                    <a:pt x="0" y="357"/>
                  </a:cubicBezTo>
                  <a:lnTo>
                    <a:pt x="0" y="7239"/>
                  </a:lnTo>
                  <a:cubicBezTo>
                    <a:pt x="0" y="7430"/>
                    <a:pt x="155" y="7596"/>
                    <a:pt x="357" y="7596"/>
                  </a:cubicBezTo>
                  <a:lnTo>
                    <a:pt x="6549" y="7596"/>
                  </a:lnTo>
                  <a:cubicBezTo>
                    <a:pt x="6763" y="7596"/>
                    <a:pt x="6918" y="7430"/>
                    <a:pt x="6906" y="7215"/>
                  </a:cubicBezTo>
                  <a:lnTo>
                    <a:pt x="6906" y="357"/>
                  </a:lnTo>
                  <a:cubicBezTo>
                    <a:pt x="6906" y="167"/>
                    <a:pt x="6763" y="0"/>
                    <a:pt x="65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8331147" y="257811"/>
              <a:ext cx="324581" cy="324581"/>
            </a:xfrm>
            <a:custGeom>
              <a:rect b="b" l="l" r="r" t="t"/>
              <a:pathLst>
                <a:path extrusionOk="0" h="2323" w="2323">
                  <a:moveTo>
                    <a:pt x="1155" y="1"/>
                  </a:moveTo>
                  <a:cubicBezTo>
                    <a:pt x="512" y="1"/>
                    <a:pt x="0" y="513"/>
                    <a:pt x="0" y="1156"/>
                  </a:cubicBezTo>
                  <a:cubicBezTo>
                    <a:pt x="0" y="1799"/>
                    <a:pt x="512" y="2323"/>
                    <a:pt x="1155" y="2323"/>
                  </a:cubicBezTo>
                  <a:cubicBezTo>
                    <a:pt x="1798" y="2323"/>
                    <a:pt x="2322" y="1799"/>
                    <a:pt x="2322" y="1156"/>
                  </a:cubicBezTo>
                  <a:cubicBezTo>
                    <a:pt x="2322" y="513"/>
                    <a:pt x="1798" y="1"/>
                    <a:pt x="115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8397656" y="380909"/>
              <a:ext cx="78386" cy="78386"/>
            </a:xfrm>
            <a:custGeom>
              <a:rect b="b" l="l" r="r" t="t"/>
              <a:pathLst>
                <a:path extrusionOk="0" h="561" w="561">
                  <a:moveTo>
                    <a:pt x="560" y="1"/>
                  </a:moveTo>
                  <a:lnTo>
                    <a:pt x="1" y="203"/>
                  </a:lnTo>
                  <a:lnTo>
                    <a:pt x="1" y="358"/>
                  </a:lnTo>
                  <a:lnTo>
                    <a:pt x="560" y="561"/>
                  </a:lnTo>
                  <a:lnTo>
                    <a:pt x="560" y="418"/>
                  </a:lnTo>
                  <a:lnTo>
                    <a:pt x="179" y="263"/>
                  </a:lnTo>
                  <a:lnTo>
                    <a:pt x="560" y="120"/>
                  </a:lnTo>
                  <a:lnTo>
                    <a:pt x="56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4"/>
            <p:cNvSpPr/>
            <p:nvPr/>
          </p:nvSpPr>
          <p:spPr>
            <a:xfrm>
              <a:off x="8510834" y="376018"/>
              <a:ext cx="79923" cy="79923"/>
            </a:xfrm>
            <a:custGeom>
              <a:rect b="b" l="l" r="r" t="t"/>
              <a:pathLst>
                <a:path extrusionOk="0" h="572" w="572">
                  <a:moveTo>
                    <a:pt x="0" y="0"/>
                  </a:moveTo>
                  <a:lnTo>
                    <a:pt x="0" y="119"/>
                  </a:lnTo>
                  <a:lnTo>
                    <a:pt x="393" y="274"/>
                  </a:lnTo>
                  <a:lnTo>
                    <a:pt x="0" y="417"/>
                  </a:lnTo>
                  <a:lnTo>
                    <a:pt x="0" y="572"/>
                  </a:lnTo>
                  <a:lnTo>
                    <a:pt x="572" y="357"/>
                  </a:lnTo>
                  <a:lnTo>
                    <a:pt x="572" y="215"/>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 name="Google Shape;76;p14"/>
            <p:cNvGrpSpPr/>
            <p:nvPr/>
          </p:nvGrpSpPr>
          <p:grpSpPr>
            <a:xfrm>
              <a:off x="7758834" y="670418"/>
              <a:ext cx="658943" cy="462629"/>
              <a:chOff x="7758834" y="670418"/>
              <a:chExt cx="658943" cy="462629"/>
            </a:xfrm>
          </p:grpSpPr>
          <p:sp>
            <p:nvSpPr>
              <p:cNvPr id="77" name="Google Shape;77;p14"/>
              <p:cNvSpPr/>
              <p:nvPr/>
            </p:nvSpPr>
            <p:spPr>
              <a:xfrm>
                <a:off x="7758834" y="670418"/>
                <a:ext cx="658943" cy="140"/>
              </a:xfrm>
              <a:custGeom>
                <a:rect b="b" l="l" r="r" t="t"/>
                <a:pathLst>
                  <a:path extrusionOk="0" fill="none" h="1" w="4716">
                    <a:moveTo>
                      <a:pt x="1" y="1"/>
                    </a:moveTo>
                    <a:lnTo>
                      <a:pt x="4716" y="1"/>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7758834" y="780242"/>
                <a:ext cx="347915" cy="140"/>
              </a:xfrm>
              <a:custGeom>
                <a:rect b="b" l="l" r="r" t="t"/>
                <a:pathLst>
                  <a:path extrusionOk="0" fill="none" h="1" w="2490">
                    <a:moveTo>
                      <a:pt x="1" y="0"/>
                    </a:moveTo>
                    <a:lnTo>
                      <a:pt x="2489" y="0"/>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p:nvPr/>
            </p:nvSpPr>
            <p:spPr>
              <a:xfrm>
                <a:off x="7903589" y="901663"/>
                <a:ext cx="324581" cy="140"/>
              </a:xfrm>
              <a:custGeom>
                <a:rect b="b" l="l" r="r" t="t"/>
                <a:pathLst>
                  <a:path extrusionOk="0" fill="none" h="1" w="2323">
                    <a:moveTo>
                      <a:pt x="1" y="1"/>
                    </a:moveTo>
                    <a:lnTo>
                      <a:pt x="2322" y="1"/>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p:nvPr/>
            </p:nvSpPr>
            <p:spPr>
              <a:xfrm>
                <a:off x="7758834" y="1009810"/>
                <a:ext cx="658943" cy="140"/>
              </a:xfrm>
              <a:custGeom>
                <a:rect b="b" l="l" r="r" t="t"/>
                <a:pathLst>
                  <a:path extrusionOk="0" fill="none" h="1" w="4716">
                    <a:moveTo>
                      <a:pt x="1" y="1"/>
                    </a:moveTo>
                    <a:lnTo>
                      <a:pt x="4716" y="1"/>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p:nvPr/>
            </p:nvSpPr>
            <p:spPr>
              <a:xfrm>
                <a:off x="7758834" y="1132907"/>
                <a:ext cx="196453" cy="140"/>
              </a:xfrm>
              <a:custGeom>
                <a:rect b="b" l="l" r="r" t="t"/>
                <a:pathLst>
                  <a:path extrusionOk="0" fill="none" h="1" w="1406">
                    <a:moveTo>
                      <a:pt x="1" y="1"/>
                    </a:moveTo>
                    <a:lnTo>
                      <a:pt x="1406" y="1"/>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8006706" y="1132907"/>
                <a:ext cx="411071" cy="140"/>
              </a:xfrm>
              <a:custGeom>
                <a:rect b="b" l="l" r="r" t="t"/>
                <a:pathLst>
                  <a:path extrusionOk="0" fill="none" h="1" w="2942">
                    <a:moveTo>
                      <a:pt x="1" y="1"/>
                    </a:moveTo>
                    <a:lnTo>
                      <a:pt x="2942" y="1"/>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p:nvPr/>
            </p:nvSpPr>
            <p:spPr>
              <a:xfrm>
                <a:off x="7758834" y="901663"/>
                <a:ext cx="86629" cy="140"/>
              </a:xfrm>
              <a:custGeom>
                <a:rect b="b" l="l" r="r" t="t"/>
                <a:pathLst>
                  <a:path extrusionOk="0" fill="none" h="1" w="620">
                    <a:moveTo>
                      <a:pt x="1" y="1"/>
                    </a:moveTo>
                    <a:lnTo>
                      <a:pt x="620" y="1"/>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84" name="Google Shape;84;p14"/>
          <p:cNvCxnSpPr/>
          <p:nvPr/>
        </p:nvCxnSpPr>
        <p:spPr>
          <a:xfrm>
            <a:off x="-45600" y="4986140"/>
            <a:ext cx="9235200" cy="0"/>
          </a:xfrm>
          <a:prstGeom prst="straightConnector1">
            <a:avLst/>
          </a:prstGeom>
          <a:noFill/>
          <a:ln cap="flat" cmpd="sng" w="9525">
            <a:solidFill>
              <a:schemeClr val="dk1"/>
            </a:solidFill>
            <a:prstDash val="solid"/>
            <a:round/>
            <a:headEnd len="med" w="med" type="none"/>
            <a:tailEnd len="med" w="med" type="none"/>
          </a:ln>
        </p:spPr>
      </p:cxnSp>
      <p:grpSp>
        <p:nvGrpSpPr>
          <p:cNvPr id="85" name="Google Shape;85;p14"/>
          <p:cNvGrpSpPr/>
          <p:nvPr/>
        </p:nvGrpSpPr>
        <p:grpSpPr>
          <a:xfrm>
            <a:off x="309975" y="1703725"/>
            <a:ext cx="1328950" cy="1739400"/>
            <a:chOff x="309975" y="1703725"/>
            <a:chExt cx="1328950" cy="1739400"/>
          </a:xfrm>
        </p:grpSpPr>
        <p:sp>
          <p:nvSpPr>
            <p:cNvPr id="86" name="Google Shape;86;p14"/>
            <p:cNvSpPr/>
            <p:nvPr/>
          </p:nvSpPr>
          <p:spPr>
            <a:xfrm>
              <a:off x="1174929" y="1864291"/>
              <a:ext cx="116205" cy="117618"/>
            </a:xfrm>
            <a:custGeom>
              <a:rect b="b" l="l" r="r" t="t"/>
              <a:pathLst>
                <a:path extrusionOk="0" fill="none" h="2081" w="2056">
                  <a:moveTo>
                    <a:pt x="2056" y="2081"/>
                  </a:moveTo>
                  <a:lnTo>
                    <a:pt x="1" y="2081"/>
                  </a:lnTo>
                  <a:lnTo>
                    <a:pt x="1" y="0"/>
                  </a:lnTo>
                  <a:lnTo>
                    <a:pt x="2056" y="0"/>
                  </a:lnTo>
                  <a:close/>
                </a:path>
              </a:pathLst>
            </a:custGeom>
            <a:noFill/>
            <a:ln cap="flat" cmpd="sng" w="50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a:off x="827125" y="1703725"/>
              <a:ext cx="811800" cy="1739400"/>
            </a:xfrm>
            <a:prstGeom prst="roundRect">
              <a:avLst>
                <a:gd fmla="val 16667"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14"/>
            <p:cNvGrpSpPr/>
            <p:nvPr/>
          </p:nvGrpSpPr>
          <p:grpSpPr>
            <a:xfrm>
              <a:off x="309975" y="2355900"/>
              <a:ext cx="1044900" cy="348600"/>
              <a:chOff x="78063" y="2355888"/>
              <a:chExt cx="1425900" cy="348600"/>
            </a:xfrm>
          </p:grpSpPr>
          <p:sp>
            <p:nvSpPr>
              <p:cNvPr id="89" name="Google Shape;89;p14"/>
              <p:cNvSpPr/>
              <p:nvPr/>
            </p:nvSpPr>
            <p:spPr>
              <a:xfrm>
                <a:off x="78063" y="2355888"/>
                <a:ext cx="1425900" cy="3486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 name="Google Shape;90;p14"/>
              <p:cNvGrpSpPr/>
              <p:nvPr/>
            </p:nvGrpSpPr>
            <p:grpSpPr>
              <a:xfrm>
                <a:off x="154263" y="2475522"/>
                <a:ext cx="998700" cy="109330"/>
                <a:chOff x="154263" y="2487118"/>
                <a:chExt cx="998700" cy="109330"/>
              </a:xfrm>
            </p:grpSpPr>
            <p:cxnSp>
              <p:nvCxnSpPr>
                <p:cNvPr id="91" name="Google Shape;91;p14"/>
                <p:cNvCxnSpPr/>
                <p:nvPr/>
              </p:nvCxnSpPr>
              <p:spPr>
                <a:xfrm>
                  <a:off x="154263" y="2487118"/>
                  <a:ext cx="998700" cy="0"/>
                </a:xfrm>
                <a:prstGeom prst="straightConnector1">
                  <a:avLst/>
                </a:prstGeom>
                <a:noFill/>
                <a:ln cap="flat" cmpd="sng" w="9525">
                  <a:solidFill>
                    <a:schemeClr val="lt1"/>
                  </a:solidFill>
                  <a:prstDash val="solid"/>
                  <a:round/>
                  <a:headEnd len="med" w="med" type="none"/>
                  <a:tailEnd len="med" w="med" type="none"/>
                </a:ln>
              </p:spPr>
            </p:cxnSp>
            <p:cxnSp>
              <p:nvCxnSpPr>
                <p:cNvPr id="92" name="Google Shape;92;p14"/>
                <p:cNvCxnSpPr/>
                <p:nvPr/>
              </p:nvCxnSpPr>
              <p:spPr>
                <a:xfrm>
                  <a:off x="154263" y="2596448"/>
                  <a:ext cx="732000" cy="0"/>
                </a:xfrm>
                <a:prstGeom prst="straightConnector1">
                  <a:avLst/>
                </a:prstGeom>
                <a:noFill/>
                <a:ln cap="flat" cmpd="sng" w="9525">
                  <a:solidFill>
                    <a:schemeClr val="lt1"/>
                  </a:solidFill>
                  <a:prstDash val="solid"/>
                  <a:round/>
                  <a:headEnd len="med" w="med" type="none"/>
                  <a:tailEnd len="med" w="med" type="none"/>
                </a:ln>
              </p:spPr>
            </p:cxnSp>
          </p:grpSp>
        </p:grpSp>
      </p:grpSp>
      <p:grpSp>
        <p:nvGrpSpPr>
          <p:cNvPr id="93" name="Google Shape;93;p14"/>
          <p:cNvGrpSpPr/>
          <p:nvPr/>
        </p:nvGrpSpPr>
        <p:grpSpPr>
          <a:xfrm>
            <a:off x="6992140" y="2704552"/>
            <a:ext cx="885193" cy="2290305"/>
            <a:chOff x="6987125" y="1724275"/>
            <a:chExt cx="1323554" cy="3424499"/>
          </a:xfrm>
        </p:grpSpPr>
        <p:sp>
          <p:nvSpPr>
            <p:cNvPr id="94" name="Google Shape;94;p14"/>
            <p:cNvSpPr/>
            <p:nvPr/>
          </p:nvSpPr>
          <p:spPr>
            <a:xfrm>
              <a:off x="7870220" y="4586508"/>
              <a:ext cx="152910" cy="435238"/>
            </a:xfrm>
            <a:custGeom>
              <a:rect b="b" l="l" r="r" t="t"/>
              <a:pathLst>
                <a:path extrusionOk="0" h="2001" w="703">
                  <a:moveTo>
                    <a:pt x="0" y="1"/>
                  </a:moveTo>
                  <a:lnTo>
                    <a:pt x="0" y="2001"/>
                  </a:lnTo>
                  <a:lnTo>
                    <a:pt x="703" y="2001"/>
                  </a:lnTo>
                  <a:lnTo>
                    <a:pt x="703"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p:nvPr/>
          </p:nvSpPr>
          <p:spPr>
            <a:xfrm>
              <a:off x="7870220" y="4993037"/>
              <a:ext cx="396303" cy="155737"/>
            </a:xfrm>
            <a:custGeom>
              <a:rect b="b" l="l" r="r" t="t"/>
              <a:pathLst>
                <a:path extrusionOk="0" h="716" w="1822">
                  <a:moveTo>
                    <a:pt x="0" y="1"/>
                  </a:moveTo>
                  <a:lnTo>
                    <a:pt x="0" y="715"/>
                  </a:lnTo>
                  <a:lnTo>
                    <a:pt x="1822" y="715"/>
                  </a:lnTo>
                  <a:cubicBezTo>
                    <a:pt x="1822" y="549"/>
                    <a:pt x="1726" y="394"/>
                    <a:pt x="1584" y="310"/>
                  </a:cubicBezTo>
                  <a:lnTo>
                    <a:pt x="91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a:off x="7969841" y="4937789"/>
              <a:ext cx="115498" cy="63295"/>
            </a:xfrm>
            <a:custGeom>
              <a:rect b="b" l="l" r="r" t="t"/>
              <a:pathLst>
                <a:path extrusionOk="0" h="291" w="531">
                  <a:moveTo>
                    <a:pt x="264" y="1"/>
                  </a:moveTo>
                  <a:cubicBezTo>
                    <a:pt x="174" y="1"/>
                    <a:pt x="1" y="34"/>
                    <a:pt x="18" y="291"/>
                  </a:cubicBezTo>
                  <a:lnTo>
                    <a:pt x="530" y="291"/>
                  </a:lnTo>
                  <a:lnTo>
                    <a:pt x="316" y="5"/>
                  </a:lnTo>
                  <a:cubicBezTo>
                    <a:pt x="316" y="5"/>
                    <a:pt x="295" y="1"/>
                    <a:pt x="2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a:off x="7813232" y="3068931"/>
              <a:ext cx="352366" cy="1608486"/>
            </a:xfrm>
            <a:custGeom>
              <a:rect b="b" l="l" r="r" t="t"/>
              <a:pathLst>
                <a:path extrusionOk="0" h="7395" w="1620">
                  <a:moveTo>
                    <a:pt x="1084" y="1"/>
                  </a:moveTo>
                  <a:lnTo>
                    <a:pt x="0" y="632"/>
                  </a:lnTo>
                  <a:lnTo>
                    <a:pt x="95" y="7394"/>
                  </a:lnTo>
                  <a:lnTo>
                    <a:pt x="1619" y="7394"/>
                  </a:lnTo>
                  <a:cubicBezTo>
                    <a:pt x="1619" y="7394"/>
                    <a:pt x="1560" y="3203"/>
                    <a:pt x="1560" y="1941"/>
                  </a:cubicBezTo>
                  <a:cubicBezTo>
                    <a:pt x="1560" y="679"/>
                    <a:pt x="1084" y="1"/>
                    <a:pt x="10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a:off x="7618995" y="4583898"/>
              <a:ext cx="152910" cy="435238"/>
            </a:xfrm>
            <a:custGeom>
              <a:rect b="b" l="l" r="r" t="t"/>
              <a:pathLst>
                <a:path extrusionOk="0" h="2001" w="703">
                  <a:moveTo>
                    <a:pt x="0" y="1"/>
                  </a:moveTo>
                  <a:lnTo>
                    <a:pt x="0" y="2001"/>
                  </a:lnTo>
                  <a:lnTo>
                    <a:pt x="703" y="2001"/>
                  </a:lnTo>
                  <a:lnTo>
                    <a:pt x="703"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p:nvPr/>
          </p:nvSpPr>
          <p:spPr>
            <a:xfrm>
              <a:off x="7377993" y="4993037"/>
              <a:ext cx="396521" cy="155737"/>
            </a:xfrm>
            <a:custGeom>
              <a:rect b="b" l="l" r="r" t="t"/>
              <a:pathLst>
                <a:path extrusionOk="0" h="716" w="1823">
                  <a:moveTo>
                    <a:pt x="918" y="1"/>
                  </a:moveTo>
                  <a:lnTo>
                    <a:pt x="239" y="310"/>
                  </a:lnTo>
                  <a:cubicBezTo>
                    <a:pt x="96" y="394"/>
                    <a:pt x="1" y="549"/>
                    <a:pt x="1" y="715"/>
                  </a:cubicBezTo>
                  <a:lnTo>
                    <a:pt x="1823" y="715"/>
                  </a:lnTo>
                  <a:lnTo>
                    <a:pt x="182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4"/>
            <p:cNvSpPr/>
            <p:nvPr/>
          </p:nvSpPr>
          <p:spPr>
            <a:xfrm>
              <a:off x="7559397" y="4937789"/>
              <a:ext cx="115280" cy="63295"/>
            </a:xfrm>
            <a:custGeom>
              <a:rect b="b" l="l" r="r" t="t"/>
              <a:pathLst>
                <a:path extrusionOk="0" h="291" w="530">
                  <a:moveTo>
                    <a:pt x="267" y="1"/>
                  </a:moveTo>
                  <a:cubicBezTo>
                    <a:pt x="236" y="1"/>
                    <a:pt x="215" y="5"/>
                    <a:pt x="215" y="5"/>
                  </a:cubicBezTo>
                  <a:lnTo>
                    <a:pt x="0" y="291"/>
                  </a:lnTo>
                  <a:lnTo>
                    <a:pt x="512" y="291"/>
                  </a:lnTo>
                  <a:cubicBezTo>
                    <a:pt x="530" y="34"/>
                    <a:pt x="357" y="1"/>
                    <a:pt x="2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a:off x="7517852" y="3068931"/>
              <a:ext cx="305819" cy="1603266"/>
            </a:xfrm>
            <a:custGeom>
              <a:rect b="b" l="l" r="r" t="t"/>
              <a:pathLst>
                <a:path extrusionOk="0" h="7371" w="1406">
                  <a:moveTo>
                    <a:pt x="358" y="1"/>
                  </a:moveTo>
                  <a:cubicBezTo>
                    <a:pt x="358" y="1"/>
                    <a:pt x="37" y="644"/>
                    <a:pt x="37" y="1906"/>
                  </a:cubicBezTo>
                  <a:cubicBezTo>
                    <a:pt x="37" y="3180"/>
                    <a:pt x="1" y="7371"/>
                    <a:pt x="1" y="7371"/>
                  </a:cubicBezTo>
                  <a:lnTo>
                    <a:pt x="1358" y="7371"/>
                  </a:lnTo>
                  <a:lnTo>
                    <a:pt x="1406" y="632"/>
                  </a:lnTo>
                  <a:lnTo>
                    <a:pt x="3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7595721" y="3068931"/>
              <a:ext cx="453291" cy="251442"/>
            </a:xfrm>
            <a:custGeom>
              <a:rect b="b" l="l" r="r" t="t"/>
              <a:pathLst>
                <a:path extrusionOk="0" h="1156" w="2084">
                  <a:moveTo>
                    <a:pt x="0" y="1"/>
                  </a:moveTo>
                  <a:lnTo>
                    <a:pt x="0" y="1155"/>
                  </a:lnTo>
                  <a:lnTo>
                    <a:pt x="2084" y="1155"/>
                  </a:lnTo>
                  <a:lnTo>
                    <a:pt x="208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p:nvPr/>
          </p:nvSpPr>
          <p:spPr>
            <a:xfrm>
              <a:off x="7541126" y="2367021"/>
              <a:ext cx="510931" cy="702122"/>
            </a:xfrm>
            <a:custGeom>
              <a:rect b="b" l="l" r="r" t="t"/>
              <a:pathLst>
                <a:path extrusionOk="0" h="3228" w="2349">
                  <a:moveTo>
                    <a:pt x="1323" y="1"/>
                  </a:moveTo>
                  <a:cubicBezTo>
                    <a:pt x="1240" y="1"/>
                    <a:pt x="729" y="21"/>
                    <a:pt x="358" y="501"/>
                  </a:cubicBezTo>
                  <a:cubicBezTo>
                    <a:pt x="1" y="977"/>
                    <a:pt x="239" y="3228"/>
                    <a:pt x="239" y="3228"/>
                  </a:cubicBezTo>
                  <a:lnTo>
                    <a:pt x="2323" y="3228"/>
                  </a:lnTo>
                  <a:lnTo>
                    <a:pt x="2347" y="549"/>
                  </a:lnTo>
                  <a:cubicBezTo>
                    <a:pt x="2347" y="549"/>
                    <a:pt x="2347" y="549"/>
                    <a:pt x="2347" y="549"/>
                  </a:cubicBezTo>
                  <a:cubicBezTo>
                    <a:pt x="2349" y="549"/>
                    <a:pt x="1923" y="36"/>
                    <a:pt x="1334" y="1"/>
                  </a:cubicBezTo>
                  <a:cubicBezTo>
                    <a:pt x="1334" y="1"/>
                    <a:pt x="1331" y="1"/>
                    <a:pt x="13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7919378" y="2670232"/>
              <a:ext cx="106362" cy="121806"/>
            </a:xfrm>
            <a:custGeom>
              <a:rect b="b" l="l" r="r" t="t"/>
              <a:pathLst>
                <a:path extrusionOk="0" h="560" w="489">
                  <a:moveTo>
                    <a:pt x="131" y="0"/>
                  </a:moveTo>
                  <a:lnTo>
                    <a:pt x="0" y="476"/>
                  </a:lnTo>
                  <a:lnTo>
                    <a:pt x="488" y="560"/>
                  </a:lnTo>
                  <a:lnTo>
                    <a:pt x="131" y="0"/>
                  </a:lnTo>
                  <a:close/>
                </a:path>
              </a:pathLst>
            </a:custGeom>
            <a:solidFill>
              <a:srgbClr val="19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7699257" y="2877303"/>
              <a:ext cx="349756" cy="194454"/>
            </a:xfrm>
            <a:custGeom>
              <a:rect b="b" l="l" r="r" t="t"/>
              <a:pathLst>
                <a:path extrusionOk="0" h="894" w="1608">
                  <a:moveTo>
                    <a:pt x="250" y="1"/>
                  </a:moveTo>
                  <a:lnTo>
                    <a:pt x="0" y="536"/>
                  </a:lnTo>
                  <a:lnTo>
                    <a:pt x="1608" y="893"/>
                  </a:lnTo>
                  <a:lnTo>
                    <a:pt x="1608" y="596"/>
                  </a:lnTo>
                  <a:lnTo>
                    <a:pt x="1608" y="322"/>
                  </a:lnTo>
                  <a:lnTo>
                    <a:pt x="250" y="1"/>
                  </a:lnTo>
                  <a:close/>
                </a:path>
              </a:pathLst>
            </a:custGeom>
            <a:solidFill>
              <a:srgbClr val="1913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6987125" y="2394428"/>
              <a:ext cx="852204" cy="776293"/>
            </a:xfrm>
            <a:custGeom>
              <a:rect b="b" l="l" r="r" t="t"/>
              <a:pathLst>
                <a:path extrusionOk="0" h="3569" w="3918">
                  <a:moveTo>
                    <a:pt x="1960" y="0"/>
                  </a:moveTo>
                  <a:cubicBezTo>
                    <a:pt x="1503" y="0"/>
                    <a:pt x="1048" y="173"/>
                    <a:pt x="703" y="518"/>
                  </a:cubicBezTo>
                  <a:cubicBezTo>
                    <a:pt x="0" y="1220"/>
                    <a:pt x="0" y="2351"/>
                    <a:pt x="703" y="3042"/>
                  </a:cubicBezTo>
                  <a:cubicBezTo>
                    <a:pt x="1048" y="3393"/>
                    <a:pt x="1503" y="3569"/>
                    <a:pt x="1960" y="3569"/>
                  </a:cubicBezTo>
                  <a:cubicBezTo>
                    <a:pt x="2417" y="3569"/>
                    <a:pt x="2875" y="3393"/>
                    <a:pt x="3227" y="3042"/>
                  </a:cubicBezTo>
                  <a:cubicBezTo>
                    <a:pt x="3917" y="2351"/>
                    <a:pt x="3917" y="1220"/>
                    <a:pt x="3227" y="518"/>
                  </a:cubicBezTo>
                  <a:cubicBezTo>
                    <a:pt x="2875" y="173"/>
                    <a:pt x="2417" y="0"/>
                    <a:pt x="196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7947872" y="2488828"/>
              <a:ext cx="362807" cy="527244"/>
            </a:xfrm>
            <a:custGeom>
              <a:rect b="b" l="l" r="r" t="t"/>
              <a:pathLst>
                <a:path extrusionOk="0" h="2424" w="1668">
                  <a:moveTo>
                    <a:pt x="488" y="1"/>
                  </a:moveTo>
                  <a:cubicBezTo>
                    <a:pt x="488" y="1"/>
                    <a:pt x="0" y="798"/>
                    <a:pt x="0" y="810"/>
                  </a:cubicBezTo>
                  <a:cubicBezTo>
                    <a:pt x="0" y="834"/>
                    <a:pt x="619" y="1834"/>
                    <a:pt x="869" y="2227"/>
                  </a:cubicBezTo>
                  <a:cubicBezTo>
                    <a:pt x="952" y="2360"/>
                    <a:pt x="1087" y="2423"/>
                    <a:pt x="1221" y="2423"/>
                  </a:cubicBezTo>
                  <a:cubicBezTo>
                    <a:pt x="1376" y="2423"/>
                    <a:pt x="1531" y="2339"/>
                    <a:pt x="1608" y="2179"/>
                  </a:cubicBezTo>
                  <a:cubicBezTo>
                    <a:pt x="1667" y="2048"/>
                    <a:pt x="1667" y="1906"/>
                    <a:pt x="1596" y="1763"/>
                  </a:cubicBezTo>
                  <a:cubicBezTo>
                    <a:pt x="786" y="334"/>
                    <a:pt x="488" y="1"/>
                    <a:pt x="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4"/>
            <p:cNvSpPr/>
            <p:nvPr/>
          </p:nvSpPr>
          <p:spPr>
            <a:xfrm>
              <a:off x="7618995" y="2765937"/>
              <a:ext cx="168570" cy="158130"/>
            </a:xfrm>
            <a:custGeom>
              <a:rect b="b" l="l" r="r" t="t"/>
              <a:pathLst>
                <a:path extrusionOk="0" h="727" w="775">
                  <a:moveTo>
                    <a:pt x="191" y="0"/>
                  </a:moveTo>
                  <a:cubicBezTo>
                    <a:pt x="187" y="0"/>
                    <a:pt x="0" y="667"/>
                    <a:pt x="0" y="667"/>
                  </a:cubicBezTo>
                  <a:lnTo>
                    <a:pt x="667" y="727"/>
                  </a:lnTo>
                  <a:lnTo>
                    <a:pt x="774" y="227"/>
                  </a:lnTo>
                  <a:cubicBezTo>
                    <a:pt x="774" y="227"/>
                    <a:pt x="203" y="1"/>
                    <a:pt x="191" y="1"/>
                  </a:cubicBezTo>
                  <a:cubicBezTo>
                    <a:pt x="191" y="0"/>
                    <a:pt x="191" y="0"/>
                    <a:pt x="191" y="0"/>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4"/>
            <p:cNvSpPr/>
            <p:nvPr/>
          </p:nvSpPr>
          <p:spPr>
            <a:xfrm>
              <a:off x="7688816" y="2728960"/>
              <a:ext cx="98750" cy="86351"/>
            </a:xfrm>
            <a:custGeom>
              <a:rect b="b" l="l" r="r" t="t"/>
              <a:pathLst>
                <a:path extrusionOk="0" h="397" w="454">
                  <a:moveTo>
                    <a:pt x="71" y="1"/>
                  </a:moveTo>
                  <a:cubicBezTo>
                    <a:pt x="54" y="1"/>
                    <a:pt x="36" y="10"/>
                    <a:pt x="24" y="28"/>
                  </a:cubicBezTo>
                  <a:cubicBezTo>
                    <a:pt x="1" y="40"/>
                    <a:pt x="1" y="63"/>
                    <a:pt x="1" y="87"/>
                  </a:cubicBezTo>
                  <a:lnTo>
                    <a:pt x="155" y="385"/>
                  </a:lnTo>
                  <a:lnTo>
                    <a:pt x="453" y="397"/>
                  </a:lnTo>
                  <a:cubicBezTo>
                    <a:pt x="417" y="385"/>
                    <a:pt x="215" y="123"/>
                    <a:pt x="108" y="28"/>
                  </a:cubicBezTo>
                  <a:cubicBezTo>
                    <a:pt x="102" y="10"/>
                    <a:pt x="87" y="1"/>
                    <a:pt x="71" y="1"/>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4"/>
            <p:cNvSpPr/>
            <p:nvPr/>
          </p:nvSpPr>
          <p:spPr>
            <a:xfrm>
              <a:off x="7585281" y="2739183"/>
              <a:ext cx="88309" cy="63295"/>
            </a:xfrm>
            <a:custGeom>
              <a:rect b="b" l="l" r="r" t="t"/>
              <a:pathLst>
                <a:path extrusionOk="0" h="291" w="406">
                  <a:moveTo>
                    <a:pt x="87" y="0"/>
                  </a:moveTo>
                  <a:cubicBezTo>
                    <a:pt x="63" y="0"/>
                    <a:pt x="33" y="16"/>
                    <a:pt x="24" y="52"/>
                  </a:cubicBezTo>
                  <a:cubicBezTo>
                    <a:pt x="0" y="76"/>
                    <a:pt x="24" y="112"/>
                    <a:pt x="48" y="124"/>
                  </a:cubicBezTo>
                  <a:lnTo>
                    <a:pt x="405" y="290"/>
                  </a:lnTo>
                  <a:lnTo>
                    <a:pt x="358" y="112"/>
                  </a:lnTo>
                  <a:lnTo>
                    <a:pt x="108" y="4"/>
                  </a:lnTo>
                  <a:cubicBezTo>
                    <a:pt x="102" y="2"/>
                    <a:pt x="95" y="0"/>
                    <a:pt x="87" y="0"/>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p:nvPr/>
          </p:nvSpPr>
          <p:spPr>
            <a:xfrm>
              <a:off x="7554177" y="2781381"/>
              <a:ext cx="103752" cy="57205"/>
            </a:xfrm>
            <a:custGeom>
              <a:rect b="b" l="l" r="r" t="t"/>
              <a:pathLst>
                <a:path extrusionOk="0" h="263" w="477">
                  <a:moveTo>
                    <a:pt x="72" y="1"/>
                  </a:moveTo>
                  <a:cubicBezTo>
                    <a:pt x="48" y="1"/>
                    <a:pt x="1" y="25"/>
                    <a:pt x="1" y="49"/>
                  </a:cubicBezTo>
                  <a:cubicBezTo>
                    <a:pt x="1" y="84"/>
                    <a:pt x="12" y="108"/>
                    <a:pt x="48" y="120"/>
                  </a:cubicBezTo>
                  <a:lnTo>
                    <a:pt x="477" y="263"/>
                  </a:lnTo>
                  <a:lnTo>
                    <a:pt x="477" y="263"/>
                  </a:lnTo>
                  <a:lnTo>
                    <a:pt x="441" y="84"/>
                  </a:lnTo>
                  <a:lnTo>
                    <a:pt x="72"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p:nvPr/>
          </p:nvSpPr>
          <p:spPr>
            <a:xfrm>
              <a:off x="7556787" y="2833366"/>
              <a:ext cx="93529" cy="41544"/>
            </a:xfrm>
            <a:custGeom>
              <a:rect b="b" l="l" r="r" t="t"/>
              <a:pathLst>
                <a:path extrusionOk="0" h="191" w="430">
                  <a:moveTo>
                    <a:pt x="72" y="0"/>
                  </a:moveTo>
                  <a:cubicBezTo>
                    <a:pt x="36" y="0"/>
                    <a:pt x="0" y="36"/>
                    <a:pt x="0" y="60"/>
                  </a:cubicBezTo>
                  <a:cubicBezTo>
                    <a:pt x="0" y="95"/>
                    <a:pt x="12" y="119"/>
                    <a:pt x="60" y="143"/>
                  </a:cubicBezTo>
                  <a:lnTo>
                    <a:pt x="429" y="191"/>
                  </a:lnTo>
                  <a:lnTo>
                    <a:pt x="417" y="36"/>
                  </a:lnTo>
                  <a:lnTo>
                    <a:pt x="72" y="0"/>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4"/>
            <p:cNvSpPr/>
            <p:nvPr/>
          </p:nvSpPr>
          <p:spPr>
            <a:xfrm>
              <a:off x="7567227" y="2872083"/>
              <a:ext cx="83089" cy="36542"/>
            </a:xfrm>
            <a:custGeom>
              <a:rect b="b" l="l" r="r" t="t"/>
              <a:pathLst>
                <a:path extrusionOk="0" h="168" w="382">
                  <a:moveTo>
                    <a:pt x="381" y="1"/>
                  </a:moveTo>
                  <a:lnTo>
                    <a:pt x="60" y="36"/>
                  </a:lnTo>
                  <a:cubicBezTo>
                    <a:pt x="24" y="36"/>
                    <a:pt x="0" y="48"/>
                    <a:pt x="0" y="84"/>
                  </a:cubicBezTo>
                  <a:cubicBezTo>
                    <a:pt x="0" y="108"/>
                    <a:pt x="12" y="144"/>
                    <a:pt x="48" y="144"/>
                  </a:cubicBezTo>
                  <a:lnTo>
                    <a:pt x="250" y="167"/>
                  </a:lnTo>
                  <a:lnTo>
                    <a:pt x="381"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4"/>
            <p:cNvSpPr/>
            <p:nvPr/>
          </p:nvSpPr>
          <p:spPr>
            <a:xfrm>
              <a:off x="7766468" y="2815095"/>
              <a:ext cx="127243" cy="114193"/>
            </a:xfrm>
            <a:custGeom>
              <a:rect b="b" l="l" r="r" t="t"/>
              <a:pathLst>
                <a:path extrusionOk="0" h="525" w="585">
                  <a:moveTo>
                    <a:pt x="96" y="1"/>
                  </a:moveTo>
                  <a:lnTo>
                    <a:pt x="1" y="489"/>
                  </a:lnTo>
                  <a:lnTo>
                    <a:pt x="406" y="525"/>
                  </a:lnTo>
                  <a:lnTo>
                    <a:pt x="584" y="60"/>
                  </a:lnTo>
                  <a:lnTo>
                    <a:pt x="96"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4"/>
            <p:cNvSpPr/>
            <p:nvPr/>
          </p:nvSpPr>
          <p:spPr>
            <a:xfrm>
              <a:off x="7789741" y="2755497"/>
              <a:ext cx="520501" cy="273410"/>
            </a:xfrm>
            <a:custGeom>
              <a:rect b="b" l="l" r="r" t="t"/>
              <a:pathLst>
                <a:path extrusionOk="0" h="1257" w="2393">
                  <a:moveTo>
                    <a:pt x="227" y="1"/>
                  </a:moveTo>
                  <a:lnTo>
                    <a:pt x="1" y="953"/>
                  </a:lnTo>
                  <a:lnTo>
                    <a:pt x="1835" y="1251"/>
                  </a:lnTo>
                  <a:cubicBezTo>
                    <a:pt x="1860" y="1255"/>
                    <a:pt x="1885" y="1257"/>
                    <a:pt x="1910" y="1257"/>
                  </a:cubicBezTo>
                  <a:cubicBezTo>
                    <a:pt x="2184" y="1257"/>
                    <a:pt x="2392" y="1023"/>
                    <a:pt x="2370" y="739"/>
                  </a:cubicBezTo>
                  <a:cubicBezTo>
                    <a:pt x="2335" y="513"/>
                    <a:pt x="2180" y="346"/>
                    <a:pt x="1966" y="299"/>
                  </a:cubicBezTo>
                  <a:lnTo>
                    <a:pt x="22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4"/>
            <p:cNvSpPr/>
            <p:nvPr/>
          </p:nvSpPr>
          <p:spPr>
            <a:xfrm>
              <a:off x="7844337" y="1724275"/>
              <a:ext cx="305602" cy="270800"/>
            </a:xfrm>
            <a:custGeom>
              <a:rect b="b" l="l" r="r" t="t"/>
              <a:pathLst>
                <a:path extrusionOk="0" h="1245" w="1405">
                  <a:moveTo>
                    <a:pt x="704" y="1"/>
                  </a:moveTo>
                  <a:cubicBezTo>
                    <a:pt x="451" y="1"/>
                    <a:pt x="212" y="159"/>
                    <a:pt x="119" y="420"/>
                  </a:cubicBezTo>
                  <a:cubicBezTo>
                    <a:pt x="0" y="730"/>
                    <a:pt x="167" y="1087"/>
                    <a:pt x="500" y="1206"/>
                  </a:cubicBezTo>
                  <a:cubicBezTo>
                    <a:pt x="568" y="1232"/>
                    <a:pt x="638" y="1244"/>
                    <a:pt x="708" y="1244"/>
                  </a:cubicBezTo>
                  <a:cubicBezTo>
                    <a:pt x="955" y="1244"/>
                    <a:pt x="1193" y="1088"/>
                    <a:pt x="1286" y="837"/>
                  </a:cubicBezTo>
                  <a:cubicBezTo>
                    <a:pt x="1405" y="503"/>
                    <a:pt x="1238" y="158"/>
                    <a:pt x="917" y="39"/>
                  </a:cubicBezTo>
                  <a:cubicBezTo>
                    <a:pt x="847" y="13"/>
                    <a:pt x="775" y="1"/>
                    <a:pt x="7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4"/>
            <p:cNvSpPr/>
            <p:nvPr/>
          </p:nvSpPr>
          <p:spPr>
            <a:xfrm>
              <a:off x="7572230" y="1880231"/>
              <a:ext cx="461339" cy="427625"/>
            </a:xfrm>
            <a:custGeom>
              <a:rect b="b" l="l" r="r" t="t"/>
              <a:pathLst>
                <a:path extrusionOk="0" h="1966" w="2121">
                  <a:moveTo>
                    <a:pt x="1037" y="1"/>
                  </a:moveTo>
                  <a:cubicBezTo>
                    <a:pt x="501" y="1"/>
                    <a:pt x="1" y="429"/>
                    <a:pt x="84" y="989"/>
                  </a:cubicBezTo>
                  <a:cubicBezTo>
                    <a:pt x="156" y="1513"/>
                    <a:pt x="525" y="1941"/>
                    <a:pt x="1061" y="1965"/>
                  </a:cubicBezTo>
                  <a:cubicBezTo>
                    <a:pt x="1406" y="1965"/>
                    <a:pt x="2108" y="1584"/>
                    <a:pt x="2108" y="1072"/>
                  </a:cubicBezTo>
                  <a:cubicBezTo>
                    <a:pt x="2120" y="548"/>
                    <a:pt x="1751" y="13"/>
                    <a:pt x="10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4"/>
            <p:cNvSpPr/>
            <p:nvPr/>
          </p:nvSpPr>
          <p:spPr>
            <a:xfrm>
              <a:off x="7719920" y="2194535"/>
              <a:ext cx="186624" cy="271888"/>
            </a:xfrm>
            <a:custGeom>
              <a:rect b="b" l="l" r="r" t="t"/>
              <a:pathLst>
                <a:path extrusionOk="0" h="1250" w="858">
                  <a:moveTo>
                    <a:pt x="562" y="1"/>
                  </a:moveTo>
                  <a:cubicBezTo>
                    <a:pt x="506" y="1"/>
                    <a:pt x="440" y="11"/>
                    <a:pt x="370" y="20"/>
                  </a:cubicBezTo>
                  <a:cubicBezTo>
                    <a:pt x="155" y="68"/>
                    <a:pt x="1" y="56"/>
                    <a:pt x="24" y="234"/>
                  </a:cubicBezTo>
                  <a:lnTo>
                    <a:pt x="131" y="949"/>
                  </a:lnTo>
                  <a:cubicBezTo>
                    <a:pt x="153" y="1124"/>
                    <a:pt x="307" y="1249"/>
                    <a:pt x="480" y="1249"/>
                  </a:cubicBezTo>
                  <a:cubicBezTo>
                    <a:pt x="494" y="1249"/>
                    <a:pt x="509" y="1248"/>
                    <a:pt x="524" y="1246"/>
                  </a:cubicBezTo>
                  <a:cubicBezTo>
                    <a:pt x="727" y="1211"/>
                    <a:pt x="858" y="1032"/>
                    <a:pt x="822" y="842"/>
                  </a:cubicBezTo>
                  <a:lnTo>
                    <a:pt x="739" y="151"/>
                  </a:lnTo>
                  <a:cubicBezTo>
                    <a:pt x="724" y="31"/>
                    <a:pt x="657" y="1"/>
                    <a:pt x="562" y="1"/>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4"/>
            <p:cNvSpPr/>
            <p:nvPr/>
          </p:nvSpPr>
          <p:spPr>
            <a:xfrm>
              <a:off x="7727751" y="2183224"/>
              <a:ext cx="155520" cy="194454"/>
            </a:xfrm>
            <a:custGeom>
              <a:rect b="b" l="l" r="r" t="t"/>
              <a:pathLst>
                <a:path extrusionOk="0" h="894" w="715">
                  <a:moveTo>
                    <a:pt x="691" y="1"/>
                  </a:moveTo>
                  <a:lnTo>
                    <a:pt x="0" y="417"/>
                  </a:lnTo>
                  <a:lnTo>
                    <a:pt x="60" y="894"/>
                  </a:lnTo>
                  <a:cubicBezTo>
                    <a:pt x="715" y="822"/>
                    <a:pt x="691" y="1"/>
                    <a:pt x="6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4"/>
            <p:cNvSpPr/>
            <p:nvPr/>
          </p:nvSpPr>
          <p:spPr>
            <a:xfrm>
              <a:off x="7603334" y="1939829"/>
              <a:ext cx="303209" cy="393911"/>
            </a:xfrm>
            <a:custGeom>
              <a:rect b="b" l="l" r="r" t="t"/>
              <a:pathLst>
                <a:path extrusionOk="0" h="1811" w="1394">
                  <a:moveTo>
                    <a:pt x="489" y="0"/>
                  </a:moveTo>
                  <a:cubicBezTo>
                    <a:pt x="322" y="0"/>
                    <a:pt x="13" y="286"/>
                    <a:pt x="13" y="560"/>
                  </a:cubicBezTo>
                  <a:lnTo>
                    <a:pt x="1" y="1191"/>
                  </a:lnTo>
                  <a:cubicBezTo>
                    <a:pt x="1" y="1572"/>
                    <a:pt x="298" y="1810"/>
                    <a:pt x="679" y="1810"/>
                  </a:cubicBezTo>
                  <a:cubicBezTo>
                    <a:pt x="685" y="1810"/>
                    <a:pt x="691" y="1811"/>
                    <a:pt x="697" y="1811"/>
                  </a:cubicBezTo>
                  <a:cubicBezTo>
                    <a:pt x="1025" y="1811"/>
                    <a:pt x="1382" y="1482"/>
                    <a:pt x="1382" y="1120"/>
                  </a:cubicBezTo>
                  <a:lnTo>
                    <a:pt x="1394" y="477"/>
                  </a:lnTo>
                  <a:cubicBezTo>
                    <a:pt x="1394" y="322"/>
                    <a:pt x="1263" y="179"/>
                    <a:pt x="1096" y="179"/>
                  </a:cubicBezTo>
                  <a:lnTo>
                    <a:pt x="489" y="0"/>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4"/>
            <p:cNvSpPr/>
            <p:nvPr/>
          </p:nvSpPr>
          <p:spPr>
            <a:xfrm>
              <a:off x="7745804" y="2128846"/>
              <a:ext cx="26101" cy="23491"/>
            </a:xfrm>
            <a:custGeom>
              <a:rect b="b" l="l" r="r" t="t"/>
              <a:pathLst>
                <a:path extrusionOk="0" h="108" w="120">
                  <a:moveTo>
                    <a:pt x="36" y="1"/>
                  </a:moveTo>
                  <a:cubicBezTo>
                    <a:pt x="12" y="1"/>
                    <a:pt x="1" y="24"/>
                    <a:pt x="1" y="60"/>
                  </a:cubicBezTo>
                  <a:cubicBezTo>
                    <a:pt x="1" y="84"/>
                    <a:pt x="24" y="108"/>
                    <a:pt x="60" y="108"/>
                  </a:cubicBezTo>
                  <a:cubicBezTo>
                    <a:pt x="84" y="108"/>
                    <a:pt x="120" y="72"/>
                    <a:pt x="96" y="48"/>
                  </a:cubicBezTo>
                  <a:cubicBezTo>
                    <a:pt x="96" y="13"/>
                    <a:pt x="72" y="1"/>
                    <a:pt x="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p:nvPr/>
          </p:nvSpPr>
          <p:spPr>
            <a:xfrm>
              <a:off x="7634438" y="2126236"/>
              <a:ext cx="26101" cy="20881"/>
            </a:xfrm>
            <a:custGeom>
              <a:rect b="b" l="l" r="r" t="t"/>
              <a:pathLst>
                <a:path extrusionOk="0" h="96" w="120">
                  <a:moveTo>
                    <a:pt x="48" y="1"/>
                  </a:moveTo>
                  <a:cubicBezTo>
                    <a:pt x="36" y="1"/>
                    <a:pt x="1" y="25"/>
                    <a:pt x="1" y="60"/>
                  </a:cubicBezTo>
                  <a:cubicBezTo>
                    <a:pt x="1" y="84"/>
                    <a:pt x="36" y="96"/>
                    <a:pt x="60" y="96"/>
                  </a:cubicBezTo>
                  <a:cubicBezTo>
                    <a:pt x="96" y="96"/>
                    <a:pt x="120" y="72"/>
                    <a:pt x="108" y="36"/>
                  </a:cubicBezTo>
                  <a:cubicBezTo>
                    <a:pt x="108" y="13"/>
                    <a:pt x="72" y="1"/>
                    <a:pt x="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4"/>
            <p:cNvSpPr/>
            <p:nvPr/>
          </p:nvSpPr>
          <p:spPr>
            <a:xfrm>
              <a:off x="7680986" y="2154730"/>
              <a:ext cx="28711" cy="49375"/>
            </a:xfrm>
            <a:custGeom>
              <a:rect b="b" l="l" r="r" t="t"/>
              <a:pathLst>
                <a:path extrusionOk="0" fill="none" h="227" w="132">
                  <a:moveTo>
                    <a:pt x="13" y="1"/>
                  </a:moveTo>
                  <a:lnTo>
                    <a:pt x="1" y="144"/>
                  </a:lnTo>
                  <a:cubicBezTo>
                    <a:pt x="1" y="144"/>
                    <a:pt x="13" y="227"/>
                    <a:pt x="132" y="191"/>
                  </a:cubicBezTo>
                </a:path>
              </a:pathLst>
            </a:custGeom>
            <a:noFill/>
            <a:ln cap="rnd"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4"/>
            <p:cNvSpPr/>
            <p:nvPr/>
          </p:nvSpPr>
          <p:spPr>
            <a:xfrm>
              <a:off x="7725140" y="2082299"/>
              <a:ext cx="77869" cy="23491"/>
            </a:xfrm>
            <a:custGeom>
              <a:rect b="b" l="l" r="r" t="t"/>
              <a:pathLst>
                <a:path extrusionOk="0" h="108" w="358">
                  <a:moveTo>
                    <a:pt x="60" y="0"/>
                  </a:moveTo>
                  <a:cubicBezTo>
                    <a:pt x="24" y="0"/>
                    <a:pt x="0" y="24"/>
                    <a:pt x="0" y="48"/>
                  </a:cubicBezTo>
                  <a:cubicBezTo>
                    <a:pt x="0" y="60"/>
                    <a:pt x="12" y="96"/>
                    <a:pt x="48" y="96"/>
                  </a:cubicBezTo>
                  <a:lnTo>
                    <a:pt x="298" y="107"/>
                  </a:lnTo>
                  <a:cubicBezTo>
                    <a:pt x="310" y="107"/>
                    <a:pt x="346" y="96"/>
                    <a:pt x="358" y="60"/>
                  </a:cubicBezTo>
                  <a:cubicBezTo>
                    <a:pt x="358" y="48"/>
                    <a:pt x="346" y="24"/>
                    <a:pt x="310" y="24"/>
                  </a:cubicBezTo>
                  <a:lnTo>
                    <a:pt x="6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4"/>
            <p:cNvSpPr/>
            <p:nvPr/>
          </p:nvSpPr>
          <p:spPr>
            <a:xfrm>
              <a:off x="7616385" y="2079689"/>
              <a:ext cx="54595" cy="23491"/>
            </a:xfrm>
            <a:custGeom>
              <a:rect b="b" l="l" r="r" t="t"/>
              <a:pathLst>
                <a:path extrusionOk="0" h="108" w="251">
                  <a:moveTo>
                    <a:pt x="60" y="0"/>
                  </a:moveTo>
                  <a:cubicBezTo>
                    <a:pt x="24" y="0"/>
                    <a:pt x="0" y="12"/>
                    <a:pt x="0" y="48"/>
                  </a:cubicBezTo>
                  <a:cubicBezTo>
                    <a:pt x="0" y="60"/>
                    <a:pt x="12" y="96"/>
                    <a:pt x="36" y="96"/>
                  </a:cubicBezTo>
                  <a:lnTo>
                    <a:pt x="203" y="108"/>
                  </a:lnTo>
                  <a:cubicBezTo>
                    <a:pt x="215" y="96"/>
                    <a:pt x="250" y="72"/>
                    <a:pt x="250" y="60"/>
                  </a:cubicBezTo>
                  <a:cubicBezTo>
                    <a:pt x="250" y="48"/>
                    <a:pt x="226" y="12"/>
                    <a:pt x="203" y="12"/>
                  </a:cubicBezTo>
                  <a:lnTo>
                    <a:pt x="6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4"/>
            <p:cNvSpPr/>
            <p:nvPr/>
          </p:nvSpPr>
          <p:spPr>
            <a:xfrm>
              <a:off x="7660322" y="2222159"/>
              <a:ext cx="98750" cy="38934"/>
            </a:xfrm>
            <a:custGeom>
              <a:rect b="b" l="l" r="r" t="t"/>
              <a:pathLst>
                <a:path extrusionOk="0" h="179" w="454">
                  <a:moveTo>
                    <a:pt x="1" y="0"/>
                  </a:moveTo>
                  <a:cubicBezTo>
                    <a:pt x="1" y="0"/>
                    <a:pt x="72" y="179"/>
                    <a:pt x="227" y="179"/>
                  </a:cubicBezTo>
                  <a:cubicBezTo>
                    <a:pt x="417" y="179"/>
                    <a:pt x="453" y="36"/>
                    <a:pt x="453" y="36"/>
                  </a:cubicBez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4"/>
            <p:cNvSpPr/>
            <p:nvPr/>
          </p:nvSpPr>
          <p:spPr>
            <a:xfrm>
              <a:off x="7794962" y="1973543"/>
              <a:ext cx="191844" cy="186624"/>
            </a:xfrm>
            <a:custGeom>
              <a:rect b="b" l="l" r="r" t="t"/>
              <a:pathLst>
                <a:path extrusionOk="0" h="858" w="882">
                  <a:moveTo>
                    <a:pt x="275" y="0"/>
                  </a:moveTo>
                  <a:cubicBezTo>
                    <a:pt x="275" y="0"/>
                    <a:pt x="1" y="655"/>
                    <a:pt x="429" y="857"/>
                  </a:cubicBezTo>
                  <a:lnTo>
                    <a:pt x="882" y="262"/>
                  </a:lnTo>
                  <a:lnTo>
                    <a:pt x="27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p:nvPr/>
          </p:nvSpPr>
          <p:spPr>
            <a:xfrm>
              <a:off x="7851949" y="2108183"/>
              <a:ext cx="103752" cy="101142"/>
            </a:xfrm>
            <a:custGeom>
              <a:rect b="b" l="l" r="r" t="t"/>
              <a:pathLst>
                <a:path extrusionOk="0" h="465" w="477">
                  <a:moveTo>
                    <a:pt x="239" y="0"/>
                  </a:moveTo>
                  <a:cubicBezTo>
                    <a:pt x="108" y="0"/>
                    <a:pt x="1" y="96"/>
                    <a:pt x="1" y="227"/>
                  </a:cubicBezTo>
                  <a:cubicBezTo>
                    <a:pt x="1" y="358"/>
                    <a:pt x="108" y="465"/>
                    <a:pt x="239" y="465"/>
                  </a:cubicBezTo>
                  <a:cubicBezTo>
                    <a:pt x="370" y="465"/>
                    <a:pt x="477" y="381"/>
                    <a:pt x="477" y="238"/>
                  </a:cubicBezTo>
                  <a:cubicBezTo>
                    <a:pt x="477" y="119"/>
                    <a:pt x="370" y="0"/>
                    <a:pt x="239" y="0"/>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4"/>
            <p:cNvSpPr/>
            <p:nvPr/>
          </p:nvSpPr>
          <p:spPr>
            <a:xfrm>
              <a:off x="7564617" y="1918295"/>
              <a:ext cx="349756" cy="142687"/>
            </a:xfrm>
            <a:custGeom>
              <a:rect b="b" l="l" r="r" t="t"/>
              <a:pathLst>
                <a:path extrusionOk="0" h="656" w="1608">
                  <a:moveTo>
                    <a:pt x="839" y="1"/>
                  </a:moveTo>
                  <a:cubicBezTo>
                    <a:pt x="339" y="1"/>
                    <a:pt x="0" y="635"/>
                    <a:pt x="0" y="635"/>
                  </a:cubicBezTo>
                  <a:cubicBezTo>
                    <a:pt x="0" y="635"/>
                    <a:pt x="194" y="656"/>
                    <a:pt x="428" y="656"/>
                  </a:cubicBezTo>
                  <a:cubicBezTo>
                    <a:pt x="593" y="656"/>
                    <a:pt x="777" y="646"/>
                    <a:pt x="929" y="611"/>
                  </a:cubicBezTo>
                  <a:cubicBezTo>
                    <a:pt x="1262" y="540"/>
                    <a:pt x="1607" y="219"/>
                    <a:pt x="1607" y="219"/>
                  </a:cubicBezTo>
                  <a:cubicBezTo>
                    <a:pt x="1607" y="219"/>
                    <a:pt x="1429" y="64"/>
                    <a:pt x="905" y="4"/>
                  </a:cubicBezTo>
                  <a:cubicBezTo>
                    <a:pt x="883" y="2"/>
                    <a:pt x="861" y="1"/>
                    <a:pt x="8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 name="Google Shape;130;p14"/>
          <p:cNvGrpSpPr/>
          <p:nvPr/>
        </p:nvGrpSpPr>
        <p:grpSpPr>
          <a:xfrm>
            <a:off x="309991" y="2795035"/>
            <a:ext cx="1044869" cy="2189169"/>
            <a:chOff x="203025" y="2343832"/>
            <a:chExt cx="1331212" cy="2789106"/>
          </a:xfrm>
        </p:grpSpPr>
        <p:sp>
          <p:nvSpPr>
            <p:cNvPr id="131" name="Google Shape;131;p14"/>
            <p:cNvSpPr/>
            <p:nvPr/>
          </p:nvSpPr>
          <p:spPr>
            <a:xfrm>
              <a:off x="457004" y="3319210"/>
              <a:ext cx="118548" cy="146272"/>
            </a:xfrm>
            <a:custGeom>
              <a:rect b="b" l="l" r="r" t="t"/>
              <a:pathLst>
                <a:path extrusionOk="0" h="823" w="667">
                  <a:moveTo>
                    <a:pt x="191" y="1"/>
                  </a:moveTo>
                  <a:lnTo>
                    <a:pt x="0" y="524"/>
                  </a:lnTo>
                  <a:lnTo>
                    <a:pt x="298" y="822"/>
                  </a:lnTo>
                  <a:lnTo>
                    <a:pt x="667" y="477"/>
                  </a:lnTo>
                  <a:lnTo>
                    <a:pt x="191"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p:nvPr/>
          </p:nvSpPr>
          <p:spPr>
            <a:xfrm>
              <a:off x="469623" y="3396345"/>
              <a:ext cx="175777" cy="156047"/>
            </a:xfrm>
            <a:custGeom>
              <a:rect b="b" l="l" r="r" t="t"/>
              <a:pathLst>
                <a:path extrusionOk="0" h="878" w="989">
                  <a:moveTo>
                    <a:pt x="492" y="1"/>
                  </a:moveTo>
                  <a:cubicBezTo>
                    <a:pt x="418" y="1"/>
                    <a:pt x="343" y="22"/>
                    <a:pt x="274" y="67"/>
                  </a:cubicBezTo>
                  <a:cubicBezTo>
                    <a:pt x="60" y="186"/>
                    <a:pt x="1" y="460"/>
                    <a:pt x="120" y="662"/>
                  </a:cubicBezTo>
                  <a:cubicBezTo>
                    <a:pt x="198" y="803"/>
                    <a:pt x="344" y="877"/>
                    <a:pt x="492" y="877"/>
                  </a:cubicBezTo>
                  <a:cubicBezTo>
                    <a:pt x="569" y="877"/>
                    <a:pt x="646" y="857"/>
                    <a:pt x="715" y="817"/>
                  </a:cubicBezTo>
                  <a:cubicBezTo>
                    <a:pt x="929" y="698"/>
                    <a:pt x="989" y="424"/>
                    <a:pt x="870" y="221"/>
                  </a:cubicBezTo>
                  <a:cubicBezTo>
                    <a:pt x="776" y="80"/>
                    <a:pt x="635" y="1"/>
                    <a:pt x="492" y="1"/>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4"/>
            <p:cNvSpPr/>
            <p:nvPr/>
          </p:nvSpPr>
          <p:spPr>
            <a:xfrm>
              <a:off x="203025" y="3060081"/>
              <a:ext cx="362041" cy="396871"/>
            </a:xfrm>
            <a:custGeom>
              <a:rect b="b" l="l" r="r" t="t"/>
              <a:pathLst>
                <a:path extrusionOk="0" h="2233" w="2037">
                  <a:moveTo>
                    <a:pt x="559" y="0"/>
                  </a:moveTo>
                  <a:cubicBezTo>
                    <a:pt x="501" y="0"/>
                    <a:pt x="441" y="10"/>
                    <a:pt x="381" y="30"/>
                  </a:cubicBezTo>
                  <a:cubicBezTo>
                    <a:pt x="108" y="149"/>
                    <a:pt x="0" y="506"/>
                    <a:pt x="179" y="756"/>
                  </a:cubicBezTo>
                  <a:lnTo>
                    <a:pt x="1310" y="2232"/>
                  </a:lnTo>
                  <a:lnTo>
                    <a:pt x="2036" y="1590"/>
                  </a:lnTo>
                  <a:lnTo>
                    <a:pt x="953" y="196"/>
                  </a:lnTo>
                  <a:cubicBezTo>
                    <a:pt x="858" y="67"/>
                    <a:pt x="713" y="0"/>
                    <a:pt x="5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p:nvPr/>
          </p:nvSpPr>
          <p:spPr>
            <a:xfrm>
              <a:off x="226841" y="2868489"/>
              <a:ext cx="412339" cy="345507"/>
            </a:xfrm>
            <a:custGeom>
              <a:rect b="b" l="l" r="r" t="t"/>
              <a:pathLst>
                <a:path extrusionOk="0" h="1944" w="2320">
                  <a:moveTo>
                    <a:pt x="2319" y="1"/>
                  </a:moveTo>
                  <a:cubicBezTo>
                    <a:pt x="2319" y="1"/>
                    <a:pt x="1378" y="393"/>
                    <a:pt x="224" y="1132"/>
                  </a:cubicBezTo>
                  <a:cubicBezTo>
                    <a:pt x="105" y="1215"/>
                    <a:pt x="9" y="1346"/>
                    <a:pt x="9" y="1489"/>
                  </a:cubicBezTo>
                  <a:cubicBezTo>
                    <a:pt x="0" y="1749"/>
                    <a:pt x="215" y="1943"/>
                    <a:pt x="451" y="1943"/>
                  </a:cubicBezTo>
                  <a:cubicBezTo>
                    <a:pt x="518" y="1943"/>
                    <a:pt x="587" y="1928"/>
                    <a:pt x="652" y="1894"/>
                  </a:cubicBezTo>
                  <a:cubicBezTo>
                    <a:pt x="1069" y="1691"/>
                    <a:pt x="2093" y="1072"/>
                    <a:pt x="2093" y="1072"/>
                  </a:cubicBezTo>
                  <a:cubicBezTo>
                    <a:pt x="2081" y="1048"/>
                    <a:pt x="2319" y="1"/>
                    <a:pt x="23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4"/>
            <p:cNvSpPr/>
            <p:nvPr/>
          </p:nvSpPr>
          <p:spPr>
            <a:xfrm>
              <a:off x="581772" y="2824056"/>
              <a:ext cx="465659" cy="774725"/>
            </a:xfrm>
            <a:custGeom>
              <a:rect b="b" l="l" r="r" t="t"/>
              <a:pathLst>
                <a:path extrusionOk="0" h="4359" w="2620">
                  <a:moveTo>
                    <a:pt x="1406" y="0"/>
                  </a:moveTo>
                  <a:cubicBezTo>
                    <a:pt x="1406" y="0"/>
                    <a:pt x="667" y="36"/>
                    <a:pt x="120" y="370"/>
                  </a:cubicBezTo>
                  <a:lnTo>
                    <a:pt x="1" y="4358"/>
                  </a:lnTo>
                  <a:lnTo>
                    <a:pt x="2620" y="4358"/>
                  </a:lnTo>
                  <a:lnTo>
                    <a:pt x="2477" y="179"/>
                  </a:lnTo>
                  <a:cubicBezTo>
                    <a:pt x="2477" y="167"/>
                    <a:pt x="2037" y="60"/>
                    <a:pt x="140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4"/>
            <p:cNvSpPr/>
            <p:nvPr/>
          </p:nvSpPr>
          <p:spPr>
            <a:xfrm>
              <a:off x="969049" y="2843073"/>
              <a:ext cx="491075" cy="207055"/>
            </a:xfrm>
            <a:custGeom>
              <a:rect b="b" l="l" r="r" t="t"/>
              <a:pathLst>
                <a:path extrusionOk="0" h="1165" w="2763">
                  <a:moveTo>
                    <a:pt x="0" y="1"/>
                  </a:moveTo>
                  <a:lnTo>
                    <a:pt x="0" y="1"/>
                  </a:lnTo>
                  <a:cubicBezTo>
                    <a:pt x="0" y="1"/>
                    <a:pt x="108" y="1084"/>
                    <a:pt x="108" y="1120"/>
                  </a:cubicBezTo>
                  <a:cubicBezTo>
                    <a:pt x="117" y="1154"/>
                    <a:pt x="472" y="1164"/>
                    <a:pt x="887" y="1164"/>
                  </a:cubicBezTo>
                  <a:cubicBezTo>
                    <a:pt x="1478" y="1164"/>
                    <a:pt x="2191" y="1144"/>
                    <a:pt x="2191" y="1144"/>
                  </a:cubicBezTo>
                  <a:cubicBezTo>
                    <a:pt x="2501" y="1132"/>
                    <a:pt x="2763" y="834"/>
                    <a:pt x="2620" y="536"/>
                  </a:cubicBezTo>
                  <a:cubicBezTo>
                    <a:pt x="2560" y="394"/>
                    <a:pt x="2441" y="298"/>
                    <a:pt x="2298" y="286"/>
                  </a:cubicBezTo>
                  <a:cubicBezTo>
                    <a:pt x="1001" y="84"/>
                    <a:pt x="1" y="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a:off x="1368946" y="2578612"/>
              <a:ext cx="116593" cy="116591"/>
            </a:xfrm>
            <a:custGeom>
              <a:rect b="b" l="l" r="r" t="t"/>
              <a:pathLst>
                <a:path extrusionOk="0" h="656" w="656">
                  <a:moveTo>
                    <a:pt x="167" y="0"/>
                  </a:moveTo>
                  <a:lnTo>
                    <a:pt x="1" y="655"/>
                  </a:lnTo>
                  <a:lnTo>
                    <a:pt x="548" y="548"/>
                  </a:lnTo>
                  <a:lnTo>
                    <a:pt x="656" y="131"/>
                  </a:lnTo>
                  <a:lnTo>
                    <a:pt x="167" y="0"/>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4"/>
            <p:cNvSpPr/>
            <p:nvPr/>
          </p:nvSpPr>
          <p:spPr>
            <a:xfrm>
              <a:off x="1358460" y="2465576"/>
              <a:ext cx="175777" cy="154270"/>
            </a:xfrm>
            <a:custGeom>
              <a:rect b="b" l="l" r="r" t="t"/>
              <a:pathLst>
                <a:path extrusionOk="0" h="868" w="989">
                  <a:moveTo>
                    <a:pt x="490" y="1"/>
                  </a:moveTo>
                  <a:cubicBezTo>
                    <a:pt x="333" y="1"/>
                    <a:pt x="182" y="90"/>
                    <a:pt x="107" y="232"/>
                  </a:cubicBezTo>
                  <a:cubicBezTo>
                    <a:pt x="0" y="446"/>
                    <a:pt x="72" y="696"/>
                    <a:pt x="286" y="815"/>
                  </a:cubicBezTo>
                  <a:cubicBezTo>
                    <a:pt x="347" y="851"/>
                    <a:pt x="414" y="867"/>
                    <a:pt x="481" y="867"/>
                  </a:cubicBezTo>
                  <a:cubicBezTo>
                    <a:pt x="638" y="867"/>
                    <a:pt x="794" y="778"/>
                    <a:pt x="869" y="636"/>
                  </a:cubicBezTo>
                  <a:cubicBezTo>
                    <a:pt x="988" y="422"/>
                    <a:pt x="893" y="160"/>
                    <a:pt x="691" y="53"/>
                  </a:cubicBezTo>
                  <a:cubicBezTo>
                    <a:pt x="626" y="17"/>
                    <a:pt x="558" y="1"/>
                    <a:pt x="490" y="1"/>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4"/>
            <p:cNvSpPr/>
            <p:nvPr/>
          </p:nvSpPr>
          <p:spPr>
            <a:xfrm>
              <a:off x="1379610" y="2411369"/>
              <a:ext cx="48876" cy="103972"/>
            </a:xfrm>
            <a:custGeom>
              <a:rect b="b" l="l" r="r" t="t"/>
              <a:pathLst>
                <a:path extrusionOk="0" h="585" w="275">
                  <a:moveTo>
                    <a:pt x="215" y="1"/>
                  </a:moveTo>
                  <a:cubicBezTo>
                    <a:pt x="167" y="1"/>
                    <a:pt x="119" y="13"/>
                    <a:pt x="119" y="60"/>
                  </a:cubicBezTo>
                  <a:lnTo>
                    <a:pt x="0" y="513"/>
                  </a:lnTo>
                  <a:lnTo>
                    <a:pt x="227" y="584"/>
                  </a:lnTo>
                  <a:lnTo>
                    <a:pt x="274" y="72"/>
                  </a:lnTo>
                  <a:cubicBezTo>
                    <a:pt x="274" y="36"/>
                    <a:pt x="238" y="1"/>
                    <a:pt x="215" y="1"/>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4"/>
            <p:cNvSpPr/>
            <p:nvPr/>
          </p:nvSpPr>
          <p:spPr>
            <a:xfrm>
              <a:off x="1271727" y="2633531"/>
              <a:ext cx="241361" cy="413578"/>
            </a:xfrm>
            <a:custGeom>
              <a:rect b="b" l="l" r="r" t="t"/>
              <a:pathLst>
                <a:path extrusionOk="0" h="2327" w="1358">
                  <a:moveTo>
                    <a:pt x="381" y="1"/>
                  </a:moveTo>
                  <a:lnTo>
                    <a:pt x="60" y="1739"/>
                  </a:lnTo>
                  <a:cubicBezTo>
                    <a:pt x="0" y="1954"/>
                    <a:pt x="107" y="2180"/>
                    <a:pt x="298" y="2275"/>
                  </a:cubicBezTo>
                  <a:cubicBezTo>
                    <a:pt x="369" y="2311"/>
                    <a:pt x="442" y="2327"/>
                    <a:pt x="513" y="2327"/>
                  </a:cubicBezTo>
                  <a:cubicBezTo>
                    <a:pt x="728" y="2327"/>
                    <a:pt x="923" y="2177"/>
                    <a:pt x="976" y="1954"/>
                  </a:cubicBezTo>
                  <a:lnTo>
                    <a:pt x="1357" y="132"/>
                  </a:lnTo>
                  <a:lnTo>
                    <a:pt x="38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4"/>
            <p:cNvSpPr/>
            <p:nvPr/>
          </p:nvSpPr>
          <p:spPr>
            <a:xfrm>
              <a:off x="567020" y="3598601"/>
              <a:ext cx="486809" cy="154625"/>
            </a:xfrm>
            <a:custGeom>
              <a:rect b="b" l="l" r="r" t="t"/>
              <a:pathLst>
                <a:path extrusionOk="0" h="870" w="2739">
                  <a:moveTo>
                    <a:pt x="60" y="0"/>
                  </a:moveTo>
                  <a:lnTo>
                    <a:pt x="0" y="869"/>
                  </a:lnTo>
                  <a:lnTo>
                    <a:pt x="2739" y="857"/>
                  </a:lnTo>
                  <a:lnTo>
                    <a:pt x="267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4"/>
            <p:cNvSpPr/>
            <p:nvPr/>
          </p:nvSpPr>
          <p:spPr>
            <a:xfrm>
              <a:off x="985934" y="4855502"/>
              <a:ext cx="148407" cy="169377"/>
            </a:xfrm>
            <a:custGeom>
              <a:rect b="b" l="l" r="r" t="t"/>
              <a:pathLst>
                <a:path extrusionOk="0" h="953" w="835">
                  <a:moveTo>
                    <a:pt x="1" y="0"/>
                  </a:moveTo>
                  <a:lnTo>
                    <a:pt x="120" y="953"/>
                  </a:lnTo>
                  <a:lnTo>
                    <a:pt x="834" y="953"/>
                  </a:lnTo>
                  <a:lnTo>
                    <a:pt x="715" y="0"/>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4"/>
            <p:cNvSpPr/>
            <p:nvPr/>
          </p:nvSpPr>
          <p:spPr>
            <a:xfrm>
              <a:off x="1000863" y="5005683"/>
              <a:ext cx="321696" cy="127255"/>
            </a:xfrm>
            <a:custGeom>
              <a:rect b="b" l="l" r="r" t="t"/>
              <a:pathLst>
                <a:path extrusionOk="0" h="716" w="1810">
                  <a:moveTo>
                    <a:pt x="0" y="1"/>
                  </a:moveTo>
                  <a:lnTo>
                    <a:pt x="0" y="715"/>
                  </a:lnTo>
                  <a:lnTo>
                    <a:pt x="1810" y="715"/>
                  </a:lnTo>
                  <a:cubicBezTo>
                    <a:pt x="1810" y="537"/>
                    <a:pt x="1715" y="394"/>
                    <a:pt x="1572" y="322"/>
                  </a:cubicBezTo>
                  <a:lnTo>
                    <a:pt x="91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4"/>
            <p:cNvSpPr/>
            <p:nvPr/>
          </p:nvSpPr>
          <p:spPr>
            <a:xfrm>
              <a:off x="1084931" y="4962673"/>
              <a:ext cx="91710" cy="51719"/>
            </a:xfrm>
            <a:custGeom>
              <a:rect b="b" l="l" r="r" t="t"/>
              <a:pathLst>
                <a:path extrusionOk="0" h="291" w="516">
                  <a:moveTo>
                    <a:pt x="251" y="1"/>
                  </a:moveTo>
                  <a:cubicBezTo>
                    <a:pt x="165" y="1"/>
                    <a:pt x="1" y="34"/>
                    <a:pt x="27" y="290"/>
                  </a:cubicBezTo>
                  <a:lnTo>
                    <a:pt x="515" y="279"/>
                  </a:lnTo>
                  <a:lnTo>
                    <a:pt x="301" y="5"/>
                  </a:lnTo>
                  <a:cubicBezTo>
                    <a:pt x="301" y="5"/>
                    <a:pt x="281" y="1"/>
                    <a:pt x="251" y="1"/>
                  </a:cubicBezTo>
                  <a:close/>
                </a:path>
              </a:pathLst>
            </a:custGeom>
            <a:solidFill>
              <a:srgbClr val="231B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4"/>
            <p:cNvSpPr/>
            <p:nvPr/>
          </p:nvSpPr>
          <p:spPr>
            <a:xfrm>
              <a:off x="793450" y="3668448"/>
              <a:ext cx="366307" cy="1219050"/>
            </a:xfrm>
            <a:custGeom>
              <a:rect b="b" l="l" r="r" t="t"/>
              <a:pathLst>
                <a:path extrusionOk="0" h="6859" w="2061">
                  <a:moveTo>
                    <a:pt x="0" y="0"/>
                  </a:moveTo>
                  <a:lnTo>
                    <a:pt x="750" y="6858"/>
                  </a:lnTo>
                  <a:lnTo>
                    <a:pt x="2060" y="6858"/>
                  </a:ln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4"/>
            <p:cNvSpPr/>
            <p:nvPr/>
          </p:nvSpPr>
          <p:spPr>
            <a:xfrm>
              <a:off x="528807" y="4855502"/>
              <a:ext cx="148407" cy="169377"/>
            </a:xfrm>
            <a:custGeom>
              <a:rect b="b" l="l" r="r" t="t"/>
              <a:pathLst>
                <a:path extrusionOk="0" h="953" w="835">
                  <a:moveTo>
                    <a:pt x="120" y="0"/>
                  </a:moveTo>
                  <a:lnTo>
                    <a:pt x="1" y="953"/>
                  </a:lnTo>
                  <a:lnTo>
                    <a:pt x="692" y="953"/>
                  </a:lnTo>
                  <a:lnTo>
                    <a:pt x="834" y="0"/>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4"/>
            <p:cNvSpPr/>
            <p:nvPr/>
          </p:nvSpPr>
          <p:spPr>
            <a:xfrm>
              <a:off x="340589" y="5005683"/>
              <a:ext cx="319741" cy="127255"/>
            </a:xfrm>
            <a:custGeom>
              <a:rect b="b" l="l" r="r" t="t"/>
              <a:pathLst>
                <a:path extrusionOk="0" h="716" w="1799">
                  <a:moveTo>
                    <a:pt x="893" y="1"/>
                  </a:moveTo>
                  <a:lnTo>
                    <a:pt x="238" y="322"/>
                  </a:lnTo>
                  <a:cubicBezTo>
                    <a:pt x="84" y="394"/>
                    <a:pt x="0" y="537"/>
                    <a:pt x="0" y="715"/>
                  </a:cubicBezTo>
                  <a:lnTo>
                    <a:pt x="1798" y="715"/>
                  </a:lnTo>
                  <a:lnTo>
                    <a:pt x="179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4"/>
            <p:cNvSpPr/>
            <p:nvPr/>
          </p:nvSpPr>
          <p:spPr>
            <a:xfrm>
              <a:off x="482419" y="4962673"/>
              <a:ext cx="92065" cy="51719"/>
            </a:xfrm>
            <a:custGeom>
              <a:rect b="b" l="l" r="r" t="t"/>
              <a:pathLst>
                <a:path extrusionOk="0" h="291" w="518">
                  <a:moveTo>
                    <a:pt x="265" y="1"/>
                  </a:moveTo>
                  <a:cubicBezTo>
                    <a:pt x="235" y="1"/>
                    <a:pt x="214" y="5"/>
                    <a:pt x="214" y="5"/>
                  </a:cubicBezTo>
                  <a:lnTo>
                    <a:pt x="0" y="279"/>
                  </a:lnTo>
                  <a:lnTo>
                    <a:pt x="500" y="290"/>
                  </a:lnTo>
                  <a:cubicBezTo>
                    <a:pt x="518" y="34"/>
                    <a:pt x="351" y="1"/>
                    <a:pt x="2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4"/>
            <p:cNvSpPr/>
            <p:nvPr/>
          </p:nvSpPr>
          <p:spPr>
            <a:xfrm>
              <a:off x="488640" y="3668448"/>
              <a:ext cx="340891" cy="1219050"/>
            </a:xfrm>
            <a:custGeom>
              <a:rect b="b" l="l" r="r" t="t"/>
              <a:pathLst>
                <a:path extrusionOk="0" h="6859" w="1918">
                  <a:moveTo>
                    <a:pt x="477" y="0"/>
                  </a:moveTo>
                  <a:lnTo>
                    <a:pt x="1" y="6858"/>
                  </a:lnTo>
                  <a:lnTo>
                    <a:pt x="1310" y="6858"/>
                  </a:lnTo>
                  <a:lnTo>
                    <a:pt x="1918"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4"/>
            <p:cNvSpPr/>
            <p:nvPr/>
          </p:nvSpPr>
          <p:spPr>
            <a:xfrm>
              <a:off x="731955" y="2610248"/>
              <a:ext cx="158893" cy="298764"/>
            </a:xfrm>
            <a:custGeom>
              <a:rect b="b" l="l" r="r" t="t"/>
              <a:pathLst>
                <a:path extrusionOk="0" h="1681" w="894">
                  <a:moveTo>
                    <a:pt x="1" y="1"/>
                  </a:moveTo>
                  <a:lnTo>
                    <a:pt x="25" y="1263"/>
                  </a:lnTo>
                  <a:cubicBezTo>
                    <a:pt x="25" y="1489"/>
                    <a:pt x="203" y="1668"/>
                    <a:pt x="430" y="1680"/>
                  </a:cubicBezTo>
                  <a:cubicBezTo>
                    <a:pt x="437" y="1680"/>
                    <a:pt x="444" y="1680"/>
                    <a:pt x="451" y="1680"/>
                  </a:cubicBezTo>
                  <a:cubicBezTo>
                    <a:pt x="680" y="1680"/>
                    <a:pt x="870" y="1494"/>
                    <a:pt x="870" y="1263"/>
                  </a:cubicBezTo>
                  <a:lnTo>
                    <a:pt x="894" y="203"/>
                  </a:lnTo>
                  <a:lnTo>
                    <a:pt x="1"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4"/>
            <p:cNvSpPr/>
            <p:nvPr/>
          </p:nvSpPr>
          <p:spPr>
            <a:xfrm>
              <a:off x="704584" y="2476951"/>
              <a:ext cx="258245" cy="290233"/>
            </a:xfrm>
            <a:custGeom>
              <a:rect b="b" l="l" r="r" t="t"/>
              <a:pathLst>
                <a:path extrusionOk="0" h="1633" w="1453">
                  <a:moveTo>
                    <a:pt x="179" y="1"/>
                  </a:moveTo>
                  <a:cubicBezTo>
                    <a:pt x="84" y="1"/>
                    <a:pt x="0" y="72"/>
                    <a:pt x="0" y="179"/>
                  </a:cubicBezTo>
                  <a:lnTo>
                    <a:pt x="84" y="810"/>
                  </a:lnTo>
                  <a:cubicBezTo>
                    <a:pt x="95" y="1191"/>
                    <a:pt x="334" y="1632"/>
                    <a:pt x="715" y="1632"/>
                  </a:cubicBezTo>
                  <a:lnTo>
                    <a:pt x="750" y="1632"/>
                  </a:lnTo>
                  <a:cubicBezTo>
                    <a:pt x="1131" y="1632"/>
                    <a:pt x="1453" y="1430"/>
                    <a:pt x="1429" y="1061"/>
                  </a:cubicBezTo>
                  <a:lnTo>
                    <a:pt x="1429" y="310"/>
                  </a:lnTo>
                  <a:cubicBezTo>
                    <a:pt x="1429" y="132"/>
                    <a:pt x="1286" y="1"/>
                    <a:pt x="1107" y="1"/>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4"/>
            <p:cNvSpPr/>
            <p:nvPr/>
          </p:nvSpPr>
          <p:spPr>
            <a:xfrm>
              <a:off x="947899" y="2597629"/>
              <a:ext cx="31814" cy="53141"/>
            </a:xfrm>
            <a:custGeom>
              <a:rect b="b" l="l" r="r" t="t"/>
              <a:pathLst>
                <a:path extrusionOk="0" h="299" w="179">
                  <a:moveTo>
                    <a:pt x="48" y="1"/>
                  </a:moveTo>
                  <a:lnTo>
                    <a:pt x="0" y="298"/>
                  </a:lnTo>
                  <a:lnTo>
                    <a:pt x="119" y="298"/>
                  </a:lnTo>
                  <a:cubicBezTo>
                    <a:pt x="167" y="298"/>
                    <a:pt x="179" y="251"/>
                    <a:pt x="167" y="215"/>
                  </a:cubicBezTo>
                  <a:lnTo>
                    <a:pt x="48" y="1"/>
                  </a:ln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4"/>
            <p:cNvSpPr/>
            <p:nvPr/>
          </p:nvSpPr>
          <p:spPr>
            <a:xfrm>
              <a:off x="888715" y="2728794"/>
              <a:ext cx="31814" cy="29859"/>
            </a:xfrm>
            <a:custGeom>
              <a:rect b="b" l="l" r="r" t="t"/>
              <a:pathLst>
                <a:path extrusionOk="0" h="168" w="179">
                  <a:moveTo>
                    <a:pt x="0" y="1"/>
                  </a:moveTo>
                  <a:lnTo>
                    <a:pt x="0" y="167"/>
                  </a:lnTo>
                  <a:cubicBezTo>
                    <a:pt x="83" y="155"/>
                    <a:pt x="179" y="96"/>
                    <a:pt x="179" y="96"/>
                  </a:cubicBezTo>
                  <a:cubicBezTo>
                    <a:pt x="60" y="96"/>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4"/>
            <p:cNvSpPr/>
            <p:nvPr/>
          </p:nvSpPr>
          <p:spPr>
            <a:xfrm>
              <a:off x="717203" y="2832587"/>
              <a:ext cx="186441" cy="78379"/>
            </a:xfrm>
            <a:custGeom>
              <a:rect b="b" l="l" r="r" t="t"/>
              <a:pathLst>
                <a:path extrusionOk="0" h="441" w="1049">
                  <a:moveTo>
                    <a:pt x="941" y="0"/>
                  </a:moveTo>
                  <a:cubicBezTo>
                    <a:pt x="763" y="129"/>
                    <a:pt x="606" y="171"/>
                    <a:pt x="478" y="171"/>
                  </a:cubicBezTo>
                  <a:cubicBezTo>
                    <a:pt x="237" y="171"/>
                    <a:pt x="96" y="24"/>
                    <a:pt x="96" y="24"/>
                  </a:cubicBezTo>
                  <a:lnTo>
                    <a:pt x="1" y="441"/>
                  </a:lnTo>
                  <a:lnTo>
                    <a:pt x="1" y="441"/>
                  </a:lnTo>
                  <a:lnTo>
                    <a:pt x="1048" y="429"/>
                  </a:lnTo>
                  <a:lnTo>
                    <a:pt x="941" y="0"/>
                  </a:lnTo>
                  <a:close/>
                </a:path>
              </a:pathLst>
            </a:custGeom>
            <a:solidFill>
              <a:srgbClr val="006B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4"/>
            <p:cNvSpPr/>
            <p:nvPr/>
          </p:nvSpPr>
          <p:spPr>
            <a:xfrm>
              <a:off x="717203" y="2832587"/>
              <a:ext cx="186441" cy="78379"/>
            </a:xfrm>
            <a:custGeom>
              <a:rect b="b" l="l" r="r" t="t"/>
              <a:pathLst>
                <a:path extrusionOk="0" h="441" w="1049">
                  <a:moveTo>
                    <a:pt x="941" y="0"/>
                  </a:moveTo>
                  <a:cubicBezTo>
                    <a:pt x="763" y="129"/>
                    <a:pt x="606" y="171"/>
                    <a:pt x="478" y="171"/>
                  </a:cubicBezTo>
                  <a:cubicBezTo>
                    <a:pt x="237" y="171"/>
                    <a:pt x="96" y="24"/>
                    <a:pt x="96" y="24"/>
                  </a:cubicBezTo>
                  <a:lnTo>
                    <a:pt x="1" y="441"/>
                  </a:lnTo>
                  <a:lnTo>
                    <a:pt x="1" y="441"/>
                  </a:lnTo>
                  <a:lnTo>
                    <a:pt x="1048" y="429"/>
                  </a:lnTo>
                  <a:lnTo>
                    <a:pt x="94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4"/>
            <p:cNvSpPr/>
            <p:nvPr/>
          </p:nvSpPr>
          <p:spPr>
            <a:xfrm>
              <a:off x="626205" y="2343832"/>
              <a:ext cx="378926" cy="395805"/>
            </a:xfrm>
            <a:custGeom>
              <a:rect b="b" l="l" r="r" t="t"/>
              <a:pathLst>
                <a:path extrusionOk="0" h="2227" w="2132">
                  <a:moveTo>
                    <a:pt x="1681" y="0"/>
                  </a:moveTo>
                  <a:cubicBezTo>
                    <a:pt x="1451" y="0"/>
                    <a:pt x="1256" y="164"/>
                    <a:pt x="1215" y="381"/>
                  </a:cubicBezTo>
                  <a:cubicBezTo>
                    <a:pt x="1144" y="326"/>
                    <a:pt x="1068" y="304"/>
                    <a:pt x="995" y="304"/>
                  </a:cubicBezTo>
                  <a:cubicBezTo>
                    <a:pt x="797" y="304"/>
                    <a:pt x="620" y="468"/>
                    <a:pt x="620" y="607"/>
                  </a:cubicBezTo>
                  <a:cubicBezTo>
                    <a:pt x="1" y="619"/>
                    <a:pt x="48" y="1202"/>
                    <a:pt x="120" y="1429"/>
                  </a:cubicBezTo>
                  <a:cubicBezTo>
                    <a:pt x="144" y="1548"/>
                    <a:pt x="465" y="1905"/>
                    <a:pt x="536" y="1988"/>
                  </a:cubicBezTo>
                  <a:lnTo>
                    <a:pt x="536" y="2060"/>
                  </a:lnTo>
                  <a:cubicBezTo>
                    <a:pt x="536" y="2155"/>
                    <a:pt x="608" y="2226"/>
                    <a:pt x="703" y="2226"/>
                  </a:cubicBezTo>
                  <a:lnTo>
                    <a:pt x="1191" y="2226"/>
                  </a:lnTo>
                  <a:cubicBezTo>
                    <a:pt x="1275" y="2226"/>
                    <a:pt x="1334" y="2155"/>
                    <a:pt x="1334" y="2060"/>
                  </a:cubicBezTo>
                  <a:lnTo>
                    <a:pt x="1334" y="1452"/>
                  </a:lnTo>
                  <a:lnTo>
                    <a:pt x="1382" y="1524"/>
                  </a:lnTo>
                  <a:cubicBezTo>
                    <a:pt x="1394" y="1512"/>
                    <a:pt x="1537" y="1381"/>
                    <a:pt x="1513" y="1143"/>
                  </a:cubicBezTo>
                  <a:cubicBezTo>
                    <a:pt x="1691" y="1083"/>
                    <a:pt x="1929" y="964"/>
                    <a:pt x="2049" y="726"/>
                  </a:cubicBezTo>
                  <a:cubicBezTo>
                    <a:pt x="2108" y="631"/>
                    <a:pt x="2132" y="476"/>
                    <a:pt x="2132" y="476"/>
                  </a:cubicBezTo>
                  <a:cubicBezTo>
                    <a:pt x="2132" y="428"/>
                    <a:pt x="2132" y="369"/>
                    <a:pt x="2108" y="321"/>
                  </a:cubicBezTo>
                  <a:cubicBezTo>
                    <a:pt x="2072" y="155"/>
                    <a:pt x="1929" y="35"/>
                    <a:pt x="1787" y="12"/>
                  </a:cubicBezTo>
                  <a:cubicBezTo>
                    <a:pt x="1751" y="4"/>
                    <a:pt x="1715" y="0"/>
                    <a:pt x="16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p:nvPr/>
          </p:nvSpPr>
          <p:spPr>
            <a:xfrm>
              <a:off x="818866" y="2582878"/>
              <a:ext cx="70027" cy="80512"/>
            </a:xfrm>
            <a:custGeom>
              <a:rect b="b" l="l" r="r" t="t"/>
              <a:pathLst>
                <a:path extrusionOk="0" h="453" w="394">
                  <a:moveTo>
                    <a:pt x="191" y="0"/>
                  </a:moveTo>
                  <a:cubicBezTo>
                    <a:pt x="83" y="0"/>
                    <a:pt x="0" y="107"/>
                    <a:pt x="0" y="226"/>
                  </a:cubicBezTo>
                  <a:cubicBezTo>
                    <a:pt x="0" y="345"/>
                    <a:pt x="95" y="453"/>
                    <a:pt x="191" y="453"/>
                  </a:cubicBezTo>
                  <a:cubicBezTo>
                    <a:pt x="298" y="453"/>
                    <a:pt x="393" y="345"/>
                    <a:pt x="393" y="226"/>
                  </a:cubicBezTo>
                  <a:cubicBezTo>
                    <a:pt x="393" y="107"/>
                    <a:pt x="298" y="0"/>
                    <a:pt x="191" y="0"/>
                  </a:cubicBezTo>
                  <a:close/>
                </a:path>
              </a:pathLst>
            </a:custGeom>
            <a:solidFill>
              <a:srgbClr val="F6A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14"/>
          <p:cNvSpPr txBox="1"/>
          <p:nvPr>
            <p:ph type="ctrTitle"/>
          </p:nvPr>
        </p:nvSpPr>
        <p:spPr>
          <a:xfrm>
            <a:off x="1898400" y="1665150"/>
            <a:ext cx="5347200" cy="1413600"/>
          </a:xfrm>
          <a:prstGeom prst="rect">
            <a:avLst/>
          </a:prstGeom>
        </p:spPr>
        <p:txBody>
          <a:bodyPr anchorCtr="0" anchor="b" bIns="0" lIns="0" spcFirstLastPara="1" rIns="0" wrap="square" tIns="0">
            <a:noAutofit/>
          </a:bodyPr>
          <a:lstStyle>
            <a:lvl1pPr lvl="0" rtl="0">
              <a:lnSpc>
                <a:spcPct val="70000"/>
              </a:lnSpc>
              <a:spcBef>
                <a:spcPts val="0"/>
              </a:spcBef>
              <a:spcAft>
                <a:spcPts val="0"/>
              </a:spcAft>
              <a:buSzPts val="5200"/>
              <a:buNone/>
              <a:defRPr b="1" sz="5200">
                <a:latin typeface="Questrial"/>
                <a:ea typeface="Questrial"/>
                <a:cs typeface="Questrial"/>
                <a:sym typeface="Questria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59" name="Google Shape;159;p14"/>
          <p:cNvSpPr txBox="1"/>
          <p:nvPr>
            <p:ph idx="1" type="subTitle"/>
          </p:nvPr>
        </p:nvSpPr>
        <p:spPr>
          <a:xfrm>
            <a:off x="1898400" y="3287139"/>
            <a:ext cx="4293600" cy="300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0" name="Shape 160"/>
        <p:cNvGrpSpPr/>
        <p:nvPr/>
      </p:nvGrpSpPr>
      <p:grpSpPr>
        <a:xfrm>
          <a:off x="0" y="0"/>
          <a:ext cx="0" cy="0"/>
          <a:chOff x="0" y="0"/>
          <a:chExt cx="0" cy="0"/>
        </a:xfrm>
      </p:grpSpPr>
      <p:sp>
        <p:nvSpPr>
          <p:cNvPr id="161" name="Google Shape;161;p15"/>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2" name="Google Shape;162;p15"/>
          <p:cNvGrpSpPr/>
          <p:nvPr/>
        </p:nvGrpSpPr>
        <p:grpSpPr>
          <a:xfrm flipH="1">
            <a:off x="4273661" y="236221"/>
            <a:ext cx="596701" cy="598667"/>
            <a:chOff x="1492272" y="1549837"/>
            <a:chExt cx="975001" cy="978213"/>
          </a:xfrm>
        </p:grpSpPr>
        <p:sp>
          <p:nvSpPr>
            <p:cNvPr id="163" name="Google Shape;163;p15"/>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2" name="Google Shape;172;p15"/>
          <p:cNvGrpSpPr/>
          <p:nvPr/>
        </p:nvGrpSpPr>
        <p:grpSpPr>
          <a:xfrm flipH="1">
            <a:off x="4273661" y="4306538"/>
            <a:ext cx="596701" cy="598667"/>
            <a:chOff x="1492272" y="1549837"/>
            <a:chExt cx="975001" cy="978213"/>
          </a:xfrm>
        </p:grpSpPr>
        <p:sp>
          <p:nvSpPr>
            <p:cNvPr id="173" name="Google Shape;173;p15"/>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 name="Google Shape;182;p15"/>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6" name="Google Shape;186;p15"/>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187" name="Google Shape;187;p15"/>
          <p:cNvSpPr txBox="1"/>
          <p:nvPr>
            <p:ph type="title"/>
          </p:nvPr>
        </p:nvSpPr>
        <p:spPr>
          <a:xfrm>
            <a:off x="2942275" y="1664425"/>
            <a:ext cx="5093700" cy="1316400"/>
          </a:xfrm>
          <a:prstGeom prst="rect">
            <a:avLst/>
          </a:prstGeom>
        </p:spPr>
        <p:txBody>
          <a:bodyPr anchorCtr="0" anchor="ctr" bIns="0" lIns="0" spcFirstLastPara="1" rIns="0" wrap="square" tIns="0">
            <a:noAutofit/>
          </a:bodyPr>
          <a:lstStyle>
            <a:lvl1pPr lvl="0" rtl="0">
              <a:lnSpc>
                <a:spcPct val="80000"/>
              </a:lnSpc>
              <a:spcBef>
                <a:spcPts val="0"/>
              </a:spcBef>
              <a:spcAft>
                <a:spcPts val="0"/>
              </a:spcAft>
              <a:buSzPts val="3600"/>
              <a:buNone/>
              <a:defRPr b="1" sz="5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88" name="Google Shape;188;p15"/>
          <p:cNvSpPr txBox="1"/>
          <p:nvPr>
            <p:ph idx="1" type="subTitle"/>
          </p:nvPr>
        </p:nvSpPr>
        <p:spPr>
          <a:xfrm>
            <a:off x="2942275" y="3085338"/>
            <a:ext cx="4141800" cy="2802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89" name="Google Shape;189;p15"/>
          <p:cNvSpPr txBox="1"/>
          <p:nvPr>
            <p:ph hasCustomPrompt="1" idx="2" type="title"/>
          </p:nvPr>
        </p:nvSpPr>
        <p:spPr>
          <a:xfrm>
            <a:off x="1879000" y="1798650"/>
            <a:ext cx="775500" cy="7209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4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0" name="Shape 190"/>
        <p:cNvGrpSpPr/>
        <p:nvPr/>
      </p:nvGrpSpPr>
      <p:grpSpPr>
        <a:xfrm>
          <a:off x="0" y="0"/>
          <a:ext cx="0" cy="0"/>
          <a:chOff x="0" y="0"/>
          <a:chExt cx="0" cy="0"/>
        </a:xfrm>
      </p:grpSpPr>
      <p:grpSp>
        <p:nvGrpSpPr>
          <p:cNvPr id="191" name="Google Shape;191;p16"/>
          <p:cNvGrpSpPr/>
          <p:nvPr/>
        </p:nvGrpSpPr>
        <p:grpSpPr>
          <a:xfrm>
            <a:off x="240061" y="1658058"/>
            <a:ext cx="596701" cy="598667"/>
            <a:chOff x="1492272" y="1549837"/>
            <a:chExt cx="975001" cy="978213"/>
          </a:xfrm>
        </p:grpSpPr>
        <p:sp>
          <p:nvSpPr>
            <p:cNvPr id="192" name="Google Shape;192;p16"/>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6"/>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6"/>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6"/>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6"/>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6"/>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6"/>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 name="Google Shape;201;p16"/>
          <p:cNvGrpSpPr/>
          <p:nvPr/>
        </p:nvGrpSpPr>
        <p:grpSpPr>
          <a:xfrm>
            <a:off x="8132436" y="3683133"/>
            <a:ext cx="596701" cy="598667"/>
            <a:chOff x="1492272" y="1549837"/>
            <a:chExt cx="975001" cy="978213"/>
          </a:xfrm>
        </p:grpSpPr>
        <p:sp>
          <p:nvSpPr>
            <p:cNvPr id="202" name="Google Shape;202;p16"/>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6"/>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6"/>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6"/>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6"/>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6"/>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6"/>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6"/>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6"/>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 name="Google Shape;211;p16"/>
          <p:cNvSpPr/>
          <p:nvPr/>
        </p:nvSpPr>
        <p:spPr>
          <a:xfrm>
            <a:off x="559900" y="690775"/>
            <a:ext cx="7718400" cy="4070100"/>
          </a:xfrm>
          <a:prstGeom prst="roundRect">
            <a:avLst>
              <a:gd fmla="val 5291" name="adj"/>
            </a:avLst>
          </a:prstGeom>
          <a:solidFill>
            <a:schemeClr val="lt1"/>
          </a:solid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6"/>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6"/>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Font typeface="Questrial"/>
              <a:buChar char="●"/>
              <a:defRPr>
                <a:latin typeface="Questrial"/>
                <a:ea typeface="Questrial"/>
                <a:cs typeface="Questrial"/>
                <a:sym typeface="Questrial"/>
              </a:defRPr>
            </a:lvl1pPr>
            <a:lvl2pPr indent="-342900" lvl="1" marL="914400" rtl="0">
              <a:spcBef>
                <a:spcPts val="0"/>
              </a:spcBef>
              <a:spcAft>
                <a:spcPts val="0"/>
              </a:spcAft>
              <a:buSzPts val="1800"/>
              <a:buFont typeface="Questrial"/>
              <a:buChar char="○"/>
              <a:defRPr sz="1800">
                <a:latin typeface="Questrial"/>
                <a:ea typeface="Questrial"/>
                <a:cs typeface="Questrial"/>
                <a:sym typeface="Questrial"/>
              </a:defRPr>
            </a:lvl2pPr>
            <a:lvl3pPr indent="-342900" lvl="2" marL="1371600" rtl="0">
              <a:spcBef>
                <a:spcPts val="0"/>
              </a:spcBef>
              <a:spcAft>
                <a:spcPts val="0"/>
              </a:spcAft>
              <a:buSzPts val="1800"/>
              <a:buFont typeface="Questrial"/>
              <a:buChar char="■"/>
              <a:defRPr sz="1800">
                <a:latin typeface="Questrial"/>
                <a:ea typeface="Questrial"/>
                <a:cs typeface="Questrial"/>
                <a:sym typeface="Questrial"/>
              </a:defRPr>
            </a:lvl3pPr>
            <a:lvl4pPr indent="-342900" lvl="3" marL="1828800" rtl="0">
              <a:spcBef>
                <a:spcPts val="0"/>
              </a:spcBef>
              <a:spcAft>
                <a:spcPts val="0"/>
              </a:spcAft>
              <a:buSzPts val="1800"/>
              <a:buFont typeface="Questrial"/>
              <a:buChar char="●"/>
              <a:defRPr sz="1800">
                <a:latin typeface="Questrial"/>
                <a:ea typeface="Questrial"/>
                <a:cs typeface="Questrial"/>
                <a:sym typeface="Questrial"/>
              </a:defRPr>
            </a:lvl4pPr>
            <a:lvl5pPr indent="-342900" lvl="4" marL="2286000" rtl="0">
              <a:spcBef>
                <a:spcPts val="0"/>
              </a:spcBef>
              <a:spcAft>
                <a:spcPts val="0"/>
              </a:spcAft>
              <a:buSzPts val="1800"/>
              <a:buFont typeface="Questrial"/>
              <a:buChar char="○"/>
              <a:defRPr sz="1800">
                <a:latin typeface="Questrial"/>
                <a:ea typeface="Questrial"/>
                <a:cs typeface="Questrial"/>
                <a:sym typeface="Questrial"/>
              </a:defRPr>
            </a:lvl5pPr>
            <a:lvl6pPr indent="-342900" lvl="5" marL="2743200" rtl="0">
              <a:spcBef>
                <a:spcPts val="0"/>
              </a:spcBef>
              <a:spcAft>
                <a:spcPts val="0"/>
              </a:spcAft>
              <a:buSzPts val="1800"/>
              <a:buFont typeface="Questrial"/>
              <a:buChar char="■"/>
              <a:defRPr sz="1800">
                <a:latin typeface="Questrial"/>
                <a:ea typeface="Questrial"/>
                <a:cs typeface="Questrial"/>
                <a:sym typeface="Questrial"/>
              </a:defRPr>
            </a:lvl6pPr>
            <a:lvl7pPr indent="-342900" lvl="6" marL="3200400" rtl="0">
              <a:spcBef>
                <a:spcPts val="0"/>
              </a:spcBef>
              <a:spcAft>
                <a:spcPts val="0"/>
              </a:spcAft>
              <a:buSzPts val="1800"/>
              <a:buFont typeface="Questrial"/>
              <a:buChar char="●"/>
              <a:defRPr sz="1800">
                <a:latin typeface="Questrial"/>
                <a:ea typeface="Questrial"/>
                <a:cs typeface="Questrial"/>
                <a:sym typeface="Questrial"/>
              </a:defRPr>
            </a:lvl7pPr>
            <a:lvl8pPr indent="-342900" lvl="7" marL="3657600" rtl="0">
              <a:spcBef>
                <a:spcPts val="0"/>
              </a:spcBef>
              <a:spcAft>
                <a:spcPts val="0"/>
              </a:spcAft>
              <a:buSzPts val="1800"/>
              <a:buFont typeface="Questrial"/>
              <a:buChar char="○"/>
              <a:defRPr sz="1800">
                <a:latin typeface="Questrial"/>
                <a:ea typeface="Questrial"/>
                <a:cs typeface="Questrial"/>
                <a:sym typeface="Questrial"/>
              </a:defRPr>
            </a:lvl8pPr>
            <a:lvl9pPr indent="-342900" lvl="8" marL="4114800" rtl="0">
              <a:spcBef>
                <a:spcPts val="0"/>
              </a:spcBef>
              <a:spcAft>
                <a:spcPts val="0"/>
              </a:spcAft>
              <a:buSzPts val="1800"/>
              <a:buFont typeface="Questrial"/>
              <a:buChar char="■"/>
              <a:defRPr sz="1800">
                <a:latin typeface="Questrial"/>
                <a:ea typeface="Questrial"/>
                <a:cs typeface="Questrial"/>
                <a:sym typeface="Questrial"/>
              </a:defRPr>
            </a:lvl9pPr>
          </a:lstStyle>
          <a:p/>
        </p:txBody>
      </p:sp>
      <p:sp>
        <p:nvSpPr>
          <p:cNvPr id="214" name="Google Shape;214;p16"/>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215" name="Google Shape;215;p16"/>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6" name="Shape 216"/>
        <p:cNvGrpSpPr/>
        <p:nvPr/>
      </p:nvGrpSpPr>
      <p:grpSpPr>
        <a:xfrm>
          <a:off x="0" y="0"/>
          <a:ext cx="0" cy="0"/>
          <a:chOff x="0" y="0"/>
          <a:chExt cx="0" cy="0"/>
        </a:xfrm>
      </p:grpSpPr>
      <p:grpSp>
        <p:nvGrpSpPr>
          <p:cNvPr id="217" name="Google Shape;217;p17"/>
          <p:cNvGrpSpPr/>
          <p:nvPr/>
        </p:nvGrpSpPr>
        <p:grpSpPr>
          <a:xfrm>
            <a:off x="7415161" y="240172"/>
            <a:ext cx="596701" cy="598667"/>
            <a:chOff x="1492272" y="1549837"/>
            <a:chExt cx="975001" cy="978213"/>
          </a:xfrm>
        </p:grpSpPr>
        <p:sp>
          <p:nvSpPr>
            <p:cNvPr id="218" name="Google Shape;218;p17"/>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7"/>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7"/>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7"/>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7"/>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7" name="Google Shape;227;p17"/>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9" name="Google Shape;229;p17"/>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230" name="Google Shape;230;p17"/>
          <p:cNvSpPr txBox="1"/>
          <p:nvPr>
            <p:ph idx="1" type="subTitle"/>
          </p:nvPr>
        </p:nvSpPr>
        <p:spPr>
          <a:xfrm>
            <a:off x="1616068" y="2804350"/>
            <a:ext cx="2724300" cy="7998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31" name="Google Shape;231;p17"/>
          <p:cNvSpPr txBox="1"/>
          <p:nvPr>
            <p:ph idx="2" type="subTitle"/>
          </p:nvPr>
        </p:nvSpPr>
        <p:spPr>
          <a:xfrm>
            <a:off x="1615768" y="2384250"/>
            <a:ext cx="2724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32" name="Google Shape;232;p17"/>
          <p:cNvSpPr txBox="1"/>
          <p:nvPr>
            <p:ph idx="3" type="subTitle"/>
          </p:nvPr>
        </p:nvSpPr>
        <p:spPr>
          <a:xfrm>
            <a:off x="4803331" y="2804350"/>
            <a:ext cx="2724900" cy="795600"/>
          </a:xfrm>
          <a:prstGeom prst="rect">
            <a:avLst/>
          </a:prstGeom>
        </p:spPr>
        <p:txBody>
          <a:bodyPr anchorCtr="0" anchor="t" bIns="0" lIns="0" spcFirstLastPara="1" rIns="0" wrap="square" tIns="0">
            <a:noAutofit/>
          </a:bodyPr>
          <a:lstStyle>
            <a:lvl1pPr lvl="0" marR="18288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33" name="Google Shape;233;p17"/>
          <p:cNvSpPr txBox="1"/>
          <p:nvPr>
            <p:ph idx="4" type="subTitle"/>
          </p:nvPr>
        </p:nvSpPr>
        <p:spPr>
          <a:xfrm>
            <a:off x="4803332" y="2384250"/>
            <a:ext cx="2724900" cy="369300"/>
          </a:xfrm>
          <a:prstGeom prst="rect">
            <a:avLst/>
          </a:prstGeom>
        </p:spPr>
        <p:txBody>
          <a:bodyPr anchorCtr="0" anchor="t" bIns="0" lIns="0" spcFirstLastPara="1" rIns="0" wrap="square" tIns="0">
            <a:noAutofit/>
          </a:bodyPr>
          <a:lstStyle>
            <a:lvl1pPr indent="0" lvl="0" marL="0" marR="0" rtl="0" algn="ctr">
              <a:lnSpc>
                <a:spcPct val="100000"/>
              </a:lnSpc>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34" name="Google Shape;234;p17"/>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5" name="Shape 235"/>
        <p:cNvGrpSpPr/>
        <p:nvPr/>
      </p:nvGrpSpPr>
      <p:grpSpPr>
        <a:xfrm>
          <a:off x="0" y="0"/>
          <a:ext cx="0" cy="0"/>
          <a:chOff x="0" y="0"/>
          <a:chExt cx="0" cy="0"/>
        </a:xfrm>
      </p:grpSpPr>
      <p:grpSp>
        <p:nvGrpSpPr>
          <p:cNvPr id="236" name="Google Shape;236;p18"/>
          <p:cNvGrpSpPr/>
          <p:nvPr/>
        </p:nvGrpSpPr>
        <p:grpSpPr>
          <a:xfrm>
            <a:off x="8132436" y="3683133"/>
            <a:ext cx="596701" cy="598667"/>
            <a:chOff x="1492272" y="1549837"/>
            <a:chExt cx="975001" cy="978213"/>
          </a:xfrm>
        </p:grpSpPr>
        <p:sp>
          <p:nvSpPr>
            <p:cNvPr id="237" name="Google Shape;237;p18"/>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8"/>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8"/>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8"/>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8"/>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8"/>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8"/>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8"/>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8"/>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 name="Google Shape;246;p18"/>
          <p:cNvGrpSpPr/>
          <p:nvPr/>
        </p:nvGrpSpPr>
        <p:grpSpPr>
          <a:xfrm>
            <a:off x="1058111" y="241433"/>
            <a:ext cx="596701" cy="598667"/>
            <a:chOff x="1492272" y="1549837"/>
            <a:chExt cx="975001" cy="978213"/>
          </a:xfrm>
        </p:grpSpPr>
        <p:sp>
          <p:nvSpPr>
            <p:cNvPr id="247" name="Google Shape;247;p18"/>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8"/>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8"/>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8"/>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8"/>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8"/>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8"/>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8"/>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6" name="Google Shape;256;p18"/>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8" name="Google Shape;258;p18"/>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259" name="Google Shape;259;p18"/>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60" name="Shape 260"/>
        <p:cNvGrpSpPr/>
        <p:nvPr/>
      </p:nvGrpSpPr>
      <p:grpSpPr>
        <a:xfrm>
          <a:off x="0" y="0"/>
          <a:ext cx="0" cy="0"/>
          <a:chOff x="0" y="0"/>
          <a:chExt cx="0" cy="0"/>
        </a:xfrm>
      </p:grpSpPr>
      <p:grpSp>
        <p:nvGrpSpPr>
          <p:cNvPr id="261" name="Google Shape;261;p19"/>
          <p:cNvGrpSpPr/>
          <p:nvPr/>
        </p:nvGrpSpPr>
        <p:grpSpPr>
          <a:xfrm>
            <a:off x="240061" y="1658058"/>
            <a:ext cx="596701" cy="598667"/>
            <a:chOff x="1492272" y="1549837"/>
            <a:chExt cx="975001" cy="978213"/>
          </a:xfrm>
        </p:grpSpPr>
        <p:sp>
          <p:nvSpPr>
            <p:cNvPr id="262" name="Google Shape;262;p19"/>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9"/>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9"/>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9"/>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9"/>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9"/>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9"/>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9"/>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9"/>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 name="Google Shape;271;p19"/>
          <p:cNvGrpSpPr/>
          <p:nvPr/>
        </p:nvGrpSpPr>
        <p:grpSpPr>
          <a:xfrm>
            <a:off x="8132436" y="3683133"/>
            <a:ext cx="596701" cy="598667"/>
            <a:chOff x="1492272" y="1549837"/>
            <a:chExt cx="975001" cy="978213"/>
          </a:xfrm>
        </p:grpSpPr>
        <p:sp>
          <p:nvSpPr>
            <p:cNvPr id="272" name="Google Shape;272;p19"/>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9"/>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9"/>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9"/>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9"/>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9"/>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9"/>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9"/>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9"/>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 name="Google Shape;281;p19"/>
          <p:cNvSpPr/>
          <p:nvPr/>
        </p:nvSpPr>
        <p:spPr>
          <a:xfrm>
            <a:off x="559900" y="690775"/>
            <a:ext cx="7718400" cy="4070100"/>
          </a:xfrm>
          <a:prstGeom prst="roundRect">
            <a:avLst>
              <a:gd fmla="val 5291" name="adj"/>
            </a:avLst>
          </a:prstGeom>
          <a:solidFill>
            <a:schemeClr val="lt1"/>
          </a:solid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9"/>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3" name="Google Shape;283;p19"/>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284" name="Google Shape;284;p19"/>
          <p:cNvSpPr txBox="1"/>
          <p:nvPr>
            <p:ph idx="1" type="subTitle"/>
          </p:nvPr>
        </p:nvSpPr>
        <p:spPr>
          <a:xfrm>
            <a:off x="1920900" y="1581013"/>
            <a:ext cx="5302200" cy="22506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2800"/>
              <a:buChar char="●"/>
              <a:defRPr sz="1600"/>
            </a:lvl1pPr>
            <a:lvl2pPr lvl="1" rtl="0" algn="ctr">
              <a:lnSpc>
                <a:spcPct val="100000"/>
              </a:lnSpc>
              <a:spcBef>
                <a:spcPts val="0"/>
              </a:spcBef>
              <a:spcAft>
                <a:spcPts val="0"/>
              </a:spcAft>
              <a:buSzPts val="2800"/>
              <a:buChar char="○"/>
              <a:defRPr sz="2800"/>
            </a:lvl2pPr>
            <a:lvl3pPr lvl="2" rtl="0" algn="ctr">
              <a:lnSpc>
                <a:spcPct val="100000"/>
              </a:lnSpc>
              <a:spcBef>
                <a:spcPts val="0"/>
              </a:spcBef>
              <a:spcAft>
                <a:spcPts val="0"/>
              </a:spcAft>
              <a:buSzPts val="2800"/>
              <a:buChar char="■"/>
              <a:defRPr sz="2800"/>
            </a:lvl3pPr>
            <a:lvl4pPr lvl="3" rtl="0" algn="ctr">
              <a:lnSpc>
                <a:spcPct val="100000"/>
              </a:lnSpc>
              <a:spcBef>
                <a:spcPts val="0"/>
              </a:spcBef>
              <a:spcAft>
                <a:spcPts val="0"/>
              </a:spcAft>
              <a:buSzPts val="2800"/>
              <a:buChar char="●"/>
              <a:defRPr sz="2800"/>
            </a:lvl4pPr>
            <a:lvl5pPr lvl="4" rtl="0" algn="ctr">
              <a:lnSpc>
                <a:spcPct val="100000"/>
              </a:lnSpc>
              <a:spcBef>
                <a:spcPts val="0"/>
              </a:spcBef>
              <a:spcAft>
                <a:spcPts val="0"/>
              </a:spcAft>
              <a:buSzPts val="2800"/>
              <a:buChar char="○"/>
              <a:defRPr sz="2800"/>
            </a:lvl5pPr>
            <a:lvl6pPr lvl="5" rtl="0" algn="ctr">
              <a:lnSpc>
                <a:spcPct val="100000"/>
              </a:lnSpc>
              <a:spcBef>
                <a:spcPts val="0"/>
              </a:spcBef>
              <a:spcAft>
                <a:spcPts val="0"/>
              </a:spcAft>
              <a:buSzPts val="2800"/>
              <a:buChar char="■"/>
              <a:defRPr sz="2800"/>
            </a:lvl6pPr>
            <a:lvl7pPr lvl="6" rtl="0" algn="ctr">
              <a:lnSpc>
                <a:spcPct val="100000"/>
              </a:lnSpc>
              <a:spcBef>
                <a:spcPts val="0"/>
              </a:spcBef>
              <a:spcAft>
                <a:spcPts val="0"/>
              </a:spcAft>
              <a:buSzPts val="2800"/>
              <a:buChar char="●"/>
              <a:defRPr sz="2800"/>
            </a:lvl7pPr>
            <a:lvl8pPr lvl="7" rtl="0" algn="ctr">
              <a:lnSpc>
                <a:spcPct val="100000"/>
              </a:lnSpc>
              <a:spcBef>
                <a:spcPts val="0"/>
              </a:spcBef>
              <a:spcAft>
                <a:spcPts val="0"/>
              </a:spcAft>
              <a:buSzPts val="2800"/>
              <a:buChar char="○"/>
              <a:defRPr sz="2800"/>
            </a:lvl8pPr>
            <a:lvl9pPr lvl="8" rtl="0" algn="ctr">
              <a:lnSpc>
                <a:spcPct val="100000"/>
              </a:lnSpc>
              <a:spcBef>
                <a:spcPts val="0"/>
              </a:spcBef>
              <a:spcAft>
                <a:spcPts val="0"/>
              </a:spcAft>
              <a:buSzPts val="2800"/>
              <a:buChar char="■"/>
              <a:defRPr sz="2800"/>
            </a:lvl9pPr>
          </a:lstStyle>
          <a:p/>
        </p:txBody>
      </p:sp>
      <p:sp>
        <p:nvSpPr>
          <p:cNvPr id="285" name="Google Shape;285;p19"/>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86" name="Shape 286"/>
        <p:cNvGrpSpPr/>
        <p:nvPr/>
      </p:nvGrpSpPr>
      <p:grpSpPr>
        <a:xfrm>
          <a:off x="0" y="0"/>
          <a:ext cx="0" cy="0"/>
          <a:chOff x="0" y="0"/>
          <a:chExt cx="0" cy="0"/>
        </a:xfrm>
      </p:grpSpPr>
      <p:sp>
        <p:nvSpPr>
          <p:cNvPr id="287" name="Google Shape;287;p20"/>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0"/>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0"/>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0"/>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0"/>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2" name="Google Shape;292;p20"/>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293" name="Google Shape;293;p20"/>
          <p:cNvSpPr txBox="1"/>
          <p:nvPr>
            <p:ph type="title"/>
          </p:nvPr>
        </p:nvSpPr>
        <p:spPr>
          <a:xfrm>
            <a:off x="2107475" y="1768450"/>
            <a:ext cx="4777500" cy="1631100"/>
          </a:xfrm>
          <a:prstGeom prst="rect">
            <a:avLst/>
          </a:prstGeom>
        </p:spPr>
        <p:txBody>
          <a:bodyPr anchorCtr="0" anchor="t" bIns="0" lIns="0" spcFirstLastPara="1" rIns="0" wrap="square" tIns="0">
            <a:noAutofit/>
          </a:bodyPr>
          <a:lstStyle>
            <a:lvl1pPr lvl="0" rtl="0" algn="ctr">
              <a:lnSpc>
                <a:spcPct val="80000"/>
              </a:lnSpc>
              <a:spcBef>
                <a:spcPts val="0"/>
              </a:spcBef>
              <a:spcAft>
                <a:spcPts val="0"/>
              </a:spcAft>
              <a:buSzPts val="4800"/>
              <a:buNone/>
              <a:defRPr sz="71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94" name="Shape 294"/>
        <p:cNvGrpSpPr/>
        <p:nvPr/>
      </p:nvGrpSpPr>
      <p:grpSpPr>
        <a:xfrm>
          <a:off x="0" y="0"/>
          <a:ext cx="0" cy="0"/>
          <a:chOff x="0" y="0"/>
          <a:chExt cx="0" cy="0"/>
        </a:xfrm>
      </p:grpSpPr>
      <p:sp>
        <p:nvSpPr>
          <p:cNvPr id="295" name="Google Shape;295;p21"/>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6" name="Google Shape;296;p21"/>
          <p:cNvGrpSpPr/>
          <p:nvPr/>
        </p:nvGrpSpPr>
        <p:grpSpPr>
          <a:xfrm flipH="1">
            <a:off x="4273661" y="236221"/>
            <a:ext cx="596701" cy="598667"/>
            <a:chOff x="1492272" y="1549837"/>
            <a:chExt cx="975001" cy="978213"/>
          </a:xfrm>
        </p:grpSpPr>
        <p:sp>
          <p:nvSpPr>
            <p:cNvPr id="297" name="Google Shape;297;p21"/>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1"/>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1"/>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1"/>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1"/>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1"/>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1"/>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1"/>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1"/>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6" name="Google Shape;306;p21"/>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1"/>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1"/>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1"/>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0" name="Google Shape;310;p21"/>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311" name="Google Shape;311;p21"/>
          <p:cNvSpPr txBox="1"/>
          <p:nvPr>
            <p:ph type="title"/>
          </p:nvPr>
        </p:nvSpPr>
        <p:spPr>
          <a:xfrm>
            <a:off x="1021500" y="1907425"/>
            <a:ext cx="7101000" cy="580200"/>
          </a:xfrm>
          <a:prstGeom prst="rect">
            <a:avLst/>
          </a:prstGeom>
        </p:spPr>
        <p:txBody>
          <a:bodyPr anchorCtr="0" anchor="t" bIns="0" lIns="0" spcFirstLastPara="1" rIns="0" wrap="square" tIns="0">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12" name="Google Shape;312;p21"/>
          <p:cNvSpPr txBox="1"/>
          <p:nvPr>
            <p:ph idx="1" type="subTitle"/>
          </p:nvPr>
        </p:nvSpPr>
        <p:spPr>
          <a:xfrm>
            <a:off x="1811550" y="2697150"/>
            <a:ext cx="5284800" cy="5802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13" name="Shape 313"/>
        <p:cNvGrpSpPr/>
        <p:nvPr/>
      </p:nvGrpSpPr>
      <p:grpSpPr>
        <a:xfrm>
          <a:off x="0" y="0"/>
          <a:ext cx="0" cy="0"/>
          <a:chOff x="0" y="0"/>
          <a:chExt cx="0" cy="0"/>
        </a:xfrm>
      </p:grpSpPr>
      <p:sp>
        <p:nvSpPr>
          <p:cNvPr id="314" name="Google Shape;314;p22"/>
          <p:cNvSpPr txBox="1"/>
          <p:nvPr>
            <p:ph idx="1" type="body"/>
          </p:nvPr>
        </p:nvSpPr>
        <p:spPr>
          <a:xfrm>
            <a:off x="4191475" y="3390000"/>
            <a:ext cx="4239300" cy="876300"/>
          </a:xfrm>
          <a:prstGeom prst="rect">
            <a:avLst/>
          </a:prstGeom>
        </p:spPr>
        <p:txBody>
          <a:bodyPr anchorCtr="0" anchor="t" bIns="0" lIns="0" spcFirstLastPara="1" rIns="0" wrap="square" tIns="0">
            <a:noAutofit/>
          </a:bodyPr>
          <a:lstStyle>
            <a:lvl1pPr indent="-228600" lvl="0" marL="457200" rtl="0" algn="r">
              <a:lnSpc>
                <a:spcPct val="80000"/>
              </a:lnSpc>
              <a:spcBef>
                <a:spcPts val="0"/>
              </a:spcBef>
              <a:spcAft>
                <a:spcPts val="0"/>
              </a:spcAft>
              <a:buSzPts val="1800"/>
              <a:buNone/>
              <a:defRPr sz="3200">
                <a:solidFill>
                  <a:schemeClr val="lt1"/>
                </a:solidFill>
                <a:latin typeface="Questrial"/>
                <a:ea typeface="Questrial"/>
                <a:cs typeface="Questrial"/>
                <a:sym typeface="Questrial"/>
              </a:defRPr>
            </a:lvl1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5" name="Shape 315"/>
        <p:cNvGrpSpPr/>
        <p:nvPr/>
      </p:nvGrpSpPr>
      <p:grpSpPr>
        <a:xfrm>
          <a:off x="0" y="0"/>
          <a:ext cx="0" cy="0"/>
          <a:chOff x="0" y="0"/>
          <a:chExt cx="0" cy="0"/>
        </a:xfrm>
      </p:grpSpPr>
      <p:sp>
        <p:nvSpPr>
          <p:cNvPr id="316" name="Google Shape;316;p23"/>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3"/>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3"/>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3"/>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1" name="Google Shape;321;p23"/>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322" name="Google Shape;322;p23"/>
          <p:cNvSpPr txBox="1"/>
          <p:nvPr>
            <p:ph hasCustomPrompt="1" type="title"/>
          </p:nvPr>
        </p:nvSpPr>
        <p:spPr>
          <a:xfrm>
            <a:off x="1820850" y="1414350"/>
            <a:ext cx="5502300" cy="1450200"/>
          </a:xfrm>
          <a:prstGeom prst="rect">
            <a:avLst/>
          </a:prstGeom>
        </p:spPr>
        <p:txBody>
          <a:bodyPr anchorCtr="0" anchor="t" bIns="0" lIns="0" spcFirstLastPara="1" rIns="0" wrap="square" tIns="0">
            <a:noAutofit/>
          </a:bodyPr>
          <a:lstStyle>
            <a:lvl1pPr lvl="0" rtl="0" algn="ctr">
              <a:spcBef>
                <a:spcPts val="0"/>
              </a:spcBef>
              <a:spcAft>
                <a:spcPts val="0"/>
              </a:spcAft>
              <a:buSzPts val="12000"/>
              <a:buNone/>
              <a:defRPr sz="102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23" name="Google Shape;323;p23"/>
          <p:cNvSpPr txBox="1"/>
          <p:nvPr>
            <p:ph idx="1" type="body"/>
          </p:nvPr>
        </p:nvSpPr>
        <p:spPr>
          <a:xfrm>
            <a:off x="1819650" y="2966000"/>
            <a:ext cx="5504700" cy="348900"/>
          </a:xfrm>
          <a:prstGeom prst="rect">
            <a:avLst/>
          </a:prstGeom>
        </p:spPr>
        <p:txBody>
          <a:bodyPr anchorCtr="0" anchor="t" bIns="0" lIns="0" spcFirstLastPara="1" rIns="0" wrap="square" tIns="0">
            <a:noAutofit/>
          </a:bodyPr>
          <a:lstStyle>
            <a:lvl1pPr indent="-342900" lvl="0" marL="457200" rtl="0" algn="ctr">
              <a:spcBef>
                <a:spcPts val="0"/>
              </a:spcBef>
              <a:spcAft>
                <a:spcPts val="0"/>
              </a:spcAft>
              <a:buSzPts val="1800"/>
              <a:buChar char="●"/>
              <a:defRPr sz="1600"/>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4" name="Shape 324"/>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325" name="Shape 325"/>
        <p:cNvGrpSpPr/>
        <p:nvPr/>
      </p:nvGrpSpPr>
      <p:grpSpPr>
        <a:xfrm>
          <a:off x="0" y="0"/>
          <a:ext cx="0" cy="0"/>
          <a:chOff x="0" y="0"/>
          <a:chExt cx="0" cy="0"/>
        </a:xfrm>
      </p:grpSpPr>
      <p:sp>
        <p:nvSpPr>
          <p:cNvPr id="326" name="Google Shape;326;p25"/>
          <p:cNvSpPr txBox="1"/>
          <p:nvPr>
            <p:ph type="title"/>
          </p:nvPr>
        </p:nvSpPr>
        <p:spPr>
          <a:xfrm>
            <a:off x="859150" y="2037500"/>
            <a:ext cx="2762100" cy="865800"/>
          </a:xfrm>
          <a:prstGeom prst="rect">
            <a:avLst/>
          </a:prstGeom>
        </p:spPr>
        <p:txBody>
          <a:bodyPr anchorCtr="0" anchor="t" bIns="0" lIns="0" spcFirstLastPara="1" rIns="0" wrap="square" tIns="0">
            <a:noAutofit/>
          </a:bodyPr>
          <a:lstStyle>
            <a:lvl1pPr lvl="0" rtl="0">
              <a:lnSpc>
                <a:spcPct val="80000"/>
              </a:lnSpc>
              <a:spcBef>
                <a:spcPts val="0"/>
              </a:spcBef>
              <a:spcAft>
                <a:spcPts val="0"/>
              </a:spcAft>
              <a:buSzPts val="2800"/>
              <a:buFont typeface="Black Han Sans"/>
              <a:buNone/>
              <a:defRPr sz="3500">
                <a:latin typeface="Questrial"/>
                <a:ea typeface="Questrial"/>
                <a:cs typeface="Questrial"/>
                <a:sym typeface="Questrial"/>
              </a:defRPr>
            </a:lvl1pPr>
            <a:lvl2pPr lvl="1" rtl="0" algn="ctr">
              <a:spcBef>
                <a:spcPts val="0"/>
              </a:spcBef>
              <a:spcAft>
                <a:spcPts val="0"/>
              </a:spcAft>
              <a:buSzPts val="2800"/>
              <a:buFont typeface="Black Han Sans"/>
              <a:buNone/>
              <a:defRPr>
                <a:latin typeface="Black Han Sans"/>
                <a:ea typeface="Black Han Sans"/>
                <a:cs typeface="Black Han Sans"/>
                <a:sym typeface="Black Han Sans"/>
              </a:defRPr>
            </a:lvl2pPr>
            <a:lvl3pPr lvl="2" rtl="0" algn="ctr">
              <a:spcBef>
                <a:spcPts val="0"/>
              </a:spcBef>
              <a:spcAft>
                <a:spcPts val="0"/>
              </a:spcAft>
              <a:buSzPts val="2800"/>
              <a:buFont typeface="Black Han Sans"/>
              <a:buNone/>
              <a:defRPr>
                <a:latin typeface="Black Han Sans"/>
                <a:ea typeface="Black Han Sans"/>
                <a:cs typeface="Black Han Sans"/>
                <a:sym typeface="Black Han Sans"/>
              </a:defRPr>
            </a:lvl3pPr>
            <a:lvl4pPr lvl="3" rtl="0" algn="ctr">
              <a:spcBef>
                <a:spcPts val="0"/>
              </a:spcBef>
              <a:spcAft>
                <a:spcPts val="0"/>
              </a:spcAft>
              <a:buSzPts val="2800"/>
              <a:buFont typeface="Black Han Sans"/>
              <a:buNone/>
              <a:defRPr>
                <a:latin typeface="Black Han Sans"/>
                <a:ea typeface="Black Han Sans"/>
                <a:cs typeface="Black Han Sans"/>
                <a:sym typeface="Black Han Sans"/>
              </a:defRPr>
            </a:lvl4pPr>
            <a:lvl5pPr lvl="4" rtl="0" algn="ctr">
              <a:spcBef>
                <a:spcPts val="0"/>
              </a:spcBef>
              <a:spcAft>
                <a:spcPts val="0"/>
              </a:spcAft>
              <a:buSzPts val="2800"/>
              <a:buFont typeface="Black Han Sans"/>
              <a:buNone/>
              <a:defRPr>
                <a:latin typeface="Black Han Sans"/>
                <a:ea typeface="Black Han Sans"/>
                <a:cs typeface="Black Han Sans"/>
                <a:sym typeface="Black Han Sans"/>
              </a:defRPr>
            </a:lvl5pPr>
            <a:lvl6pPr lvl="5" rtl="0" algn="ctr">
              <a:spcBef>
                <a:spcPts val="0"/>
              </a:spcBef>
              <a:spcAft>
                <a:spcPts val="0"/>
              </a:spcAft>
              <a:buSzPts val="2800"/>
              <a:buFont typeface="Black Han Sans"/>
              <a:buNone/>
              <a:defRPr>
                <a:latin typeface="Black Han Sans"/>
                <a:ea typeface="Black Han Sans"/>
                <a:cs typeface="Black Han Sans"/>
                <a:sym typeface="Black Han Sans"/>
              </a:defRPr>
            </a:lvl6pPr>
            <a:lvl7pPr lvl="6" rtl="0" algn="ctr">
              <a:spcBef>
                <a:spcPts val="0"/>
              </a:spcBef>
              <a:spcAft>
                <a:spcPts val="0"/>
              </a:spcAft>
              <a:buSzPts val="2800"/>
              <a:buFont typeface="Black Han Sans"/>
              <a:buNone/>
              <a:defRPr>
                <a:latin typeface="Black Han Sans"/>
                <a:ea typeface="Black Han Sans"/>
                <a:cs typeface="Black Han Sans"/>
                <a:sym typeface="Black Han Sans"/>
              </a:defRPr>
            </a:lvl7pPr>
            <a:lvl8pPr lvl="7" rtl="0" algn="ctr">
              <a:spcBef>
                <a:spcPts val="0"/>
              </a:spcBef>
              <a:spcAft>
                <a:spcPts val="0"/>
              </a:spcAft>
              <a:buSzPts val="2800"/>
              <a:buFont typeface="Black Han Sans"/>
              <a:buNone/>
              <a:defRPr>
                <a:latin typeface="Black Han Sans"/>
                <a:ea typeface="Black Han Sans"/>
                <a:cs typeface="Black Han Sans"/>
                <a:sym typeface="Black Han Sans"/>
              </a:defRPr>
            </a:lvl8pPr>
            <a:lvl9pPr lvl="8" rtl="0" algn="ctr">
              <a:spcBef>
                <a:spcPts val="0"/>
              </a:spcBef>
              <a:spcAft>
                <a:spcPts val="0"/>
              </a:spcAft>
              <a:buSzPts val="2800"/>
              <a:buFont typeface="Black Han Sans"/>
              <a:buNone/>
              <a:defRPr>
                <a:latin typeface="Black Han Sans"/>
                <a:ea typeface="Black Han Sans"/>
                <a:cs typeface="Black Han Sans"/>
                <a:sym typeface="Black Han Sans"/>
              </a:defRPr>
            </a:lvl9pPr>
          </a:lstStyle>
          <a:p/>
        </p:txBody>
      </p:sp>
      <p:sp>
        <p:nvSpPr>
          <p:cNvPr id="327" name="Google Shape;327;p25"/>
          <p:cNvSpPr txBox="1"/>
          <p:nvPr>
            <p:ph idx="1" type="subTitle"/>
          </p:nvPr>
        </p:nvSpPr>
        <p:spPr>
          <a:xfrm>
            <a:off x="4269275" y="1003550"/>
            <a:ext cx="4159500" cy="261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dk1"/>
              </a:buClr>
              <a:buSzPts val="1600"/>
              <a:buNone/>
              <a:defRPr sz="1400"/>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328" name="Google Shape;328;p25"/>
          <p:cNvSpPr txBox="1"/>
          <p:nvPr>
            <p:ph idx="2" type="subTitle"/>
          </p:nvPr>
        </p:nvSpPr>
        <p:spPr>
          <a:xfrm>
            <a:off x="4267331" y="637400"/>
            <a:ext cx="4163400" cy="3408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accent6"/>
              </a:buClr>
              <a:buSzPts val="2100"/>
              <a:buFont typeface="Barlow"/>
              <a:buNone/>
              <a:defRPr b="1" sz="2100">
                <a:latin typeface="Questrial"/>
                <a:ea typeface="Questrial"/>
                <a:cs typeface="Questrial"/>
                <a:sym typeface="Questrial"/>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329" name="Google Shape;329;p25"/>
          <p:cNvSpPr txBox="1"/>
          <p:nvPr>
            <p:ph hasCustomPrompt="1" idx="3" type="title"/>
          </p:nvPr>
        </p:nvSpPr>
        <p:spPr>
          <a:xfrm>
            <a:off x="3681300" y="732200"/>
            <a:ext cx="375000" cy="3735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2300">
                <a:latin typeface="Questrial"/>
                <a:ea typeface="Questrial"/>
                <a:cs typeface="Questrial"/>
                <a:sym typeface="Questria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30" name="Google Shape;330;p25"/>
          <p:cNvSpPr txBox="1"/>
          <p:nvPr>
            <p:ph idx="4" type="subTitle"/>
          </p:nvPr>
        </p:nvSpPr>
        <p:spPr>
          <a:xfrm>
            <a:off x="4269275" y="1651680"/>
            <a:ext cx="4159500" cy="261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dk1"/>
              </a:buClr>
              <a:buSzPts val="1600"/>
              <a:buNone/>
              <a:defRPr sz="1400"/>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331" name="Google Shape;331;p25"/>
          <p:cNvSpPr txBox="1"/>
          <p:nvPr>
            <p:ph idx="5" type="subTitle"/>
          </p:nvPr>
        </p:nvSpPr>
        <p:spPr>
          <a:xfrm>
            <a:off x="4267331" y="1311200"/>
            <a:ext cx="4163400" cy="3408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accent6"/>
              </a:buClr>
              <a:buSzPts val="2100"/>
              <a:buFont typeface="Barlow"/>
              <a:buNone/>
              <a:defRPr b="1" sz="2100">
                <a:latin typeface="Questrial"/>
                <a:ea typeface="Questrial"/>
                <a:cs typeface="Questrial"/>
                <a:sym typeface="Questrial"/>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332" name="Google Shape;332;p25"/>
          <p:cNvSpPr txBox="1"/>
          <p:nvPr>
            <p:ph hasCustomPrompt="1" idx="6" type="title"/>
          </p:nvPr>
        </p:nvSpPr>
        <p:spPr>
          <a:xfrm>
            <a:off x="3681300" y="1430325"/>
            <a:ext cx="375000" cy="3750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2300">
                <a:latin typeface="Questrial"/>
                <a:ea typeface="Questrial"/>
                <a:cs typeface="Questrial"/>
                <a:sym typeface="Questria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33" name="Google Shape;333;p25"/>
          <p:cNvSpPr txBox="1"/>
          <p:nvPr>
            <p:ph idx="7" type="subTitle"/>
          </p:nvPr>
        </p:nvSpPr>
        <p:spPr>
          <a:xfrm>
            <a:off x="4269275" y="2299810"/>
            <a:ext cx="4159500" cy="261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dk1"/>
              </a:buClr>
              <a:buSzPts val="1600"/>
              <a:buNone/>
              <a:defRPr sz="1400"/>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334" name="Google Shape;334;p25"/>
          <p:cNvSpPr txBox="1"/>
          <p:nvPr>
            <p:ph idx="8" type="subTitle"/>
          </p:nvPr>
        </p:nvSpPr>
        <p:spPr>
          <a:xfrm>
            <a:off x="4267331" y="1956300"/>
            <a:ext cx="4163400" cy="3408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accent6"/>
              </a:buClr>
              <a:buSzPts val="2100"/>
              <a:buFont typeface="Barlow"/>
              <a:buNone/>
              <a:defRPr b="1" sz="2100">
                <a:latin typeface="Questrial"/>
                <a:ea typeface="Questrial"/>
                <a:cs typeface="Questrial"/>
                <a:sym typeface="Questrial"/>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335" name="Google Shape;335;p25"/>
          <p:cNvSpPr txBox="1"/>
          <p:nvPr>
            <p:ph hasCustomPrompt="1" idx="9" type="title"/>
          </p:nvPr>
        </p:nvSpPr>
        <p:spPr>
          <a:xfrm>
            <a:off x="3681300" y="2065738"/>
            <a:ext cx="375000" cy="3750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2300">
                <a:latin typeface="Questrial"/>
                <a:ea typeface="Questrial"/>
                <a:cs typeface="Questrial"/>
                <a:sym typeface="Questria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36" name="Google Shape;336;p25"/>
          <p:cNvSpPr txBox="1"/>
          <p:nvPr>
            <p:ph idx="13" type="subTitle"/>
          </p:nvPr>
        </p:nvSpPr>
        <p:spPr>
          <a:xfrm>
            <a:off x="4269275" y="2947940"/>
            <a:ext cx="4159500" cy="261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dk1"/>
              </a:buClr>
              <a:buSzPts val="1600"/>
              <a:buNone/>
              <a:defRPr sz="1400"/>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337" name="Google Shape;337;p25"/>
          <p:cNvSpPr txBox="1"/>
          <p:nvPr>
            <p:ph idx="14" type="subTitle"/>
          </p:nvPr>
        </p:nvSpPr>
        <p:spPr>
          <a:xfrm>
            <a:off x="4267331" y="2594625"/>
            <a:ext cx="4163400" cy="340800"/>
          </a:xfrm>
          <a:prstGeom prst="rect">
            <a:avLst/>
          </a:prstGeom>
        </p:spPr>
        <p:txBody>
          <a:bodyPr anchorCtr="0" anchor="t" bIns="0" lIns="0" spcFirstLastPara="1" rIns="0" wrap="square" tIns="0">
            <a:noAutofit/>
          </a:bodyPr>
          <a:lstStyle>
            <a:lvl1pPr lvl="0" rtl="0">
              <a:spcBef>
                <a:spcPts val="0"/>
              </a:spcBef>
              <a:spcAft>
                <a:spcPts val="0"/>
              </a:spcAft>
              <a:buClr>
                <a:schemeClr val="accent6"/>
              </a:buClr>
              <a:buSzPts val="2100"/>
              <a:buFont typeface="Barlow"/>
              <a:buNone/>
              <a:defRPr b="1" sz="2100">
                <a:latin typeface="Questrial"/>
                <a:ea typeface="Questrial"/>
                <a:cs typeface="Questrial"/>
                <a:sym typeface="Questrial"/>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338" name="Google Shape;338;p25"/>
          <p:cNvSpPr txBox="1"/>
          <p:nvPr>
            <p:ph hasCustomPrompt="1" idx="15" type="title"/>
          </p:nvPr>
        </p:nvSpPr>
        <p:spPr>
          <a:xfrm>
            <a:off x="3681300" y="2702075"/>
            <a:ext cx="375000" cy="3750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2300">
                <a:latin typeface="Questrial"/>
                <a:ea typeface="Questrial"/>
                <a:cs typeface="Questrial"/>
                <a:sym typeface="Questria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39" name="Google Shape;339;p25"/>
          <p:cNvSpPr txBox="1"/>
          <p:nvPr>
            <p:ph idx="16" type="subTitle"/>
          </p:nvPr>
        </p:nvSpPr>
        <p:spPr>
          <a:xfrm>
            <a:off x="4269275" y="3596070"/>
            <a:ext cx="4159500" cy="261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dk1"/>
              </a:buClr>
              <a:buSzPts val="1600"/>
              <a:buNone/>
              <a:defRPr sz="1400"/>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340" name="Google Shape;340;p25"/>
          <p:cNvSpPr txBox="1"/>
          <p:nvPr>
            <p:ph idx="17" type="subTitle"/>
          </p:nvPr>
        </p:nvSpPr>
        <p:spPr>
          <a:xfrm>
            <a:off x="4267331" y="3241588"/>
            <a:ext cx="4163400" cy="3408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accent6"/>
              </a:buClr>
              <a:buSzPts val="2100"/>
              <a:buFont typeface="Barlow"/>
              <a:buNone/>
              <a:defRPr b="1" sz="2100">
                <a:latin typeface="Questrial"/>
                <a:ea typeface="Questrial"/>
                <a:cs typeface="Questrial"/>
                <a:sym typeface="Questrial"/>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341" name="Google Shape;341;p25"/>
          <p:cNvSpPr txBox="1"/>
          <p:nvPr>
            <p:ph hasCustomPrompt="1" idx="18" type="title"/>
          </p:nvPr>
        </p:nvSpPr>
        <p:spPr>
          <a:xfrm>
            <a:off x="3681300" y="3349150"/>
            <a:ext cx="375000" cy="3750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2300">
                <a:latin typeface="Questrial"/>
                <a:ea typeface="Questrial"/>
                <a:cs typeface="Questrial"/>
                <a:sym typeface="Questria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42" name="Google Shape;342;p25"/>
          <p:cNvSpPr txBox="1"/>
          <p:nvPr>
            <p:ph idx="19" type="subTitle"/>
          </p:nvPr>
        </p:nvSpPr>
        <p:spPr>
          <a:xfrm>
            <a:off x="4269275" y="4244200"/>
            <a:ext cx="4159500" cy="261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dk1"/>
              </a:buClr>
              <a:buSzPts val="1600"/>
              <a:buNone/>
              <a:defRPr sz="1400"/>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343" name="Google Shape;343;p25"/>
          <p:cNvSpPr txBox="1"/>
          <p:nvPr>
            <p:ph idx="20" type="subTitle"/>
          </p:nvPr>
        </p:nvSpPr>
        <p:spPr>
          <a:xfrm>
            <a:off x="4267331" y="3878050"/>
            <a:ext cx="4163400" cy="3408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Clr>
                <a:schemeClr val="accent6"/>
              </a:buClr>
              <a:buSzPts val="2100"/>
              <a:buFont typeface="Barlow"/>
              <a:buNone/>
              <a:defRPr b="1" sz="2100">
                <a:latin typeface="Questrial"/>
                <a:ea typeface="Questrial"/>
                <a:cs typeface="Questrial"/>
                <a:sym typeface="Questrial"/>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344" name="Google Shape;344;p25"/>
          <p:cNvSpPr txBox="1"/>
          <p:nvPr>
            <p:ph hasCustomPrompt="1" idx="21" type="title"/>
          </p:nvPr>
        </p:nvSpPr>
        <p:spPr>
          <a:xfrm>
            <a:off x="3681300" y="4006975"/>
            <a:ext cx="375000" cy="3750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2300">
                <a:latin typeface="Questrial"/>
                <a:ea typeface="Questrial"/>
                <a:cs typeface="Questrial"/>
                <a:sym typeface="Questria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0">
    <p:spTree>
      <p:nvGrpSpPr>
        <p:cNvPr id="345" name="Shape 345"/>
        <p:cNvGrpSpPr/>
        <p:nvPr/>
      </p:nvGrpSpPr>
      <p:grpSpPr>
        <a:xfrm>
          <a:off x="0" y="0"/>
          <a:ext cx="0" cy="0"/>
          <a:chOff x="0" y="0"/>
          <a:chExt cx="0" cy="0"/>
        </a:xfrm>
      </p:grpSpPr>
      <p:sp>
        <p:nvSpPr>
          <p:cNvPr id="346" name="Google Shape;346;p26"/>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6"/>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6"/>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6"/>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6"/>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1" name="Google Shape;351;p26"/>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352" name="Google Shape;352;p26"/>
          <p:cNvSpPr txBox="1"/>
          <p:nvPr>
            <p:ph type="title"/>
          </p:nvPr>
        </p:nvSpPr>
        <p:spPr>
          <a:xfrm>
            <a:off x="2152350" y="1440500"/>
            <a:ext cx="4838700" cy="1620900"/>
          </a:xfrm>
          <a:prstGeom prst="rect">
            <a:avLst/>
          </a:prstGeom>
        </p:spPr>
        <p:txBody>
          <a:bodyPr anchorCtr="0" anchor="t" bIns="0" lIns="0" spcFirstLastPara="1" rIns="0" wrap="square" tIns="0">
            <a:noAutofit/>
          </a:bodyPr>
          <a:lstStyle>
            <a:lvl1pPr lvl="0" marR="182880" rtl="0" algn="ctr">
              <a:spcBef>
                <a:spcPts val="0"/>
              </a:spcBef>
              <a:spcAft>
                <a:spcPts val="0"/>
              </a:spcAft>
              <a:buNone/>
              <a:defRPr b="0" sz="2500">
                <a:solidFill>
                  <a:schemeClr val="dk1"/>
                </a:solidFill>
                <a:latin typeface="Barlow"/>
                <a:ea typeface="Barlow"/>
                <a:cs typeface="Barlow"/>
                <a:sym typeface="Barlow"/>
              </a:defRPr>
            </a:lvl1pPr>
            <a:lvl2pPr lvl="1" marR="182880" rtl="0" algn="ctr">
              <a:spcBef>
                <a:spcPts val="0"/>
              </a:spcBef>
              <a:spcAft>
                <a:spcPts val="0"/>
              </a:spcAft>
              <a:buNone/>
              <a:defRPr b="0" sz="2500">
                <a:solidFill>
                  <a:schemeClr val="dk1"/>
                </a:solidFill>
                <a:latin typeface="Barlow"/>
                <a:ea typeface="Barlow"/>
                <a:cs typeface="Barlow"/>
                <a:sym typeface="Barlow"/>
              </a:defRPr>
            </a:lvl2pPr>
            <a:lvl3pPr lvl="2" marR="182880" rtl="0" algn="ctr">
              <a:spcBef>
                <a:spcPts val="0"/>
              </a:spcBef>
              <a:spcAft>
                <a:spcPts val="0"/>
              </a:spcAft>
              <a:buNone/>
              <a:defRPr b="0" sz="2500">
                <a:solidFill>
                  <a:schemeClr val="dk1"/>
                </a:solidFill>
                <a:latin typeface="Barlow"/>
                <a:ea typeface="Barlow"/>
                <a:cs typeface="Barlow"/>
                <a:sym typeface="Barlow"/>
              </a:defRPr>
            </a:lvl3pPr>
            <a:lvl4pPr lvl="3" marR="182880" rtl="0" algn="ctr">
              <a:spcBef>
                <a:spcPts val="0"/>
              </a:spcBef>
              <a:spcAft>
                <a:spcPts val="0"/>
              </a:spcAft>
              <a:buNone/>
              <a:defRPr b="0" sz="2500">
                <a:solidFill>
                  <a:schemeClr val="dk1"/>
                </a:solidFill>
                <a:latin typeface="Barlow"/>
                <a:ea typeface="Barlow"/>
                <a:cs typeface="Barlow"/>
                <a:sym typeface="Barlow"/>
              </a:defRPr>
            </a:lvl4pPr>
            <a:lvl5pPr lvl="4" marR="182880" rtl="0" algn="ctr">
              <a:spcBef>
                <a:spcPts val="0"/>
              </a:spcBef>
              <a:spcAft>
                <a:spcPts val="0"/>
              </a:spcAft>
              <a:buNone/>
              <a:defRPr b="0" sz="2500">
                <a:solidFill>
                  <a:schemeClr val="dk1"/>
                </a:solidFill>
                <a:latin typeface="Barlow"/>
                <a:ea typeface="Barlow"/>
                <a:cs typeface="Barlow"/>
                <a:sym typeface="Barlow"/>
              </a:defRPr>
            </a:lvl5pPr>
            <a:lvl6pPr lvl="5" marR="182880" rtl="0" algn="ctr">
              <a:spcBef>
                <a:spcPts val="0"/>
              </a:spcBef>
              <a:spcAft>
                <a:spcPts val="0"/>
              </a:spcAft>
              <a:buNone/>
              <a:defRPr b="0" sz="2500">
                <a:solidFill>
                  <a:schemeClr val="dk1"/>
                </a:solidFill>
                <a:latin typeface="Barlow"/>
                <a:ea typeface="Barlow"/>
                <a:cs typeface="Barlow"/>
                <a:sym typeface="Barlow"/>
              </a:defRPr>
            </a:lvl6pPr>
            <a:lvl7pPr lvl="6" marR="182880" rtl="0" algn="ctr">
              <a:spcBef>
                <a:spcPts val="0"/>
              </a:spcBef>
              <a:spcAft>
                <a:spcPts val="0"/>
              </a:spcAft>
              <a:buNone/>
              <a:defRPr b="0" sz="2500">
                <a:solidFill>
                  <a:schemeClr val="dk1"/>
                </a:solidFill>
                <a:latin typeface="Barlow"/>
                <a:ea typeface="Barlow"/>
                <a:cs typeface="Barlow"/>
                <a:sym typeface="Barlow"/>
              </a:defRPr>
            </a:lvl7pPr>
            <a:lvl8pPr lvl="7" marR="182880" rtl="0" algn="ctr">
              <a:spcBef>
                <a:spcPts val="0"/>
              </a:spcBef>
              <a:spcAft>
                <a:spcPts val="0"/>
              </a:spcAft>
              <a:buNone/>
              <a:defRPr b="0" sz="2500">
                <a:solidFill>
                  <a:schemeClr val="dk1"/>
                </a:solidFill>
                <a:latin typeface="Barlow"/>
                <a:ea typeface="Barlow"/>
                <a:cs typeface="Barlow"/>
                <a:sym typeface="Barlow"/>
              </a:defRPr>
            </a:lvl8pPr>
            <a:lvl9pPr lvl="8" marR="182880" rtl="0" algn="ctr">
              <a:spcBef>
                <a:spcPts val="0"/>
              </a:spcBef>
              <a:spcAft>
                <a:spcPts val="0"/>
              </a:spcAft>
              <a:buNone/>
              <a:defRPr b="0" sz="2500">
                <a:solidFill>
                  <a:schemeClr val="dk1"/>
                </a:solidFill>
                <a:latin typeface="Barlow"/>
                <a:ea typeface="Barlow"/>
                <a:cs typeface="Barlow"/>
                <a:sym typeface="Barlow"/>
              </a:defRPr>
            </a:lvl9pPr>
          </a:lstStyle>
          <a:p/>
        </p:txBody>
      </p:sp>
      <p:sp>
        <p:nvSpPr>
          <p:cNvPr id="353" name="Google Shape;353;p26"/>
          <p:cNvSpPr txBox="1"/>
          <p:nvPr>
            <p:ph idx="1" type="subTitle"/>
          </p:nvPr>
        </p:nvSpPr>
        <p:spPr>
          <a:xfrm>
            <a:off x="2154450" y="3244488"/>
            <a:ext cx="4837200" cy="3807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None/>
              <a:defRPr b="1" sz="2300">
                <a:solidFill>
                  <a:schemeClr val="accent3"/>
                </a:solidFill>
                <a:latin typeface="Questrial"/>
                <a:ea typeface="Questrial"/>
                <a:cs typeface="Questrial"/>
                <a:sym typeface="Questrial"/>
              </a:defRPr>
            </a:lvl1pPr>
            <a:lvl2pPr lvl="1" rtl="0" algn="ctr">
              <a:lnSpc>
                <a:spcPct val="100000"/>
              </a:lnSpc>
              <a:spcBef>
                <a:spcPts val="0"/>
              </a:spcBef>
              <a:spcAft>
                <a:spcPts val="0"/>
              </a:spcAft>
              <a:buNone/>
              <a:defRPr b="1" sz="2300">
                <a:solidFill>
                  <a:schemeClr val="accent3"/>
                </a:solidFill>
                <a:latin typeface="Questrial"/>
                <a:ea typeface="Questrial"/>
                <a:cs typeface="Questrial"/>
                <a:sym typeface="Questrial"/>
              </a:defRPr>
            </a:lvl2pPr>
            <a:lvl3pPr lvl="2" rtl="0" algn="ctr">
              <a:lnSpc>
                <a:spcPct val="100000"/>
              </a:lnSpc>
              <a:spcBef>
                <a:spcPts val="0"/>
              </a:spcBef>
              <a:spcAft>
                <a:spcPts val="0"/>
              </a:spcAft>
              <a:buNone/>
              <a:defRPr b="1" sz="2300">
                <a:solidFill>
                  <a:schemeClr val="accent3"/>
                </a:solidFill>
                <a:latin typeface="Questrial"/>
                <a:ea typeface="Questrial"/>
                <a:cs typeface="Questrial"/>
                <a:sym typeface="Questrial"/>
              </a:defRPr>
            </a:lvl3pPr>
            <a:lvl4pPr lvl="3" rtl="0" algn="ctr">
              <a:lnSpc>
                <a:spcPct val="100000"/>
              </a:lnSpc>
              <a:spcBef>
                <a:spcPts val="0"/>
              </a:spcBef>
              <a:spcAft>
                <a:spcPts val="0"/>
              </a:spcAft>
              <a:buNone/>
              <a:defRPr b="1" sz="2300">
                <a:solidFill>
                  <a:schemeClr val="accent3"/>
                </a:solidFill>
                <a:latin typeface="Questrial"/>
                <a:ea typeface="Questrial"/>
                <a:cs typeface="Questrial"/>
                <a:sym typeface="Questrial"/>
              </a:defRPr>
            </a:lvl4pPr>
            <a:lvl5pPr lvl="4" rtl="0" algn="ctr">
              <a:lnSpc>
                <a:spcPct val="100000"/>
              </a:lnSpc>
              <a:spcBef>
                <a:spcPts val="0"/>
              </a:spcBef>
              <a:spcAft>
                <a:spcPts val="0"/>
              </a:spcAft>
              <a:buNone/>
              <a:defRPr b="1" sz="2300">
                <a:solidFill>
                  <a:schemeClr val="accent3"/>
                </a:solidFill>
                <a:latin typeface="Questrial"/>
                <a:ea typeface="Questrial"/>
                <a:cs typeface="Questrial"/>
                <a:sym typeface="Questrial"/>
              </a:defRPr>
            </a:lvl5pPr>
            <a:lvl6pPr lvl="5" rtl="0" algn="ctr">
              <a:lnSpc>
                <a:spcPct val="100000"/>
              </a:lnSpc>
              <a:spcBef>
                <a:spcPts val="0"/>
              </a:spcBef>
              <a:spcAft>
                <a:spcPts val="0"/>
              </a:spcAft>
              <a:buNone/>
              <a:defRPr b="1" sz="2300">
                <a:solidFill>
                  <a:schemeClr val="accent3"/>
                </a:solidFill>
                <a:latin typeface="Questrial"/>
                <a:ea typeface="Questrial"/>
                <a:cs typeface="Questrial"/>
                <a:sym typeface="Questrial"/>
              </a:defRPr>
            </a:lvl6pPr>
            <a:lvl7pPr lvl="6" rtl="0" algn="ctr">
              <a:lnSpc>
                <a:spcPct val="100000"/>
              </a:lnSpc>
              <a:spcBef>
                <a:spcPts val="0"/>
              </a:spcBef>
              <a:spcAft>
                <a:spcPts val="0"/>
              </a:spcAft>
              <a:buNone/>
              <a:defRPr b="1" sz="2300">
                <a:solidFill>
                  <a:schemeClr val="accent3"/>
                </a:solidFill>
                <a:latin typeface="Questrial"/>
                <a:ea typeface="Questrial"/>
                <a:cs typeface="Questrial"/>
                <a:sym typeface="Questrial"/>
              </a:defRPr>
            </a:lvl7pPr>
            <a:lvl8pPr lvl="7" rtl="0" algn="ctr">
              <a:lnSpc>
                <a:spcPct val="100000"/>
              </a:lnSpc>
              <a:spcBef>
                <a:spcPts val="0"/>
              </a:spcBef>
              <a:spcAft>
                <a:spcPts val="0"/>
              </a:spcAft>
              <a:buNone/>
              <a:defRPr b="1" sz="2300">
                <a:solidFill>
                  <a:schemeClr val="accent3"/>
                </a:solidFill>
                <a:latin typeface="Questrial"/>
                <a:ea typeface="Questrial"/>
                <a:cs typeface="Questrial"/>
                <a:sym typeface="Questrial"/>
              </a:defRPr>
            </a:lvl8pPr>
            <a:lvl9pPr lvl="8" rtl="0" algn="ctr">
              <a:lnSpc>
                <a:spcPct val="100000"/>
              </a:lnSpc>
              <a:spcBef>
                <a:spcPts val="0"/>
              </a:spcBef>
              <a:spcAft>
                <a:spcPts val="0"/>
              </a:spcAft>
              <a:buNone/>
              <a:defRPr b="1" sz="2300">
                <a:solidFill>
                  <a:schemeClr val="accent3"/>
                </a:solidFill>
                <a:latin typeface="Questrial"/>
                <a:ea typeface="Questrial"/>
                <a:cs typeface="Questrial"/>
                <a:sym typeface="Quest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354" name="Shape 354"/>
        <p:cNvGrpSpPr/>
        <p:nvPr/>
      </p:nvGrpSpPr>
      <p:grpSpPr>
        <a:xfrm>
          <a:off x="0" y="0"/>
          <a:ext cx="0" cy="0"/>
          <a:chOff x="0" y="0"/>
          <a:chExt cx="0" cy="0"/>
        </a:xfrm>
      </p:grpSpPr>
      <p:grpSp>
        <p:nvGrpSpPr>
          <p:cNvPr id="355" name="Google Shape;355;p27"/>
          <p:cNvGrpSpPr/>
          <p:nvPr/>
        </p:nvGrpSpPr>
        <p:grpSpPr>
          <a:xfrm>
            <a:off x="1058111" y="241433"/>
            <a:ext cx="596701" cy="598667"/>
            <a:chOff x="1492272" y="1549837"/>
            <a:chExt cx="975001" cy="978213"/>
          </a:xfrm>
        </p:grpSpPr>
        <p:sp>
          <p:nvSpPr>
            <p:cNvPr id="356" name="Google Shape;356;p27"/>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7"/>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7"/>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7"/>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7"/>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7"/>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7"/>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7"/>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7"/>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5" name="Google Shape;365;p27"/>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7"/>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7"/>
          <p:cNvSpPr txBox="1"/>
          <p:nvPr>
            <p:ph type="title"/>
          </p:nvPr>
        </p:nvSpPr>
        <p:spPr>
          <a:xfrm>
            <a:off x="1163625" y="1600975"/>
            <a:ext cx="3756300" cy="1060800"/>
          </a:xfrm>
          <a:prstGeom prst="rect">
            <a:avLst/>
          </a:prstGeom>
        </p:spPr>
        <p:txBody>
          <a:bodyPr anchorCtr="0" anchor="t" bIns="0" lIns="0" spcFirstLastPara="1" rIns="0" wrap="square" tIns="0">
            <a:noAutofit/>
          </a:bodyPr>
          <a:lstStyle>
            <a:lvl1pPr lvl="0" rtl="0">
              <a:lnSpc>
                <a:spcPct val="80000"/>
              </a:lnSpc>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68" name="Google Shape;368;p27"/>
          <p:cNvSpPr txBox="1"/>
          <p:nvPr>
            <p:ph idx="1" type="subTitle"/>
          </p:nvPr>
        </p:nvSpPr>
        <p:spPr>
          <a:xfrm>
            <a:off x="1163625" y="2760025"/>
            <a:ext cx="3756300" cy="8340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2">
    <p:spTree>
      <p:nvGrpSpPr>
        <p:cNvPr id="369" name="Shape 369"/>
        <p:cNvGrpSpPr/>
        <p:nvPr/>
      </p:nvGrpSpPr>
      <p:grpSpPr>
        <a:xfrm>
          <a:off x="0" y="0"/>
          <a:ext cx="0" cy="0"/>
          <a:chOff x="0" y="0"/>
          <a:chExt cx="0" cy="0"/>
        </a:xfrm>
      </p:grpSpPr>
      <p:grpSp>
        <p:nvGrpSpPr>
          <p:cNvPr id="370" name="Google Shape;370;p28"/>
          <p:cNvGrpSpPr/>
          <p:nvPr/>
        </p:nvGrpSpPr>
        <p:grpSpPr>
          <a:xfrm>
            <a:off x="8132436" y="1277083"/>
            <a:ext cx="596701" cy="598667"/>
            <a:chOff x="1492272" y="1549837"/>
            <a:chExt cx="975001" cy="978213"/>
          </a:xfrm>
        </p:grpSpPr>
        <p:sp>
          <p:nvSpPr>
            <p:cNvPr id="371" name="Google Shape;371;p28"/>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8"/>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8"/>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8"/>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8"/>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8"/>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8"/>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8"/>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8"/>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0" name="Google Shape;380;p28"/>
          <p:cNvGrpSpPr/>
          <p:nvPr/>
        </p:nvGrpSpPr>
        <p:grpSpPr>
          <a:xfrm>
            <a:off x="265736" y="3712483"/>
            <a:ext cx="596701" cy="598667"/>
            <a:chOff x="1492272" y="1549837"/>
            <a:chExt cx="975001" cy="978213"/>
          </a:xfrm>
        </p:grpSpPr>
        <p:sp>
          <p:nvSpPr>
            <p:cNvPr id="381" name="Google Shape;381;p28"/>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8"/>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8"/>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8"/>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8"/>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8"/>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8"/>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8"/>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8"/>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0" name="Google Shape;390;p28"/>
          <p:cNvSpPr/>
          <p:nvPr/>
        </p:nvSpPr>
        <p:spPr>
          <a:xfrm>
            <a:off x="559900" y="690775"/>
            <a:ext cx="7718400" cy="4070100"/>
          </a:xfrm>
          <a:prstGeom prst="roundRect">
            <a:avLst>
              <a:gd fmla="val 5291" name="adj"/>
            </a:avLst>
          </a:prstGeom>
          <a:solidFill>
            <a:schemeClr val="lt1"/>
          </a:solid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8"/>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2" name="Google Shape;392;p28"/>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393" name="Google Shape;393;p28"/>
          <p:cNvSpPr txBox="1"/>
          <p:nvPr>
            <p:ph idx="1" type="subTitle"/>
          </p:nvPr>
        </p:nvSpPr>
        <p:spPr>
          <a:xfrm>
            <a:off x="868268" y="3743450"/>
            <a:ext cx="2455200" cy="5340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94" name="Google Shape;394;p28"/>
          <p:cNvSpPr txBox="1"/>
          <p:nvPr>
            <p:ph idx="2" type="subTitle"/>
          </p:nvPr>
        </p:nvSpPr>
        <p:spPr>
          <a:xfrm>
            <a:off x="869155" y="3324463"/>
            <a:ext cx="2453400" cy="369300"/>
          </a:xfrm>
          <a:prstGeom prst="rect">
            <a:avLst/>
          </a:prstGeom>
        </p:spPr>
        <p:txBody>
          <a:bodyPr anchorCtr="0" anchor="t" bIns="0" lIns="0" spcFirstLastPara="1" rIns="0" wrap="square" tIns="0">
            <a:noAutofit/>
          </a:bodyPr>
          <a:lstStyle>
            <a:lvl1pPr indent="0" lvl="0" marL="0" marR="0" rtl="0" algn="ctr">
              <a:lnSpc>
                <a:spcPct val="100000"/>
              </a:lnSpc>
              <a:spcBef>
                <a:spcPts val="0"/>
              </a:spcBef>
              <a:spcAft>
                <a:spcPts val="0"/>
              </a:spcAft>
              <a:buSzPts val="2100"/>
              <a:buFont typeface="Khand"/>
              <a:buNone/>
              <a:defRPr b="1" sz="2100">
                <a:solidFill>
                  <a:schemeClr val="accent6"/>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5" name="Google Shape;395;p28"/>
          <p:cNvSpPr txBox="1"/>
          <p:nvPr>
            <p:ph idx="3" type="subTitle"/>
          </p:nvPr>
        </p:nvSpPr>
        <p:spPr>
          <a:xfrm>
            <a:off x="3345720" y="3744914"/>
            <a:ext cx="2455200" cy="534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96" name="Google Shape;396;p28"/>
          <p:cNvSpPr txBox="1"/>
          <p:nvPr>
            <p:ph idx="4" type="subTitle"/>
          </p:nvPr>
        </p:nvSpPr>
        <p:spPr>
          <a:xfrm>
            <a:off x="3346611" y="3324471"/>
            <a:ext cx="2453400" cy="369300"/>
          </a:xfrm>
          <a:prstGeom prst="rect">
            <a:avLst/>
          </a:prstGeom>
        </p:spPr>
        <p:txBody>
          <a:bodyPr anchorCtr="0" anchor="t" bIns="0" lIns="0" spcFirstLastPara="1" rIns="0" wrap="square" tIns="0">
            <a:noAutofit/>
          </a:bodyPr>
          <a:lstStyle>
            <a:lvl1pPr indent="0" lvl="0" marL="0" marR="0" rtl="0" algn="ctr">
              <a:lnSpc>
                <a:spcPct val="100000"/>
              </a:lnSpc>
              <a:spcBef>
                <a:spcPts val="0"/>
              </a:spcBef>
              <a:spcAft>
                <a:spcPts val="0"/>
              </a:spcAft>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7" name="Google Shape;397;p28"/>
          <p:cNvSpPr txBox="1"/>
          <p:nvPr>
            <p:ph idx="5" type="subTitle"/>
          </p:nvPr>
        </p:nvSpPr>
        <p:spPr>
          <a:xfrm>
            <a:off x="5823171" y="3744914"/>
            <a:ext cx="2455200" cy="534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98" name="Google Shape;398;p28"/>
          <p:cNvSpPr txBox="1"/>
          <p:nvPr>
            <p:ph idx="6" type="subTitle"/>
          </p:nvPr>
        </p:nvSpPr>
        <p:spPr>
          <a:xfrm>
            <a:off x="5824068" y="3324471"/>
            <a:ext cx="2453400" cy="369300"/>
          </a:xfrm>
          <a:prstGeom prst="rect">
            <a:avLst/>
          </a:prstGeom>
        </p:spPr>
        <p:txBody>
          <a:bodyPr anchorCtr="0" anchor="t" bIns="0" lIns="0" spcFirstLastPara="1" rIns="0" wrap="square" tIns="0">
            <a:noAutofit/>
          </a:bodyPr>
          <a:lstStyle>
            <a:lvl1pPr indent="0" lvl="0" marL="0" marR="0" rtl="0" algn="ctr">
              <a:lnSpc>
                <a:spcPct val="100000"/>
              </a:lnSpc>
              <a:spcBef>
                <a:spcPts val="0"/>
              </a:spcBef>
              <a:spcAft>
                <a:spcPts val="0"/>
              </a:spcAft>
              <a:buSzPts val="2100"/>
              <a:buFont typeface="Khand"/>
              <a:buNone/>
              <a:defRPr b="1" sz="2100">
                <a:solidFill>
                  <a:schemeClr val="accent3"/>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9" name="Google Shape;399;p28"/>
          <p:cNvSpPr txBox="1"/>
          <p:nvPr>
            <p:ph hasCustomPrompt="1" type="title"/>
          </p:nvPr>
        </p:nvSpPr>
        <p:spPr>
          <a:xfrm>
            <a:off x="865625" y="2759642"/>
            <a:ext cx="2450700" cy="531600"/>
          </a:xfrm>
          <a:prstGeom prst="rect">
            <a:avLst/>
          </a:prstGeom>
        </p:spPr>
        <p:txBody>
          <a:bodyPr anchorCtr="0" anchor="t" bIns="0" lIns="0" spcFirstLastPara="1" rIns="0" wrap="square" tIns="0">
            <a:noAutofit/>
          </a:bodyPr>
          <a:lstStyle>
            <a:lvl1pPr lvl="0" rtl="0" algn="ctr">
              <a:spcBef>
                <a:spcPts val="0"/>
              </a:spcBef>
              <a:spcAft>
                <a:spcPts val="0"/>
              </a:spcAft>
              <a:buSzPts val="12000"/>
              <a:buNone/>
              <a:defRPr sz="3500">
                <a:solidFill>
                  <a:schemeClr val="accent6"/>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00" name="Google Shape;400;p28"/>
          <p:cNvSpPr txBox="1"/>
          <p:nvPr>
            <p:ph hasCustomPrompt="1" idx="7" type="title"/>
          </p:nvPr>
        </p:nvSpPr>
        <p:spPr>
          <a:xfrm>
            <a:off x="3349745" y="2757353"/>
            <a:ext cx="2450700" cy="531600"/>
          </a:xfrm>
          <a:prstGeom prst="rect">
            <a:avLst/>
          </a:prstGeom>
        </p:spPr>
        <p:txBody>
          <a:bodyPr anchorCtr="0" anchor="t" bIns="0" lIns="0" spcFirstLastPara="1" rIns="0" wrap="square" tIns="0">
            <a:noAutofit/>
          </a:bodyPr>
          <a:lstStyle>
            <a:lvl1pPr lvl="0" rtl="0" algn="ctr">
              <a:spcBef>
                <a:spcPts val="0"/>
              </a:spcBef>
              <a:spcAft>
                <a:spcPts val="0"/>
              </a:spcAft>
              <a:buSzPts val="12000"/>
              <a:buNone/>
              <a:defRPr sz="3500">
                <a:solidFill>
                  <a:schemeClr val="accent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01" name="Google Shape;401;p28"/>
          <p:cNvSpPr txBox="1"/>
          <p:nvPr>
            <p:ph hasCustomPrompt="1" idx="8" type="title"/>
          </p:nvPr>
        </p:nvSpPr>
        <p:spPr>
          <a:xfrm>
            <a:off x="5825421" y="2757353"/>
            <a:ext cx="2450700" cy="531600"/>
          </a:xfrm>
          <a:prstGeom prst="rect">
            <a:avLst/>
          </a:prstGeom>
        </p:spPr>
        <p:txBody>
          <a:bodyPr anchorCtr="0" anchor="t" bIns="0" lIns="0" spcFirstLastPara="1" rIns="0" wrap="square" tIns="0">
            <a:noAutofit/>
          </a:bodyPr>
          <a:lstStyle>
            <a:lvl1pPr lvl="0" rtl="0" algn="ctr">
              <a:spcBef>
                <a:spcPts val="0"/>
              </a:spcBef>
              <a:spcAft>
                <a:spcPts val="0"/>
              </a:spcAft>
              <a:buSzPts val="12000"/>
              <a:buNone/>
              <a:defRPr sz="35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02" name="Google Shape;402;p28"/>
          <p:cNvSpPr txBox="1"/>
          <p:nvPr>
            <p:ph idx="9"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3">
    <p:spTree>
      <p:nvGrpSpPr>
        <p:cNvPr id="403" name="Shape 403"/>
        <p:cNvGrpSpPr/>
        <p:nvPr/>
      </p:nvGrpSpPr>
      <p:grpSpPr>
        <a:xfrm>
          <a:off x="0" y="0"/>
          <a:ext cx="0" cy="0"/>
          <a:chOff x="0" y="0"/>
          <a:chExt cx="0" cy="0"/>
        </a:xfrm>
      </p:grpSpPr>
      <p:sp>
        <p:nvSpPr>
          <p:cNvPr id="404" name="Google Shape;404;p29"/>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9"/>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9"/>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9"/>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9"/>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9" name="Google Shape;409;p29"/>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410" name="Google Shape;410;p29"/>
          <p:cNvSpPr txBox="1"/>
          <p:nvPr>
            <p:ph idx="1" type="subTitle"/>
          </p:nvPr>
        </p:nvSpPr>
        <p:spPr>
          <a:xfrm>
            <a:off x="1205700" y="2321400"/>
            <a:ext cx="3657600" cy="13134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11" name="Google Shape;411;p29"/>
          <p:cNvSpPr txBox="1"/>
          <p:nvPr>
            <p:ph type="title"/>
          </p:nvPr>
        </p:nvSpPr>
        <p:spPr>
          <a:xfrm>
            <a:off x="1205700" y="1712625"/>
            <a:ext cx="4257000" cy="362400"/>
          </a:xfrm>
          <a:prstGeom prst="rect">
            <a:avLst/>
          </a:prstGeom>
        </p:spPr>
        <p:txBody>
          <a:bodyPr anchorCtr="0" anchor="t" bIns="0" lIns="0" spcFirstLastPara="1" rIns="0" wrap="square" tIns="0">
            <a:noAutofit/>
          </a:bodyPr>
          <a:lstStyle>
            <a:lvl1pPr lvl="0" rtl="0">
              <a:lnSpc>
                <a:spcPct val="80000"/>
              </a:lnSpc>
              <a:spcBef>
                <a:spcPts val="0"/>
              </a:spcBef>
              <a:spcAft>
                <a:spcPts val="0"/>
              </a:spcAft>
              <a:buSzPts val="28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412" name="Shape 412"/>
        <p:cNvGrpSpPr/>
        <p:nvPr/>
      </p:nvGrpSpPr>
      <p:grpSpPr>
        <a:xfrm>
          <a:off x="0" y="0"/>
          <a:ext cx="0" cy="0"/>
          <a:chOff x="0" y="0"/>
          <a:chExt cx="0" cy="0"/>
        </a:xfrm>
      </p:grpSpPr>
      <p:grpSp>
        <p:nvGrpSpPr>
          <p:cNvPr id="413" name="Google Shape;413;p30"/>
          <p:cNvGrpSpPr/>
          <p:nvPr/>
        </p:nvGrpSpPr>
        <p:grpSpPr>
          <a:xfrm>
            <a:off x="253636" y="1144883"/>
            <a:ext cx="596701" cy="598667"/>
            <a:chOff x="1492272" y="1549837"/>
            <a:chExt cx="975001" cy="978213"/>
          </a:xfrm>
        </p:grpSpPr>
        <p:sp>
          <p:nvSpPr>
            <p:cNvPr id="414" name="Google Shape;414;p30"/>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0"/>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0"/>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0"/>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0"/>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0"/>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0"/>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0"/>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0"/>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3" name="Google Shape;423;p30"/>
          <p:cNvGrpSpPr/>
          <p:nvPr/>
        </p:nvGrpSpPr>
        <p:grpSpPr>
          <a:xfrm>
            <a:off x="8132436" y="3683133"/>
            <a:ext cx="596701" cy="598667"/>
            <a:chOff x="1492272" y="1549837"/>
            <a:chExt cx="975001" cy="978213"/>
          </a:xfrm>
        </p:grpSpPr>
        <p:sp>
          <p:nvSpPr>
            <p:cNvPr id="424" name="Google Shape;424;p30"/>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0"/>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0"/>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0"/>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0"/>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0"/>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0"/>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0"/>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0"/>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3" name="Google Shape;433;p30"/>
          <p:cNvSpPr/>
          <p:nvPr/>
        </p:nvSpPr>
        <p:spPr>
          <a:xfrm>
            <a:off x="559900" y="690775"/>
            <a:ext cx="7718400" cy="4070100"/>
          </a:xfrm>
          <a:prstGeom prst="roundRect">
            <a:avLst>
              <a:gd fmla="val 5291" name="adj"/>
            </a:avLst>
          </a:prstGeom>
          <a:solidFill>
            <a:schemeClr val="lt1"/>
          </a:solid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0"/>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0"/>
          <p:cNvSpPr txBox="1"/>
          <p:nvPr>
            <p:ph idx="1" type="subTitle"/>
          </p:nvPr>
        </p:nvSpPr>
        <p:spPr>
          <a:xfrm>
            <a:off x="995625" y="2804350"/>
            <a:ext cx="2342100" cy="7998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36" name="Google Shape;436;p30"/>
          <p:cNvSpPr txBox="1"/>
          <p:nvPr>
            <p:ph idx="2" type="subTitle"/>
          </p:nvPr>
        </p:nvSpPr>
        <p:spPr>
          <a:xfrm>
            <a:off x="995325" y="2384250"/>
            <a:ext cx="23427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37" name="Google Shape;437;p30"/>
          <p:cNvSpPr txBox="1"/>
          <p:nvPr>
            <p:ph idx="3" type="subTitle"/>
          </p:nvPr>
        </p:nvSpPr>
        <p:spPr>
          <a:xfrm>
            <a:off x="3401671" y="2804350"/>
            <a:ext cx="2340300" cy="7998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38" name="Google Shape;438;p30"/>
          <p:cNvSpPr txBox="1"/>
          <p:nvPr>
            <p:ph idx="4" type="subTitle"/>
          </p:nvPr>
        </p:nvSpPr>
        <p:spPr>
          <a:xfrm>
            <a:off x="3401536" y="2384250"/>
            <a:ext cx="2340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39" name="Google Shape;439;p30"/>
          <p:cNvSpPr txBox="1"/>
          <p:nvPr>
            <p:ph idx="5" type="subTitle"/>
          </p:nvPr>
        </p:nvSpPr>
        <p:spPr>
          <a:xfrm>
            <a:off x="5806247" y="2805192"/>
            <a:ext cx="2340300" cy="7998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40" name="Google Shape;440;p30"/>
          <p:cNvSpPr txBox="1"/>
          <p:nvPr>
            <p:ph idx="6" type="subTitle"/>
          </p:nvPr>
        </p:nvSpPr>
        <p:spPr>
          <a:xfrm>
            <a:off x="5805947" y="2385092"/>
            <a:ext cx="2340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41" name="Google Shape;441;p30"/>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442" name="Google Shape;442;p30"/>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_1">
    <p:spTree>
      <p:nvGrpSpPr>
        <p:cNvPr id="443" name="Shape 443"/>
        <p:cNvGrpSpPr/>
        <p:nvPr/>
      </p:nvGrpSpPr>
      <p:grpSpPr>
        <a:xfrm>
          <a:off x="0" y="0"/>
          <a:ext cx="0" cy="0"/>
          <a:chOff x="0" y="0"/>
          <a:chExt cx="0" cy="0"/>
        </a:xfrm>
      </p:grpSpPr>
      <p:grpSp>
        <p:nvGrpSpPr>
          <p:cNvPr id="444" name="Google Shape;444;p31"/>
          <p:cNvGrpSpPr/>
          <p:nvPr/>
        </p:nvGrpSpPr>
        <p:grpSpPr>
          <a:xfrm flipH="1">
            <a:off x="4272036" y="4458371"/>
            <a:ext cx="596701" cy="598667"/>
            <a:chOff x="1492272" y="1549837"/>
            <a:chExt cx="975001" cy="978213"/>
          </a:xfrm>
        </p:grpSpPr>
        <p:sp>
          <p:nvSpPr>
            <p:cNvPr id="445" name="Google Shape;445;p31"/>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1"/>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1"/>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1"/>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1"/>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1"/>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1"/>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1"/>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1"/>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4" name="Google Shape;454;p31"/>
          <p:cNvGrpSpPr/>
          <p:nvPr/>
        </p:nvGrpSpPr>
        <p:grpSpPr>
          <a:xfrm flipH="1">
            <a:off x="4273661" y="236221"/>
            <a:ext cx="596701" cy="598667"/>
            <a:chOff x="1492272" y="1549837"/>
            <a:chExt cx="975001" cy="978213"/>
          </a:xfrm>
        </p:grpSpPr>
        <p:sp>
          <p:nvSpPr>
            <p:cNvPr id="455" name="Google Shape;455;p31"/>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1"/>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1"/>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1"/>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1"/>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1"/>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1"/>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1"/>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1"/>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4" name="Google Shape;464;p31"/>
          <p:cNvSpPr/>
          <p:nvPr/>
        </p:nvSpPr>
        <p:spPr>
          <a:xfrm>
            <a:off x="559900" y="690775"/>
            <a:ext cx="7718400" cy="4070100"/>
          </a:xfrm>
          <a:prstGeom prst="roundRect">
            <a:avLst>
              <a:gd fmla="val 5291" name="adj"/>
            </a:avLst>
          </a:prstGeom>
          <a:solidFill>
            <a:schemeClr val="lt1"/>
          </a:solid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1"/>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1"/>
          <p:cNvSpPr txBox="1"/>
          <p:nvPr>
            <p:ph idx="1" type="subTitle"/>
          </p:nvPr>
        </p:nvSpPr>
        <p:spPr>
          <a:xfrm>
            <a:off x="1658214" y="1416225"/>
            <a:ext cx="5827800" cy="1143000"/>
          </a:xfrm>
          <a:prstGeom prst="rect">
            <a:avLst/>
          </a:prstGeom>
        </p:spPr>
        <p:txBody>
          <a:bodyPr anchorCtr="0" anchor="t" bIns="0" lIns="0" spcFirstLastPara="1" rIns="0" wrap="square" tIns="0">
            <a:noAutofit/>
          </a:bodyPr>
          <a:lstStyle>
            <a:lvl1pPr lvl="0" rtl="0">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467" name="Google Shape;467;p31"/>
          <p:cNvSpPr txBox="1"/>
          <p:nvPr>
            <p:ph idx="2" type="subTitle"/>
          </p:nvPr>
        </p:nvSpPr>
        <p:spPr>
          <a:xfrm>
            <a:off x="1657986" y="996125"/>
            <a:ext cx="58248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468" name="Google Shape;468;p31"/>
          <p:cNvSpPr txBox="1"/>
          <p:nvPr>
            <p:ph idx="3" type="subTitle"/>
          </p:nvPr>
        </p:nvSpPr>
        <p:spPr>
          <a:xfrm>
            <a:off x="1660376" y="3099775"/>
            <a:ext cx="5823300" cy="1144800"/>
          </a:xfrm>
          <a:prstGeom prst="rect">
            <a:avLst/>
          </a:prstGeom>
        </p:spPr>
        <p:txBody>
          <a:bodyPr anchorCtr="0" anchor="t" bIns="0" lIns="0" spcFirstLastPara="1" rIns="0" wrap="square" tIns="0">
            <a:noAutofit/>
          </a:bodyPr>
          <a:lstStyle>
            <a:lvl1pPr lvl="0" rtl="0" algn="r">
              <a:spcBef>
                <a:spcPts val="0"/>
              </a:spcBef>
              <a:spcAft>
                <a:spcPts val="0"/>
              </a:spcAft>
              <a:buSzPts val="1600"/>
              <a:buNone/>
              <a:defRPr sz="1600"/>
            </a:lvl1pPr>
            <a:lvl2pPr lvl="1" rtl="0" algn="r">
              <a:lnSpc>
                <a:spcPct val="100000"/>
              </a:lnSpc>
              <a:spcBef>
                <a:spcPts val="0"/>
              </a:spcBef>
              <a:spcAft>
                <a:spcPts val="0"/>
              </a:spcAft>
              <a:buSzPts val="1600"/>
              <a:buNone/>
              <a:defRPr sz="1600"/>
            </a:lvl2pPr>
            <a:lvl3pPr lvl="2" rtl="0" algn="r">
              <a:lnSpc>
                <a:spcPct val="100000"/>
              </a:lnSpc>
              <a:spcBef>
                <a:spcPts val="0"/>
              </a:spcBef>
              <a:spcAft>
                <a:spcPts val="0"/>
              </a:spcAft>
              <a:buSzPts val="1600"/>
              <a:buNone/>
              <a:defRPr sz="1600"/>
            </a:lvl3pPr>
            <a:lvl4pPr lvl="3" rtl="0" algn="r">
              <a:lnSpc>
                <a:spcPct val="100000"/>
              </a:lnSpc>
              <a:spcBef>
                <a:spcPts val="0"/>
              </a:spcBef>
              <a:spcAft>
                <a:spcPts val="0"/>
              </a:spcAft>
              <a:buSzPts val="1600"/>
              <a:buNone/>
              <a:defRPr sz="1600"/>
            </a:lvl4pPr>
            <a:lvl5pPr lvl="4" rtl="0" algn="r">
              <a:lnSpc>
                <a:spcPct val="100000"/>
              </a:lnSpc>
              <a:spcBef>
                <a:spcPts val="0"/>
              </a:spcBef>
              <a:spcAft>
                <a:spcPts val="0"/>
              </a:spcAft>
              <a:buSzPts val="1600"/>
              <a:buNone/>
              <a:defRPr sz="1600"/>
            </a:lvl5pPr>
            <a:lvl6pPr lvl="5" rtl="0" algn="r">
              <a:lnSpc>
                <a:spcPct val="100000"/>
              </a:lnSpc>
              <a:spcBef>
                <a:spcPts val="0"/>
              </a:spcBef>
              <a:spcAft>
                <a:spcPts val="0"/>
              </a:spcAft>
              <a:buSzPts val="1600"/>
              <a:buNone/>
              <a:defRPr sz="1600"/>
            </a:lvl6pPr>
            <a:lvl7pPr lvl="6" rtl="0" algn="r">
              <a:lnSpc>
                <a:spcPct val="100000"/>
              </a:lnSpc>
              <a:spcBef>
                <a:spcPts val="0"/>
              </a:spcBef>
              <a:spcAft>
                <a:spcPts val="0"/>
              </a:spcAft>
              <a:buSzPts val="1600"/>
              <a:buNone/>
              <a:defRPr sz="1600"/>
            </a:lvl7pPr>
            <a:lvl8pPr lvl="7" rtl="0" algn="r">
              <a:lnSpc>
                <a:spcPct val="100000"/>
              </a:lnSpc>
              <a:spcBef>
                <a:spcPts val="0"/>
              </a:spcBef>
              <a:spcAft>
                <a:spcPts val="0"/>
              </a:spcAft>
              <a:buSzPts val="1600"/>
              <a:buNone/>
              <a:defRPr sz="1600"/>
            </a:lvl8pPr>
            <a:lvl9pPr lvl="8" rtl="0" algn="r">
              <a:lnSpc>
                <a:spcPct val="100000"/>
              </a:lnSpc>
              <a:spcBef>
                <a:spcPts val="0"/>
              </a:spcBef>
              <a:spcAft>
                <a:spcPts val="0"/>
              </a:spcAft>
              <a:buSzPts val="1600"/>
              <a:buNone/>
              <a:defRPr sz="1600"/>
            </a:lvl9pPr>
          </a:lstStyle>
          <a:p/>
        </p:txBody>
      </p:sp>
      <p:sp>
        <p:nvSpPr>
          <p:cNvPr id="469" name="Google Shape;469;p31"/>
          <p:cNvSpPr txBox="1"/>
          <p:nvPr>
            <p:ph idx="4" type="subTitle"/>
          </p:nvPr>
        </p:nvSpPr>
        <p:spPr>
          <a:xfrm>
            <a:off x="1659724" y="2679675"/>
            <a:ext cx="5824800" cy="369300"/>
          </a:xfrm>
          <a:prstGeom prst="rect">
            <a:avLst/>
          </a:prstGeom>
        </p:spPr>
        <p:txBody>
          <a:bodyPr anchorCtr="0" anchor="t" bIns="0" lIns="0" spcFirstLastPara="1" rIns="0" wrap="square" tIns="0">
            <a:noAutofit/>
          </a:bodyPr>
          <a:lstStyle>
            <a:lvl1pPr indent="0" lvl="0" marL="0" rtl="0" algn="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4">
    <p:spTree>
      <p:nvGrpSpPr>
        <p:cNvPr id="470" name="Shape 470"/>
        <p:cNvGrpSpPr/>
        <p:nvPr/>
      </p:nvGrpSpPr>
      <p:grpSpPr>
        <a:xfrm>
          <a:off x="0" y="0"/>
          <a:ext cx="0" cy="0"/>
          <a:chOff x="0" y="0"/>
          <a:chExt cx="0" cy="0"/>
        </a:xfrm>
      </p:grpSpPr>
      <p:grpSp>
        <p:nvGrpSpPr>
          <p:cNvPr id="471" name="Google Shape;471;p32"/>
          <p:cNvGrpSpPr/>
          <p:nvPr/>
        </p:nvGrpSpPr>
        <p:grpSpPr>
          <a:xfrm>
            <a:off x="8132436" y="3683133"/>
            <a:ext cx="596701" cy="598667"/>
            <a:chOff x="1492272" y="1549837"/>
            <a:chExt cx="975001" cy="978213"/>
          </a:xfrm>
        </p:grpSpPr>
        <p:sp>
          <p:nvSpPr>
            <p:cNvPr id="472" name="Google Shape;472;p32"/>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2"/>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2"/>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2"/>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2"/>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2"/>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2"/>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2"/>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2"/>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 name="Google Shape;481;p32"/>
          <p:cNvGrpSpPr/>
          <p:nvPr/>
        </p:nvGrpSpPr>
        <p:grpSpPr>
          <a:xfrm>
            <a:off x="1058111" y="241433"/>
            <a:ext cx="596701" cy="598667"/>
            <a:chOff x="1492272" y="1549837"/>
            <a:chExt cx="975001" cy="978213"/>
          </a:xfrm>
        </p:grpSpPr>
        <p:sp>
          <p:nvSpPr>
            <p:cNvPr id="482" name="Google Shape;482;p32"/>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2"/>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2"/>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2"/>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2"/>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2"/>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2"/>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2"/>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2"/>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1" name="Google Shape;491;p32"/>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2"/>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2"/>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2"/>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2"/>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6" name="Google Shape;496;p32"/>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497" name="Google Shape;497;p32"/>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5">
    <p:spTree>
      <p:nvGrpSpPr>
        <p:cNvPr id="498" name="Shape 498"/>
        <p:cNvGrpSpPr/>
        <p:nvPr/>
      </p:nvGrpSpPr>
      <p:grpSpPr>
        <a:xfrm>
          <a:off x="0" y="0"/>
          <a:ext cx="0" cy="0"/>
          <a:chOff x="0" y="0"/>
          <a:chExt cx="0" cy="0"/>
        </a:xfrm>
      </p:grpSpPr>
      <p:sp>
        <p:nvSpPr>
          <p:cNvPr id="499" name="Google Shape;499;p33"/>
          <p:cNvSpPr/>
          <p:nvPr/>
        </p:nvSpPr>
        <p:spPr>
          <a:xfrm>
            <a:off x="712300" y="8431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3"/>
          <p:cNvSpPr/>
          <p:nvPr/>
        </p:nvSpPr>
        <p:spPr>
          <a:xfrm>
            <a:off x="864700" y="6907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3"/>
          <p:cNvSpPr/>
          <p:nvPr/>
        </p:nvSpPr>
        <p:spPr>
          <a:xfrm>
            <a:off x="1086837" y="7940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p:cNvSpPr/>
          <p:nvPr/>
        </p:nvSpPr>
        <p:spPr>
          <a:xfrm>
            <a:off x="1316020" y="7940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p:cNvSpPr/>
          <p:nvPr/>
        </p:nvSpPr>
        <p:spPr>
          <a:xfrm>
            <a:off x="1545281" y="7940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4" name="Google Shape;504;p33"/>
          <p:cNvCxnSpPr/>
          <p:nvPr/>
        </p:nvCxnSpPr>
        <p:spPr>
          <a:xfrm>
            <a:off x="864700" y="1022075"/>
            <a:ext cx="7719300" cy="0"/>
          </a:xfrm>
          <a:prstGeom prst="straightConnector1">
            <a:avLst/>
          </a:prstGeom>
          <a:noFill/>
          <a:ln cap="flat" cmpd="sng" w="9525">
            <a:solidFill>
              <a:schemeClr val="dk2"/>
            </a:solidFill>
            <a:prstDash val="solid"/>
            <a:round/>
            <a:headEnd len="med" w="med" type="none"/>
            <a:tailEnd len="med" w="med" type="none"/>
          </a:ln>
        </p:spPr>
      </p:cxnSp>
      <p:sp>
        <p:nvSpPr>
          <p:cNvPr id="505" name="Google Shape;505;p33"/>
          <p:cNvSpPr txBox="1"/>
          <p:nvPr>
            <p:ph type="title"/>
          </p:nvPr>
        </p:nvSpPr>
        <p:spPr>
          <a:xfrm>
            <a:off x="1783413" y="1664425"/>
            <a:ext cx="4345500" cy="1316400"/>
          </a:xfrm>
          <a:prstGeom prst="rect">
            <a:avLst/>
          </a:prstGeom>
        </p:spPr>
        <p:txBody>
          <a:bodyPr anchorCtr="0" anchor="ctr" bIns="0" lIns="0" spcFirstLastPara="1" rIns="0" wrap="square" tIns="0">
            <a:noAutofit/>
          </a:bodyPr>
          <a:lstStyle>
            <a:lvl1pPr lvl="0" rtl="0" algn="r">
              <a:lnSpc>
                <a:spcPct val="80000"/>
              </a:lnSpc>
              <a:spcBef>
                <a:spcPts val="0"/>
              </a:spcBef>
              <a:spcAft>
                <a:spcPts val="0"/>
              </a:spcAft>
              <a:buSzPts val="3600"/>
              <a:buNone/>
              <a:defRPr b="1" sz="55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p:txBody>
      </p:sp>
      <p:sp>
        <p:nvSpPr>
          <p:cNvPr id="506" name="Google Shape;506;p33"/>
          <p:cNvSpPr txBox="1"/>
          <p:nvPr>
            <p:ph idx="1" type="subTitle"/>
          </p:nvPr>
        </p:nvSpPr>
        <p:spPr>
          <a:xfrm>
            <a:off x="1987088" y="3178550"/>
            <a:ext cx="4141800" cy="280200"/>
          </a:xfrm>
          <a:prstGeom prst="rect">
            <a:avLst/>
          </a:prstGeom>
        </p:spPr>
        <p:txBody>
          <a:bodyPr anchorCtr="0" anchor="t" bIns="0" lIns="0" spcFirstLastPara="1" rIns="0" wrap="square" tIns="0">
            <a:noAutofit/>
          </a:bodyPr>
          <a:lstStyle>
            <a:lvl1pPr lvl="0" rtl="0" algn="r">
              <a:lnSpc>
                <a:spcPct val="100000"/>
              </a:lnSpc>
              <a:spcBef>
                <a:spcPts val="0"/>
              </a:spcBef>
              <a:spcAft>
                <a:spcPts val="0"/>
              </a:spcAft>
              <a:buSzPts val="2800"/>
              <a:buNone/>
              <a:defRPr sz="1600"/>
            </a:lvl1pPr>
            <a:lvl2pPr lvl="1" rtl="0" algn="r">
              <a:lnSpc>
                <a:spcPct val="100000"/>
              </a:lnSpc>
              <a:spcBef>
                <a:spcPts val="0"/>
              </a:spcBef>
              <a:spcAft>
                <a:spcPts val="0"/>
              </a:spcAft>
              <a:buSzPts val="2800"/>
              <a:buNone/>
              <a:defRPr sz="2800"/>
            </a:lvl2pPr>
            <a:lvl3pPr lvl="2" rtl="0" algn="r">
              <a:lnSpc>
                <a:spcPct val="100000"/>
              </a:lnSpc>
              <a:spcBef>
                <a:spcPts val="0"/>
              </a:spcBef>
              <a:spcAft>
                <a:spcPts val="0"/>
              </a:spcAft>
              <a:buSzPts val="2800"/>
              <a:buNone/>
              <a:defRPr sz="2800"/>
            </a:lvl3pPr>
            <a:lvl4pPr lvl="3" rtl="0" algn="r">
              <a:lnSpc>
                <a:spcPct val="100000"/>
              </a:lnSpc>
              <a:spcBef>
                <a:spcPts val="0"/>
              </a:spcBef>
              <a:spcAft>
                <a:spcPts val="0"/>
              </a:spcAft>
              <a:buSzPts val="2800"/>
              <a:buNone/>
              <a:defRPr sz="2800"/>
            </a:lvl4pPr>
            <a:lvl5pPr lvl="4" rtl="0" algn="r">
              <a:lnSpc>
                <a:spcPct val="100000"/>
              </a:lnSpc>
              <a:spcBef>
                <a:spcPts val="0"/>
              </a:spcBef>
              <a:spcAft>
                <a:spcPts val="0"/>
              </a:spcAft>
              <a:buSzPts val="2800"/>
              <a:buNone/>
              <a:defRPr sz="2800"/>
            </a:lvl5pPr>
            <a:lvl6pPr lvl="5" rtl="0" algn="r">
              <a:lnSpc>
                <a:spcPct val="100000"/>
              </a:lnSpc>
              <a:spcBef>
                <a:spcPts val="0"/>
              </a:spcBef>
              <a:spcAft>
                <a:spcPts val="0"/>
              </a:spcAft>
              <a:buSzPts val="2800"/>
              <a:buNone/>
              <a:defRPr sz="2800"/>
            </a:lvl6pPr>
            <a:lvl7pPr lvl="6" rtl="0" algn="r">
              <a:lnSpc>
                <a:spcPct val="100000"/>
              </a:lnSpc>
              <a:spcBef>
                <a:spcPts val="0"/>
              </a:spcBef>
              <a:spcAft>
                <a:spcPts val="0"/>
              </a:spcAft>
              <a:buSzPts val="2800"/>
              <a:buNone/>
              <a:defRPr sz="2800"/>
            </a:lvl7pPr>
            <a:lvl8pPr lvl="7" rtl="0" algn="r">
              <a:lnSpc>
                <a:spcPct val="100000"/>
              </a:lnSpc>
              <a:spcBef>
                <a:spcPts val="0"/>
              </a:spcBef>
              <a:spcAft>
                <a:spcPts val="0"/>
              </a:spcAft>
              <a:buSzPts val="2800"/>
              <a:buNone/>
              <a:defRPr sz="2800"/>
            </a:lvl8pPr>
            <a:lvl9pPr lvl="8" rtl="0" algn="r">
              <a:lnSpc>
                <a:spcPct val="100000"/>
              </a:lnSpc>
              <a:spcBef>
                <a:spcPts val="0"/>
              </a:spcBef>
              <a:spcAft>
                <a:spcPts val="0"/>
              </a:spcAft>
              <a:buSzPts val="2800"/>
              <a:buNone/>
              <a:defRPr sz="2800"/>
            </a:lvl9pPr>
          </a:lstStyle>
          <a:p/>
        </p:txBody>
      </p:sp>
      <p:sp>
        <p:nvSpPr>
          <p:cNvPr id="507" name="Google Shape;507;p33"/>
          <p:cNvSpPr txBox="1"/>
          <p:nvPr>
            <p:ph hasCustomPrompt="1" idx="2" type="title"/>
          </p:nvPr>
        </p:nvSpPr>
        <p:spPr>
          <a:xfrm>
            <a:off x="6563700" y="1844250"/>
            <a:ext cx="743100" cy="6297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4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6">
    <p:spTree>
      <p:nvGrpSpPr>
        <p:cNvPr id="508" name="Shape 508"/>
        <p:cNvGrpSpPr/>
        <p:nvPr/>
      </p:nvGrpSpPr>
      <p:grpSpPr>
        <a:xfrm>
          <a:off x="0" y="0"/>
          <a:ext cx="0" cy="0"/>
          <a:chOff x="0" y="0"/>
          <a:chExt cx="0" cy="0"/>
        </a:xfrm>
      </p:grpSpPr>
      <p:grpSp>
        <p:nvGrpSpPr>
          <p:cNvPr id="509" name="Google Shape;509;p34"/>
          <p:cNvGrpSpPr/>
          <p:nvPr/>
        </p:nvGrpSpPr>
        <p:grpSpPr>
          <a:xfrm>
            <a:off x="8132436" y="3683133"/>
            <a:ext cx="596701" cy="598667"/>
            <a:chOff x="1492272" y="1549837"/>
            <a:chExt cx="975001" cy="978213"/>
          </a:xfrm>
        </p:grpSpPr>
        <p:sp>
          <p:nvSpPr>
            <p:cNvPr id="510" name="Google Shape;510;p34"/>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4"/>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4"/>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4"/>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4"/>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4"/>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4"/>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4"/>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4"/>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9" name="Google Shape;519;p34"/>
          <p:cNvGrpSpPr/>
          <p:nvPr/>
        </p:nvGrpSpPr>
        <p:grpSpPr>
          <a:xfrm>
            <a:off x="1058111" y="241433"/>
            <a:ext cx="596701" cy="598667"/>
            <a:chOff x="1492272" y="1549837"/>
            <a:chExt cx="975001" cy="978213"/>
          </a:xfrm>
        </p:grpSpPr>
        <p:sp>
          <p:nvSpPr>
            <p:cNvPr id="520" name="Google Shape;520;p34"/>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4"/>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4"/>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4"/>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4"/>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4"/>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4"/>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4"/>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4"/>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9" name="Google Shape;529;p34"/>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4"/>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1" name="Google Shape;531;p34"/>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532" name="Google Shape;532;p34"/>
          <p:cNvSpPr txBox="1"/>
          <p:nvPr>
            <p:ph idx="1" type="subTitle"/>
          </p:nvPr>
        </p:nvSpPr>
        <p:spPr>
          <a:xfrm>
            <a:off x="1294475" y="2401824"/>
            <a:ext cx="1947000" cy="2571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33" name="Google Shape;533;p34"/>
          <p:cNvSpPr txBox="1"/>
          <p:nvPr>
            <p:ph idx="2" type="subTitle"/>
          </p:nvPr>
        </p:nvSpPr>
        <p:spPr>
          <a:xfrm>
            <a:off x="1294275" y="2054175"/>
            <a:ext cx="19476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4" name="Google Shape;534;p34"/>
          <p:cNvSpPr txBox="1"/>
          <p:nvPr>
            <p:ph idx="3" type="subTitle"/>
          </p:nvPr>
        </p:nvSpPr>
        <p:spPr>
          <a:xfrm>
            <a:off x="3596750" y="2401824"/>
            <a:ext cx="1950300" cy="2571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35" name="Google Shape;535;p34"/>
          <p:cNvSpPr txBox="1"/>
          <p:nvPr>
            <p:ph idx="4" type="subTitle"/>
          </p:nvPr>
        </p:nvSpPr>
        <p:spPr>
          <a:xfrm>
            <a:off x="3596550" y="2054175"/>
            <a:ext cx="1950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6" name="Google Shape;536;p34"/>
          <p:cNvSpPr txBox="1"/>
          <p:nvPr>
            <p:ph idx="5" type="subTitle"/>
          </p:nvPr>
        </p:nvSpPr>
        <p:spPr>
          <a:xfrm>
            <a:off x="5902325" y="2402095"/>
            <a:ext cx="1947000" cy="2571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37" name="Google Shape;537;p34"/>
          <p:cNvSpPr txBox="1"/>
          <p:nvPr>
            <p:ph idx="6" type="subTitle"/>
          </p:nvPr>
        </p:nvSpPr>
        <p:spPr>
          <a:xfrm>
            <a:off x="5902125" y="2055017"/>
            <a:ext cx="19476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8" name="Google Shape;538;p34"/>
          <p:cNvSpPr txBox="1"/>
          <p:nvPr>
            <p:ph idx="7" type="subTitle"/>
          </p:nvPr>
        </p:nvSpPr>
        <p:spPr>
          <a:xfrm>
            <a:off x="1294489" y="4067797"/>
            <a:ext cx="1947000" cy="2559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39" name="Google Shape;539;p34"/>
          <p:cNvSpPr txBox="1"/>
          <p:nvPr>
            <p:ph idx="8" type="subTitle"/>
          </p:nvPr>
        </p:nvSpPr>
        <p:spPr>
          <a:xfrm>
            <a:off x="1294275" y="3721608"/>
            <a:ext cx="19476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40" name="Google Shape;540;p34"/>
          <p:cNvSpPr txBox="1"/>
          <p:nvPr>
            <p:ph idx="9" type="subTitle"/>
          </p:nvPr>
        </p:nvSpPr>
        <p:spPr>
          <a:xfrm>
            <a:off x="3596764" y="4067797"/>
            <a:ext cx="1950300" cy="2559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41" name="Google Shape;541;p34"/>
          <p:cNvSpPr txBox="1"/>
          <p:nvPr>
            <p:ph idx="13" type="subTitle"/>
          </p:nvPr>
        </p:nvSpPr>
        <p:spPr>
          <a:xfrm>
            <a:off x="3596550" y="3721608"/>
            <a:ext cx="1950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42" name="Google Shape;542;p34"/>
          <p:cNvSpPr txBox="1"/>
          <p:nvPr>
            <p:ph idx="14" type="subTitle"/>
          </p:nvPr>
        </p:nvSpPr>
        <p:spPr>
          <a:xfrm>
            <a:off x="5902339" y="4067797"/>
            <a:ext cx="1947000" cy="2559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43" name="Google Shape;543;p34"/>
          <p:cNvSpPr txBox="1"/>
          <p:nvPr>
            <p:ph idx="15" type="subTitle"/>
          </p:nvPr>
        </p:nvSpPr>
        <p:spPr>
          <a:xfrm>
            <a:off x="5902125" y="3721608"/>
            <a:ext cx="19476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44" name="Google Shape;544;p34"/>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6_1">
    <p:spTree>
      <p:nvGrpSpPr>
        <p:cNvPr id="545" name="Shape 545"/>
        <p:cNvGrpSpPr/>
        <p:nvPr/>
      </p:nvGrpSpPr>
      <p:grpSpPr>
        <a:xfrm>
          <a:off x="0" y="0"/>
          <a:ext cx="0" cy="0"/>
          <a:chOff x="0" y="0"/>
          <a:chExt cx="0" cy="0"/>
        </a:xfrm>
      </p:grpSpPr>
      <p:grpSp>
        <p:nvGrpSpPr>
          <p:cNvPr id="546" name="Google Shape;546;p35"/>
          <p:cNvGrpSpPr/>
          <p:nvPr/>
        </p:nvGrpSpPr>
        <p:grpSpPr>
          <a:xfrm>
            <a:off x="8132436" y="3425958"/>
            <a:ext cx="596701" cy="598667"/>
            <a:chOff x="1492272" y="1549837"/>
            <a:chExt cx="975001" cy="978213"/>
          </a:xfrm>
        </p:grpSpPr>
        <p:sp>
          <p:nvSpPr>
            <p:cNvPr id="547" name="Google Shape;547;p35"/>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5"/>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5"/>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5"/>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5"/>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5"/>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5"/>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5"/>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5"/>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6" name="Google Shape;556;p35"/>
          <p:cNvGrpSpPr/>
          <p:nvPr/>
        </p:nvGrpSpPr>
        <p:grpSpPr>
          <a:xfrm>
            <a:off x="265736" y="1506458"/>
            <a:ext cx="596701" cy="598667"/>
            <a:chOff x="1492272" y="1549837"/>
            <a:chExt cx="975001" cy="978213"/>
          </a:xfrm>
        </p:grpSpPr>
        <p:sp>
          <p:nvSpPr>
            <p:cNvPr id="557" name="Google Shape;557;p35"/>
            <p:cNvSpPr/>
            <p:nvPr/>
          </p:nvSpPr>
          <p:spPr>
            <a:xfrm>
              <a:off x="1610340" y="1676149"/>
              <a:ext cx="727129" cy="728806"/>
            </a:xfrm>
            <a:custGeom>
              <a:rect b="b" l="l" r="r" t="t"/>
              <a:pathLst>
                <a:path extrusionOk="0" h="5216" w="5204">
                  <a:moveTo>
                    <a:pt x="2608" y="1346"/>
                  </a:moveTo>
                  <a:cubicBezTo>
                    <a:pt x="3287" y="1346"/>
                    <a:pt x="3858" y="1906"/>
                    <a:pt x="3858" y="2597"/>
                  </a:cubicBezTo>
                  <a:cubicBezTo>
                    <a:pt x="3858" y="3275"/>
                    <a:pt x="3298" y="3847"/>
                    <a:pt x="2608" y="3847"/>
                  </a:cubicBezTo>
                  <a:cubicBezTo>
                    <a:pt x="1917" y="3847"/>
                    <a:pt x="1358" y="3299"/>
                    <a:pt x="1358" y="2597"/>
                  </a:cubicBezTo>
                  <a:cubicBezTo>
                    <a:pt x="1358" y="1906"/>
                    <a:pt x="1905" y="1346"/>
                    <a:pt x="2608" y="1346"/>
                  </a:cubicBezTo>
                  <a:close/>
                  <a:moveTo>
                    <a:pt x="2608" y="1"/>
                  </a:moveTo>
                  <a:cubicBezTo>
                    <a:pt x="1179" y="1"/>
                    <a:pt x="0" y="1168"/>
                    <a:pt x="0" y="2608"/>
                  </a:cubicBezTo>
                  <a:cubicBezTo>
                    <a:pt x="0" y="4037"/>
                    <a:pt x="1155" y="5216"/>
                    <a:pt x="2608" y="5216"/>
                  </a:cubicBezTo>
                  <a:cubicBezTo>
                    <a:pt x="4037" y="5216"/>
                    <a:pt x="5203" y="4037"/>
                    <a:pt x="5203" y="2608"/>
                  </a:cubicBezTo>
                  <a:cubicBezTo>
                    <a:pt x="5203" y="1180"/>
                    <a:pt x="4049" y="1"/>
                    <a:pt x="26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5"/>
            <p:cNvSpPr/>
            <p:nvPr/>
          </p:nvSpPr>
          <p:spPr>
            <a:xfrm>
              <a:off x="1879869" y="1549837"/>
              <a:ext cx="203020" cy="217971"/>
            </a:xfrm>
            <a:custGeom>
              <a:rect b="b" l="l" r="r" t="t"/>
              <a:pathLst>
                <a:path extrusionOk="0" h="1560" w="1453">
                  <a:moveTo>
                    <a:pt x="203" y="0"/>
                  </a:moveTo>
                  <a:cubicBezTo>
                    <a:pt x="95" y="0"/>
                    <a:pt x="0" y="95"/>
                    <a:pt x="0" y="191"/>
                  </a:cubicBezTo>
                  <a:lnTo>
                    <a:pt x="0" y="1560"/>
                  </a:lnTo>
                  <a:lnTo>
                    <a:pt x="1453" y="1560"/>
                  </a:lnTo>
                  <a:lnTo>
                    <a:pt x="1453" y="191"/>
                  </a:lnTo>
                  <a:cubicBezTo>
                    <a:pt x="1453" y="95"/>
                    <a:pt x="1358" y="0"/>
                    <a:pt x="12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5"/>
            <p:cNvSpPr/>
            <p:nvPr/>
          </p:nvSpPr>
          <p:spPr>
            <a:xfrm>
              <a:off x="1878192" y="2308403"/>
              <a:ext cx="201344" cy="219648"/>
            </a:xfrm>
            <a:custGeom>
              <a:rect b="b" l="l" r="r" t="t"/>
              <a:pathLst>
                <a:path extrusionOk="0" h="1572" w="1441">
                  <a:moveTo>
                    <a:pt x="0" y="0"/>
                  </a:moveTo>
                  <a:lnTo>
                    <a:pt x="0" y="1370"/>
                  </a:lnTo>
                  <a:cubicBezTo>
                    <a:pt x="0" y="1477"/>
                    <a:pt x="96" y="1572"/>
                    <a:pt x="191" y="1572"/>
                  </a:cubicBezTo>
                  <a:lnTo>
                    <a:pt x="1250" y="1572"/>
                  </a:lnTo>
                  <a:cubicBezTo>
                    <a:pt x="1358" y="1572"/>
                    <a:pt x="1441" y="1477"/>
                    <a:pt x="1429" y="1370"/>
                  </a:cubicBezTo>
                  <a:lnTo>
                    <a:pt x="1429"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5"/>
            <p:cNvSpPr/>
            <p:nvPr/>
          </p:nvSpPr>
          <p:spPr>
            <a:xfrm>
              <a:off x="1492272" y="1937434"/>
              <a:ext cx="217971" cy="201344"/>
            </a:xfrm>
            <a:custGeom>
              <a:rect b="b" l="l" r="r" t="t"/>
              <a:pathLst>
                <a:path extrusionOk="0" h="1441" w="1560">
                  <a:moveTo>
                    <a:pt x="191" y="0"/>
                  </a:moveTo>
                  <a:cubicBezTo>
                    <a:pt x="83" y="0"/>
                    <a:pt x="0" y="84"/>
                    <a:pt x="0" y="191"/>
                  </a:cubicBezTo>
                  <a:lnTo>
                    <a:pt x="0" y="1250"/>
                  </a:lnTo>
                  <a:cubicBezTo>
                    <a:pt x="0" y="1346"/>
                    <a:pt x="83" y="1441"/>
                    <a:pt x="191" y="1441"/>
                  </a:cubicBezTo>
                  <a:lnTo>
                    <a:pt x="1560" y="1441"/>
                  </a:lnTo>
                  <a:lnTo>
                    <a:pt x="1560" y="12"/>
                  </a:lnTo>
                  <a:lnTo>
                    <a:pt x="156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5"/>
            <p:cNvSpPr/>
            <p:nvPr/>
          </p:nvSpPr>
          <p:spPr>
            <a:xfrm>
              <a:off x="2249162" y="1940508"/>
              <a:ext cx="218111" cy="199946"/>
            </a:xfrm>
            <a:custGeom>
              <a:rect b="b" l="l" r="r" t="t"/>
              <a:pathLst>
                <a:path extrusionOk="0" h="1431" w="1561">
                  <a:moveTo>
                    <a:pt x="1388" y="1"/>
                  </a:moveTo>
                  <a:cubicBezTo>
                    <a:pt x="1382" y="1"/>
                    <a:pt x="1376" y="1"/>
                    <a:pt x="1370" y="2"/>
                  </a:cubicBezTo>
                  <a:lnTo>
                    <a:pt x="0" y="2"/>
                  </a:lnTo>
                  <a:lnTo>
                    <a:pt x="0" y="1431"/>
                  </a:lnTo>
                  <a:lnTo>
                    <a:pt x="1370" y="1431"/>
                  </a:lnTo>
                  <a:cubicBezTo>
                    <a:pt x="1465" y="1431"/>
                    <a:pt x="1560" y="1347"/>
                    <a:pt x="1560" y="1240"/>
                  </a:cubicBezTo>
                  <a:lnTo>
                    <a:pt x="1560" y="181"/>
                  </a:lnTo>
                  <a:cubicBezTo>
                    <a:pt x="1560" y="80"/>
                    <a:pt x="1477" y="1"/>
                    <a:pt x="138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5"/>
            <p:cNvSpPr/>
            <p:nvPr/>
          </p:nvSpPr>
          <p:spPr>
            <a:xfrm>
              <a:off x="1572055" y="1633812"/>
              <a:ext cx="287973" cy="283781"/>
            </a:xfrm>
            <a:custGeom>
              <a:rect b="b" l="l" r="r" t="t"/>
              <a:pathLst>
                <a:path extrusionOk="0" h="2031" w="2061">
                  <a:moveTo>
                    <a:pt x="955" y="0"/>
                  </a:moveTo>
                  <a:cubicBezTo>
                    <a:pt x="905" y="0"/>
                    <a:pt x="858" y="18"/>
                    <a:pt x="822" y="54"/>
                  </a:cubicBezTo>
                  <a:lnTo>
                    <a:pt x="72" y="804"/>
                  </a:lnTo>
                  <a:cubicBezTo>
                    <a:pt x="1" y="875"/>
                    <a:pt x="1" y="995"/>
                    <a:pt x="72" y="1066"/>
                  </a:cubicBezTo>
                  <a:lnTo>
                    <a:pt x="1048" y="2030"/>
                  </a:lnTo>
                  <a:lnTo>
                    <a:pt x="2060" y="1018"/>
                  </a:lnTo>
                  <a:lnTo>
                    <a:pt x="1096" y="54"/>
                  </a:lnTo>
                  <a:cubicBezTo>
                    <a:pt x="1054" y="18"/>
                    <a:pt x="1004" y="0"/>
                    <a:pt x="95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5"/>
            <p:cNvSpPr/>
            <p:nvPr/>
          </p:nvSpPr>
          <p:spPr>
            <a:xfrm>
              <a:off x="2099377" y="2158618"/>
              <a:ext cx="286297" cy="285458"/>
            </a:xfrm>
            <a:custGeom>
              <a:rect b="b" l="l" r="r" t="t"/>
              <a:pathLst>
                <a:path extrusionOk="0" h="2043" w="2049">
                  <a:moveTo>
                    <a:pt x="1013" y="1"/>
                  </a:moveTo>
                  <a:lnTo>
                    <a:pt x="1" y="1013"/>
                  </a:lnTo>
                  <a:lnTo>
                    <a:pt x="965" y="1989"/>
                  </a:lnTo>
                  <a:cubicBezTo>
                    <a:pt x="1001" y="2025"/>
                    <a:pt x="1049" y="2043"/>
                    <a:pt x="1096" y="2043"/>
                  </a:cubicBezTo>
                  <a:cubicBezTo>
                    <a:pt x="1144" y="2043"/>
                    <a:pt x="1191" y="2025"/>
                    <a:pt x="1227" y="1989"/>
                  </a:cubicBezTo>
                  <a:lnTo>
                    <a:pt x="1977" y="1239"/>
                  </a:lnTo>
                  <a:cubicBezTo>
                    <a:pt x="2049" y="1168"/>
                    <a:pt x="2049" y="1049"/>
                    <a:pt x="1977" y="977"/>
                  </a:cubicBezTo>
                  <a:lnTo>
                    <a:pt x="101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5"/>
            <p:cNvSpPr/>
            <p:nvPr/>
          </p:nvSpPr>
          <p:spPr>
            <a:xfrm>
              <a:off x="2099377" y="1633812"/>
              <a:ext cx="286297" cy="283781"/>
            </a:xfrm>
            <a:custGeom>
              <a:rect b="b" l="l" r="r" t="t"/>
              <a:pathLst>
                <a:path extrusionOk="0" h="2031" w="2049">
                  <a:moveTo>
                    <a:pt x="1096" y="0"/>
                  </a:moveTo>
                  <a:cubicBezTo>
                    <a:pt x="1049" y="0"/>
                    <a:pt x="1001" y="18"/>
                    <a:pt x="965" y="54"/>
                  </a:cubicBezTo>
                  <a:lnTo>
                    <a:pt x="1" y="1018"/>
                  </a:lnTo>
                  <a:lnTo>
                    <a:pt x="1013" y="2030"/>
                  </a:lnTo>
                  <a:lnTo>
                    <a:pt x="1977" y="1066"/>
                  </a:lnTo>
                  <a:cubicBezTo>
                    <a:pt x="2049" y="995"/>
                    <a:pt x="2049" y="875"/>
                    <a:pt x="1977" y="804"/>
                  </a:cubicBezTo>
                  <a:lnTo>
                    <a:pt x="1227" y="54"/>
                  </a:lnTo>
                  <a:cubicBezTo>
                    <a:pt x="1191" y="18"/>
                    <a:pt x="1144" y="0"/>
                    <a:pt x="109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5"/>
            <p:cNvSpPr/>
            <p:nvPr/>
          </p:nvSpPr>
          <p:spPr>
            <a:xfrm>
              <a:off x="1570378" y="2158618"/>
              <a:ext cx="287973" cy="285458"/>
            </a:xfrm>
            <a:custGeom>
              <a:rect b="b" l="l" r="r" t="t"/>
              <a:pathLst>
                <a:path extrusionOk="0" h="2043" w="2061">
                  <a:moveTo>
                    <a:pt x="1048" y="1"/>
                  </a:moveTo>
                  <a:lnTo>
                    <a:pt x="72" y="977"/>
                  </a:lnTo>
                  <a:cubicBezTo>
                    <a:pt x="1" y="1049"/>
                    <a:pt x="1" y="1168"/>
                    <a:pt x="72" y="1239"/>
                  </a:cubicBezTo>
                  <a:lnTo>
                    <a:pt x="822" y="1989"/>
                  </a:lnTo>
                  <a:cubicBezTo>
                    <a:pt x="864" y="2025"/>
                    <a:pt x="914" y="2043"/>
                    <a:pt x="962" y="2043"/>
                  </a:cubicBezTo>
                  <a:cubicBezTo>
                    <a:pt x="1010" y="2043"/>
                    <a:pt x="1054" y="2025"/>
                    <a:pt x="1084" y="1989"/>
                  </a:cubicBezTo>
                  <a:lnTo>
                    <a:pt x="2060" y="1013"/>
                  </a:lnTo>
                  <a:lnTo>
                    <a:pt x="1048"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6" name="Google Shape;566;p35"/>
          <p:cNvSpPr/>
          <p:nvPr/>
        </p:nvSpPr>
        <p:spPr>
          <a:xfrm>
            <a:off x="559900" y="690775"/>
            <a:ext cx="7718400" cy="4070100"/>
          </a:xfrm>
          <a:prstGeom prst="roundRect">
            <a:avLst>
              <a:gd fmla="val 5291" name="adj"/>
            </a:avLst>
          </a:prstGeom>
          <a:solidFill>
            <a:schemeClr val="lt1"/>
          </a:solid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5"/>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8" name="Google Shape;568;p35"/>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569" name="Google Shape;569;p35"/>
          <p:cNvSpPr txBox="1"/>
          <p:nvPr>
            <p:ph idx="1" type="subTitle"/>
          </p:nvPr>
        </p:nvSpPr>
        <p:spPr>
          <a:xfrm>
            <a:off x="1564680" y="1879953"/>
            <a:ext cx="2731500" cy="876300"/>
          </a:xfrm>
          <a:prstGeom prst="rect">
            <a:avLst/>
          </a:prstGeom>
        </p:spPr>
        <p:txBody>
          <a:bodyPr anchorCtr="0" anchor="t" bIns="0" lIns="0" spcFirstLastPara="1" rIns="0" wrap="square" tIns="0">
            <a:noAutofit/>
          </a:bodyPr>
          <a:lstStyle>
            <a:lvl1pPr lvl="0" marR="9144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70" name="Google Shape;570;p35"/>
          <p:cNvSpPr txBox="1"/>
          <p:nvPr>
            <p:ph idx="2" type="subTitle"/>
          </p:nvPr>
        </p:nvSpPr>
        <p:spPr>
          <a:xfrm>
            <a:off x="1564400" y="1456100"/>
            <a:ext cx="27324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71" name="Google Shape;571;p35"/>
          <p:cNvSpPr txBox="1"/>
          <p:nvPr>
            <p:ph idx="3" type="subTitle"/>
          </p:nvPr>
        </p:nvSpPr>
        <p:spPr>
          <a:xfrm>
            <a:off x="4845625" y="1880240"/>
            <a:ext cx="2733000" cy="8778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72" name="Google Shape;572;p35"/>
          <p:cNvSpPr txBox="1"/>
          <p:nvPr>
            <p:ph idx="4" type="subTitle"/>
          </p:nvPr>
        </p:nvSpPr>
        <p:spPr>
          <a:xfrm>
            <a:off x="4845350" y="1456942"/>
            <a:ext cx="27342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73" name="Google Shape;573;p35"/>
          <p:cNvSpPr txBox="1"/>
          <p:nvPr>
            <p:ph idx="5" type="subTitle"/>
          </p:nvPr>
        </p:nvSpPr>
        <p:spPr>
          <a:xfrm>
            <a:off x="1564700" y="3261150"/>
            <a:ext cx="2731500" cy="8778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74" name="Google Shape;574;p35"/>
          <p:cNvSpPr txBox="1"/>
          <p:nvPr>
            <p:ph idx="6" type="subTitle"/>
          </p:nvPr>
        </p:nvSpPr>
        <p:spPr>
          <a:xfrm>
            <a:off x="1564400" y="2838762"/>
            <a:ext cx="27324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75" name="Google Shape;575;p35"/>
          <p:cNvSpPr txBox="1"/>
          <p:nvPr>
            <p:ph idx="7" type="subTitle"/>
          </p:nvPr>
        </p:nvSpPr>
        <p:spPr>
          <a:xfrm>
            <a:off x="4845650" y="3261148"/>
            <a:ext cx="2733000" cy="876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76" name="Google Shape;576;p35"/>
          <p:cNvSpPr txBox="1"/>
          <p:nvPr>
            <p:ph idx="8" type="subTitle"/>
          </p:nvPr>
        </p:nvSpPr>
        <p:spPr>
          <a:xfrm>
            <a:off x="4845350" y="2838762"/>
            <a:ext cx="27342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77" name="Google Shape;577;p35"/>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5">
    <p:spTree>
      <p:nvGrpSpPr>
        <p:cNvPr id="578" name="Shape 578"/>
        <p:cNvGrpSpPr/>
        <p:nvPr/>
      </p:nvGrpSpPr>
      <p:grpSpPr>
        <a:xfrm>
          <a:off x="0" y="0"/>
          <a:ext cx="0" cy="0"/>
          <a:chOff x="0" y="0"/>
          <a:chExt cx="0" cy="0"/>
        </a:xfrm>
      </p:grpSpPr>
      <p:sp>
        <p:nvSpPr>
          <p:cNvPr id="579" name="Google Shape;579;p36"/>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6"/>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6"/>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6"/>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6"/>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4" name="Google Shape;584;p36"/>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585" name="Google Shape;585;p36"/>
          <p:cNvSpPr txBox="1"/>
          <p:nvPr>
            <p:ph type="title"/>
          </p:nvPr>
        </p:nvSpPr>
        <p:spPr>
          <a:xfrm>
            <a:off x="1358925" y="1284250"/>
            <a:ext cx="3756300" cy="1741500"/>
          </a:xfrm>
          <a:prstGeom prst="rect">
            <a:avLst/>
          </a:prstGeom>
        </p:spPr>
        <p:txBody>
          <a:bodyPr anchorCtr="0" anchor="t" bIns="0" lIns="0" spcFirstLastPara="1" rIns="0" wrap="square" tIns="0">
            <a:noAutofit/>
          </a:bodyPr>
          <a:lstStyle>
            <a:lvl1pPr lvl="0" rtl="0">
              <a:lnSpc>
                <a:spcPct val="80000"/>
              </a:lnSpc>
              <a:spcBef>
                <a:spcPts val="0"/>
              </a:spcBef>
              <a:spcAft>
                <a:spcPts val="0"/>
              </a:spcAft>
              <a:buSzPts val="4200"/>
              <a:buNone/>
              <a:defRPr sz="35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86" name="Google Shape;586;p36"/>
          <p:cNvSpPr txBox="1"/>
          <p:nvPr>
            <p:ph idx="1" type="subTitle"/>
          </p:nvPr>
        </p:nvSpPr>
        <p:spPr>
          <a:xfrm>
            <a:off x="1358913" y="3259400"/>
            <a:ext cx="3756300" cy="8340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7">
    <p:spTree>
      <p:nvGrpSpPr>
        <p:cNvPr id="587" name="Shape 587"/>
        <p:cNvGrpSpPr/>
        <p:nvPr/>
      </p:nvGrpSpPr>
      <p:grpSpPr>
        <a:xfrm>
          <a:off x="0" y="0"/>
          <a:ext cx="0" cy="0"/>
          <a:chOff x="0" y="0"/>
          <a:chExt cx="0" cy="0"/>
        </a:xfrm>
      </p:grpSpPr>
      <p:sp>
        <p:nvSpPr>
          <p:cNvPr id="588" name="Google Shape;588;p37"/>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7"/>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0" name="Google Shape;590;p37"/>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591" name="Google Shape;591;p37"/>
          <p:cNvSpPr txBox="1"/>
          <p:nvPr>
            <p:ph idx="1" type="subTitle"/>
          </p:nvPr>
        </p:nvSpPr>
        <p:spPr>
          <a:xfrm>
            <a:off x="1198325" y="2790225"/>
            <a:ext cx="2139300" cy="558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92" name="Google Shape;592;p37"/>
          <p:cNvSpPr txBox="1"/>
          <p:nvPr>
            <p:ph idx="2" type="subTitle"/>
          </p:nvPr>
        </p:nvSpPr>
        <p:spPr>
          <a:xfrm>
            <a:off x="1198022" y="3364992"/>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93" name="Google Shape;593;p37"/>
          <p:cNvSpPr txBox="1"/>
          <p:nvPr>
            <p:ph idx="3" type="subTitle"/>
          </p:nvPr>
        </p:nvSpPr>
        <p:spPr>
          <a:xfrm>
            <a:off x="3502254" y="2790225"/>
            <a:ext cx="2139300" cy="558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94" name="Google Shape;594;p37"/>
          <p:cNvSpPr txBox="1"/>
          <p:nvPr>
            <p:ph idx="4" type="subTitle"/>
          </p:nvPr>
        </p:nvSpPr>
        <p:spPr>
          <a:xfrm>
            <a:off x="3501947" y="3364992"/>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95" name="Google Shape;595;p37"/>
          <p:cNvSpPr txBox="1"/>
          <p:nvPr>
            <p:ph idx="5" type="subTitle"/>
          </p:nvPr>
        </p:nvSpPr>
        <p:spPr>
          <a:xfrm>
            <a:off x="5806172" y="2790813"/>
            <a:ext cx="2139300" cy="558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596" name="Google Shape;596;p37"/>
          <p:cNvSpPr txBox="1"/>
          <p:nvPr>
            <p:ph idx="6" type="subTitle"/>
          </p:nvPr>
        </p:nvSpPr>
        <p:spPr>
          <a:xfrm>
            <a:off x="5805872" y="3365834"/>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97" name="Google Shape;597;p37"/>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7_1">
    <p:spTree>
      <p:nvGrpSpPr>
        <p:cNvPr id="598" name="Shape 598"/>
        <p:cNvGrpSpPr/>
        <p:nvPr/>
      </p:nvGrpSpPr>
      <p:grpSpPr>
        <a:xfrm>
          <a:off x="0" y="0"/>
          <a:ext cx="0" cy="0"/>
          <a:chOff x="0" y="0"/>
          <a:chExt cx="0" cy="0"/>
        </a:xfrm>
      </p:grpSpPr>
      <p:sp>
        <p:nvSpPr>
          <p:cNvPr id="599" name="Google Shape;599;p38"/>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8"/>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1" name="Google Shape;601;p38"/>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602" name="Google Shape;602;p38"/>
          <p:cNvSpPr txBox="1"/>
          <p:nvPr>
            <p:ph idx="1" type="subTitle"/>
          </p:nvPr>
        </p:nvSpPr>
        <p:spPr>
          <a:xfrm>
            <a:off x="2939488" y="1887813"/>
            <a:ext cx="4151400" cy="5304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03" name="Google Shape;603;p38"/>
          <p:cNvSpPr txBox="1"/>
          <p:nvPr>
            <p:ph idx="2" type="subTitle"/>
          </p:nvPr>
        </p:nvSpPr>
        <p:spPr>
          <a:xfrm>
            <a:off x="2938989" y="1467713"/>
            <a:ext cx="41514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604" name="Google Shape;604;p38"/>
          <p:cNvSpPr txBox="1"/>
          <p:nvPr>
            <p:ph idx="3" type="subTitle"/>
          </p:nvPr>
        </p:nvSpPr>
        <p:spPr>
          <a:xfrm>
            <a:off x="2939488" y="2900063"/>
            <a:ext cx="4151400" cy="5304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05" name="Google Shape;605;p38"/>
          <p:cNvSpPr txBox="1"/>
          <p:nvPr>
            <p:ph idx="4" type="subTitle"/>
          </p:nvPr>
        </p:nvSpPr>
        <p:spPr>
          <a:xfrm>
            <a:off x="2938989" y="2479963"/>
            <a:ext cx="41514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606" name="Google Shape;606;p38"/>
          <p:cNvSpPr txBox="1"/>
          <p:nvPr>
            <p:ph idx="5" type="subTitle"/>
          </p:nvPr>
        </p:nvSpPr>
        <p:spPr>
          <a:xfrm>
            <a:off x="2939488" y="3912300"/>
            <a:ext cx="4153500" cy="5316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07" name="Google Shape;607;p38"/>
          <p:cNvSpPr txBox="1"/>
          <p:nvPr>
            <p:ph idx="6" type="subTitle"/>
          </p:nvPr>
        </p:nvSpPr>
        <p:spPr>
          <a:xfrm>
            <a:off x="2938989" y="3492200"/>
            <a:ext cx="41514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608" name="Google Shape;608;p38"/>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3">
    <p:spTree>
      <p:nvGrpSpPr>
        <p:cNvPr id="609" name="Shape 609"/>
        <p:cNvGrpSpPr/>
        <p:nvPr/>
      </p:nvGrpSpPr>
      <p:grpSpPr>
        <a:xfrm>
          <a:off x="0" y="0"/>
          <a:ext cx="0" cy="0"/>
          <a:chOff x="0" y="0"/>
          <a:chExt cx="0" cy="0"/>
        </a:xfrm>
      </p:grpSpPr>
      <p:sp>
        <p:nvSpPr>
          <p:cNvPr id="610" name="Google Shape;610;p39"/>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9"/>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9"/>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9"/>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9"/>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5" name="Google Shape;615;p39"/>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616" name="Google Shape;616;p39"/>
          <p:cNvSpPr txBox="1"/>
          <p:nvPr>
            <p:ph type="title"/>
          </p:nvPr>
        </p:nvSpPr>
        <p:spPr>
          <a:xfrm>
            <a:off x="1100850" y="2435025"/>
            <a:ext cx="6942300" cy="658800"/>
          </a:xfrm>
          <a:prstGeom prst="rect">
            <a:avLst/>
          </a:prstGeom>
        </p:spPr>
        <p:txBody>
          <a:bodyPr anchorCtr="0" anchor="t" bIns="0" lIns="0" spcFirstLastPara="1" rIns="0" wrap="square" tIns="0">
            <a:noAutofit/>
          </a:bodyPr>
          <a:lstStyle>
            <a:lvl1pPr lvl="0" rtl="0" algn="ctr">
              <a:lnSpc>
                <a:spcPct val="80000"/>
              </a:lnSpc>
              <a:spcBef>
                <a:spcPts val="0"/>
              </a:spcBef>
              <a:spcAft>
                <a:spcPts val="0"/>
              </a:spcAft>
              <a:buSzPts val="3600"/>
              <a:buNone/>
              <a:defRPr b="1" sz="5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17" name="Google Shape;617;p39"/>
          <p:cNvSpPr txBox="1"/>
          <p:nvPr>
            <p:ph idx="1" type="subTitle"/>
          </p:nvPr>
        </p:nvSpPr>
        <p:spPr>
          <a:xfrm>
            <a:off x="2501100" y="3292925"/>
            <a:ext cx="4141800" cy="2802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18" name="Google Shape;618;p39"/>
          <p:cNvSpPr txBox="1"/>
          <p:nvPr>
            <p:ph hasCustomPrompt="1" idx="2" type="title"/>
          </p:nvPr>
        </p:nvSpPr>
        <p:spPr>
          <a:xfrm>
            <a:off x="4273350" y="1241975"/>
            <a:ext cx="597300" cy="10389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4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8">
    <p:spTree>
      <p:nvGrpSpPr>
        <p:cNvPr id="619" name="Shape 619"/>
        <p:cNvGrpSpPr/>
        <p:nvPr/>
      </p:nvGrpSpPr>
      <p:grpSpPr>
        <a:xfrm>
          <a:off x="0" y="0"/>
          <a:ext cx="0" cy="0"/>
          <a:chOff x="0" y="0"/>
          <a:chExt cx="0" cy="0"/>
        </a:xfrm>
      </p:grpSpPr>
      <p:sp>
        <p:nvSpPr>
          <p:cNvPr id="620" name="Google Shape;620;p40"/>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0"/>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0"/>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0"/>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0"/>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0"/>
          <p:cNvSpPr txBox="1"/>
          <p:nvPr>
            <p:ph idx="1" type="subTitle"/>
          </p:nvPr>
        </p:nvSpPr>
        <p:spPr>
          <a:xfrm>
            <a:off x="1198425" y="3219500"/>
            <a:ext cx="2139300" cy="5946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26" name="Google Shape;626;p40"/>
          <p:cNvSpPr txBox="1"/>
          <p:nvPr>
            <p:ph idx="2" type="subTitle"/>
          </p:nvPr>
        </p:nvSpPr>
        <p:spPr>
          <a:xfrm>
            <a:off x="1198125" y="2799400"/>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27" name="Google Shape;627;p40"/>
          <p:cNvSpPr txBox="1"/>
          <p:nvPr>
            <p:ph idx="3" type="subTitle"/>
          </p:nvPr>
        </p:nvSpPr>
        <p:spPr>
          <a:xfrm>
            <a:off x="3502350" y="3219500"/>
            <a:ext cx="2139300" cy="5946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28" name="Google Shape;628;p40"/>
          <p:cNvSpPr txBox="1"/>
          <p:nvPr>
            <p:ph idx="4" type="subTitle"/>
          </p:nvPr>
        </p:nvSpPr>
        <p:spPr>
          <a:xfrm>
            <a:off x="3502050" y="2799400"/>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29" name="Google Shape;629;p40"/>
          <p:cNvSpPr txBox="1"/>
          <p:nvPr>
            <p:ph idx="5" type="subTitle"/>
          </p:nvPr>
        </p:nvSpPr>
        <p:spPr>
          <a:xfrm>
            <a:off x="5806275" y="3220126"/>
            <a:ext cx="2139300" cy="5946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30" name="Google Shape;630;p40"/>
          <p:cNvSpPr txBox="1"/>
          <p:nvPr>
            <p:ph idx="6" type="subTitle"/>
          </p:nvPr>
        </p:nvSpPr>
        <p:spPr>
          <a:xfrm>
            <a:off x="5805975" y="2800242"/>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631" name="Google Shape;631;p40"/>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632" name="Google Shape;632;p40"/>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7">
    <p:spTree>
      <p:nvGrpSpPr>
        <p:cNvPr id="633" name="Shape 633"/>
        <p:cNvGrpSpPr/>
        <p:nvPr/>
      </p:nvGrpSpPr>
      <p:grpSpPr>
        <a:xfrm>
          <a:off x="0" y="0"/>
          <a:ext cx="0" cy="0"/>
          <a:chOff x="0" y="0"/>
          <a:chExt cx="0" cy="0"/>
        </a:xfrm>
      </p:grpSpPr>
      <p:sp>
        <p:nvSpPr>
          <p:cNvPr id="634" name="Google Shape;634;p41"/>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1"/>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1"/>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1"/>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1"/>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1"/>
          <p:cNvSpPr txBox="1"/>
          <p:nvPr>
            <p:ph idx="1" type="subTitle"/>
          </p:nvPr>
        </p:nvSpPr>
        <p:spPr>
          <a:xfrm>
            <a:off x="2410303" y="2185975"/>
            <a:ext cx="1947600" cy="5946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40" name="Google Shape;640;p41"/>
          <p:cNvSpPr txBox="1"/>
          <p:nvPr>
            <p:ph idx="2" type="subTitle"/>
          </p:nvPr>
        </p:nvSpPr>
        <p:spPr>
          <a:xfrm>
            <a:off x="2409950" y="1765875"/>
            <a:ext cx="19203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cxnSp>
        <p:nvCxnSpPr>
          <p:cNvPr id="641" name="Google Shape;641;p41"/>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642" name="Google Shape;642;p41"/>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3" name="Google Shape;643;p41"/>
          <p:cNvSpPr txBox="1"/>
          <p:nvPr>
            <p:ph idx="3" type="subTitle"/>
          </p:nvPr>
        </p:nvSpPr>
        <p:spPr>
          <a:xfrm>
            <a:off x="2410223" y="3463550"/>
            <a:ext cx="1947000" cy="5946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44" name="Google Shape;644;p41"/>
          <p:cNvSpPr txBox="1"/>
          <p:nvPr>
            <p:ph idx="4" type="subTitle"/>
          </p:nvPr>
        </p:nvSpPr>
        <p:spPr>
          <a:xfrm>
            <a:off x="2409950" y="3043450"/>
            <a:ext cx="19476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p:txBody>
      </p:sp>
      <p:sp>
        <p:nvSpPr>
          <p:cNvPr id="645" name="Google Shape;645;p41"/>
          <p:cNvSpPr txBox="1"/>
          <p:nvPr>
            <p:ph idx="5" type="subTitle"/>
          </p:nvPr>
        </p:nvSpPr>
        <p:spPr>
          <a:xfrm>
            <a:off x="4714211" y="2185975"/>
            <a:ext cx="1947000" cy="594600"/>
          </a:xfrm>
          <a:prstGeom prst="rect">
            <a:avLst/>
          </a:prstGeom>
        </p:spPr>
        <p:txBody>
          <a:bodyPr anchorCtr="0" anchor="t" bIns="0" lIns="0" spcFirstLastPara="1" rIns="0" wrap="square" tIns="0">
            <a:noAutofit/>
          </a:bodyPr>
          <a:lstStyle>
            <a:lvl1pPr lvl="0" rtl="0" algn="r">
              <a:lnSpc>
                <a:spcPct val="100000"/>
              </a:lnSpc>
              <a:spcBef>
                <a:spcPts val="0"/>
              </a:spcBef>
              <a:spcAft>
                <a:spcPts val="0"/>
              </a:spcAft>
              <a:buSzPts val="1600"/>
              <a:buNone/>
              <a:defRPr sz="1600"/>
            </a:lvl1pPr>
            <a:lvl2pPr lvl="1" rtl="0" algn="r">
              <a:lnSpc>
                <a:spcPct val="100000"/>
              </a:lnSpc>
              <a:spcBef>
                <a:spcPts val="0"/>
              </a:spcBef>
              <a:spcAft>
                <a:spcPts val="0"/>
              </a:spcAft>
              <a:buSzPts val="1600"/>
              <a:buNone/>
              <a:defRPr sz="1600"/>
            </a:lvl2pPr>
            <a:lvl3pPr lvl="2" rtl="0" algn="r">
              <a:lnSpc>
                <a:spcPct val="100000"/>
              </a:lnSpc>
              <a:spcBef>
                <a:spcPts val="0"/>
              </a:spcBef>
              <a:spcAft>
                <a:spcPts val="0"/>
              </a:spcAft>
              <a:buSzPts val="1600"/>
              <a:buNone/>
              <a:defRPr sz="1600"/>
            </a:lvl3pPr>
            <a:lvl4pPr lvl="3" rtl="0" algn="r">
              <a:lnSpc>
                <a:spcPct val="100000"/>
              </a:lnSpc>
              <a:spcBef>
                <a:spcPts val="0"/>
              </a:spcBef>
              <a:spcAft>
                <a:spcPts val="0"/>
              </a:spcAft>
              <a:buSzPts val="1600"/>
              <a:buNone/>
              <a:defRPr sz="1600"/>
            </a:lvl4pPr>
            <a:lvl5pPr lvl="4" rtl="0" algn="r">
              <a:lnSpc>
                <a:spcPct val="100000"/>
              </a:lnSpc>
              <a:spcBef>
                <a:spcPts val="0"/>
              </a:spcBef>
              <a:spcAft>
                <a:spcPts val="0"/>
              </a:spcAft>
              <a:buSzPts val="1600"/>
              <a:buNone/>
              <a:defRPr sz="1600"/>
            </a:lvl5pPr>
            <a:lvl6pPr lvl="5" rtl="0" algn="r">
              <a:lnSpc>
                <a:spcPct val="100000"/>
              </a:lnSpc>
              <a:spcBef>
                <a:spcPts val="0"/>
              </a:spcBef>
              <a:spcAft>
                <a:spcPts val="0"/>
              </a:spcAft>
              <a:buSzPts val="1600"/>
              <a:buNone/>
              <a:defRPr sz="1600"/>
            </a:lvl6pPr>
            <a:lvl7pPr lvl="6" rtl="0" algn="r">
              <a:lnSpc>
                <a:spcPct val="100000"/>
              </a:lnSpc>
              <a:spcBef>
                <a:spcPts val="0"/>
              </a:spcBef>
              <a:spcAft>
                <a:spcPts val="0"/>
              </a:spcAft>
              <a:buSzPts val="1600"/>
              <a:buNone/>
              <a:defRPr sz="1600"/>
            </a:lvl7pPr>
            <a:lvl8pPr lvl="7" rtl="0" algn="r">
              <a:lnSpc>
                <a:spcPct val="100000"/>
              </a:lnSpc>
              <a:spcBef>
                <a:spcPts val="0"/>
              </a:spcBef>
              <a:spcAft>
                <a:spcPts val="0"/>
              </a:spcAft>
              <a:buSzPts val="1600"/>
              <a:buNone/>
              <a:defRPr sz="1600"/>
            </a:lvl8pPr>
            <a:lvl9pPr lvl="8" rtl="0" algn="r">
              <a:lnSpc>
                <a:spcPct val="100000"/>
              </a:lnSpc>
              <a:spcBef>
                <a:spcPts val="0"/>
              </a:spcBef>
              <a:spcAft>
                <a:spcPts val="0"/>
              </a:spcAft>
              <a:buSzPts val="1600"/>
              <a:buNone/>
              <a:defRPr sz="1600"/>
            </a:lvl9pPr>
          </a:lstStyle>
          <a:p/>
        </p:txBody>
      </p:sp>
      <p:sp>
        <p:nvSpPr>
          <p:cNvPr id="646" name="Google Shape;646;p41"/>
          <p:cNvSpPr txBox="1"/>
          <p:nvPr>
            <p:ph idx="6" type="subTitle"/>
          </p:nvPr>
        </p:nvSpPr>
        <p:spPr>
          <a:xfrm>
            <a:off x="4713938" y="1765875"/>
            <a:ext cx="1947600" cy="369300"/>
          </a:xfrm>
          <a:prstGeom prst="rect">
            <a:avLst/>
          </a:prstGeom>
        </p:spPr>
        <p:txBody>
          <a:bodyPr anchorCtr="0" anchor="t" bIns="0" lIns="0" spcFirstLastPara="1" rIns="0" wrap="square" tIns="0">
            <a:noAutofit/>
          </a:bodyPr>
          <a:lstStyle>
            <a:lvl1pPr indent="0" lvl="0" marL="0" rtl="0" algn="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
        <p:nvSpPr>
          <p:cNvPr id="647" name="Google Shape;647;p41"/>
          <p:cNvSpPr txBox="1"/>
          <p:nvPr>
            <p:ph idx="7" type="subTitle"/>
          </p:nvPr>
        </p:nvSpPr>
        <p:spPr>
          <a:xfrm>
            <a:off x="4714211" y="3463550"/>
            <a:ext cx="1947000" cy="594600"/>
          </a:xfrm>
          <a:prstGeom prst="rect">
            <a:avLst/>
          </a:prstGeom>
        </p:spPr>
        <p:txBody>
          <a:bodyPr anchorCtr="0" anchor="t" bIns="0" lIns="0" spcFirstLastPara="1" rIns="0" wrap="square" tIns="0">
            <a:noAutofit/>
          </a:bodyPr>
          <a:lstStyle>
            <a:lvl1pPr lvl="0" rtl="0" algn="r">
              <a:lnSpc>
                <a:spcPct val="100000"/>
              </a:lnSpc>
              <a:spcBef>
                <a:spcPts val="0"/>
              </a:spcBef>
              <a:spcAft>
                <a:spcPts val="0"/>
              </a:spcAft>
              <a:buSzPts val="1600"/>
              <a:buNone/>
              <a:defRPr sz="1600"/>
            </a:lvl1pPr>
            <a:lvl2pPr lvl="1" rtl="0" algn="r">
              <a:lnSpc>
                <a:spcPct val="100000"/>
              </a:lnSpc>
              <a:spcBef>
                <a:spcPts val="0"/>
              </a:spcBef>
              <a:spcAft>
                <a:spcPts val="0"/>
              </a:spcAft>
              <a:buSzPts val="1600"/>
              <a:buNone/>
              <a:defRPr sz="1600"/>
            </a:lvl2pPr>
            <a:lvl3pPr lvl="2" rtl="0" algn="r">
              <a:lnSpc>
                <a:spcPct val="100000"/>
              </a:lnSpc>
              <a:spcBef>
                <a:spcPts val="0"/>
              </a:spcBef>
              <a:spcAft>
                <a:spcPts val="0"/>
              </a:spcAft>
              <a:buSzPts val="1600"/>
              <a:buNone/>
              <a:defRPr sz="1600"/>
            </a:lvl3pPr>
            <a:lvl4pPr lvl="3" rtl="0" algn="r">
              <a:lnSpc>
                <a:spcPct val="100000"/>
              </a:lnSpc>
              <a:spcBef>
                <a:spcPts val="0"/>
              </a:spcBef>
              <a:spcAft>
                <a:spcPts val="0"/>
              </a:spcAft>
              <a:buSzPts val="1600"/>
              <a:buNone/>
              <a:defRPr sz="1600"/>
            </a:lvl4pPr>
            <a:lvl5pPr lvl="4" rtl="0" algn="r">
              <a:lnSpc>
                <a:spcPct val="100000"/>
              </a:lnSpc>
              <a:spcBef>
                <a:spcPts val="0"/>
              </a:spcBef>
              <a:spcAft>
                <a:spcPts val="0"/>
              </a:spcAft>
              <a:buSzPts val="1600"/>
              <a:buNone/>
              <a:defRPr sz="1600"/>
            </a:lvl5pPr>
            <a:lvl6pPr lvl="5" rtl="0" algn="r">
              <a:lnSpc>
                <a:spcPct val="100000"/>
              </a:lnSpc>
              <a:spcBef>
                <a:spcPts val="0"/>
              </a:spcBef>
              <a:spcAft>
                <a:spcPts val="0"/>
              </a:spcAft>
              <a:buSzPts val="1600"/>
              <a:buNone/>
              <a:defRPr sz="1600"/>
            </a:lvl6pPr>
            <a:lvl7pPr lvl="6" rtl="0" algn="r">
              <a:lnSpc>
                <a:spcPct val="100000"/>
              </a:lnSpc>
              <a:spcBef>
                <a:spcPts val="0"/>
              </a:spcBef>
              <a:spcAft>
                <a:spcPts val="0"/>
              </a:spcAft>
              <a:buSzPts val="1600"/>
              <a:buNone/>
              <a:defRPr sz="1600"/>
            </a:lvl7pPr>
            <a:lvl8pPr lvl="7" rtl="0" algn="r">
              <a:lnSpc>
                <a:spcPct val="100000"/>
              </a:lnSpc>
              <a:spcBef>
                <a:spcPts val="0"/>
              </a:spcBef>
              <a:spcAft>
                <a:spcPts val="0"/>
              </a:spcAft>
              <a:buSzPts val="1600"/>
              <a:buNone/>
              <a:defRPr sz="1600"/>
            </a:lvl8pPr>
            <a:lvl9pPr lvl="8" rtl="0" algn="r">
              <a:lnSpc>
                <a:spcPct val="100000"/>
              </a:lnSpc>
              <a:spcBef>
                <a:spcPts val="0"/>
              </a:spcBef>
              <a:spcAft>
                <a:spcPts val="0"/>
              </a:spcAft>
              <a:buSzPts val="1600"/>
              <a:buNone/>
              <a:defRPr sz="1600"/>
            </a:lvl9pPr>
          </a:lstStyle>
          <a:p/>
        </p:txBody>
      </p:sp>
      <p:sp>
        <p:nvSpPr>
          <p:cNvPr id="648" name="Google Shape;648;p41"/>
          <p:cNvSpPr txBox="1"/>
          <p:nvPr>
            <p:ph idx="8" type="subTitle"/>
          </p:nvPr>
        </p:nvSpPr>
        <p:spPr>
          <a:xfrm>
            <a:off x="4713938" y="3043450"/>
            <a:ext cx="1947600" cy="369300"/>
          </a:xfrm>
          <a:prstGeom prst="rect">
            <a:avLst/>
          </a:prstGeom>
        </p:spPr>
        <p:txBody>
          <a:bodyPr anchorCtr="0" anchor="t" bIns="0" lIns="0" spcFirstLastPara="1" rIns="0" wrap="square" tIns="0">
            <a:noAutofit/>
          </a:bodyPr>
          <a:lstStyle>
            <a:lvl1pPr indent="0" lvl="0" marL="0" rtl="0" algn="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r">
              <a:lnSpc>
                <a:spcPct val="100000"/>
              </a:lnSpc>
              <a:spcBef>
                <a:spcPts val="0"/>
              </a:spcBef>
              <a:spcAft>
                <a:spcPts val="0"/>
              </a:spcAft>
              <a:buSzPts val="2100"/>
              <a:buNone/>
              <a:defRPr sz="2100"/>
            </a:lvl2pPr>
            <a:lvl3pPr lvl="2" rtl="0" algn="r">
              <a:lnSpc>
                <a:spcPct val="100000"/>
              </a:lnSpc>
              <a:spcBef>
                <a:spcPts val="0"/>
              </a:spcBef>
              <a:spcAft>
                <a:spcPts val="0"/>
              </a:spcAft>
              <a:buSzPts val="2100"/>
              <a:buNone/>
              <a:defRPr sz="2100"/>
            </a:lvl3pPr>
            <a:lvl4pPr lvl="3" rtl="0" algn="r">
              <a:lnSpc>
                <a:spcPct val="100000"/>
              </a:lnSpc>
              <a:spcBef>
                <a:spcPts val="0"/>
              </a:spcBef>
              <a:spcAft>
                <a:spcPts val="0"/>
              </a:spcAft>
              <a:buSzPts val="2100"/>
              <a:buNone/>
              <a:defRPr sz="2100"/>
            </a:lvl4pPr>
            <a:lvl5pPr lvl="4" rtl="0" algn="r">
              <a:lnSpc>
                <a:spcPct val="100000"/>
              </a:lnSpc>
              <a:spcBef>
                <a:spcPts val="0"/>
              </a:spcBef>
              <a:spcAft>
                <a:spcPts val="0"/>
              </a:spcAft>
              <a:buSzPts val="2100"/>
              <a:buNone/>
              <a:defRPr sz="2100"/>
            </a:lvl5pPr>
            <a:lvl6pPr lvl="5" rtl="0" algn="r">
              <a:lnSpc>
                <a:spcPct val="100000"/>
              </a:lnSpc>
              <a:spcBef>
                <a:spcPts val="0"/>
              </a:spcBef>
              <a:spcAft>
                <a:spcPts val="0"/>
              </a:spcAft>
              <a:buSzPts val="2100"/>
              <a:buNone/>
              <a:defRPr sz="2100"/>
            </a:lvl6pPr>
            <a:lvl7pPr lvl="6" rtl="0" algn="r">
              <a:lnSpc>
                <a:spcPct val="100000"/>
              </a:lnSpc>
              <a:spcBef>
                <a:spcPts val="0"/>
              </a:spcBef>
              <a:spcAft>
                <a:spcPts val="0"/>
              </a:spcAft>
              <a:buSzPts val="2100"/>
              <a:buNone/>
              <a:defRPr sz="2100"/>
            </a:lvl7pPr>
            <a:lvl8pPr lvl="7" rtl="0" algn="r">
              <a:lnSpc>
                <a:spcPct val="100000"/>
              </a:lnSpc>
              <a:spcBef>
                <a:spcPts val="0"/>
              </a:spcBef>
              <a:spcAft>
                <a:spcPts val="0"/>
              </a:spcAft>
              <a:buSzPts val="2100"/>
              <a:buNone/>
              <a:defRPr sz="2100"/>
            </a:lvl8pPr>
            <a:lvl9pPr lvl="8" rtl="0" algn="r">
              <a:lnSpc>
                <a:spcPct val="100000"/>
              </a:lnSpc>
              <a:spcBef>
                <a:spcPts val="0"/>
              </a:spcBef>
              <a:spcAft>
                <a:spcPts val="0"/>
              </a:spcAft>
              <a:buSzPts val="2100"/>
              <a:buNone/>
              <a:defRPr sz="21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649" name="Shape 649"/>
        <p:cNvGrpSpPr/>
        <p:nvPr/>
      </p:nvGrpSpPr>
      <p:grpSpPr>
        <a:xfrm>
          <a:off x="0" y="0"/>
          <a:ext cx="0" cy="0"/>
          <a:chOff x="0" y="0"/>
          <a:chExt cx="0" cy="0"/>
        </a:xfrm>
      </p:grpSpPr>
      <p:sp>
        <p:nvSpPr>
          <p:cNvPr id="650" name="Google Shape;650;p42"/>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2"/>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2" name="Google Shape;652;p42"/>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653" name="Google Shape;653;p42"/>
          <p:cNvSpPr txBox="1"/>
          <p:nvPr>
            <p:ph idx="1" type="subTitle"/>
          </p:nvPr>
        </p:nvSpPr>
        <p:spPr>
          <a:xfrm>
            <a:off x="1198300" y="2814663"/>
            <a:ext cx="2139300" cy="5946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54" name="Google Shape;654;p42"/>
          <p:cNvSpPr txBox="1"/>
          <p:nvPr>
            <p:ph idx="2" type="subTitle"/>
          </p:nvPr>
        </p:nvSpPr>
        <p:spPr>
          <a:xfrm>
            <a:off x="1198000" y="2394563"/>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55" name="Google Shape;655;p42"/>
          <p:cNvSpPr txBox="1"/>
          <p:nvPr>
            <p:ph idx="3" type="subTitle"/>
          </p:nvPr>
        </p:nvSpPr>
        <p:spPr>
          <a:xfrm>
            <a:off x="3502350" y="2814663"/>
            <a:ext cx="2139300" cy="5946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56" name="Google Shape;656;p42"/>
          <p:cNvSpPr txBox="1"/>
          <p:nvPr>
            <p:ph idx="4" type="subTitle"/>
          </p:nvPr>
        </p:nvSpPr>
        <p:spPr>
          <a:xfrm>
            <a:off x="3502050" y="2394563"/>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57" name="Google Shape;657;p42"/>
          <p:cNvSpPr txBox="1"/>
          <p:nvPr>
            <p:ph idx="5" type="subTitle"/>
          </p:nvPr>
        </p:nvSpPr>
        <p:spPr>
          <a:xfrm>
            <a:off x="5806275" y="2815288"/>
            <a:ext cx="2139300" cy="5946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58" name="Google Shape;658;p42"/>
          <p:cNvSpPr txBox="1"/>
          <p:nvPr>
            <p:ph idx="6" type="subTitle"/>
          </p:nvPr>
        </p:nvSpPr>
        <p:spPr>
          <a:xfrm>
            <a:off x="5805975" y="2395405"/>
            <a:ext cx="2139900" cy="369300"/>
          </a:xfrm>
          <a:prstGeom prst="rect">
            <a:avLst/>
          </a:prstGeom>
        </p:spPr>
        <p:txBody>
          <a:bodyPr anchorCtr="0" anchor="t" bIns="0" lIns="0" spcFirstLastPara="1" rIns="0" wrap="square" tIns="0">
            <a:noAutofit/>
          </a:bodyPr>
          <a:lstStyle>
            <a:lvl1pPr indent="0" lvl="0" marL="0" rtl="0" algn="ctr">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59" name="Google Shape;659;p42"/>
          <p:cNvSpPr txBox="1"/>
          <p:nvPr>
            <p:ph hasCustomPrompt="1" type="title"/>
          </p:nvPr>
        </p:nvSpPr>
        <p:spPr>
          <a:xfrm>
            <a:off x="1198150" y="3351488"/>
            <a:ext cx="2139600" cy="557100"/>
          </a:xfrm>
          <a:prstGeom prst="rect">
            <a:avLst/>
          </a:prstGeom>
        </p:spPr>
        <p:txBody>
          <a:bodyPr anchorCtr="0" anchor="t" bIns="0" lIns="0" spcFirstLastPara="1" rIns="0" wrap="square" tIns="0">
            <a:noAutofit/>
          </a:bodyPr>
          <a:lstStyle>
            <a:lvl1pPr lvl="0" rtl="0" algn="ctr">
              <a:spcBef>
                <a:spcPts val="0"/>
              </a:spcBef>
              <a:spcAft>
                <a:spcPts val="0"/>
              </a:spcAft>
              <a:buSzPts val="12000"/>
              <a:buNone/>
              <a:defRPr sz="4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60" name="Google Shape;660;p42"/>
          <p:cNvSpPr txBox="1"/>
          <p:nvPr>
            <p:ph hasCustomPrompt="1" idx="7" type="title"/>
          </p:nvPr>
        </p:nvSpPr>
        <p:spPr>
          <a:xfrm>
            <a:off x="3502200" y="3351488"/>
            <a:ext cx="2139600" cy="557100"/>
          </a:xfrm>
          <a:prstGeom prst="rect">
            <a:avLst/>
          </a:prstGeom>
        </p:spPr>
        <p:txBody>
          <a:bodyPr anchorCtr="0" anchor="t" bIns="0" lIns="0" spcFirstLastPara="1" rIns="0" wrap="square" tIns="0">
            <a:noAutofit/>
          </a:bodyPr>
          <a:lstStyle>
            <a:lvl1pPr lvl="0" rtl="0" algn="ctr">
              <a:spcBef>
                <a:spcPts val="0"/>
              </a:spcBef>
              <a:spcAft>
                <a:spcPts val="0"/>
              </a:spcAft>
              <a:buSzPts val="12000"/>
              <a:buNone/>
              <a:defRPr sz="4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61" name="Google Shape;661;p42"/>
          <p:cNvSpPr txBox="1"/>
          <p:nvPr>
            <p:ph hasCustomPrompt="1" idx="8" type="title"/>
          </p:nvPr>
        </p:nvSpPr>
        <p:spPr>
          <a:xfrm>
            <a:off x="5806125" y="3351488"/>
            <a:ext cx="2139600" cy="557100"/>
          </a:xfrm>
          <a:prstGeom prst="rect">
            <a:avLst/>
          </a:prstGeom>
        </p:spPr>
        <p:txBody>
          <a:bodyPr anchorCtr="0" anchor="t" bIns="0" lIns="0" spcFirstLastPara="1" rIns="0" wrap="square" tIns="0">
            <a:noAutofit/>
          </a:bodyPr>
          <a:lstStyle>
            <a:lvl1pPr lvl="0" rtl="0" algn="ctr">
              <a:spcBef>
                <a:spcPts val="0"/>
              </a:spcBef>
              <a:spcAft>
                <a:spcPts val="0"/>
              </a:spcAft>
              <a:buSzPts val="12000"/>
              <a:buNone/>
              <a:defRPr sz="4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62" name="Google Shape;662;p42"/>
          <p:cNvSpPr txBox="1"/>
          <p:nvPr>
            <p:ph idx="9"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4">
    <p:spTree>
      <p:nvGrpSpPr>
        <p:cNvPr id="663" name="Shape 663"/>
        <p:cNvGrpSpPr/>
        <p:nvPr/>
      </p:nvGrpSpPr>
      <p:grpSpPr>
        <a:xfrm>
          <a:off x="0" y="0"/>
          <a:ext cx="0" cy="0"/>
          <a:chOff x="0" y="0"/>
          <a:chExt cx="0" cy="0"/>
        </a:xfrm>
      </p:grpSpPr>
      <p:sp>
        <p:nvSpPr>
          <p:cNvPr id="664" name="Google Shape;664;p43"/>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3"/>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66" name="Google Shape;666;p43"/>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667" name="Google Shape;667;p43"/>
          <p:cNvSpPr txBox="1"/>
          <p:nvPr>
            <p:ph idx="1" type="subTitle"/>
          </p:nvPr>
        </p:nvSpPr>
        <p:spPr>
          <a:xfrm>
            <a:off x="875150" y="1733600"/>
            <a:ext cx="3654900" cy="1241400"/>
          </a:xfrm>
          <a:prstGeom prst="rect">
            <a:avLst/>
          </a:prstGeom>
        </p:spPr>
        <p:txBody>
          <a:bodyPr anchorCtr="0" anchor="t" bIns="0" lIns="0" spcFirstLastPara="1" rIns="0" wrap="square" tIns="0">
            <a:noAutofit/>
          </a:bodyPr>
          <a:lstStyle>
            <a:lvl1pPr lvl="0" marR="50800" rtl="0">
              <a:spcBef>
                <a:spcPts val="0"/>
              </a:spcBef>
              <a:spcAft>
                <a:spcPts val="0"/>
              </a:spcAft>
              <a:buSzPts val="1600"/>
              <a:buChar char="●"/>
              <a:defRPr sz="1200"/>
            </a:lvl1pPr>
            <a:lvl2pPr lvl="1" rtl="0" algn="ctr">
              <a:lnSpc>
                <a:spcPct val="100000"/>
              </a:lnSpc>
              <a:spcBef>
                <a:spcPts val="0"/>
              </a:spcBef>
              <a:spcAft>
                <a:spcPts val="0"/>
              </a:spcAft>
              <a:buSzPts val="1600"/>
              <a:buChar char="○"/>
              <a:defRPr sz="1600"/>
            </a:lvl2pPr>
            <a:lvl3pPr lvl="2" rtl="0" algn="ctr">
              <a:lnSpc>
                <a:spcPct val="100000"/>
              </a:lnSpc>
              <a:spcBef>
                <a:spcPts val="0"/>
              </a:spcBef>
              <a:spcAft>
                <a:spcPts val="0"/>
              </a:spcAft>
              <a:buSzPts val="1600"/>
              <a:buChar char="■"/>
              <a:defRPr sz="1600"/>
            </a:lvl3pPr>
            <a:lvl4pPr lvl="3" rtl="0" algn="ctr">
              <a:lnSpc>
                <a:spcPct val="100000"/>
              </a:lnSpc>
              <a:spcBef>
                <a:spcPts val="0"/>
              </a:spcBef>
              <a:spcAft>
                <a:spcPts val="0"/>
              </a:spcAft>
              <a:buSzPts val="1600"/>
              <a:buChar char="●"/>
              <a:defRPr sz="1600"/>
            </a:lvl4pPr>
            <a:lvl5pPr lvl="4" rtl="0" algn="ctr">
              <a:lnSpc>
                <a:spcPct val="100000"/>
              </a:lnSpc>
              <a:spcBef>
                <a:spcPts val="0"/>
              </a:spcBef>
              <a:spcAft>
                <a:spcPts val="0"/>
              </a:spcAft>
              <a:buSzPts val="1600"/>
              <a:buChar char="○"/>
              <a:defRPr sz="1600"/>
            </a:lvl5pPr>
            <a:lvl6pPr lvl="5" rtl="0" algn="ctr">
              <a:lnSpc>
                <a:spcPct val="100000"/>
              </a:lnSpc>
              <a:spcBef>
                <a:spcPts val="0"/>
              </a:spcBef>
              <a:spcAft>
                <a:spcPts val="0"/>
              </a:spcAft>
              <a:buSzPts val="1600"/>
              <a:buChar char="■"/>
              <a:defRPr sz="1600"/>
            </a:lvl6pPr>
            <a:lvl7pPr lvl="6" rtl="0" algn="ctr">
              <a:lnSpc>
                <a:spcPct val="100000"/>
              </a:lnSpc>
              <a:spcBef>
                <a:spcPts val="0"/>
              </a:spcBef>
              <a:spcAft>
                <a:spcPts val="0"/>
              </a:spcAft>
              <a:buSzPts val="1600"/>
              <a:buChar char="●"/>
              <a:defRPr sz="1600"/>
            </a:lvl7pPr>
            <a:lvl8pPr lvl="7" rtl="0" algn="ctr">
              <a:lnSpc>
                <a:spcPct val="100000"/>
              </a:lnSpc>
              <a:spcBef>
                <a:spcPts val="0"/>
              </a:spcBef>
              <a:spcAft>
                <a:spcPts val="0"/>
              </a:spcAft>
              <a:buSzPts val="1600"/>
              <a:buChar char="○"/>
              <a:defRPr sz="1600"/>
            </a:lvl8pPr>
            <a:lvl9pPr lvl="8" rtl="0" algn="ctr">
              <a:lnSpc>
                <a:spcPct val="100000"/>
              </a:lnSpc>
              <a:spcBef>
                <a:spcPts val="0"/>
              </a:spcBef>
              <a:spcAft>
                <a:spcPts val="0"/>
              </a:spcAft>
              <a:buSzPts val="1600"/>
              <a:buChar char="■"/>
              <a:defRPr sz="1600"/>
            </a:lvl9pPr>
          </a:lstStyle>
          <a:p/>
        </p:txBody>
      </p:sp>
      <p:sp>
        <p:nvSpPr>
          <p:cNvPr id="668" name="Google Shape;668;p43"/>
          <p:cNvSpPr txBox="1"/>
          <p:nvPr>
            <p:ph idx="2" type="subTitle"/>
          </p:nvPr>
        </p:nvSpPr>
        <p:spPr>
          <a:xfrm>
            <a:off x="875150" y="1313500"/>
            <a:ext cx="36576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69" name="Google Shape;669;p43"/>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0" name="Google Shape;670;p43"/>
          <p:cNvSpPr txBox="1"/>
          <p:nvPr>
            <p:ph idx="3" type="subTitle"/>
          </p:nvPr>
        </p:nvSpPr>
        <p:spPr>
          <a:xfrm>
            <a:off x="875150" y="3395200"/>
            <a:ext cx="3656700" cy="594600"/>
          </a:xfrm>
          <a:prstGeom prst="rect">
            <a:avLst/>
          </a:prstGeom>
        </p:spPr>
        <p:txBody>
          <a:bodyPr anchorCtr="0" anchor="t" bIns="0" lIns="0" spcFirstLastPara="1" rIns="0" wrap="square" tIns="0">
            <a:noAutofit/>
          </a:bodyPr>
          <a:lstStyle>
            <a:lvl1pPr lvl="0" marR="50800" rtl="0">
              <a:spcBef>
                <a:spcPts val="0"/>
              </a:spcBef>
              <a:spcAft>
                <a:spcPts val="0"/>
              </a:spcAft>
              <a:buSzPts val="1600"/>
              <a:buChar char="●"/>
              <a:defRPr sz="1200"/>
            </a:lvl1pPr>
            <a:lvl2pPr lvl="1" rtl="0" algn="ctr">
              <a:lnSpc>
                <a:spcPct val="100000"/>
              </a:lnSpc>
              <a:spcBef>
                <a:spcPts val="0"/>
              </a:spcBef>
              <a:spcAft>
                <a:spcPts val="0"/>
              </a:spcAft>
              <a:buSzPts val="1600"/>
              <a:buChar char="○"/>
              <a:defRPr sz="1600"/>
            </a:lvl2pPr>
            <a:lvl3pPr lvl="2" rtl="0" algn="ctr">
              <a:lnSpc>
                <a:spcPct val="100000"/>
              </a:lnSpc>
              <a:spcBef>
                <a:spcPts val="0"/>
              </a:spcBef>
              <a:spcAft>
                <a:spcPts val="0"/>
              </a:spcAft>
              <a:buSzPts val="1600"/>
              <a:buChar char="■"/>
              <a:defRPr sz="1600"/>
            </a:lvl3pPr>
            <a:lvl4pPr lvl="3" rtl="0" algn="ctr">
              <a:lnSpc>
                <a:spcPct val="100000"/>
              </a:lnSpc>
              <a:spcBef>
                <a:spcPts val="0"/>
              </a:spcBef>
              <a:spcAft>
                <a:spcPts val="0"/>
              </a:spcAft>
              <a:buSzPts val="1600"/>
              <a:buChar char="●"/>
              <a:defRPr sz="1600"/>
            </a:lvl4pPr>
            <a:lvl5pPr lvl="4" rtl="0" algn="ctr">
              <a:lnSpc>
                <a:spcPct val="100000"/>
              </a:lnSpc>
              <a:spcBef>
                <a:spcPts val="0"/>
              </a:spcBef>
              <a:spcAft>
                <a:spcPts val="0"/>
              </a:spcAft>
              <a:buSzPts val="1600"/>
              <a:buChar char="○"/>
              <a:defRPr sz="1600"/>
            </a:lvl5pPr>
            <a:lvl6pPr lvl="5" rtl="0" algn="ctr">
              <a:lnSpc>
                <a:spcPct val="100000"/>
              </a:lnSpc>
              <a:spcBef>
                <a:spcPts val="0"/>
              </a:spcBef>
              <a:spcAft>
                <a:spcPts val="0"/>
              </a:spcAft>
              <a:buSzPts val="1600"/>
              <a:buChar char="■"/>
              <a:defRPr sz="1600"/>
            </a:lvl6pPr>
            <a:lvl7pPr lvl="6" rtl="0" algn="ctr">
              <a:lnSpc>
                <a:spcPct val="100000"/>
              </a:lnSpc>
              <a:spcBef>
                <a:spcPts val="0"/>
              </a:spcBef>
              <a:spcAft>
                <a:spcPts val="0"/>
              </a:spcAft>
              <a:buSzPts val="1600"/>
              <a:buChar char="●"/>
              <a:defRPr sz="1600"/>
            </a:lvl7pPr>
            <a:lvl8pPr lvl="7" rtl="0" algn="ctr">
              <a:lnSpc>
                <a:spcPct val="100000"/>
              </a:lnSpc>
              <a:spcBef>
                <a:spcPts val="0"/>
              </a:spcBef>
              <a:spcAft>
                <a:spcPts val="0"/>
              </a:spcAft>
              <a:buSzPts val="1600"/>
              <a:buChar char="○"/>
              <a:defRPr sz="1600"/>
            </a:lvl8pPr>
            <a:lvl9pPr lvl="8" rtl="0" algn="ctr">
              <a:lnSpc>
                <a:spcPct val="100000"/>
              </a:lnSpc>
              <a:spcBef>
                <a:spcPts val="0"/>
              </a:spcBef>
              <a:spcAft>
                <a:spcPts val="0"/>
              </a:spcAft>
              <a:buSzPts val="1600"/>
              <a:buChar char="■"/>
              <a:defRPr sz="1600"/>
            </a:lvl9pPr>
          </a:lstStyle>
          <a:p/>
        </p:txBody>
      </p:sp>
      <p:sp>
        <p:nvSpPr>
          <p:cNvPr id="671" name="Google Shape;671;p43"/>
          <p:cNvSpPr txBox="1"/>
          <p:nvPr>
            <p:ph idx="4" type="subTitle"/>
          </p:nvPr>
        </p:nvSpPr>
        <p:spPr>
          <a:xfrm>
            <a:off x="875150" y="2975100"/>
            <a:ext cx="36576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5 ">
  <p:cSld name="CUSTOM_14_1">
    <p:spTree>
      <p:nvGrpSpPr>
        <p:cNvPr id="672" name="Shape 672"/>
        <p:cNvGrpSpPr/>
        <p:nvPr/>
      </p:nvGrpSpPr>
      <p:grpSpPr>
        <a:xfrm>
          <a:off x="0" y="0"/>
          <a:ext cx="0" cy="0"/>
          <a:chOff x="0" y="0"/>
          <a:chExt cx="0" cy="0"/>
        </a:xfrm>
      </p:grpSpPr>
      <p:sp>
        <p:nvSpPr>
          <p:cNvPr id="673" name="Google Shape;673;p44"/>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4"/>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5" name="Google Shape;675;p44"/>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sp>
        <p:nvSpPr>
          <p:cNvPr id="676" name="Google Shape;676;p44"/>
          <p:cNvSpPr txBox="1"/>
          <p:nvPr>
            <p:ph idx="1" type="subTitle"/>
          </p:nvPr>
        </p:nvSpPr>
        <p:spPr>
          <a:xfrm>
            <a:off x="3996000" y="2486600"/>
            <a:ext cx="4070400" cy="1054500"/>
          </a:xfrm>
          <a:prstGeom prst="rect">
            <a:avLst/>
          </a:prstGeom>
        </p:spPr>
        <p:txBody>
          <a:bodyPr anchorCtr="0" anchor="t" bIns="0" lIns="0" spcFirstLastPara="1" rIns="0" wrap="square" tIns="0">
            <a:noAutofit/>
          </a:bodyPr>
          <a:lstStyle>
            <a:lvl1pPr lvl="0" rtl="0">
              <a:spcBef>
                <a:spcPts val="0"/>
              </a:spcBef>
              <a:spcAft>
                <a:spcPts val="0"/>
              </a:spcAft>
              <a:buSzPts val="1600"/>
              <a:buChar char="●"/>
              <a:defRPr sz="1200"/>
            </a:lvl1pPr>
            <a:lvl2pPr lvl="1" rtl="0" algn="ctr">
              <a:lnSpc>
                <a:spcPct val="100000"/>
              </a:lnSpc>
              <a:spcBef>
                <a:spcPts val="0"/>
              </a:spcBef>
              <a:spcAft>
                <a:spcPts val="0"/>
              </a:spcAft>
              <a:buSzPts val="1600"/>
              <a:buChar char="○"/>
              <a:defRPr sz="1600"/>
            </a:lvl2pPr>
            <a:lvl3pPr lvl="2" rtl="0" algn="ctr">
              <a:lnSpc>
                <a:spcPct val="100000"/>
              </a:lnSpc>
              <a:spcBef>
                <a:spcPts val="0"/>
              </a:spcBef>
              <a:spcAft>
                <a:spcPts val="0"/>
              </a:spcAft>
              <a:buSzPts val="1600"/>
              <a:buChar char="■"/>
              <a:defRPr sz="1600"/>
            </a:lvl3pPr>
            <a:lvl4pPr lvl="3" rtl="0" algn="ctr">
              <a:lnSpc>
                <a:spcPct val="100000"/>
              </a:lnSpc>
              <a:spcBef>
                <a:spcPts val="0"/>
              </a:spcBef>
              <a:spcAft>
                <a:spcPts val="0"/>
              </a:spcAft>
              <a:buSzPts val="1600"/>
              <a:buChar char="●"/>
              <a:defRPr sz="1600"/>
            </a:lvl4pPr>
            <a:lvl5pPr lvl="4" rtl="0" algn="ctr">
              <a:lnSpc>
                <a:spcPct val="100000"/>
              </a:lnSpc>
              <a:spcBef>
                <a:spcPts val="0"/>
              </a:spcBef>
              <a:spcAft>
                <a:spcPts val="0"/>
              </a:spcAft>
              <a:buSzPts val="1600"/>
              <a:buChar char="○"/>
              <a:defRPr sz="1600"/>
            </a:lvl5pPr>
            <a:lvl6pPr lvl="5" rtl="0" algn="ctr">
              <a:lnSpc>
                <a:spcPct val="100000"/>
              </a:lnSpc>
              <a:spcBef>
                <a:spcPts val="0"/>
              </a:spcBef>
              <a:spcAft>
                <a:spcPts val="0"/>
              </a:spcAft>
              <a:buSzPts val="1600"/>
              <a:buChar char="■"/>
              <a:defRPr sz="1600"/>
            </a:lvl6pPr>
            <a:lvl7pPr lvl="6" rtl="0" algn="ctr">
              <a:lnSpc>
                <a:spcPct val="100000"/>
              </a:lnSpc>
              <a:spcBef>
                <a:spcPts val="0"/>
              </a:spcBef>
              <a:spcAft>
                <a:spcPts val="0"/>
              </a:spcAft>
              <a:buSzPts val="1600"/>
              <a:buChar char="●"/>
              <a:defRPr sz="1600"/>
            </a:lvl7pPr>
            <a:lvl8pPr lvl="7" rtl="0" algn="ctr">
              <a:lnSpc>
                <a:spcPct val="100000"/>
              </a:lnSpc>
              <a:spcBef>
                <a:spcPts val="0"/>
              </a:spcBef>
              <a:spcAft>
                <a:spcPts val="0"/>
              </a:spcAft>
              <a:buSzPts val="1600"/>
              <a:buChar char="○"/>
              <a:defRPr sz="1600"/>
            </a:lvl8pPr>
            <a:lvl9pPr lvl="8" rtl="0" algn="ctr">
              <a:lnSpc>
                <a:spcPct val="100000"/>
              </a:lnSpc>
              <a:spcBef>
                <a:spcPts val="0"/>
              </a:spcBef>
              <a:spcAft>
                <a:spcPts val="0"/>
              </a:spcAft>
              <a:buSzPts val="1600"/>
              <a:buChar char="■"/>
              <a:defRPr sz="1600"/>
            </a:lvl9pPr>
          </a:lstStyle>
          <a:p/>
        </p:txBody>
      </p:sp>
      <p:sp>
        <p:nvSpPr>
          <p:cNvPr id="677" name="Google Shape;677;p44"/>
          <p:cNvSpPr txBox="1"/>
          <p:nvPr>
            <p:ph idx="2" type="subTitle"/>
          </p:nvPr>
        </p:nvSpPr>
        <p:spPr>
          <a:xfrm>
            <a:off x="3996000" y="2066500"/>
            <a:ext cx="40692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78" name="Google Shape;678;p44"/>
          <p:cNvSpPr txBox="1"/>
          <p:nvPr>
            <p:ph type="title"/>
          </p:nvPr>
        </p:nvSpPr>
        <p:spPr>
          <a:xfrm>
            <a:off x="713225" y="539500"/>
            <a:ext cx="7717500" cy="558900"/>
          </a:xfrm>
          <a:prstGeom prst="rect">
            <a:avLst/>
          </a:prstGeom>
        </p:spPr>
        <p:txBody>
          <a:bodyPr anchorCtr="0" anchor="t" bIns="0" lIns="0" spcFirstLastPara="1" rIns="0" wrap="square" tIns="0">
            <a:noAutofit/>
          </a:bodyPr>
          <a:lstStyle>
            <a:lvl1pPr lvl="0" rtl="0" algn="ctr">
              <a:spcBef>
                <a:spcPts val="0"/>
              </a:spcBef>
              <a:spcAft>
                <a:spcPts val="0"/>
              </a:spcAft>
              <a:buSzPts val="2800"/>
              <a:buNone/>
              <a:defRPr b="1"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9" name="Google Shape;679;p44"/>
          <p:cNvSpPr txBox="1"/>
          <p:nvPr>
            <p:ph idx="3" type="subTitle"/>
          </p:nvPr>
        </p:nvSpPr>
        <p:spPr>
          <a:xfrm>
            <a:off x="875150" y="1636250"/>
            <a:ext cx="2972400" cy="1904700"/>
          </a:xfrm>
          <a:prstGeom prst="rect">
            <a:avLst/>
          </a:prstGeom>
        </p:spPr>
        <p:txBody>
          <a:bodyPr anchorCtr="0" anchor="t" bIns="0" lIns="0" spcFirstLastPara="1" rIns="0" wrap="square" tIns="0">
            <a:noAutofit/>
          </a:bodyPr>
          <a:lstStyle>
            <a:lvl1pPr lvl="0" marR="50800" rtl="0">
              <a:spcBef>
                <a:spcPts val="0"/>
              </a:spcBef>
              <a:spcAft>
                <a:spcPts val="0"/>
              </a:spcAft>
              <a:buSzPts val="1600"/>
              <a:buChar char="●"/>
              <a:defRPr sz="1200"/>
            </a:lvl1pPr>
            <a:lvl2pPr lvl="1" rtl="0" algn="ctr">
              <a:lnSpc>
                <a:spcPct val="100000"/>
              </a:lnSpc>
              <a:spcBef>
                <a:spcPts val="0"/>
              </a:spcBef>
              <a:spcAft>
                <a:spcPts val="0"/>
              </a:spcAft>
              <a:buSzPts val="1600"/>
              <a:buChar char="○"/>
              <a:defRPr sz="1600"/>
            </a:lvl2pPr>
            <a:lvl3pPr lvl="2" rtl="0" algn="ctr">
              <a:lnSpc>
                <a:spcPct val="100000"/>
              </a:lnSpc>
              <a:spcBef>
                <a:spcPts val="0"/>
              </a:spcBef>
              <a:spcAft>
                <a:spcPts val="0"/>
              </a:spcAft>
              <a:buSzPts val="1600"/>
              <a:buChar char="■"/>
              <a:defRPr sz="1600"/>
            </a:lvl3pPr>
            <a:lvl4pPr lvl="3" rtl="0" algn="ctr">
              <a:lnSpc>
                <a:spcPct val="100000"/>
              </a:lnSpc>
              <a:spcBef>
                <a:spcPts val="0"/>
              </a:spcBef>
              <a:spcAft>
                <a:spcPts val="0"/>
              </a:spcAft>
              <a:buSzPts val="1600"/>
              <a:buChar char="●"/>
              <a:defRPr sz="1600"/>
            </a:lvl4pPr>
            <a:lvl5pPr lvl="4" rtl="0" algn="ctr">
              <a:lnSpc>
                <a:spcPct val="100000"/>
              </a:lnSpc>
              <a:spcBef>
                <a:spcPts val="0"/>
              </a:spcBef>
              <a:spcAft>
                <a:spcPts val="0"/>
              </a:spcAft>
              <a:buSzPts val="1600"/>
              <a:buChar char="○"/>
              <a:defRPr sz="1600"/>
            </a:lvl5pPr>
            <a:lvl6pPr lvl="5" rtl="0" algn="ctr">
              <a:lnSpc>
                <a:spcPct val="100000"/>
              </a:lnSpc>
              <a:spcBef>
                <a:spcPts val="0"/>
              </a:spcBef>
              <a:spcAft>
                <a:spcPts val="0"/>
              </a:spcAft>
              <a:buSzPts val="1600"/>
              <a:buChar char="■"/>
              <a:defRPr sz="1600"/>
            </a:lvl6pPr>
            <a:lvl7pPr lvl="6" rtl="0" algn="ctr">
              <a:lnSpc>
                <a:spcPct val="100000"/>
              </a:lnSpc>
              <a:spcBef>
                <a:spcPts val="0"/>
              </a:spcBef>
              <a:spcAft>
                <a:spcPts val="0"/>
              </a:spcAft>
              <a:buSzPts val="1600"/>
              <a:buChar char="●"/>
              <a:defRPr sz="1600"/>
            </a:lvl7pPr>
            <a:lvl8pPr lvl="7" rtl="0" algn="ctr">
              <a:lnSpc>
                <a:spcPct val="100000"/>
              </a:lnSpc>
              <a:spcBef>
                <a:spcPts val="0"/>
              </a:spcBef>
              <a:spcAft>
                <a:spcPts val="0"/>
              </a:spcAft>
              <a:buSzPts val="1600"/>
              <a:buChar char="○"/>
              <a:defRPr sz="1600"/>
            </a:lvl8pPr>
            <a:lvl9pPr lvl="8" rtl="0" algn="ctr">
              <a:lnSpc>
                <a:spcPct val="100000"/>
              </a:lnSpc>
              <a:spcBef>
                <a:spcPts val="0"/>
              </a:spcBef>
              <a:spcAft>
                <a:spcPts val="0"/>
              </a:spcAft>
              <a:buSzPts val="1600"/>
              <a:buChar char="■"/>
              <a:defRPr sz="1600"/>
            </a:lvl9pPr>
          </a:lstStyle>
          <a:p/>
        </p:txBody>
      </p:sp>
      <p:sp>
        <p:nvSpPr>
          <p:cNvPr id="680" name="Google Shape;680;p44"/>
          <p:cNvSpPr txBox="1"/>
          <p:nvPr>
            <p:ph idx="4" type="subTitle"/>
          </p:nvPr>
        </p:nvSpPr>
        <p:spPr>
          <a:xfrm>
            <a:off x="875150" y="1216150"/>
            <a:ext cx="29724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81" name="Google Shape;681;p44"/>
          <p:cNvSpPr txBox="1"/>
          <p:nvPr>
            <p:ph idx="5" type="subTitle"/>
          </p:nvPr>
        </p:nvSpPr>
        <p:spPr>
          <a:xfrm>
            <a:off x="3996000" y="1636250"/>
            <a:ext cx="4068300" cy="3249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600"/>
              <a:buChar char="●"/>
              <a:defRPr sz="1200">
                <a:solidFill>
                  <a:schemeClr val="hlink"/>
                </a:solidFill>
              </a:defRPr>
            </a:lvl1pPr>
            <a:lvl2pPr lvl="1" rtl="0" algn="ctr">
              <a:lnSpc>
                <a:spcPct val="100000"/>
              </a:lnSpc>
              <a:spcBef>
                <a:spcPts val="0"/>
              </a:spcBef>
              <a:spcAft>
                <a:spcPts val="0"/>
              </a:spcAft>
              <a:buSzPts val="1600"/>
              <a:buChar char="○"/>
              <a:defRPr sz="1600"/>
            </a:lvl2pPr>
            <a:lvl3pPr lvl="2" rtl="0" algn="ctr">
              <a:lnSpc>
                <a:spcPct val="100000"/>
              </a:lnSpc>
              <a:spcBef>
                <a:spcPts val="0"/>
              </a:spcBef>
              <a:spcAft>
                <a:spcPts val="0"/>
              </a:spcAft>
              <a:buSzPts val="1600"/>
              <a:buChar char="■"/>
              <a:defRPr sz="1600"/>
            </a:lvl3pPr>
            <a:lvl4pPr lvl="3" rtl="0" algn="ctr">
              <a:lnSpc>
                <a:spcPct val="100000"/>
              </a:lnSpc>
              <a:spcBef>
                <a:spcPts val="0"/>
              </a:spcBef>
              <a:spcAft>
                <a:spcPts val="0"/>
              </a:spcAft>
              <a:buSzPts val="1600"/>
              <a:buChar char="●"/>
              <a:defRPr sz="1600"/>
            </a:lvl4pPr>
            <a:lvl5pPr lvl="4" rtl="0" algn="ctr">
              <a:lnSpc>
                <a:spcPct val="100000"/>
              </a:lnSpc>
              <a:spcBef>
                <a:spcPts val="0"/>
              </a:spcBef>
              <a:spcAft>
                <a:spcPts val="0"/>
              </a:spcAft>
              <a:buSzPts val="1600"/>
              <a:buChar char="○"/>
              <a:defRPr sz="1600"/>
            </a:lvl5pPr>
            <a:lvl6pPr lvl="5" rtl="0" algn="ctr">
              <a:lnSpc>
                <a:spcPct val="100000"/>
              </a:lnSpc>
              <a:spcBef>
                <a:spcPts val="0"/>
              </a:spcBef>
              <a:spcAft>
                <a:spcPts val="0"/>
              </a:spcAft>
              <a:buSzPts val="1600"/>
              <a:buChar char="■"/>
              <a:defRPr sz="1600"/>
            </a:lvl6pPr>
            <a:lvl7pPr lvl="6" rtl="0" algn="ctr">
              <a:lnSpc>
                <a:spcPct val="100000"/>
              </a:lnSpc>
              <a:spcBef>
                <a:spcPts val="0"/>
              </a:spcBef>
              <a:spcAft>
                <a:spcPts val="0"/>
              </a:spcAft>
              <a:buSzPts val="1600"/>
              <a:buChar char="●"/>
              <a:defRPr sz="1600"/>
            </a:lvl7pPr>
            <a:lvl8pPr lvl="7" rtl="0" algn="ctr">
              <a:lnSpc>
                <a:spcPct val="100000"/>
              </a:lnSpc>
              <a:spcBef>
                <a:spcPts val="0"/>
              </a:spcBef>
              <a:spcAft>
                <a:spcPts val="0"/>
              </a:spcAft>
              <a:buSzPts val="1600"/>
              <a:buChar char="○"/>
              <a:defRPr sz="1600"/>
            </a:lvl8pPr>
            <a:lvl9pPr lvl="8" rtl="0" algn="ctr">
              <a:lnSpc>
                <a:spcPct val="100000"/>
              </a:lnSpc>
              <a:spcBef>
                <a:spcPts val="0"/>
              </a:spcBef>
              <a:spcAft>
                <a:spcPts val="0"/>
              </a:spcAft>
              <a:buSzPts val="1600"/>
              <a:buChar char="■"/>
              <a:defRPr sz="1600"/>
            </a:lvl9pPr>
          </a:lstStyle>
          <a:p/>
        </p:txBody>
      </p:sp>
      <p:sp>
        <p:nvSpPr>
          <p:cNvPr id="682" name="Google Shape;682;p44"/>
          <p:cNvSpPr txBox="1"/>
          <p:nvPr>
            <p:ph idx="6" type="subTitle"/>
          </p:nvPr>
        </p:nvSpPr>
        <p:spPr>
          <a:xfrm>
            <a:off x="3996000" y="1216150"/>
            <a:ext cx="4069200" cy="369300"/>
          </a:xfrm>
          <a:prstGeom prst="rect">
            <a:avLst/>
          </a:prstGeom>
        </p:spPr>
        <p:txBody>
          <a:bodyPr anchorCtr="0" anchor="t" bIns="0" lIns="0" spcFirstLastPara="1" rIns="0" wrap="square" tIns="0">
            <a:noAutofit/>
          </a:bodyPr>
          <a:lstStyle>
            <a:lvl1pPr indent="0" lvl="0" marL="0" rtl="0">
              <a:spcBef>
                <a:spcPts val="0"/>
              </a:spcBef>
              <a:spcAft>
                <a:spcPts val="0"/>
              </a:spcAft>
              <a:buClr>
                <a:schemeClr val="dk1"/>
              </a:buClr>
              <a:buSzPts val="2100"/>
              <a:buFont typeface="Khand"/>
              <a:buNone/>
              <a:defRPr b="1" sz="2100">
                <a:solidFill>
                  <a:schemeClr val="accent2"/>
                </a:solidFill>
                <a:latin typeface="Questrial"/>
                <a:ea typeface="Questrial"/>
                <a:cs typeface="Questrial"/>
                <a:sym typeface="Questria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9">
    <p:spTree>
      <p:nvGrpSpPr>
        <p:cNvPr id="683" name="Shape 683"/>
        <p:cNvGrpSpPr/>
        <p:nvPr/>
      </p:nvGrpSpPr>
      <p:grpSpPr>
        <a:xfrm>
          <a:off x="0" y="0"/>
          <a:ext cx="0" cy="0"/>
          <a:chOff x="0" y="0"/>
          <a:chExt cx="0" cy="0"/>
        </a:xfrm>
      </p:grpSpPr>
      <p:sp>
        <p:nvSpPr>
          <p:cNvPr id="684" name="Google Shape;684;p45"/>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5"/>
          <p:cNvSpPr/>
          <p:nvPr/>
        </p:nvSpPr>
        <p:spPr>
          <a:xfrm>
            <a:off x="712300" y="538375"/>
            <a:ext cx="7718400" cy="4070100"/>
          </a:xfrm>
          <a:prstGeom prst="roundRect">
            <a:avLst>
              <a:gd fmla="val 5291" name="adj"/>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5"/>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5"/>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45"/>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89" name="Google Shape;689;p45"/>
          <p:cNvCxnSpPr/>
          <p:nvPr/>
        </p:nvCxnSpPr>
        <p:spPr>
          <a:xfrm>
            <a:off x="712300" y="869675"/>
            <a:ext cx="7719300" cy="0"/>
          </a:xfrm>
          <a:prstGeom prst="straightConnector1">
            <a:avLst/>
          </a:prstGeom>
          <a:noFill/>
          <a:ln cap="flat" cmpd="sng" w="9525">
            <a:solidFill>
              <a:schemeClr val="dk2"/>
            </a:solidFill>
            <a:prstDash val="solid"/>
            <a:round/>
            <a:headEnd len="med" w="med" type="none"/>
            <a:tailEnd len="med" w="med" type="none"/>
          </a:ln>
        </p:spPr>
      </p:cxnSp>
      <p:sp>
        <p:nvSpPr>
          <p:cNvPr id="690" name="Google Shape;690;p45"/>
          <p:cNvSpPr txBox="1"/>
          <p:nvPr>
            <p:ph type="title"/>
          </p:nvPr>
        </p:nvSpPr>
        <p:spPr>
          <a:xfrm>
            <a:off x="1329675" y="999825"/>
            <a:ext cx="3858900" cy="10230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2800"/>
              <a:buNone/>
              <a:defRPr sz="6400"/>
            </a:lvl1pPr>
            <a:lvl2pPr lvl="1" rtl="0">
              <a:spcBef>
                <a:spcPts val="0"/>
              </a:spcBef>
              <a:spcAft>
                <a:spcPts val="0"/>
              </a:spcAft>
              <a:buSzPts val="2800"/>
              <a:buFont typeface="Francois One"/>
              <a:buNone/>
              <a:defRPr>
                <a:latin typeface="Francois One"/>
                <a:ea typeface="Francois One"/>
                <a:cs typeface="Francois One"/>
                <a:sym typeface="Francois One"/>
              </a:defRPr>
            </a:lvl2pPr>
            <a:lvl3pPr lvl="2" rtl="0">
              <a:spcBef>
                <a:spcPts val="0"/>
              </a:spcBef>
              <a:spcAft>
                <a:spcPts val="0"/>
              </a:spcAft>
              <a:buSzPts val="2800"/>
              <a:buFont typeface="Francois One"/>
              <a:buNone/>
              <a:defRPr>
                <a:latin typeface="Francois One"/>
                <a:ea typeface="Francois One"/>
                <a:cs typeface="Francois One"/>
                <a:sym typeface="Francois One"/>
              </a:defRPr>
            </a:lvl3pPr>
            <a:lvl4pPr lvl="3" rtl="0">
              <a:spcBef>
                <a:spcPts val="0"/>
              </a:spcBef>
              <a:spcAft>
                <a:spcPts val="0"/>
              </a:spcAft>
              <a:buSzPts val="2800"/>
              <a:buFont typeface="Francois One"/>
              <a:buNone/>
              <a:defRPr>
                <a:latin typeface="Francois One"/>
                <a:ea typeface="Francois One"/>
                <a:cs typeface="Francois One"/>
                <a:sym typeface="Francois One"/>
              </a:defRPr>
            </a:lvl4pPr>
            <a:lvl5pPr lvl="4" rtl="0">
              <a:spcBef>
                <a:spcPts val="0"/>
              </a:spcBef>
              <a:spcAft>
                <a:spcPts val="0"/>
              </a:spcAft>
              <a:buSzPts val="2800"/>
              <a:buFont typeface="Francois One"/>
              <a:buNone/>
              <a:defRPr>
                <a:latin typeface="Francois One"/>
                <a:ea typeface="Francois One"/>
                <a:cs typeface="Francois One"/>
                <a:sym typeface="Francois One"/>
              </a:defRPr>
            </a:lvl5pPr>
            <a:lvl6pPr lvl="5" rtl="0">
              <a:spcBef>
                <a:spcPts val="0"/>
              </a:spcBef>
              <a:spcAft>
                <a:spcPts val="0"/>
              </a:spcAft>
              <a:buSzPts val="2800"/>
              <a:buFont typeface="Francois One"/>
              <a:buNone/>
              <a:defRPr>
                <a:latin typeface="Francois One"/>
                <a:ea typeface="Francois One"/>
                <a:cs typeface="Francois One"/>
                <a:sym typeface="Francois One"/>
              </a:defRPr>
            </a:lvl6pPr>
            <a:lvl7pPr lvl="6" rtl="0">
              <a:spcBef>
                <a:spcPts val="0"/>
              </a:spcBef>
              <a:spcAft>
                <a:spcPts val="0"/>
              </a:spcAft>
              <a:buSzPts val="2800"/>
              <a:buFont typeface="Francois One"/>
              <a:buNone/>
              <a:defRPr>
                <a:latin typeface="Francois One"/>
                <a:ea typeface="Francois One"/>
                <a:cs typeface="Francois One"/>
                <a:sym typeface="Francois One"/>
              </a:defRPr>
            </a:lvl7pPr>
            <a:lvl8pPr lvl="7" rtl="0">
              <a:spcBef>
                <a:spcPts val="0"/>
              </a:spcBef>
              <a:spcAft>
                <a:spcPts val="0"/>
              </a:spcAft>
              <a:buSzPts val="2800"/>
              <a:buFont typeface="Francois One"/>
              <a:buNone/>
              <a:defRPr>
                <a:latin typeface="Francois One"/>
                <a:ea typeface="Francois One"/>
                <a:cs typeface="Francois One"/>
                <a:sym typeface="Francois One"/>
              </a:defRPr>
            </a:lvl8pPr>
            <a:lvl9pPr lvl="8" rtl="0">
              <a:spcBef>
                <a:spcPts val="0"/>
              </a:spcBef>
              <a:spcAft>
                <a:spcPts val="0"/>
              </a:spcAft>
              <a:buSzPts val="2800"/>
              <a:buFont typeface="Francois One"/>
              <a:buNone/>
              <a:defRPr>
                <a:latin typeface="Francois One"/>
                <a:ea typeface="Francois One"/>
                <a:cs typeface="Francois One"/>
                <a:sym typeface="Francois One"/>
              </a:defRPr>
            </a:lvl9pPr>
          </a:lstStyle>
          <a:p/>
        </p:txBody>
      </p:sp>
      <p:sp>
        <p:nvSpPr>
          <p:cNvPr id="691" name="Google Shape;691;p45"/>
          <p:cNvSpPr txBox="1"/>
          <p:nvPr>
            <p:ph idx="1" type="subTitle"/>
          </p:nvPr>
        </p:nvSpPr>
        <p:spPr>
          <a:xfrm>
            <a:off x="1335750" y="1936850"/>
            <a:ext cx="3858900" cy="10644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2100"/>
              <a:buNone/>
              <a:defRPr sz="1600"/>
            </a:lvl1pPr>
            <a:lvl2pPr lvl="1" rtl="0">
              <a:lnSpc>
                <a:spcPct val="100000"/>
              </a:lnSpc>
              <a:spcBef>
                <a:spcPts val="0"/>
              </a:spcBef>
              <a:spcAft>
                <a:spcPts val="0"/>
              </a:spcAft>
              <a:buSzPts val="2100"/>
              <a:buFont typeface="Roboto"/>
              <a:buNone/>
              <a:defRPr b="1" sz="2100">
                <a:latin typeface="Roboto"/>
                <a:ea typeface="Roboto"/>
                <a:cs typeface="Roboto"/>
                <a:sym typeface="Roboto"/>
              </a:defRPr>
            </a:lvl2pPr>
            <a:lvl3pPr lvl="2" rtl="0">
              <a:lnSpc>
                <a:spcPct val="100000"/>
              </a:lnSpc>
              <a:spcBef>
                <a:spcPts val="0"/>
              </a:spcBef>
              <a:spcAft>
                <a:spcPts val="0"/>
              </a:spcAft>
              <a:buSzPts val="2100"/>
              <a:buFont typeface="Roboto"/>
              <a:buNone/>
              <a:defRPr b="1" sz="2100">
                <a:latin typeface="Roboto"/>
                <a:ea typeface="Roboto"/>
                <a:cs typeface="Roboto"/>
                <a:sym typeface="Roboto"/>
              </a:defRPr>
            </a:lvl3pPr>
            <a:lvl4pPr lvl="3" rtl="0">
              <a:lnSpc>
                <a:spcPct val="100000"/>
              </a:lnSpc>
              <a:spcBef>
                <a:spcPts val="0"/>
              </a:spcBef>
              <a:spcAft>
                <a:spcPts val="0"/>
              </a:spcAft>
              <a:buSzPts val="2100"/>
              <a:buFont typeface="Roboto"/>
              <a:buNone/>
              <a:defRPr b="1" sz="2100">
                <a:latin typeface="Roboto"/>
                <a:ea typeface="Roboto"/>
                <a:cs typeface="Roboto"/>
                <a:sym typeface="Roboto"/>
              </a:defRPr>
            </a:lvl4pPr>
            <a:lvl5pPr lvl="4" rtl="0">
              <a:lnSpc>
                <a:spcPct val="100000"/>
              </a:lnSpc>
              <a:spcBef>
                <a:spcPts val="0"/>
              </a:spcBef>
              <a:spcAft>
                <a:spcPts val="0"/>
              </a:spcAft>
              <a:buSzPts val="2100"/>
              <a:buFont typeface="Roboto"/>
              <a:buNone/>
              <a:defRPr b="1" sz="2100">
                <a:latin typeface="Roboto"/>
                <a:ea typeface="Roboto"/>
                <a:cs typeface="Roboto"/>
                <a:sym typeface="Roboto"/>
              </a:defRPr>
            </a:lvl5pPr>
            <a:lvl6pPr lvl="5" rtl="0">
              <a:lnSpc>
                <a:spcPct val="100000"/>
              </a:lnSpc>
              <a:spcBef>
                <a:spcPts val="0"/>
              </a:spcBef>
              <a:spcAft>
                <a:spcPts val="0"/>
              </a:spcAft>
              <a:buSzPts val="2100"/>
              <a:buFont typeface="Roboto"/>
              <a:buNone/>
              <a:defRPr b="1" sz="2100">
                <a:latin typeface="Roboto"/>
                <a:ea typeface="Roboto"/>
                <a:cs typeface="Roboto"/>
                <a:sym typeface="Roboto"/>
              </a:defRPr>
            </a:lvl6pPr>
            <a:lvl7pPr lvl="6" rtl="0">
              <a:lnSpc>
                <a:spcPct val="100000"/>
              </a:lnSpc>
              <a:spcBef>
                <a:spcPts val="0"/>
              </a:spcBef>
              <a:spcAft>
                <a:spcPts val="0"/>
              </a:spcAft>
              <a:buSzPts val="2100"/>
              <a:buFont typeface="Roboto"/>
              <a:buNone/>
              <a:defRPr b="1" sz="2100">
                <a:latin typeface="Roboto"/>
                <a:ea typeface="Roboto"/>
                <a:cs typeface="Roboto"/>
                <a:sym typeface="Roboto"/>
              </a:defRPr>
            </a:lvl7pPr>
            <a:lvl8pPr lvl="7" rtl="0">
              <a:lnSpc>
                <a:spcPct val="100000"/>
              </a:lnSpc>
              <a:spcBef>
                <a:spcPts val="0"/>
              </a:spcBef>
              <a:spcAft>
                <a:spcPts val="0"/>
              </a:spcAft>
              <a:buSzPts val="2100"/>
              <a:buFont typeface="Roboto"/>
              <a:buNone/>
              <a:defRPr b="1" sz="2100">
                <a:latin typeface="Roboto"/>
                <a:ea typeface="Roboto"/>
                <a:cs typeface="Roboto"/>
                <a:sym typeface="Roboto"/>
              </a:defRPr>
            </a:lvl8pPr>
            <a:lvl9pPr lvl="8" rtl="0">
              <a:lnSpc>
                <a:spcPct val="100000"/>
              </a:lnSpc>
              <a:spcBef>
                <a:spcPts val="0"/>
              </a:spcBef>
              <a:spcAft>
                <a:spcPts val="0"/>
              </a:spcAft>
              <a:buSzPts val="2100"/>
              <a:buFont typeface="Roboto"/>
              <a:buNone/>
              <a:defRPr b="1" sz="2100">
                <a:latin typeface="Roboto"/>
                <a:ea typeface="Roboto"/>
                <a:cs typeface="Roboto"/>
                <a:sym typeface="Roboto"/>
              </a:defRPr>
            </a:lvl9pPr>
          </a:lstStyle>
          <a:p/>
        </p:txBody>
      </p:sp>
      <p:sp>
        <p:nvSpPr>
          <p:cNvPr id="692" name="Google Shape;692;p45"/>
          <p:cNvSpPr txBox="1"/>
          <p:nvPr/>
        </p:nvSpPr>
        <p:spPr>
          <a:xfrm>
            <a:off x="1329675" y="3616775"/>
            <a:ext cx="3955500" cy="62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300"/>
              <a:buFont typeface="Archivo Narrow"/>
              <a:buNone/>
            </a:pPr>
            <a:r>
              <a:rPr lang="en" sz="1000">
                <a:solidFill>
                  <a:schemeClr val="dk1"/>
                </a:solidFill>
                <a:latin typeface="Barlow"/>
                <a:ea typeface="Barlow"/>
                <a:cs typeface="Barlow"/>
                <a:sym typeface="Barlow"/>
              </a:rPr>
              <a:t>CREDITS: This presentation template was created by </a:t>
            </a:r>
            <a:r>
              <a:rPr b="1" lang="en" sz="1000">
                <a:solidFill>
                  <a:schemeClr val="dk1"/>
                </a:solidFill>
                <a:uFill>
                  <a:noFill/>
                </a:uFill>
                <a:latin typeface="Barlow"/>
                <a:ea typeface="Barlow"/>
                <a:cs typeface="Barlow"/>
                <a:sym typeface="Barlow"/>
                <a:hlinkClick r:id="rId2">
                  <a:extLst>
                    <a:ext uri="{A12FA001-AC4F-418D-AE19-62706E023703}">
                      <ahyp:hlinkClr val="tx"/>
                    </a:ext>
                  </a:extLst>
                </a:hlinkClick>
              </a:rPr>
              <a:t>Slidesgo</a:t>
            </a:r>
            <a:r>
              <a:rPr lang="en" sz="1000">
                <a:solidFill>
                  <a:schemeClr val="dk1"/>
                </a:solidFill>
                <a:latin typeface="Barlow"/>
                <a:ea typeface="Barlow"/>
                <a:cs typeface="Barlow"/>
                <a:sym typeface="Barlow"/>
              </a:rPr>
              <a:t>, including icons by </a:t>
            </a:r>
            <a:r>
              <a:rPr b="1" lang="en" sz="1000">
                <a:solidFill>
                  <a:schemeClr val="dk1"/>
                </a:solidFill>
                <a:uFill>
                  <a:noFill/>
                </a:uFill>
                <a:latin typeface="Barlow"/>
                <a:ea typeface="Barlow"/>
                <a:cs typeface="Barlow"/>
                <a:sym typeface="Barlow"/>
                <a:hlinkClick r:id="rId3">
                  <a:extLst>
                    <a:ext uri="{A12FA001-AC4F-418D-AE19-62706E023703}">
                      <ahyp:hlinkClr val="tx"/>
                    </a:ext>
                  </a:extLst>
                </a:hlinkClick>
              </a:rPr>
              <a:t>Flaticon</a:t>
            </a:r>
            <a:r>
              <a:rPr lang="en" sz="1000">
                <a:solidFill>
                  <a:schemeClr val="dk1"/>
                </a:solidFill>
                <a:latin typeface="Barlow"/>
                <a:ea typeface="Barlow"/>
                <a:cs typeface="Barlow"/>
                <a:sym typeface="Barlow"/>
              </a:rPr>
              <a:t>, and infographics &amp; images by </a:t>
            </a:r>
            <a:r>
              <a:rPr b="1" lang="en" sz="1000">
                <a:solidFill>
                  <a:schemeClr val="dk1"/>
                </a:solidFill>
                <a:uFill>
                  <a:noFill/>
                </a:uFill>
                <a:latin typeface="Barlow"/>
                <a:ea typeface="Barlow"/>
                <a:cs typeface="Barlow"/>
                <a:sym typeface="Barlow"/>
                <a:hlinkClick r:id="rId4">
                  <a:extLst>
                    <a:ext uri="{A12FA001-AC4F-418D-AE19-62706E023703}">
                      <ahyp:hlinkClr val="tx"/>
                    </a:ext>
                  </a:extLst>
                </a:hlinkClick>
              </a:rPr>
              <a:t>Freepik</a:t>
            </a:r>
            <a:r>
              <a:rPr b="1" lang="en" sz="1000">
                <a:solidFill>
                  <a:schemeClr val="dk1"/>
                </a:solidFill>
                <a:latin typeface="Barlow"/>
                <a:ea typeface="Barlow"/>
                <a:cs typeface="Barlow"/>
                <a:sym typeface="Barlow"/>
              </a:rPr>
              <a:t> </a:t>
            </a:r>
            <a:endParaRPr b="1" sz="1000">
              <a:solidFill>
                <a:schemeClr val="dk1"/>
              </a:solidFill>
              <a:latin typeface="Barlow"/>
              <a:ea typeface="Barlow"/>
              <a:cs typeface="Barlow"/>
              <a:sym typeface="Barlow"/>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6">
    <p:spTree>
      <p:nvGrpSpPr>
        <p:cNvPr id="693" name="Shape 693"/>
        <p:cNvGrpSpPr/>
        <p:nvPr/>
      </p:nvGrpSpPr>
      <p:grpSpPr>
        <a:xfrm>
          <a:off x="0" y="0"/>
          <a:ext cx="0" cy="0"/>
          <a:chOff x="0" y="0"/>
          <a:chExt cx="0" cy="0"/>
        </a:xfrm>
      </p:grpSpPr>
      <p:sp>
        <p:nvSpPr>
          <p:cNvPr id="694" name="Google Shape;694;p46"/>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6"/>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46"/>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6"/>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6"/>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99" name="Google Shape;699;p46"/>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grpSp>
        <p:nvGrpSpPr>
          <p:cNvPr id="700" name="Google Shape;700;p46"/>
          <p:cNvGrpSpPr/>
          <p:nvPr/>
        </p:nvGrpSpPr>
        <p:grpSpPr>
          <a:xfrm>
            <a:off x="2266313" y="1309225"/>
            <a:ext cx="4611375" cy="2991425"/>
            <a:chOff x="3511350" y="1309225"/>
            <a:chExt cx="4611375" cy="2991425"/>
          </a:xfrm>
        </p:grpSpPr>
        <p:sp>
          <p:nvSpPr>
            <p:cNvPr id="701" name="Google Shape;701;p46"/>
            <p:cNvSpPr/>
            <p:nvPr/>
          </p:nvSpPr>
          <p:spPr>
            <a:xfrm>
              <a:off x="3511350" y="1467450"/>
              <a:ext cx="4473300" cy="2833200"/>
            </a:xfrm>
            <a:prstGeom prst="roundRect">
              <a:avLst>
                <a:gd fmla="val 5291"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46"/>
            <p:cNvSpPr/>
            <p:nvPr/>
          </p:nvSpPr>
          <p:spPr>
            <a:xfrm>
              <a:off x="3649425" y="1309225"/>
              <a:ext cx="4473300" cy="28332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6"/>
            <p:cNvSpPr/>
            <p:nvPr/>
          </p:nvSpPr>
          <p:spPr>
            <a:xfrm>
              <a:off x="3871562" y="141250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46"/>
            <p:cNvSpPr/>
            <p:nvPr/>
          </p:nvSpPr>
          <p:spPr>
            <a:xfrm>
              <a:off x="4100745" y="141250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6"/>
            <p:cNvSpPr/>
            <p:nvPr/>
          </p:nvSpPr>
          <p:spPr>
            <a:xfrm>
              <a:off x="4330006" y="141250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6" name="Google Shape;706;p46"/>
            <p:cNvCxnSpPr/>
            <p:nvPr/>
          </p:nvCxnSpPr>
          <p:spPr>
            <a:xfrm>
              <a:off x="3649425" y="1869125"/>
              <a:ext cx="4461600" cy="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6_1">
    <p:spTree>
      <p:nvGrpSpPr>
        <p:cNvPr id="707" name="Shape 707"/>
        <p:cNvGrpSpPr/>
        <p:nvPr/>
      </p:nvGrpSpPr>
      <p:grpSpPr>
        <a:xfrm>
          <a:off x="0" y="0"/>
          <a:ext cx="0" cy="0"/>
          <a:chOff x="0" y="0"/>
          <a:chExt cx="0" cy="0"/>
        </a:xfrm>
      </p:grpSpPr>
      <p:sp>
        <p:nvSpPr>
          <p:cNvPr id="708" name="Google Shape;708;p47"/>
          <p:cNvSpPr/>
          <p:nvPr/>
        </p:nvSpPr>
        <p:spPr>
          <a:xfrm>
            <a:off x="559900" y="690775"/>
            <a:ext cx="7718400" cy="4070100"/>
          </a:xfrm>
          <a:prstGeom prst="roundRect">
            <a:avLst>
              <a:gd fmla="val 5291"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7"/>
          <p:cNvSpPr/>
          <p:nvPr/>
        </p:nvSpPr>
        <p:spPr>
          <a:xfrm>
            <a:off x="712300" y="538375"/>
            <a:ext cx="7718400" cy="40701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7"/>
          <p:cNvSpPr/>
          <p:nvPr/>
        </p:nvSpPr>
        <p:spPr>
          <a:xfrm>
            <a:off x="934437" y="641655"/>
            <a:ext cx="138723" cy="138800"/>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7"/>
          <p:cNvSpPr/>
          <p:nvPr/>
        </p:nvSpPr>
        <p:spPr>
          <a:xfrm>
            <a:off x="1163620" y="641655"/>
            <a:ext cx="138800" cy="138800"/>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47"/>
          <p:cNvSpPr/>
          <p:nvPr/>
        </p:nvSpPr>
        <p:spPr>
          <a:xfrm>
            <a:off x="1392881" y="641655"/>
            <a:ext cx="138723" cy="138800"/>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3" name="Google Shape;713;p47"/>
          <p:cNvCxnSpPr/>
          <p:nvPr/>
        </p:nvCxnSpPr>
        <p:spPr>
          <a:xfrm>
            <a:off x="712300" y="1098275"/>
            <a:ext cx="7719300" cy="0"/>
          </a:xfrm>
          <a:prstGeom prst="straightConnector1">
            <a:avLst/>
          </a:prstGeom>
          <a:noFill/>
          <a:ln cap="flat" cmpd="sng" w="9525">
            <a:solidFill>
              <a:schemeClr val="dk2"/>
            </a:solidFill>
            <a:prstDash val="solid"/>
            <a:round/>
            <a:headEnd len="med" w="med" type="none"/>
            <a:tailEnd len="med" w="med" type="none"/>
          </a:ln>
        </p:spPr>
      </p:cxnSp>
      <p:grpSp>
        <p:nvGrpSpPr>
          <p:cNvPr id="714" name="Google Shape;714;p47"/>
          <p:cNvGrpSpPr/>
          <p:nvPr/>
        </p:nvGrpSpPr>
        <p:grpSpPr>
          <a:xfrm>
            <a:off x="1034433" y="1473075"/>
            <a:ext cx="3379284" cy="2715856"/>
            <a:chOff x="4559175" y="731425"/>
            <a:chExt cx="3379284" cy="2715856"/>
          </a:xfrm>
        </p:grpSpPr>
        <p:sp>
          <p:nvSpPr>
            <p:cNvPr id="715" name="Google Shape;715;p47"/>
            <p:cNvSpPr/>
            <p:nvPr/>
          </p:nvSpPr>
          <p:spPr>
            <a:xfrm>
              <a:off x="4559175" y="875081"/>
              <a:ext cx="3278100" cy="2572200"/>
            </a:xfrm>
            <a:prstGeom prst="roundRect">
              <a:avLst>
                <a:gd fmla="val 5291"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7"/>
            <p:cNvSpPr/>
            <p:nvPr/>
          </p:nvSpPr>
          <p:spPr>
            <a:xfrm>
              <a:off x="4660359" y="731425"/>
              <a:ext cx="3278100" cy="25722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7"/>
            <p:cNvSpPr/>
            <p:nvPr/>
          </p:nvSpPr>
          <p:spPr>
            <a:xfrm>
              <a:off x="4843948" y="889276"/>
              <a:ext cx="109672" cy="109733"/>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7"/>
            <p:cNvSpPr/>
            <p:nvPr/>
          </p:nvSpPr>
          <p:spPr>
            <a:xfrm>
              <a:off x="5025134" y="889276"/>
              <a:ext cx="109733" cy="109733"/>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7"/>
            <p:cNvSpPr/>
            <p:nvPr/>
          </p:nvSpPr>
          <p:spPr>
            <a:xfrm>
              <a:off x="5206381" y="889276"/>
              <a:ext cx="109672" cy="109733"/>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0" name="Google Shape;720;p47"/>
            <p:cNvCxnSpPr/>
            <p:nvPr/>
          </p:nvCxnSpPr>
          <p:spPr>
            <a:xfrm>
              <a:off x="4660359" y="1239771"/>
              <a:ext cx="3269400" cy="0"/>
            </a:xfrm>
            <a:prstGeom prst="straightConnector1">
              <a:avLst/>
            </a:prstGeom>
            <a:noFill/>
            <a:ln cap="flat" cmpd="sng" w="9525">
              <a:solidFill>
                <a:schemeClr val="dk2"/>
              </a:solidFill>
              <a:prstDash val="solid"/>
              <a:round/>
              <a:headEnd len="med" w="med" type="none"/>
              <a:tailEnd len="med" w="med" type="none"/>
            </a:ln>
          </p:spPr>
        </p:cxnSp>
      </p:grpSp>
      <p:grpSp>
        <p:nvGrpSpPr>
          <p:cNvPr id="721" name="Google Shape;721;p47"/>
          <p:cNvGrpSpPr/>
          <p:nvPr/>
        </p:nvGrpSpPr>
        <p:grpSpPr>
          <a:xfrm>
            <a:off x="4730283" y="1473075"/>
            <a:ext cx="3379284" cy="2715856"/>
            <a:chOff x="4559175" y="731425"/>
            <a:chExt cx="3379284" cy="2715856"/>
          </a:xfrm>
        </p:grpSpPr>
        <p:sp>
          <p:nvSpPr>
            <p:cNvPr id="722" name="Google Shape;722;p47"/>
            <p:cNvSpPr/>
            <p:nvPr/>
          </p:nvSpPr>
          <p:spPr>
            <a:xfrm>
              <a:off x="4559175" y="875081"/>
              <a:ext cx="3278100" cy="2572200"/>
            </a:xfrm>
            <a:prstGeom prst="roundRect">
              <a:avLst>
                <a:gd fmla="val 5291"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47"/>
            <p:cNvSpPr/>
            <p:nvPr/>
          </p:nvSpPr>
          <p:spPr>
            <a:xfrm>
              <a:off x="4660359" y="731425"/>
              <a:ext cx="3278100" cy="2572200"/>
            </a:xfrm>
            <a:prstGeom prst="roundRect">
              <a:avLst>
                <a:gd fmla="val 5291"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7"/>
            <p:cNvSpPr/>
            <p:nvPr/>
          </p:nvSpPr>
          <p:spPr>
            <a:xfrm>
              <a:off x="4843948" y="889276"/>
              <a:ext cx="109672" cy="109733"/>
            </a:xfrm>
            <a:custGeom>
              <a:rect b="b" l="l" r="r" t="t"/>
              <a:pathLst>
                <a:path extrusionOk="0" h="1806" w="1805">
                  <a:moveTo>
                    <a:pt x="903" y="1"/>
                  </a:moveTo>
                  <a:cubicBezTo>
                    <a:pt x="401" y="1"/>
                    <a:pt x="0" y="402"/>
                    <a:pt x="0" y="903"/>
                  </a:cubicBezTo>
                  <a:cubicBezTo>
                    <a:pt x="0" y="1404"/>
                    <a:pt x="401" y="1805"/>
                    <a:pt x="903" y="1805"/>
                  </a:cubicBezTo>
                  <a:cubicBezTo>
                    <a:pt x="1404" y="1805"/>
                    <a:pt x="1805" y="1404"/>
                    <a:pt x="1805" y="903"/>
                  </a:cubicBezTo>
                  <a:cubicBezTo>
                    <a:pt x="1805" y="402"/>
                    <a:pt x="1404" y="1"/>
                    <a:pt x="9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47"/>
            <p:cNvSpPr/>
            <p:nvPr/>
          </p:nvSpPr>
          <p:spPr>
            <a:xfrm>
              <a:off x="5025134" y="889276"/>
              <a:ext cx="109733" cy="109733"/>
            </a:xfrm>
            <a:custGeom>
              <a:rect b="b" l="l" r="r" t="t"/>
              <a:pathLst>
                <a:path extrusionOk="0" h="1806" w="1806">
                  <a:moveTo>
                    <a:pt x="903" y="1"/>
                  </a:moveTo>
                  <a:cubicBezTo>
                    <a:pt x="402" y="1"/>
                    <a:pt x="1" y="402"/>
                    <a:pt x="1" y="903"/>
                  </a:cubicBezTo>
                  <a:cubicBezTo>
                    <a:pt x="1" y="1404"/>
                    <a:pt x="402" y="1805"/>
                    <a:pt x="903" y="1805"/>
                  </a:cubicBezTo>
                  <a:cubicBezTo>
                    <a:pt x="1404" y="1805"/>
                    <a:pt x="1805" y="1404"/>
                    <a:pt x="1805" y="903"/>
                  </a:cubicBezTo>
                  <a:cubicBezTo>
                    <a:pt x="1805" y="402"/>
                    <a:pt x="1404" y="1"/>
                    <a:pt x="9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47"/>
            <p:cNvSpPr/>
            <p:nvPr/>
          </p:nvSpPr>
          <p:spPr>
            <a:xfrm>
              <a:off x="5206381" y="889276"/>
              <a:ext cx="109672" cy="109733"/>
            </a:xfrm>
            <a:custGeom>
              <a:rect b="b" l="l" r="r" t="t"/>
              <a:pathLst>
                <a:path extrusionOk="0" fill="none" h="1806" w="1805">
                  <a:moveTo>
                    <a:pt x="1805" y="903"/>
                  </a:moveTo>
                  <a:cubicBezTo>
                    <a:pt x="1805" y="1404"/>
                    <a:pt x="1404" y="1805"/>
                    <a:pt x="902" y="1805"/>
                  </a:cubicBezTo>
                  <a:cubicBezTo>
                    <a:pt x="401" y="1805"/>
                    <a:pt x="0" y="1404"/>
                    <a:pt x="0" y="903"/>
                  </a:cubicBezTo>
                  <a:cubicBezTo>
                    <a:pt x="0" y="402"/>
                    <a:pt x="401" y="1"/>
                    <a:pt x="902" y="1"/>
                  </a:cubicBezTo>
                  <a:cubicBezTo>
                    <a:pt x="1404" y="1"/>
                    <a:pt x="1805" y="402"/>
                    <a:pt x="1805" y="903"/>
                  </a:cubicBezTo>
                  <a:close/>
                </a:path>
              </a:pathLst>
            </a:custGeom>
            <a:noFill/>
            <a:ln cap="flat" cmpd="sng" w="95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7" name="Google Shape;727;p47"/>
            <p:cNvCxnSpPr/>
            <p:nvPr/>
          </p:nvCxnSpPr>
          <p:spPr>
            <a:xfrm>
              <a:off x="4660359" y="1239771"/>
              <a:ext cx="3269400" cy="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theme" Target="../theme/theme2.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3225" y="445025"/>
            <a:ext cx="7717500" cy="572700"/>
          </a:xfrm>
          <a:prstGeom prst="rect">
            <a:avLst/>
          </a:prstGeom>
          <a:noFill/>
          <a:ln>
            <a:noFill/>
          </a:ln>
        </p:spPr>
        <p:txBody>
          <a:bodyPr anchorCtr="0" anchor="b" bIns="0" lIns="0" spcFirstLastPara="1" rIns="0" wrap="square" tIns="0">
            <a:noAutofit/>
          </a:bodyPr>
          <a:lstStyle>
            <a:lvl1pPr lvl="0" rtl="0">
              <a:spcBef>
                <a:spcPts val="0"/>
              </a:spcBef>
              <a:spcAft>
                <a:spcPts val="0"/>
              </a:spcAft>
              <a:buClr>
                <a:schemeClr val="accent3"/>
              </a:buClr>
              <a:buSzPts val="2800"/>
              <a:buFont typeface="Questrial"/>
              <a:buNone/>
              <a:defRPr b="1" sz="2800">
                <a:solidFill>
                  <a:schemeClr val="accent3"/>
                </a:solidFill>
                <a:latin typeface="Questrial"/>
                <a:ea typeface="Questrial"/>
                <a:cs typeface="Questrial"/>
                <a:sym typeface="Questrial"/>
              </a:defRPr>
            </a:lvl1pPr>
            <a:lvl2pPr lvl="1"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2pPr>
            <a:lvl3pPr lvl="2"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3pPr>
            <a:lvl4pPr lvl="3"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4pPr>
            <a:lvl5pPr lvl="4"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5pPr>
            <a:lvl6pPr lvl="5"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6pPr>
            <a:lvl7pPr lvl="6"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7pPr>
            <a:lvl8pPr lvl="7"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8pPr>
            <a:lvl9pPr lvl="8" rtl="0">
              <a:spcBef>
                <a:spcPts val="0"/>
              </a:spcBef>
              <a:spcAft>
                <a:spcPts val="0"/>
              </a:spcAft>
              <a:buClr>
                <a:schemeClr val="accent3"/>
              </a:buClr>
              <a:buSzPts val="2800"/>
              <a:buFont typeface="Rajdhani"/>
              <a:buNone/>
              <a:defRPr b="1" sz="2800">
                <a:solidFill>
                  <a:schemeClr val="accent3"/>
                </a:solidFill>
                <a:latin typeface="Rajdhani"/>
                <a:ea typeface="Rajdhani"/>
                <a:cs typeface="Rajdhani"/>
                <a:sym typeface="Rajdhani"/>
              </a:defRPr>
            </a:lvl9pPr>
          </a:lstStyle>
          <a:p/>
        </p:txBody>
      </p:sp>
      <p:sp>
        <p:nvSpPr>
          <p:cNvPr id="52" name="Google Shape;52;p13"/>
          <p:cNvSpPr txBox="1"/>
          <p:nvPr>
            <p:ph idx="1" type="body"/>
          </p:nvPr>
        </p:nvSpPr>
        <p:spPr>
          <a:xfrm>
            <a:off x="713225" y="1152475"/>
            <a:ext cx="7717500" cy="3416400"/>
          </a:xfrm>
          <a:prstGeom prst="rect">
            <a:avLst/>
          </a:prstGeom>
          <a:noFill/>
          <a:ln>
            <a:noFill/>
          </a:ln>
        </p:spPr>
        <p:txBody>
          <a:bodyPr anchorCtr="0" anchor="t" bIns="0" lIns="0" spcFirstLastPara="1" rIns="0" wrap="square" tIns="0">
            <a:noAutofit/>
          </a:bodyPr>
          <a:lstStyle>
            <a:lvl1pPr indent="-342900" lvl="0" marL="457200" rtl="0">
              <a:lnSpc>
                <a:spcPct val="100000"/>
              </a:lnSpc>
              <a:spcBef>
                <a:spcPts val="0"/>
              </a:spcBef>
              <a:spcAft>
                <a:spcPts val="0"/>
              </a:spcAft>
              <a:buClr>
                <a:schemeClr val="dk1"/>
              </a:buClr>
              <a:buSzPts val="1800"/>
              <a:buFont typeface="Barlow"/>
              <a:buChar char="●"/>
              <a:defRPr sz="1800">
                <a:solidFill>
                  <a:schemeClr val="dk1"/>
                </a:solidFill>
                <a:latin typeface="Barlow"/>
                <a:ea typeface="Barlow"/>
                <a:cs typeface="Barlow"/>
                <a:sym typeface="Barlow"/>
              </a:defRPr>
            </a:lvl1pPr>
            <a:lvl2pPr indent="-317500" lvl="1" marL="9144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2pPr>
            <a:lvl3pPr indent="-317500" lvl="2" marL="13716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3pPr>
            <a:lvl4pPr indent="-317500" lvl="3" marL="18288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4pPr>
            <a:lvl5pPr indent="-317500" lvl="4" marL="22860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5pPr>
            <a:lvl6pPr indent="-317500" lvl="5" marL="27432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6pPr>
            <a:lvl7pPr indent="-317500" lvl="6" marL="32004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7pPr>
            <a:lvl8pPr indent="-317500" lvl="7" marL="36576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8pPr>
            <a:lvl9pPr indent="-317500" lvl="8" marL="4114800" rtl="0">
              <a:lnSpc>
                <a:spcPct val="115000"/>
              </a:lnSpc>
              <a:spcBef>
                <a:spcPts val="0"/>
              </a:spcBef>
              <a:spcAft>
                <a:spcPts val="0"/>
              </a:spcAft>
              <a:buClr>
                <a:schemeClr val="dk1"/>
              </a:buClr>
              <a:buSzPts val="1400"/>
              <a:buFont typeface="Barlow"/>
              <a:buChar char="■"/>
              <a:defRPr>
                <a:solidFill>
                  <a:schemeClr val="dk1"/>
                </a:solidFill>
                <a:latin typeface="Barlow"/>
                <a:ea typeface="Barlow"/>
                <a:cs typeface="Barlow"/>
                <a:sym typeface="Barlow"/>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36.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26.png"/><Relationship Id="rId5" Type="http://schemas.openxmlformats.org/officeDocument/2006/relationships/image" Target="../media/image19.png"/><Relationship Id="rId6"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18.png"/><Relationship Id="rId4" Type="http://schemas.openxmlformats.org/officeDocument/2006/relationships/image" Target="../media/image25.png"/><Relationship Id="rId5"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21.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21.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1.xml"/><Relationship Id="rId3"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28.png"/><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28.png"/><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28.pn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16.png"/><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image" Target="../media/image32.png"/><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 Id="rId3" Type="http://schemas.openxmlformats.org/officeDocument/2006/relationships/image" Target="../media/image3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 Id="rId3" Type="http://schemas.openxmlformats.org/officeDocument/2006/relationships/image" Target="../media/image2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5.xml"/><Relationship Id="rId3" Type="http://schemas.openxmlformats.org/officeDocument/2006/relationships/image" Target="../media/image3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6.xml"/><Relationship Id="rId3" Type="http://schemas.openxmlformats.org/officeDocument/2006/relationships/image" Target="../media/image3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1" name="Shape 731"/>
        <p:cNvGrpSpPr/>
        <p:nvPr/>
      </p:nvGrpSpPr>
      <p:grpSpPr>
        <a:xfrm>
          <a:off x="0" y="0"/>
          <a:ext cx="0" cy="0"/>
          <a:chOff x="0" y="0"/>
          <a:chExt cx="0" cy="0"/>
        </a:xfrm>
      </p:grpSpPr>
      <p:sp>
        <p:nvSpPr>
          <p:cNvPr id="732" name="Google Shape;732;p48"/>
          <p:cNvSpPr/>
          <p:nvPr/>
        </p:nvSpPr>
        <p:spPr>
          <a:xfrm>
            <a:off x="-103248" y="3714174"/>
            <a:ext cx="136651" cy="138188"/>
          </a:xfrm>
          <a:custGeom>
            <a:rect b="b" l="l" r="r" t="t"/>
            <a:pathLst>
              <a:path extrusionOk="0" fill="none" h="989" w="978">
                <a:moveTo>
                  <a:pt x="977" y="488"/>
                </a:moveTo>
                <a:cubicBezTo>
                  <a:pt x="977" y="762"/>
                  <a:pt x="763" y="988"/>
                  <a:pt x="489" y="988"/>
                </a:cubicBezTo>
                <a:cubicBezTo>
                  <a:pt x="215" y="988"/>
                  <a:pt x="1" y="762"/>
                  <a:pt x="1" y="488"/>
                </a:cubicBezTo>
                <a:cubicBezTo>
                  <a:pt x="1" y="226"/>
                  <a:pt x="215" y="0"/>
                  <a:pt x="489" y="0"/>
                </a:cubicBezTo>
                <a:cubicBezTo>
                  <a:pt x="763" y="0"/>
                  <a:pt x="977" y="226"/>
                  <a:pt x="977" y="488"/>
                </a:cubicBezTo>
                <a:close/>
              </a:path>
            </a:pathLst>
          </a:custGeom>
          <a:noFill/>
          <a:ln cap="flat" cmpd="sng" w="1775">
            <a:solidFill>
              <a:srgbClr val="E3B4B4"/>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8"/>
          <p:cNvSpPr/>
          <p:nvPr/>
        </p:nvSpPr>
        <p:spPr>
          <a:xfrm flipH="1">
            <a:off x="7886594" y="2446529"/>
            <a:ext cx="362689" cy="348502"/>
          </a:xfrm>
          <a:custGeom>
            <a:rect b="b" l="l" r="r" t="t"/>
            <a:pathLst>
              <a:path extrusionOk="0" fill="none" h="6166" w="6417">
                <a:moveTo>
                  <a:pt x="5915" y="0"/>
                </a:moveTo>
                <a:lnTo>
                  <a:pt x="501" y="0"/>
                </a:lnTo>
                <a:cubicBezTo>
                  <a:pt x="226" y="0"/>
                  <a:pt x="0" y="251"/>
                  <a:pt x="0" y="527"/>
                </a:cubicBezTo>
                <a:lnTo>
                  <a:pt x="0" y="3559"/>
                </a:lnTo>
                <a:cubicBezTo>
                  <a:pt x="0" y="3860"/>
                  <a:pt x="226" y="4086"/>
                  <a:pt x="501" y="4086"/>
                </a:cubicBezTo>
                <a:lnTo>
                  <a:pt x="2707" y="4086"/>
                </a:lnTo>
                <a:lnTo>
                  <a:pt x="4562" y="6166"/>
                </a:lnTo>
                <a:lnTo>
                  <a:pt x="4562" y="4161"/>
                </a:lnTo>
                <a:lnTo>
                  <a:pt x="5940" y="4136"/>
                </a:lnTo>
                <a:cubicBezTo>
                  <a:pt x="6216" y="4136"/>
                  <a:pt x="6416" y="3885"/>
                  <a:pt x="6416" y="3609"/>
                </a:cubicBezTo>
                <a:lnTo>
                  <a:pt x="6416" y="527"/>
                </a:lnTo>
                <a:cubicBezTo>
                  <a:pt x="6416" y="251"/>
                  <a:pt x="6191" y="0"/>
                  <a:pt x="5915" y="0"/>
                </a:cubicBezTo>
                <a:close/>
              </a:path>
            </a:pathLst>
          </a:custGeom>
          <a:noFill/>
          <a:ln cap="flat" cmpd="sng" w="50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8"/>
          <p:cNvSpPr/>
          <p:nvPr/>
        </p:nvSpPr>
        <p:spPr>
          <a:xfrm>
            <a:off x="7877317" y="3125699"/>
            <a:ext cx="154469" cy="155882"/>
          </a:xfrm>
          <a:custGeom>
            <a:rect b="b" l="l" r="r" t="t"/>
            <a:pathLst>
              <a:path extrusionOk="0" fill="none" h="2758" w="2733">
                <a:moveTo>
                  <a:pt x="2732" y="1379"/>
                </a:moveTo>
                <a:cubicBezTo>
                  <a:pt x="2732" y="2156"/>
                  <a:pt x="2131" y="2758"/>
                  <a:pt x="1379" y="2758"/>
                </a:cubicBezTo>
                <a:cubicBezTo>
                  <a:pt x="627" y="2758"/>
                  <a:pt x="1" y="2156"/>
                  <a:pt x="1" y="1379"/>
                </a:cubicBezTo>
                <a:cubicBezTo>
                  <a:pt x="1" y="627"/>
                  <a:pt x="627" y="1"/>
                  <a:pt x="1379" y="1"/>
                </a:cubicBezTo>
                <a:cubicBezTo>
                  <a:pt x="2131" y="1"/>
                  <a:pt x="2732" y="627"/>
                  <a:pt x="2732" y="1379"/>
                </a:cubicBezTo>
                <a:close/>
              </a:path>
            </a:pathLst>
          </a:custGeom>
          <a:noFill/>
          <a:ln cap="flat" cmpd="sng" w="50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8"/>
          <p:cNvSpPr/>
          <p:nvPr/>
        </p:nvSpPr>
        <p:spPr>
          <a:xfrm>
            <a:off x="8031779" y="3329754"/>
            <a:ext cx="111966" cy="113379"/>
          </a:xfrm>
          <a:custGeom>
            <a:rect b="b" l="l" r="r" t="t"/>
            <a:pathLst>
              <a:path extrusionOk="0" fill="none" h="2006" w="1981">
                <a:moveTo>
                  <a:pt x="1981" y="1003"/>
                </a:moveTo>
                <a:cubicBezTo>
                  <a:pt x="1981" y="1555"/>
                  <a:pt x="1530" y="2006"/>
                  <a:pt x="978" y="2006"/>
                </a:cubicBezTo>
                <a:cubicBezTo>
                  <a:pt x="427" y="2006"/>
                  <a:pt x="1" y="1555"/>
                  <a:pt x="1" y="1003"/>
                </a:cubicBezTo>
                <a:cubicBezTo>
                  <a:pt x="1" y="452"/>
                  <a:pt x="427" y="1"/>
                  <a:pt x="978" y="1"/>
                </a:cubicBezTo>
                <a:cubicBezTo>
                  <a:pt x="1530" y="1"/>
                  <a:pt x="1981" y="452"/>
                  <a:pt x="1981" y="1003"/>
                </a:cubicBezTo>
                <a:close/>
              </a:path>
            </a:pathLst>
          </a:custGeom>
          <a:noFill/>
          <a:ln cap="flat" cmpd="sng" w="50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6" name="Google Shape;736;p48"/>
          <p:cNvGrpSpPr/>
          <p:nvPr/>
        </p:nvGrpSpPr>
        <p:grpSpPr>
          <a:xfrm>
            <a:off x="4052688" y="3990525"/>
            <a:ext cx="1044900" cy="271500"/>
            <a:chOff x="4052688" y="3685725"/>
            <a:chExt cx="1044900" cy="271500"/>
          </a:xfrm>
        </p:grpSpPr>
        <p:sp>
          <p:nvSpPr>
            <p:cNvPr id="737" name="Google Shape;737;p48"/>
            <p:cNvSpPr/>
            <p:nvPr/>
          </p:nvSpPr>
          <p:spPr>
            <a:xfrm>
              <a:off x="4052688" y="3685725"/>
              <a:ext cx="1044900" cy="271500"/>
            </a:xfrm>
            <a:prstGeom prst="roundRect">
              <a:avLst>
                <a:gd fmla="val 50000"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8" name="Google Shape;738;p48"/>
            <p:cNvGrpSpPr/>
            <p:nvPr/>
          </p:nvGrpSpPr>
          <p:grpSpPr>
            <a:xfrm>
              <a:off x="4250263" y="3758131"/>
              <a:ext cx="649750" cy="126600"/>
              <a:chOff x="7114850" y="4194031"/>
              <a:chExt cx="649750" cy="126600"/>
            </a:xfrm>
          </p:grpSpPr>
          <p:sp>
            <p:nvSpPr>
              <p:cNvPr id="739" name="Google Shape;739;p48"/>
              <p:cNvSpPr/>
              <p:nvPr/>
            </p:nvSpPr>
            <p:spPr>
              <a:xfrm>
                <a:off x="7114850" y="4194031"/>
                <a:ext cx="126600" cy="1266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8"/>
              <p:cNvSpPr/>
              <p:nvPr/>
            </p:nvSpPr>
            <p:spPr>
              <a:xfrm>
                <a:off x="7376425" y="4194031"/>
                <a:ext cx="126600" cy="1266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8"/>
              <p:cNvSpPr/>
              <p:nvPr/>
            </p:nvSpPr>
            <p:spPr>
              <a:xfrm>
                <a:off x="7638000" y="4194031"/>
                <a:ext cx="126600" cy="1266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42" name="Google Shape;742;p48"/>
          <p:cNvGrpSpPr/>
          <p:nvPr/>
        </p:nvGrpSpPr>
        <p:grpSpPr>
          <a:xfrm>
            <a:off x="5930149" y="1044631"/>
            <a:ext cx="1231383" cy="472043"/>
            <a:chOff x="9351116" y="893828"/>
            <a:chExt cx="787279" cy="301818"/>
          </a:xfrm>
        </p:grpSpPr>
        <p:grpSp>
          <p:nvGrpSpPr>
            <p:cNvPr id="743" name="Google Shape;743;p48"/>
            <p:cNvGrpSpPr/>
            <p:nvPr/>
          </p:nvGrpSpPr>
          <p:grpSpPr>
            <a:xfrm>
              <a:off x="9351116" y="893828"/>
              <a:ext cx="787279" cy="301818"/>
              <a:chOff x="6547050" y="1425918"/>
              <a:chExt cx="989541" cy="379359"/>
            </a:xfrm>
          </p:grpSpPr>
          <p:sp>
            <p:nvSpPr>
              <p:cNvPr id="744" name="Google Shape;744;p48"/>
              <p:cNvSpPr/>
              <p:nvPr/>
            </p:nvSpPr>
            <p:spPr>
              <a:xfrm>
                <a:off x="6547050" y="1425918"/>
                <a:ext cx="989541" cy="270357"/>
              </a:xfrm>
              <a:custGeom>
                <a:rect b="b" l="l" r="r" t="t"/>
                <a:pathLst>
                  <a:path extrusionOk="0" h="2954" w="10812">
                    <a:moveTo>
                      <a:pt x="346" y="1"/>
                    </a:moveTo>
                    <a:cubicBezTo>
                      <a:pt x="143" y="1"/>
                      <a:pt x="0" y="156"/>
                      <a:pt x="0" y="346"/>
                    </a:cubicBezTo>
                    <a:lnTo>
                      <a:pt x="0" y="2608"/>
                    </a:lnTo>
                    <a:cubicBezTo>
                      <a:pt x="0" y="2799"/>
                      <a:pt x="143" y="2954"/>
                      <a:pt x="346" y="2954"/>
                    </a:cubicBezTo>
                    <a:lnTo>
                      <a:pt x="10466" y="2954"/>
                    </a:lnTo>
                    <a:cubicBezTo>
                      <a:pt x="10644" y="2954"/>
                      <a:pt x="10811" y="2799"/>
                      <a:pt x="10811" y="2608"/>
                    </a:cubicBezTo>
                    <a:lnTo>
                      <a:pt x="10811" y="346"/>
                    </a:lnTo>
                    <a:cubicBezTo>
                      <a:pt x="10811" y="156"/>
                      <a:pt x="10656" y="1"/>
                      <a:pt x="104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8"/>
              <p:cNvSpPr/>
              <p:nvPr/>
            </p:nvSpPr>
            <p:spPr>
              <a:xfrm>
                <a:off x="7277119" y="1660214"/>
                <a:ext cx="153758" cy="145063"/>
              </a:xfrm>
              <a:custGeom>
                <a:rect b="b" l="l" r="r" t="t"/>
                <a:pathLst>
                  <a:path extrusionOk="0" h="1585" w="1680">
                    <a:moveTo>
                      <a:pt x="0" y="1"/>
                    </a:moveTo>
                    <a:lnTo>
                      <a:pt x="1679" y="1584"/>
                    </a:lnTo>
                    <a:lnTo>
                      <a:pt x="167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6" name="Google Shape;746;p48"/>
            <p:cNvSpPr/>
            <p:nvPr/>
          </p:nvSpPr>
          <p:spPr>
            <a:xfrm>
              <a:off x="9619002" y="964094"/>
              <a:ext cx="411842" cy="73"/>
            </a:xfrm>
            <a:custGeom>
              <a:rect b="b" l="l" r="r" t="t"/>
              <a:pathLst>
                <a:path extrusionOk="0" fill="none" h="1" w="5656">
                  <a:moveTo>
                    <a:pt x="0" y="0"/>
                  </a:moveTo>
                  <a:lnTo>
                    <a:pt x="5656" y="0"/>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48"/>
            <p:cNvSpPr/>
            <p:nvPr/>
          </p:nvSpPr>
          <p:spPr>
            <a:xfrm>
              <a:off x="9619002" y="1029118"/>
              <a:ext cx="227183" cy="73"/>
            </a:xfrm>
            <a:custGeom>
              <a:rect b="b" l="l" r="r" t="t"/>
              <a:pathLst>
                <a:path extrusionOk="0" fill="none" h="1" w="3120">
                  <a:moveTo>
                    <a:pt x="0" y="0"/>
                  </a:moveTo>
                  <a:lnTo>
                    <a:pt x="3120" y="0"/>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8" name="Google Shape;748;p48"/>
            <p:cNvGrpSpPr/>
            <p:nvPr/>
          </p:nvGrpSpPr>
          <p:grpSpPr>
            <a:xfrm>
              <a:off x="9453421" y="937226"/>
              <a:ext cx="86723" cy="120582"/>
              <a:chOff x="6675638" y="1480465"/>
              <a:chExt cx="109003" cy="151561"/>
            </a:xfrm>
          </p:grpSpPr>
          <p:sp>
            <p:nvSpPr>
              <p:cNvPr id="749" name="Google Shape;749;p48"/>
              <p:cNvSpPr/>
              <p:nvPr/>
            </p:nvSpPr>
            <p:spPr>
              <a:xfrm>
                <a:off x="6675638" y="1538215"/>
                <a:ext cx="109003" cy="93811"/>
              </a:xfrm>
              <a:custGeom>
                <a:rect b="b" l="l" r="r" t="t"/>
                <a:pathLst>
                  <a:path extrusionOk="0" fill="none" h="1025" w="1191">
                    <a:moveTo>
                      <a:pt x="0" y="0"/>
                    </a:moveTo>
                    <a:lnTo>
                      <a:pt x="1191" y="0"/>
                    </a:lnTo>
                    <a:lnTo>
                      <a:pt x="1191" y="1024"/>
                    </a:lnTo>
                    <a:lnTo>
                      <a:pt x="0" y="1024"/>
                    </a:lnTo>
                    <a:close/>
                  </a:path>
                </a:pathLst>
              </a:custGeom>
              <a:noFill/>
              <a:ln cap="flat" cmpd="sng" w="9525">
                <a:solidFill>
                  <a:schemeClr val="lt1"/>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48"/>
              <p:cNvSpPr/>
              <p:nvPr/>
            </p:nvSpPr>
            <p:spPr>
              <a:xfrm>
                <a:off x="6700715" y="1480465"/>
                <a:ext cx="57842" cy="57842"/>
              </a:xfrm>
              <a:custGeom>
                <a:rect b="b" l="l" r="r" t="t"/>
                <a:pathLst>
                  <a:path extrusionOk="0" fill="none" h="632" w="632">
                    <a:moveTo>
                      <a:pt x="0" y="631"/>
                    </a:moveTo>
                    <a:lnTo>
                      <a:pt x="0" y="310"/>
                    </a:lnTo>
                    <a:cubicBezTo>
                      <a:pt x="0" y="143"/>
                      <a:pt x="143" y="0"/>
                      <a:pt x="321" y="0"/>
                    </a:cubicBezTo>
                    <a:lnTo>
                      <a:pt x="321" y="0"/>
                    </a:lnTo>
                    <a:cubicBezTo>
                      <a:pt x="476" y="0"/>
                      <a:pt x="631" y="131"/>
                      <a:pt x="631" y="310"/>
                    </a:cubicBezTo>
                    <a:lnTo>
                      <a:pt x="631" y="631"/>
                    </a:lnTo>
                  </a:path>
                </a:pathLst>
              </a:custGeom>
              <a:noFill/>
              <a:ln cap="flat" cmpd="sng" w="9525">
                <a:solidFill>
                  <a:schemeClr val="lt1"/>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51" name="Google Shape;751;p48"/>
          <p:cNvSpPr txBox="1"/>
          <p:nvPr>
            <p:ph idx="1" type="subTitle"/>
          </p:nvPr>
        </p:nvSpPr>
        <p:spPr>
          <a:xfrm>
            <a:off x="1898400" y="3287139"/>
            <a:ext cx="4293600" cy="300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800">
                <a:latin typeface="Questrial"/>
                <a:ea typeface="Questrial"/>
                <a:cs typeface="Questrial"/>
                <a:sym typeface="Questrial"/>
              </a:rPr>
              <a:t>Blain, Nolawi, Yarency, Yasser</a:t>
            </a:r>
            <a:endParaRPr sz="1800">
              <a:latin typeface="Questrial"/>
              <a:ea typeface="Questrial"/>
              <a:cs typeface="Questrial"/>
              <a:sym typeface="Questrial"/>
            </a:endParaRPr>
          </a:p>
        </p:txBody>
      </p:sp>
      <p:sp>
        <p:nvSpPr>
          <p:cNvPr id="752" name="Google Shape;752;p48"/>
          <p:cNvSpPr txBox="1"/>
          <p:nvPr>
            <p:ph type="ctrTitle"/>
          </p:nvPr>
        </p:nvSpPr>
        <p:spPr>
          <a:xfrm>
            <a:off x="1834350" y="1937900"/>
            <a:ext cx="5481600" cy="742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b="0" lang="en" sz="4600"/>
              <a:t>Education For Adults</a:t>
            </a:r>
            <a:endParaRPr b="0" sz="4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49"/>
          <p:cNvSpPr txBox="1"/>
          <p:nvPr>
            <p:ph idx="1" type="body"/>
          </p:nvPr>
        </p:nvSpPr>
        <p:spPr>
          <a:xfrm>
            <a:off x="807900" y="1354975"/>
            <a:ext cx="3764100" cy="2520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latin typeface="Questrial"/>
                <a:ea typeface="Questrial"/>
                <a:cs typeface="Questrial"/>
                <a:sym typeface="Questrial"/>
              </a:rPr>
              <a:t>In our interviews last week, we </a:t>
            </a:r>
            <a:r>
              <a:rPr lang="en" sz="1600"/>
              <a:t>learned that adult </a:t>
            </a:r>
            <a:r>
              <a:rPr lang="en" sz="1600"/>
              <a:t>students enjoy</a:t>
            </a:r>
            <a:r>
              <a:rPr lang="en" sz="1600"/>
              <a:t> their </a:t>
            </a:r>
            <a:r>
              <a:rPr lang="en" sz="1600"/>
              <a:t>experience</a:t>
            </a:r>
            <a:r>
              <a:rPr lang="en" sz="1600"/>
              <a:t> returning to school:</a:t>
            </a:r>
            <a:r>
              <a:rPr lang="en" sz="1600">
                <a:latin typeface="Questrial"/>
                <a:ea typeface="Questrial"/>
                <a:cs typeface="Questrial"/>
                <a:sym typeface="Questrial"/>
              </a:rPr>
              <a:t> </a:t>
            </a:r>
            <a:endParaRPr sz="1600">
              <a:latin typeface="Questrial"/>
              <a:ea typeface="Questrial"/>
              <a:cs typeface="Questrial"/>
              <a:sym typeface="Questrial"/>
            </a:endParaRPr>
          </a:p>
          <a:p>
            <a:pPr indent="0" lvl="0" marL="0" rtl="0" algn="l">
              <a:spcBef>
                <a:spcPts val="0"/>
              </a:spcBef>
              <a:spcAft>
                <a:spcPts val="0"/>
              </a:spcAft>
              <a:buNone/>
            </a:pPr>
            <a:r>
              <a:t/>
            </a:r>
            <a:endParaRPr sz="1600"/>
          </a:p>
          <a:p>
            <a:pPr indent="-330200" lvl="0" marL="457200" rtl="0" algn="l">
              <a:spcBef>
                <a:spcPts val="0"/>
              </a:spcBef>
              <a:spcAft>
                <a:spcPts val="0"/>
              </a:spcAft>
              <a:buSzPts val="1600"/>
              <a:buChar char="●"/>
            </a:pPr>
            <a:r>
              <a:rPr lang="en" sz="1600"/>
              <a:t>When they feel </a:t>
            </a:r>
            <a:r>
              <a:rPr b="1" lang="en" sz="1600"/>
              <a:t>interconnected</a:t>
            </a:r>
            <a:r>
              <a:rPr lang="en" sz="1600"/>
              <a:t> with the wider community</a:t>
            </a:r>
            <a:endParaRPr sz="1600"/>
          </a:p>
          <a:p>
            <a:pPr indent="0" lvl="0" marL="0" rtl="0" algn="l">
              <a:spcBef>
                <a:spcPts val="0"/>
              </a:spcBef>
              <a:spcAft>
                <a:spcPts val="0"/>
              </a:spcAft>
              <a:buNone/>
            </a:pPr>
            <a:r>
              <a:t/>
            </a:r>
            <a:endParaRPr sz="1600"/>
          </a:p>
          <a:p>
            <a:pPr indent="-330200" lvl="0" marL="457200" rtl="0" algn="l">
              <a:spcBef>
                <a:spcPts val="0"/>
              </a:spcBef>
              <a:spcAft>
                <a:spcPts val="0"/>
              </a:spcAft>
              <a:buSzPts val="1600"/>
              <a:buChar char="●"/>
            </a:pPr>
            <a:r>
              <a:rPr lang="en" sz="1600"/>
              <a:t>When they feel </a:t>
            </a:r>
            <a:r>
              <a:rPr b="1" lang="en" sz="1600"/>
              <a:t>supported</a:t>
            </a:r>
            <a:r>
              <a:rPr lang="en" sz="1600"/>
              <a:t> academically and socially.</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latin typeface="Questrial"/>
              <a:ea typeface="Questrial"/>
              <a:cs typeface="Questrial"/>
              <a:sym typeface="Questrial"/>
            </a:endParaRPr>
          </a:p>
        </p:txBody>
      </p:sp>
      <p:sp>
        <p:nvSpPr>
          <p:cNvPr id="758" name="Google Shape;758;p49"/>
          <p:cNvSpPr txBox="1"/>
          <p:nvPr>
            <p:ph type="title"/>
          </p:nvPr>
        </p:nvSpPr>
        <p:spPr>
          <a:xfrm>
            <a:off x="742375" y="56895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Recap</a:t>
            </a:r>
            <a:endParaRPr/>
          </a:p>
        </p:txBody>
      </p:sp>
      <p:pic>
        <p:nvPicPr>
          <p:cNvPr id="759" name="Google Shape;759;p49"/>
          <p:cNvPicPr preferRelativeResize="0"/>
          <p:nvPr/>
        </p:nvPicPr>
        <p:blipFill>
          <a:blip r:embed="rId3">
            <a:alphaModFix/>
          </a:blip>
          <a:stretch>
            <a:fillRect/>
          </a:stretch>
        </p:blipFill>
        <p:spPr>
          <a:xfrm>
            <a:off x="4764650" y="1158275"/>
            <a:ext cx="3626424" cy="3052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50"/>
          <p:cNvSpPr txBox="1"/>
          <p:nvPr>
            <p:ph idx="1" type="body"/>
          </p:nvPr>
        </p:nvSpPr>
        <p:spPr>
          <a:xfrm>
            <a:off x="1647725" y="1585475"/>
            <a:ext cx="5805600" cy="1454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3000">
                <a:latin typeface="Questrial"/>
                <a:ea typeface="Questrial"/>
                <a:cs typeface="Questrial"/>
                <a:sym typeface="Questrial"/>
              </a:rPr>
              <a:t>What can we find about older students’ experience with going back to school?</a:t>
            </a:r>
            <a:endParaRPr sz="3000">
              <a:latin typeface="Questrial"/>
              <a:ea typeface="Questrial"/>
              <a:cs typeface="Questrial"/>
              <a:sym typeface="Questrial"/>
            </a:endParaRPr>
          </a:p>
        </p:txBody>
      </p:sp>
      <p:sp>
        <p:nvSpPr>
          <p:cNvPr id="765" name="Google Shape;765;p50"/>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Original Domain</a:t>
            </a:r>
            <a:endParaRPr/>
          </a:p>
        </p:txBody>
      </p:sp>
      <p:pic>
        <p:nvPicPr>
          <p:cNvPr id="766" name="Google Shape;766;p50"/>
          <p:cNvPicPr preferRelativeResize="0"/>
          <p:nvPr/>
        </p:nvPicPr>
        <p:blipFill>
          <a:blip r:embed="rId3">
            <a:alphaModFix/>
          </a:blip>
          <a:stretch>
            <a:fillRect/>
          </a:stretch>
        </p:blipFill>
        <p:spPr>
          <a:xfrm rot="-1140140">
            <a:off x="1291975" y="2171450"/>
            <a:ext cx="3512075" cy="3512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51"/>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Original Domain</a:t>
            </a:r>
            <a:endParaRPr/>
          </a:p>
        </p:txBody>
      </p:sp>
      <p:cxnSp>
        <p:nvCxnSpPr>
          <p:cNvPr id="772" name="Google Shape;772;p51"/>
          <p:cNvCxnSpPr/>
          <p:nvPr/>
        </p:nvCxnSpPr>
        <p:spPr>
          <a:xfrm>
            <a:off x="2740675" y="564100"/>
            <a:ext cx="1912800" cy="509700"/>
          </a:xfrm>
          <a:prstGeom prst="straightConnector1">
            <a:avLst/>
          </a:prstGeom>
          <a:noFill/>
          <a:ln cap="flat" cmpd="sng" w="38100">
            <a:solidFill>
              <a:srgbClr val="980000"/>
            </a:solidFill>
            <a:prstDash val="solid"/>
            <a:round/>
            <a:headEnd len="med" w="med" type="none"/>
            <a:tailEnd len="med" w="med" type="none"/>
          </a:ln>
        </p:spPr>
      </p:cxnSp>
      <p:cxnSp>
        <p:nvCxnSpPr>
          <p:cNvPr id="773" name="Google Shape;773;p51"/>
          <p:cNvCxnSpPr/>
          <p:nvPr/>
        </p:nvCxnSpPr>
        <p:spPr>
          <a:xfrm flipH="1" rot="10800000">
            <a:off x="2820775" y="577750"/>
            <a:ext cx="1832700" cy="482400"/>
          </a:xfrm>
          <a:prstGeom prst="straightConnector1">
            <a:avLst/>
          </a:prstGeom>
          <a:noFill/>
          <a:ln cap="flat" cmpd="sng" w="38100">
            <a:solidFill>
              <a:srgbClr val="980000"/>
            </a:solidFill>
            <a:prstDash val="solid"/>
            <a:round/>
            <a:headEnd len="med" w="med" type="none"/>
            <a:tailEnd len="med" w="med" type="none"/>
          </a:ln>
        </p:spPr>
      </p:cxnSp>
      <p:sp>
        <p:nvSpPr>
          <p:cNvPr id="774" name="Google Shape;774;p51"/>
          <p:cNvSpPr txBox="1"/>
          <p:nvPr/>
        </p:nvSpPr>
        <p:spPr>
          <a:xfrm>
            <a:off x="1749775" y="495700"/>
            <a:ext cx="1173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000">
                <a:solidFill>
                  <a:srgbClr val="980000"/>
                </a:solidFill>
                <a:latin typeface="Caveat"/>
                <a:ea typeface="Caveat"/>
                <a:cs typeface="Caveat"/>
                <a:sym typeface="Caveat"/>
              </a:rPr>
              <a:t>NEW</a:t>
            </a:r>
            <a:endParaRPr b="1" sz="3000">
              <a:solidFill>
                <a:srgbClr val="980000"/>
              </a:solidFill>
              <a:latin typeface="Caveat"/>
              <a:ea typeface="Caveat"/>
              <a:cs typeface="Caveat"/>
              <a:sym typeface="Caveat"/>
            </a:endParaRPr>
          </a:p>
        </p:txBody>
      </p:sp>
      <p:sp>
        <p:nvSpPr>
          <p:cNvPr id="775" name="Google Shape;775;p51"/>
          <p:cNvSpPr txBox="1"/>
          <p:nvPr/>
        </p:nvSpPr>
        <p:spPr>
          <a:xfrm>
            <a:off x="1174925" y="1675525"/>
            <a:ext cx="67518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3000">
                <a:solidFill>
                  <a:srgbClr val="980000"/>
                </a:solidFill>
                <a:latin typeface="Questrial"/>
                <a:ea typeface="Questrial"/>
                <a:cs typeface="Questrial"/>
                <a:sym typeface="Questrial"/>
              </a:rPr>
              <a:t>How can we </a:t>
            </a:r>
            <a:r>
              <a:rPr b="1" i="1" lang="en" sz="3000">
                <a:solidFill>
                  <a:srgbClr val="980000"/>
                </a:solidFill>
                <a:latin typeface="Questrial"/>
                <a:ea typeface="Questrial"/>
                <a:cs typeface="Questrial"/>
                <a:sym typeface="Questrial"/>
              </a:rPr>
              <a:t>alleviate</a:t>
            </a:r>
            <a:r>
              <a:rPr i="1" lang="en" sz="3000">
                <a:solidFill>
                  <a:srgbClr val="980000"/>
                </a:solidFill>
                <a:latin typeface="Questrial"/>
                <a:ea typeface="Questrial"/>
                <a:cs typeface="Questrial"/>
                <a:sym typeface="Questrial"/>
              </a:rPr>
              <a:t> older students’ </a:t>
            </a:r>
            <a:r>
              <a:rPr b="1" i="1" lang="en" sz="3000">
                <a:solidFill>
                  <a:srgbClr val="980000"/>
                </a:solidFill>
                <a:latin typeface="Questrial"/>
                <a:ea typeface="Questrial"/>
                <a:cs typeface="Questrial"/>
                <a:sym typeface="Questrial"/>
              </a:rPr>
              <a:t>lack of support</a:t>
            </a:r>
            <a:r>
              <a:rPr i="1" lang="en" sz="3000">
                <a:solidFill>
                  <a:srgbClr val="980000"/>
                </a:solidFill>
                <a:latin typeface="Questrial"/>
                <a:ea typeface="Questrial"/>
                <a:cs typeface="Questrial"/>
                <a:sym typeface="Questrial"/>
              </a:rPr>
              <a:t> and </a:t>
            </a:r>
            <a:r>
              <a:rPr b="1" i="1" lang="en" sz="3000">
                <a:solidFill>
                  <a:srgbClr val="980000"/>
                </a:solidFill>
                <a:latin typeface="Questrial"/>
                <a:ea typeface="Questrial"/>
                <a:cs typeface="Questrial"/>
                <a:sym typeface="Questrial"/>
              </a:rPr>
              <a:t>connection</a:t>
            </a:r>
            <a:r>
              <a:rPr i="1" lang="en" sz="3000">
                <a:solidFill>
                  <a:srgbClr val="980000"/>
                </a:solidFill>
                <a:latin typeface="Questrial"/>
                <a:ea typeface="Questrial"/>
                <a:cs typeface="Questrial"/>
                <a:sym typeface="Questrial"/>
              </a:rPr>
              <a:t> once returning to school? </a:t>
            </a:r>
            <a:endParaRPr i="1" sz="3000">
              <a:solidFill>
                <a:srgbClr val="980000"/>
              </a:solidFill>
              <a:latin typeface="Questrial"/>
              <a:ea typeface="Questrial"/>
              <a:cs typeface="Questrial"/>
              <a:sym typeface="Questrial"/>
            </a:endParaRPr>
          </a:p>
        </p:txBody>
      </p:sp>
      <p:pic>
        <p:nvPicPr>
          <p:cNvPr id="776" name="Google Shape;776;p51"/>
          <p:cNvPicPr preferRelativeResize="0"/>
          <p:nvPr/>
        </p:nvPicPr>
        <p:blipFill>
          <a:blip r:embed="rId3">
            <a:alphaModFix/>
          </a:blip>
          <a:stretch>
            <a:fillRect/>
          </a:stretch>
        </p:blipFill>
        <p:spPr>
          <a:xfrm rot="3670437">
            <a:off x="6078574" y="2496975"/>
            <a:ext cx="3512076" cy="35120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772"/>
                                        </p:tgtEl>
                                        <p:attrNameLst>
                                          <p:attrName>style.visibility</p:attrName>
                                        </p:attrNameLst>
                                      </p:cBhvr>
                                      <p:to>
                                        <p:strVal val="visible"/>
                                      </p:to>
                                    </p:set>
                                    <p:anim calcmode="lin" valueType="num">
                                      <p:cBhvr additive="base">
                                        <p:cTn dur="800"/>
                                        <p:tgtEl>
                                          <p:spTgt spid="772"/>
                                        </p:tgtEl>
                                        <p:attrNameLst>
                                          <p:attrName>ppt_x</p:attrName>
                                        </p:attrNameLst>
                                      </p:cBhvr>
                                      <p:tavLst>
                                        <p:tav fmla="" tm="0">
                                          <p:val>
                                            <p:strVal val="#ppt_x-1"/>
                                          </p:val>
                                        </p:tav>
                                        <p:tav fmla="" tm="100000">
                                          <p:val>
                                            <p:strVal val="#ppt_x"/>
                                          </p:val>
                                        </p:tav>
                                      </p:tavLst>
                                    </p:anim>
                                  </p:childTnLst>
                                </p:cTn>
                              </p:par>
                            </p:childTnLst>
                          </p:cTn>
                        </p:par>
                        <p:par>
                          <p:cTn fill="hold">
                            <p:stCondLst>
                              <p:cond delay="800"/>
                            </p:stCondLst>
                            <p:childTnLst>
                              <p:par>
                                <p:cTn fill="hold" nodeType="afterEffect" presetClass="entr" presetID="2" presetSubtype="2">
                                  <p:stCondLst>
                                    <p:cond delay="0"/>
                                  </p:stCondLst>
                                  <p:childTnLst>
                                    <p:set>
                                      <p:cBhvr>
                                        <p:cTn dur="1" fill="hold">
                                          <p:stCondLst>
                                            <p:cond delay="0"/>
                                          </p:stCondLst>
                                        </p:cTn>
                                        <p:tgtEl>
                                          <p:spTgt spid="773"/>
                                        </p:tgtEl>
                                        <p:attrNameLst>
                                          <p:attrName>style.visibility</p:attrName>
                                        </p:attrNameLst>
                                      </p:cBhvr>
                                      <p:to>
                                        <p:strVal val="visible"/>
                                      </p:to>
                                    </p:set>
                                    <p:anim calcmode="lin" valueType="num">
                                      <p:cBhvr additive="base">
                                        <p:cTn dur="800"/>
                                        <p:tgtEl>
                                          <p:spTgt spid="773"/>
                                        </p:tgtEl>
                                        <p:attrNameLst>
                                          <p:attrName>ppt_x</p:attrName>
                                        </p:attrNameLst>
                                      </p:cBhvr>
                                      <p:tavLst>
                                        <p:tav fmla="" tm="0">
                                          <p:val>
                                            <p:strVal val="#ppt_x+1"/>
                                          </p:val>
                                        </p:tav>
                                        <p:tav fmla="" tm="100000">
                                          <p:val>
                                            <p:strVal val="#ppt_x"/>
                                          </p:val>
                                        </p:tav>
                                      </p:tavLst>
                                    </p:anim>
                                  </p:childTnLst>
                                </p:cTn>
                              </p:par>
                            </p:childTnLst>
                          </p:cTn>
                        </p:par>
                        <p:par>
                          <p:cTn fill="hold">
                            <p:stCondLst>
                              <p:cond delay="1600"/>
                            </p:stCondLst>
                            <p:childTnLst>
                              <p:par>
                                <p:cTn fill="hold" nodeType="afterEffect" presetClass="entr" presetID="10" presetSubtype="0">
                                  <p:stCondLst>
                                    <p:cond delay="0"/>
                                  </p:stCondLst>
                                  <p:childTnLst>
                                    <p:set>
                                      <p:cBhvr>
                                        <p:cTn dur="1" fill="hold">
                                          <p:stCondLst>
                                            <p:cond delay="0"/>
                                          </p:stCondLst>
                                        </p:cTn>
                                        <p:tgtEl>
                                          <p:spTgt spid="774"/>
                                        </p:tgtEl>
                                        <p:attrNameLst>
                                          <p:attrName>style.visibility</p:attrName>
                                        </p:attrNameLst>
                                      </p:cBhvr>
                                      <p:to>
                                        <p:strVal val="visible"/>
                                      </p:to>
                                    </p:set>
                                    <p:animEffect filter="fade" transition="in">
                                      <p:cBhvr>
                                        <p:cTn dur="2000"/>
                                        <p:tgtEl>
                                          <p:spTgt spid="774"/>
                                        </p:tgtEl>
                                      </p:cBhvr>
                                    </p:animEffect>
                                  </p:childTnLst>
                                </p:cTn>
                              </p:par>
                              <p:par>
                                <p:cTn fill="hold" nodeType="withEffect" presetClass="entr" presetID="10" presetSubtype="0">
                                  <p:stCondLst>
                                    <p:cond delay="0"/>
                                  </p:stCondLst>
                                  <p:childTnLst>
                                    <p:set>
                                      <p:cBhvr>
                                        <p:cTn dur="1" fill="hold">
                                          <p:stCondLst>
                                            <p:cond delay="0"/>
                                          </p:stCondLst>
                                        </p:cTn>
                                        <p:tgtEl>
                                          <p:spTgt spid="775"/>
                                        </p:tgtEl>
                                        <p:attrNameLst>
                                          <p:attrName>style.visibility</p:attrName>
                                        </p:attrNameLst>
                                      </p:cBhvr>
                                      <p:to>
                                        <p:strVal val="visible"/>
                                      </p:to>
                                    </p:set>
                                    <p:animEffect filter="fade" transition="in">
                                      <p:cBhvr>
                                        <p:cTn dur="2000"/>
                                        <p:tgtEl>
                                          <p:spTgt spid="7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52"/>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Additional Inter</a:t>
            </a:r>
            <a:endParaRPr/>
          </a:p>
        </p:txBody>
      </p:sp>
      <p:pic>
        <p:nvPicPr>
          <p:cNvPr id="782" name="Google Shape;782;p52"/>
          <p:cNvPicPr preferRelativeResize="0"/>
          <p:nvPr/>
        </p:nvPicPr>
        <p:blipFill rotWithShape="1">
          <a:blip r:embed="rId3">
            <a:alphaModFix/>
          </a:blip>
          <a:srcRect b="4372" l="4537" r="8528" t="10896"/>
          <a:stretch/>
        </p:blipFill>
        <p:spPr>
          <a:xfrm>
            <a:off x="1895725" y="1397650"/>
            <a:ext cx="1863600" cy="1799100"/>
          </a:xfrm>
          <a:prstGeom prst="ellipse">
            <a:avLst/>
          </a:prstGeom>
          <a:noFill/>
          <a:ln>
            <a:noFill/>
          </a:ln>
        </p:spPr>
      </p:pic>
      <p:pic>
        <p:nvPicPr>
          <p:cNvPr id="783" name="Google Shape;783;p52"/>
          <p:cNvPicPr preferRelativeResize="0"/>
          <p:nvPr/>
        </p:nvPicPr>
        <p:blipFill rotWithShape="1">
          <a:blip r:embed="rId4">
            <a:alphaModFix/>
          </a:blip>
          <a:srcRect b="2487" l="4264" r="7985" t="10221"/>
          <a:stretch/>
        </p:blipFill>
        <p:spPr>
          <a:xfrm>
            <a:off x="5377500" y="1397650"/>
            <a:ext cx="1804800" cy="1799100"/>
          </a:xfrm>
          <a:prstGeom prst="ellipse">
            <a:avLst/>
          </a:prstGeom>
          <a:noFill/>
          <a:ln>
            <a:noFill/>
          </a:ln>
        </p:spPr>
      </p:pic>
      <p:sp>
        <p:nvSpPr>
          <p:cNvPr id="784" name="Google Shape;784;p52"/>
          <p:cNvSpPr txBox="1"/>
          <p:nvPr/>
        </p:nvSpPr>
        <p:spPr>
          <a:xfrm>
            <a:off x="1326475" y="3291350"/>
            <a:ext cx="3002100" cy="99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estrial"/>
                <a:ea typeface="Questrial"/>
                <a:cs typeface="Questrial"/>
                <a:sym typeface="Questrial"/>
              </a:rPr>
              <a:t>Rachel</a:t>
            </a:r>
            <a:endParaRPr>
              <a:latin typeface="Questrial"/>
              <a:ea typeface="Questrial"/>
              <a:cs typeface="Questrial"/>
              <a:sym typeface="Questrial"/>
            </a:endParaRPr>
          </a:p>
          <a:p>
            <a:pPr indent="0" lvl="0" marL="0" rtl="0" algn="ctr">
              <a:spcBef>
                <a:spcPts val="0"/>
              </a:spcBef>
              <a:spcAft>
                <a:spcPts val="0"/>
              </a:spcAft>
              <a:buNone/>
            </a:pPr>
            <a:r>
              <a:rPr lang="en">
                <a:latin typeface="Questrial"/>
                <a:ea typeface="Questrial"/>
                <a:cs typeface="Questrial"/>
                <a:sym typeface="Questrial"/>
              </a:rPr>
              <a:t>Current SWE at Intuit </a:t>
            </a:r>
            <a:endParaRPr>
              <a:latin typeface="Questrial"/>
              <a:ea typeface="Questrial"/>
              <a:cs typeface="Questrial"/>
              <a:sym typeface="Questrial"/>
            </a:endParaRPr>
          </a:p>
          <a:p>
            <a:pPr indent="0" lvl="0" marL="0" rtl="0" algn="ctr">
              <a:spcBef>
                <a:spcPts val="0"/>
              </a:spcBef>
              <a:spcAft>
                <a:spcPts val="0"/>
              </a:spcAft>
              <a:buNone/>
            </a:pPr>
            <a:r>
              <a:rPr lang="en">
                <a:latin typeface="Questrial"/>
                <a:ea typeface="Questrial"/>
                <a:cs typeface="Questrial"/>
                <a:sym typeface="Questrial"/>
              </a:rPr>
              <a:t>Considering returning to school full-time to aid in career shift</a:t>
            </a:r>
            <a:endParaRPr>
              <a:latin typeface="Questrial"/>
              <a:ea typeface="Questrial"/>
              <a:cs typeface="Questrial"/>
              <a:sym typeface="Questrial"/>
            </a:endParaRPr>
          </a:p>
        </p:txBody>
      </p:sp>
      <p:sp>
        <p:nvSpPr>
          <p:cNvPr id="785" name="Google Shape;785;p52"/>
          <p:cNvSpPr txBox="1"/>
          <p:nvPr/>
        </p:nvSpPr>
        <p:spPr>
          <a:xfrm>
            <a:off x="4778850" y="3291350"/>
            <a:ext cx="3002100" cy="123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Questrial"/>
                <a:ea typeface="Questrial"/>
                <a:cs typeface="Questrial"/>
                <a:sym typeface="Questrial"/>
              </a:rPr>
              <a:t>Monica</a:t>
            </a:r>
            <a:endParaRPr>
              <a:latin typeface="Questrial"/>
              <a:ea typeface="Questrial"/>
              <a:cs typeface="Questrial"/>
              <a:sym typeface="Questrial"/>
            </a:endParaRPr>
          </a:p>
          <a:p>
            <a:pPr indent="0" lvl="0" marL="0" rtl="0" algn="ctr">
              <a:spcBef>
                <a:spcPts val="0"/>
              </a:spcBef>
              <a:spcAft>
                <a:spcPts val="0"/>
              </a:spcAft>
              <a:buNone/>
            </a:pPr>
            <a:r>
              <a:rPr lang="en">
                <a:latin typeface="Questrial"/>
                <a:ea typeface="Questrial"/>
                <a:cs typeface="Questrial"/>
                <a:sym typeface="Questrial"/>
              </a:rPr>
              <a:t>Considering returning to school part-time to explore career in </a:t>
            </a:r>
            <a:r>
              <a:rPr lang="en">
                <a:latin typeface="Questrial"/>
                <a:ea typeface="Questrial"/>
                <a:cs typeface="Questrial"/>
                <a:sym typeface="Questrial"/>
              </a:rPr>
              <a:t>accounting</a:t>
            </a:r>
            <a:r>
              <a:rPr lang="en">
                <a:latin typeface="Questrial"/>
                <a:ea typeface="Questrial"/>
                <a:cs typeface="Questrial"/>
                <a:sym typeface="Questrial"/>
              </a:rPr>
              <a:t> or teaching</a:t>
            </a:r>
            <a:endParaRPr>
              <a:latin typeface="Questrial"/>
              <a:ea typeface="Questrial"/>
              <a:cs typeface="Questrial"/>
              <a:sym typeface="Quest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53"/>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Previous Key Findings</a:t>
            </a:r>
            <a:endParaRPr/>
          </a:p>
        </p:txBody>
      </p:sp>
      <p:pic>
        <p:nvPicPr>
          <p:cNvPr id="791" name="Google Shape;791;p53"/>
          <p:cNvPicPr preferRelativeResize="0"/>
          <p:nvPr/>
        </p:nvPicPr>
        <p:blipFill>
          <a:blip r:embed="rId3">
            <a:alphaModFix/>
          </a:blip>
          <a:stretch>
            <a:fillRect/>
          </a:stretch>
        </p:blipFill>
        <p:spPr>
          <a:xfrm>
            <a:off x="2806038" y="2078625"/>
            <a:ext cx="3449376" cy="2477500"/>
          </a:xfrm>
          <a:prstGeom prst="rect">
            <a:avLst/>
          </a:prstGeom>
          <a:noFill/>
          <a:ln>
            <a:noFill/>
          </a:ln>
        </p:spPr>
      </p:pic>
      <p:pic>
        <p:nvPicPr>
          <p:cNvPr id="792" name="Google Shape;792;p53"/>
          <p:cNvPicPr preferRelativeResize="0"/>
          <p:nvPr/>
        </p:nvPicPr>
        <p:blipFill>
          <a:blip r:embed="rId4">
            <a:alphaModFix/>
          </a:blip>
          <a:stretch>
            <a:fillRect/>
          </a:stretch>
        </p:blipFill>
        <p:spPr>
          <a:xfrm>
            <a:off x="6602025" y="1098400"/>
            <a:ext cx="1681875" cy="1681875"/>
          </a:xfrm>
          <a:prstGeom prst="rect">
            <a:avLst/>
          </a:prstGeom>
          <a:noFill/>
          <a:ln>
            <a:noFill/>
          </a:ln>
        </p:spPr>
      </p:pic>
      <p:pic>
        <p:nvPicPr>
          <p:cNvPr id="793" name="Google Shape;793;p53"/>
          <p:cNvPicPr preferRelativeResize="0"/>
          <p:nvPr/>
        </p:nvPicPr>
        <p:blipFill>
          <a:blip r:embed="rId5">
            <a:alphaModFix/>
          </a:blip>
          <a:stretch>
            <a:fillRect/>
          </a:stretch>
        </p:blipFill>
        <p:spPr>
          <a:xfrm rot="-8977177">
            <a:off x="915125" y="1113875"/>
            <a:ext cx="1977049" cy="1946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54"/>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Additional Key Findings</a:t>
            </a:r>
            <a:endParaRPr/>
          </a:p>
        </p:txBody>
      </p:sp>
      <p:pic>
        <p:nvPicPr>
          <p:cNvPr id="799" name="Google Shape;799;p54"/>
          <p:cNvPicPr preferRelativeResize="0"/>
          <p:nvPr/>
        </p:nvPicPr>
        <p:blipFill>
          <a:blip r:embed="rId3">
            <a:alphaModFix/>
          </a:blip>
          <a:stretch>
            <a:fillRect/>
          </a:stretch>
        </p:blipFill>
        <p:spPr>
          <a:xfrm>
            <a:off x="4311107" y="1098400"/>
            <a:ext cx="4119618" cy="2654400"/>
          </a:xfrm>
          <a:prstGeom prst="rect">
            <a:avLst/>
          </a:prstGeom>
          <a:noFill/>
          <a:ln>
            <a:noFill/>
          </a:ln>
        </p:spPr>
      </p:pic>
      <p:sp>
        <p:nvSpPr>
          <p:cNvPr id="800" name="Google Shape;800;p54"/>
          <p:cNvSpPr txBox="1"/>
          <p:nvPr/>
        </p:nvSpPr>
        <p:spPr>
          <a:xfrm>
            <a:off x="5858100" y="3369350"/>
            <a:ext cx="1958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latin typeface="Questrial"/>
                <a:ea typeface="Questrial"/>
                <a:cs typeface="Questrial"/>
                <a:sym typeface="Questrial"/>
              </a:rPr>
              <a:t>Uncertainty</a:t>
            </a:r>
            <a:endParaRPr b="1" sz="2500">
              <a:latin typeface="Questrial"/>
              <a:ea typeface="Questrial"/>
              <a:cs typeface="Questrial"/>
              <a:sym typeface="Questrial"/>
            </a:endParaRPr>
          </a:p>
        </p:txBody>
      </p:sp>
      <p:pic>
        <p:nvPicPr>
          <p:cNvPr id="801" name="Google Shape;801;p54"/>
          <p:cNvPicPr preferRelativeResize="0"/>
          <p:nvPr/>
        </p:nvPicPr>
        <p:blipFill>
          <a:blip r:embed="rId4">
            <a:alphaModFix/>
          </a:blip>
          <a:stretch>
            <a:fillRect/>
          </a:stretch>
        </p:blipFill>
        <p:spPr>
          <a:xfrm>
            <a:off x="713227" y="1098400"/>
            <a:ext cx="3695700" cy="2654408"/>
          </a:xfrm>
          <a:prstGeom prst="rect">
            <a:avLst/>
          </a:prstGeom>
          <a:noFill/>
          <a:ln>
            <a:noFill/>
          </a:ln>
        </p:spPr>
      </p:pic>
      <p:pic>
        <p:nvPicPr>
          <p:cNvPr id="802" name="Google Shape;802;p54"/>
          <p:cNvPicPr preferRelativeResize="0"/>
          <p:nvPr/>
        </p:nvPicPr>
        <p:blipFill>
          <a:blip r:embed="rId5">
            <a:alphaModFix/>
          </a:blip>
          <a:stretch>
            <a:fillRect/>
          </a:stretch>
        </p:blipFill>
        <p:spPr>
          <a:xfrm rot="-8977177">
            <a:off x="3524625" y="2571750"/>
            <a:ext cx="1977049" cy="1946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55"/>
          <p:cNvSpPr txBox="1"/>
          <p:nvPr>
            <p:ph idx="1" type="body"/>
          </p:nvPr>
        </p:nvSpPr>
        <p:spPr>
          <a:xfrm>
            <a:off x="878600" y="1232203"/>
            <a:ext cx="7399800" cy="2821200"/>
          </a:xfrm>
          <a:prstGeom prst="rect">
            <a:avLst/>
          </a:prstGeom>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400">
              <a:solidFill>
                <a:srgbClr val="000000"/>
              </a:solidFill>
              <a:latin typeface="Arial"/>
              <a:ea typeface="Arial"/>
              <a:cs typeface="Arial"/>
              <a:sym typeface="Arial"/>
            </a:endParaRPr>
          </a:p>
        </p:txBody>
      </p:sp>
      <p:sp>
        <p:nvSpPr>
          <p:cNvPr id="808" name="Google Shape;808;p55"/>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Empathy Map</a:t>
            </a:r>
            <a:endParaRPr/>
          </a:p>
        </p:txBody>
      </p:sp>
      <p:pic>
        <p:nvPicPr>
          <p:cNvPr id="809" name="Google Shape;809;p55"/>
          <p:cNvPicPr preferRelativeResize="0"/>
          <p:nvPr/>
        </p:nvPicPr>
        <p:blipFill>
          <a:blip r:embed="rId3">
            <a:alphaModFix/>
          </a:blip>
          <a:stretch>
            <a:fillRect/>
          </a:stretch>
        </p:blipFill>
        <p:spPr>
          <a:xfrm>
            <a:off x="0" y="0"/>
            <a:ext cx="9144000" cy="5143473"/>
          </a:xfrm>
          <a:prstGeom prst="rect">
            <a:avLst/>
          </a:prstGeom>
          <a:noFill/>
          <a:ln>
            <a:noFill/>
          </a:ln>
        </p:spPr>
      </p:pic>
      <p:pic>
        <p:nvPicPr>
          <p:cNvPr id="810" name="Google Shape;810;p55"/>
          <p:cNvPicPr preferRelativeResize="0"/>
          <p:nvPr/>
        </p:nvPicPr>
        <p:blipFill rotWithShape="1">
          <a:blip r:embed="rId4">
            <a:alphaModFix/>
          </a:blip>
          <a:srcRect b="2487" l="4264" r="7985" t="10221"/>
          <a:stretch/>
        </p:blipFill>
        <p:spPr>
          <a:xfrm>
            <a:off x="3846750" y="1981625"/>
            <a:ext cx="1398600" cy="932400"/>
          </a:xfrm>
          <a:prstGeom prst="ellipse">
            <a:avLst/>
          </a:prstGeom>
          <a:noFill/>
          <a:ln>
            <a:noFill/>
          </a:ln>
        </p:spPr>
      </p:pic>
      <p:sp>
        <p:nvSpPr>
          <p:cNvPr id="811" name="Google Shape;811;p55"/>
          <p:cNvSpPr txBox="1"/>
          <p:nvPr/>
        </p:nvSpPr>
        <p:spPr>
          <a:xfrm>
            <a:off x="3962900" y="2797550"/>
            <a:ext cx="1231200" cy="3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Barlow"/>
                <a:ea typeface="Barlow"/>
                <a:cs typeface="Barlow"/>
                <a:sym typeface="Barlow"/>
              </a:rPr>
              <a:t>Monica</a:t>
            </a:r>
            <a:endParaRPr sz="2300">
              <a:latin typeface="Barlow"/>
              <a:ea typeface="Barlow"/>
              <a:cs typeface="Barlow"/>
              <a:sym typeface="Barlow"/>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56"/>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Initial POVs</a:t>
            </a:r>
            <a:endParaRPr/>
          </a:p>
        </p:txBody>
      </p:sp>
      <p:pic>
        <p:nvPicPr>
          <p:cNvPr id="817" name="Google Shape;817;p56"/>
          <p:cNvPicPr preferRelativeResize="0"/>
          <p:nvPr/>
        </p:nvPicPr>
        <p:blipFill>
          <a:blip r:embed="rId3">
            <a:alphaModFix/>
          </a:blip>
          <a:stretch>
            <a:fillRect/>
          </a:stretch>
        </p:blipFill>
        <p:spPr>
          <a:xfrm>
            <a:off x="713225" y="1098400"/>
            <a:ext cx="3490500" cy="1046400"/>
          </a:xfrm>
          <a:prstGeom prst="roundRect">
            <a:avLst>
              <a:gd fmla="val 16667" name="adj"/>
            </a:avLst>
          </a:prstGeom>
          <a:noFill/>
          <a:ln>
            <a:noFill/>
          </a:ln>
        </p:spPr>
      </p:pic>
      <p:pic>
        <p:nvPicPr>
          <p:cNvPr id="818" name="Google Shape;818;p56"/>
          <p:cNvPicPr preferRelativeResize="0"/>
          <p:nvPr/>
        </p:nvPicPr>
        <p:blipFill>
          <a:blip r:embed="rId4">
            <a:alphaModFix/>
          </a:blip>
          <a:stretch>
            <a:fillRect/>
          </a:stretch>
        </p:blipFill>
        <p:spPr>
          <a:xfrm>
            <a:off x="4203725" y="1873925"/>
            <a:ext cx="4196400" cy="893100"/>
          </a:xfrm>
          <a:prstGeom prst="roundRect">
            <a:avLst>
              <a:gd fmla="val 16667" name="adj"/>
            </a:avLst>
          </a:prstGeom>
          <a:noFill/>
          <a:ln>
            <a:noFill/>
          </a:ln>
        </p:spPr>
      </p:pic>
      <p:pic>
        <p:nvPicPr>
          <p:cNvPr id="819" name="Google Shape;819;p56"/>
          <p:cNvPicPr preferRelativeResize="0"/>
          <p:nvPr/>
        </p:nvPicPr>
        <p:blipFill>
          <a:blip r:embed="rId5">
            <a:alphaModFix/>
          </a:blip>
          <a:stretch>
            <a:fillRect/>
          </a:stretch>
        </p:blipFill>
        <p:spPr>
          <a:xfrm>
            <a:off x="4275725" y="3400588"/>
            <a:ext cx="4124400" cy="1185900"/>
          </a:xfrm>
          <a:prstGeom prst="roundRect">
            <a:avLst>
              <a:gd fmla="val 16667" name="adj"/>
            </a:avLst>
          </a:prstGeom>
          <a:noFill/>
          <a:ln>
            <a:noFill/>
          </a:ln>
        </p:spPr>
      </p:pic>
      <p:pic>
        <p:nvPicPr>
          <p:cNvPr id="820" name="Google Shape;820;p56"/>
          <p:cNvPicPr preferRelativeResize="0"/>
          <p:nvPr/>
        </p:nvPicPr>
        <p:blipFill>
          <a:blip r:embed="rId6">
            <a:alphaModFix/>
          </a:blip>
          <a:stretch>
            <a:fillRect/>
          </a:stretch>
        </p:blipFill>
        <p:spPr>
          <a:xfrm>
            <a:off x="713225" y="2767025"/>
            <a:ext cx="3562500" cy="677100"/>
          </a:xfrm>
          <a:prstGeom prst="roundRect">
            <a:avLst>
              <a:gd fmla="val 16667" name="adj"/>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57"/>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More POVs</a:t>
            </a:r>
            <a:endParaRPr/>
          </a:p>
        </p:txBody>
      </p:sp>
      <p:pic>
        <p:nvPicPr>
          <p:cNvPr id="826" name="Google Shape;826;p57"/>
          <p:cNvPicPr preferRelativeResize="0"/>
          <p:nvPr/>
        </p:nvPicPr>
        <p:blipFill>
          <a:blip r:embed="rId3">
            <a:alphaModFix/>
          </a:blip>
          <a:stretch>
            <a:fillRect/>
          </a:stretch>
        </p:blipFill>
        <p:spPr>
          <a:xfrm>
            <a:off x="713225" y="1098400"/>
            <a:ext cx="3767400" cy="976200"/>
          </a:xfrm>
          <a:prstGeom prst="roundRect">
            <a:avLst>
              <a:gd fmla="val 16667" name="adj"/>
            </a:avLst>
          </a:prstGeom>
          <a:noFill/>
          <a:ln>
            <a:noFill/>
          </a:ln>
        </p:spPr>
      </p:pic>
      <p:pic>
        <p:nvPicPr>
          <p:cNvPr id="827" name="Google Shape;827;p57"/>
          <p:cNvPicPr preferRelativeResize="0"/>
          <p:nvPr/>
        </p:nvPicPr>
        <p:blipFill>
          <a:blip r:embed="rId4">
            <a:alphaModFix/>
          </a:blip>
          <a:stretch>
            <a:fillRect/>
          </a:stretch>
        </p:blipFill>
        <p:spPr>
          <a:xfrm>
            <a:off x="4399925" y="3605775"/>
            <a:ext cx="4030800" cy="976200"/>
          </a:xfrm>
          <a:prstGeom prst="roundRect">
            <a:avLst>
              <a:gd fmla="val 16667" name="adj"/>
            </a:avLst>
          </a:prstGeom>
          <a:noFill/>
          <a:ln>
            <a:noFill/>
          </a:ln>
        </p:spPr>
      </p:pic>
      <p:pic>
        <p:nvPicPr>
          <p:cNvPr id="828" name="Google Shape;828;p57"/>
          <p:cNvPicPr preferRelativeResize="0"/>
          <p:nvPr/>
        </p:nvPicPr>
        <p:blipFill>
          <a:blip r:embed="rId5">
            <a:alphaModFix/>
          </a:blip>
          <a:stretch>
            <a:fillRect/>
          </a:stretch>
        </p:blipFill>
        <p:spPr>
          <a:xfrm>
            <a:off x="830225" y="2826275"/>
            <a:ext cx="3650400" cy="890100"/>
          </a:xfrm>
          <a:prstGeom prst="roundRect">
            <a:avLst>
              <a:gd fmla="val 16667" name="adj"/>
            </a:avLst>
          </a:prstGeom>
          <a:noFill/>
          <a:ln>
            <a:noFill/>
          </a:ln>
        </p:spPr>
      </p:pic>
      <p:pic>
        <p:nvPicPr>
          <p:cNvPr id="829" name="Google Shape;829;p57"/>
          <p:cNvPicPr preferRelativeResize="0"/>
          <p:nvPr/>
        </p:nvPicPr>
        <p:blipFill>
          <a:blip r:embed="rId6">
            <a:alphaModFix/>
          </a:blip>
          <a:stretch>
            <a:fillRect/>
          </a:stretch>
        </p:blipFill>
        <p:spPr>
          <a:xfrm>
            <a:off x="3846425" y="1965325"/>
            <a:ext cx="4584300" cy="890100"/>
          </a:xfrm>
          <a:prstGeom prst="roundRect">
            <a:avLst>
              <a:gd fmla="val 16667" name="adj"/>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58"/>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t>Chose participants by going to the following locations…</a:t>
            </a:r>
            <a:endParaRPr/>
          </a:p>
          <a:p>
            <a:pPr indent="0" lvl="0" marL="0" rtl="0" algn="l">
              <a:lnSpc>
                <a:spcPct val="115000"/>
              </a:lnSpc>
              <a:spcBef>
                <a:spcPts val="0"/>
              </a:spcBef>
              <a:spcAft>
                <a:spcPts val="0"/>
              </a:spcAft>
              <a:buClr>
                <a:schemeClr val="dk1"/>
              </a:buClr>
              <a:buSzPts val="1100"/>
              <a:buFont typeface="Arial"/>
              <a:buNone/>
            </a:pPr>
            <a:r>
              <a:t/>
            </a:r>
            <a:endParaRPr/>
          </a:p>
          <a:p>
            <a:pPr indent="-342900" lvl="0" marL="457200" rtl="0" algn="l">
              <a:lnSpc>
                <a:spcPct val="115000"/>
              </a:lnSpc>
              <a:spcBef>
                <a:spcPts val="0"/>
              </a:spcBef>
              <a:spcAft>
                <a:spcPts val="0"/>
              </a:spcAft>
              <a:buSzPts val="1800"/>
              <a:buChar char="●"/>
            </a:pPr>
            <a:r>
              <a:rPr lang="en"/>
              <a:t>Graduate Student areas and speaking with middle aged students</a:t>
            </a:r>
            <a:endParaRPr/>
          </a:p>
          <a:p>
            <a:pPr indent="-342900" lvl="0" marL="457200" rtl="0" algn="l">
              <a:lnSpc>
                <a:spcPct val="115000"/>
              </a:lnSpc>
              <a:spcBef>
                <a:spcPts val="0"/>
              </a:spcBef>
              <a:spcAft>
                <a:spcPts val="0"/>
              </a:spcAft>
              <a:buSzPts val="1800"/>
              <a:buChar char="●"/>
            </a:pPr>
            <a:r>
              <a:rPr lang="en"/>
              <a:t>Main Quad around 4pm to speak to crowds there</a:t>
            </a:r>
            <a:endParaRPr/>
          </a:p>
          <a:p>
            <a:pPr indent="-342900" lvl="0" marL="457200" rtl="0" algn="l">
              <a:lnSpc>
                <a:spcPct val="115000"/>
              </a:lnSpc>
              <a:spcBef>
                <a:spcPts val="0"/>
              </a:spcBef>
              <a:spcAft>
                <a:spcPts val="0"/>
              </a:spcAft>
              <a:buSzPts val="1800"/>
              <a:buChar char="●"/>
            </a:pPr>
            <a:r>
              <a:rPr lang="en"/>
              <a:t>Green / Coupa area</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Participants</a:t>
            </a:r>
            <a:endParaRPr/>
          </a:p>
          <a:p>
            <a:pPr indent="-342900" lvl="0" marL="457200" rtl="0" algn="l">
              <a:lnSpc>
                <a:spcPct val="115000"/>
              </a:lnSpc>
              <a:spcBef>
                <a:spcPts val="0"/>
              </a:spcBef>
              <a:spcAft>
                <a:spcPts val="0"/>
              </a:spcAft>
              <a:buSzPts val="1800"/>
              <a:buChar char="●"/>
            </a:pPr>
            <a:r>
              <a:rPr lang="en"/>
              <a:t>Older, middle aged students who’ve taken online classes / in-person</a:t>
            </a:r>
            <a:endParaRPr/>
          </a:p>
          <a:p>
            <a:pPr indent="-342900" lvl="0" marL="457200" rtl="0" algn="l">
              <a:lnSpc>
                <a:spcPct val="115000"/>
              </a:lnSpc>
              <a:spcBef>
                <a:spcPts val="0"/>
              </a:spcBef>
              <a:spcAft>
                <a:spcPts val="0"/>
              </a:spcAft>
              <a:buSzPts val="1800"/>
              <a:buChar char="●"/>
            </a:pPr>
            <a:r>
              <a:rPr lang="en"/>
              <a:t>Mix of introverted / extroverted participants</a:t>
            </a:r>
            <a:endParaRPr/>
          </a:p>
          <a:p>
            <a:pPr indent="-342900" lvl="0" marL="457200" rtl="0" algn="l">
              <a:lnSpc>
                <a:spcPct val="115000"/>
              </a:lnSpc>
              <a:spcBef>
                <a:spcPts val="0"/>
              </a:spcBef>
              <a:spcAft>
                <a:spcPts val="0"/>
              </a:spcAft>
              <a:buSzPts val="1800"/>
              <a:buChar char="●"/>
            </a:pPr>
            <a:r>
              <a:rPr lang="en"/>
              <a:t>Relevant to our domain of older adult education!</a:t>
            </a:r>
            <a:endParaRPr/>
          </a:p>
        </p:txBody>
      </p:sp>
      <p:sp>
        <p:nvSpPr>
          <p:cNvPr id="835" name="Google Shape;835;p58"/>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Search Overview</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59"/>
          <p:cNvSpPr txBox="1"/>
          <p:nvPr>
            <p:ph type="title"/>
          </p:nvPr>
        </p:nvSpPr>
        <p:spPr>
          <a:xfrm>
            <a:off x="809700" y="22132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REVISED </a:t>
            </a:r>
            <a:r>
              <a:rPr lang="en"/>
              <a:t>POVs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60"/>
          <p:cNvSpPr txBox="1"/>
          <p:nvPr>
            <p:ph idx="1" type="body"/>
          </p:nvPr>
        </p:nvSpPr>
        <p:spPr>
          <a:xfrm>
            <a:off x="878600" y="1232200"/>
            <a:ext cx="3126600" cy="29829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sz="1700"/>
              <a:t>We met Sam</a:t>
            </a:r>
            <a:r>
              <a:rPr i="1" lang="en" sz="1700"/>
              <a:t>, a retired engineer and sales associate who is currently studying to complete his Masters in Liberal Arts at Stanford University</a:t>
            </a:r>
            <a:endParaRPr i="1" sz="1700"/>
          </a:p>
        </p:txBody>
      </p:sp>
      <p:sp>
        <p:nvSpPr>
          <p:cNvPr id="846" name="Google Shape;846;p60"/>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1</a:t>
            </a:r>
            <a:endParaRPr/>
          </a:p>
        </p:txBody>
      </p:sp>
      <p:pic>
        <p:nvPicPr>
          <p:cNvPr id="847" name="Google Shape;847;p60"/>
          <p:cNvPicPr preferRelativeResize="0"/>
          <p:nvPr/>
        </p:nvPicPr>
        <p:blipFill>
          <a:blip r:embed="rId3">
            <a:alphaModFix/>
          </a:blip>
          <a:stretch>
            <a:fillRect/>
          </a:stretch>
        </p:blipFill>
        <p:spPr>
          <a:xfrm>
            <a:off x="1461200" y="2638125"/>
            <a:ext cx="1961400" cy="1961400"/>
          </a:xfrm>
          <a:prstGeom prst="rect">
            <a:avLst/>
          </a:prstGeom>
          <a:noFill/>
          <a:ln>
            <a:noFill/>
          </a:ln>
        </p:spPr>
      </p:pic>
      <p:pic>
        <p:nvPicPr>
          <p:cNvPr id="848" name="Google Shape;848;p60"/>
          <p:cNvPicPr preferRelativeResize="0"/>
          <p:nvPr/>
        </p:nvPicPr>
        <p:blipFill rotWithShape="1">
          <a:blip r:embed="rId4">
            <a:alphaModFix/>
          </a:blip>
          <a:srcRect b="986" l="2229" r="1245" t="2311"/>
          <a:stretch/>
        </p:blipFill>
        <p:spPr>
          <a:xfrm>
            <a:off x="4925000" y="1368500"/>
            <a:ext cx="2735700" cy="2453100"/>
          </a:xfrm>
          <a:prstGeom prst="ellipse">
            <a:avLst/>
          </a:prstGeom>
          <a:noFill/>
          <a:ln>
            <a:noFill/>
          </a:ln>
        </p:spPr>
      </p:pic>
      <p:sp>
        <p:nvSpPr>
          <p:cNvPr id="849" name="Google Shape;849;p60"/>
          <p:cNvSpPr txBox="1"/>
          <p:nvPr/>
        </p:nvSpPr>
        <p:spPr>
          <a:xfrm>
            <a:off x="5312206" y="3821752"/>
            <a:ext cx="19614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Questrial"/>
                <a:ea typeface="Questrial"/>
                <a:cs typeface="Questrial"/>
                <a:sym typeface="Questrial"/>
              </a:rPr>
              <a:t>Sam</a:t>
            </a:r>
            <a:endParaRPr b="1" sz="1800">
              <a:latin typeface="Questrial"/>
              <a:ea typeface="Questrial"/>
              <a:cs typeface="Questrial"/>
              <a:sym typeface="Questrial"/>
            </a:endParaRPr>
          </a:p>
          <a:p>
            <a:pPr indent="0" lvl="0" marL="0" rtl="0" algn="l">
              <a:spcBef>
                <a:spcPts val="0"/>
              </a:spcBef>
              <a:spcAft>
                <a:spcPts val="0"/>
              </a:spcAft>
              <a:buNone/>
            </a:pPr>
            <a:r>
              <a:t/>
            </a:r>
            <a:endParaRPr>
              <a:latin typeface="Barlow"/>
              <a:ea typeface="Barlow"/>
              <a:cs typeface="Barlow"/>
              <a:sym typeface="Barlow"/>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pic>
        <p:nvPicPr>
          <p:cNvPr id="854" name="Google Shape;854;p61"/>
          <p:cNvPicPr preferRelativeResize="0"/>
          <p:nvPr/>
        </p:nvPicPr>
        <p:blipFill rotWithShape="1">
          <a:blip r:embed="rId3">
            <a:alphaModFix/>
          </a:blip>
          <a:srcRect b="986" l="2229" r="1245" t="2311"/>
          <a:stretch/>
        </p:blipFill>
        <p:spPr>
          <a:xfrm>
            <a:off x="5976500" y="2069200"/>
            <a:ext cx="1832400" cy="1807200"/>
          </a:xfrm>
          <a:prstGeom prst="ellipse">
            <a:avLst/>
          </a:prstGeom>
          <a:noFill/>
          <a:ln>
            <a:noFill/>
          </a:ln>
        </p:spPr>
      </p:pic>
      <p:sp>
        <p:nvSpPr>
          <p:cNvPr id="855" name="Google Shape;855;p61"/>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sz="1700"/>
              <a:t>We were surprised to learn that</a:t>
            </a:r>
            <a:r>
              <a:rPr i="1" lang="en" sz="1700"/>
              <a:t> this year he genuinely felt as if he was connected to his school’s once he started interacting with the student body more by coming to classes in the daytime.</a:t>
            </a:r>
            <a:endParaRPr i="1" sz="1700"/>
          </a:p>
        </p:txBody>
      </p:sp>
      <p:sp>
        <p:nvSpPr>
          <p:cNvPr id="856" name="Google Shape;856;p61"/>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1</a:t>
            </a:r>
            <a:endParaRPr/>
          </a:p>
        </p:txBody>
      </p:sp>
      <p:pic>
        <p:nvPicPr>
          <p:cNvPr id="857" name="Google Shape;857;p61"/>
          <p:cNvPicPr preferRelativeResize="0"/>
          <p:nvPr/>
        </p:nvPicPr>
        <p:blipFill>
          <a:blip r:embed="rId4">
            <a:alphaModFix/>
          </a:blip>
          <a:stretch>
            <a:fillRect/>
          </a:stretch>
        </p:blipFill>
        <p:spPr>
          <a:xfrm>
            <a:off x="1309975" y="2571750"/>
            <a:ext cx="1611100" cy="1611100"/>
          </a:xfrm>
          <a:prstGeom prst="rect">
            <a:avLst/>
          </a:prstGeom>
          <a:noFill/>
          <a:ln>
            <a:noFill/>
          </a:ln>
        </p:spPr>
      </p:pic>
      <p:sp>
        <p:nvSpPr>
          <p:cNvPr id="858" name="Google Shape;858;p61"/>
          <p:cNvSpPr txBox="1"/>
          <p:nvPr/>
        </p:nvSpPr>
        <p:spPr>
          <a:xfrm>
            <a:off x="6235850" y="3876400"/>
            <a:ext cx="131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Questrial"/>
                <a:ea typeface="Questrial"/>
                <a:cs typeface="Questrial"/>
                <a:sym typeface="Questrial"/>
              </a:rPr>
              <a:t>Sam</a:t>
            </a:r>
            <a:endParaRPr b="1" sz="1800">
              <a:latin typeface="Questrial"/>
              <a:ea typeface="Questrial"/>
              <a:cs typeface="Questrial"/>
              <a:sym typeface="Questrial"/>
            </a:endParaRPr>
          </a:p>
          <a:p>
            <a:pPr indent="0" lvl="0" marL="0" rtl="0" algn="l">
              <a:spcBef>
                <a:spcPts val="0"/>
              </a:spcBef>
              <a:spcAft>
                <a:spcPts val="0"/>
              </a:spcAft>
              <a:buNone/>
            </a:pPr>
            <a:r>
              <a:t/>
            </a:r>
            <a:endParaRPr>
              <a:latin typeface="Barlow"/>
              <a:ea typeface="Barlow"/>
              <a:cs typeface="Barlow"/>
              <a:sym typeface="Barlo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62"/>
          <p:cNvSpPr txBox="1"/>
          <p:nvPr>
            <p:ph idx="1" type="body"/>
          </p:nvPr>
        </p:nvSpPr>
        <p:spPr>
          <a:xfrm>
            <a:off x="878600" y="1232203"/>
            <a:ext cx="7399800" cy="6081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sz="1700"/>
              <a:t>We wonder if this means </a:t>
            </a:r>
            <a:r>
              <a:rPr i="1" lang="en" sz="1700"/>
              <a:t>that older students want to feel connected in some sense to the institution that they’re learning from, not just that they want a degree. </a:t>
            </a:r>
            <a:endParaRPr i="1" sz="1700"/>
          </a:p>
          <a:p>
            <a:pPr indent="0" lvl="0" marL="0" rtl="0" algn="l">
              <a:spcBef>
                <a:spcPts val="0"/>
              </a:spcBef>
              <a:spcAft>
                <a:spcPts val="0"/>
              </a:spcAft>
              <a:buNone/>
            </a:pPr>
            <a:r>
              <a:t/>
            </a:r>
            <a:endParaRPr i="1"/>
          </a:p>
        </p:txBody>
      </p:sp>
      <p:sp>
        <p:nvSpPr>
          <p:cNvPr id="864" name="Google Shape;864;p62"/>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1</a:t>
            </a:r>
            <a:endParaRPr/>
          </a:p>
        </p:txBody>
      </p:sp>
      <p:pic>
        <p:nvPicPr>
          <p:cNvPr id="865" name="Google Shape;865;p62"/>
          <p:cNvPicPr preferRelativeResize="0"/>
          <p:nvPr/>
        </p:nvPicPr>
        <p:blipFill>
          <a:blip r:embed="rId3">
            <a:alphaModFix/>
          </a:blip>
          <a:stretch>
            <a:fillRect/>
          </a:stretch>
        </p:blipFill>
        <p:spPr>
          <a:xfrm>
            <a:off x="1201292" y="2376000"/>
            <a:ext cx="1744101" cy="1744101"/>
          </a:xfrm>
          <a:prstGeom prst="rect">
            <a:avLst/>
          </a:prstGeom>
          <a:noFill/>
          <a:ln>
            <a:noFill/>
          </a:ln>
        </p:spPr>
      </p:pic>
      <p:pic>
        <p:nvPicPr>
          <p:cNvPr id="866" name="Google Shape;866;p62"/>
          <p:cNvPicPr preferRelativeResize="0"/>
          <p:nvPr/>
        </p:nvPicPr>
        <p:blipFill rotWithShape="1">
          <a:blip r:embed="rId4">
            <a:alphaModFix/>
          </a:blip>
          <a:srcRect b="986" l="2229" r="1245" t="2311"/>
          <a:stretch/>
        </p:blipFill>
        <p:spPr>
          <a:xfrm>
            <a:off x="5976500" y="2069200"/>
            <a:ext cx="1832400" cy="1807200"/>
          </a:xfrm>
          <a:prstGeom prst="ellipse">
            <a:avLst/>
          </a:prstGeom>
          <a:noFill/>
          <a:ln>
            <a:noFill/>
          </a:ln>
        </p:spPr>
      </p:pic>
      <p:sp>
        <p:nvSpPr>
          <p:cNvPr id="867" name="Google Shape;867;p62"/>
          <p:cNvSpPr txBox="1"/>
          <p:nvPr/>
        </p:nvSpPr>
        <p:spPr>
          <a:xfrm>
            <a:off x="6235850" y="3876400"/>
            <a:ext cx="131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Questrial"/>
                <a:ea typeface="Questrial"/>
                <a:cs typeface="Questrial"/>
                <a:sym typeface="Questrial"/>
              </a:rPr>
              <a:t>Sam</a:t>
            </a:r>
            <a:endParaRPr b="1" sz="1800">
              <a:latin typeface="Questrial"/>
              <a:ea typeface="Questrial"/>
              <a:cs typeface="Questrial"/>
              <a:sym typeface="Questrial"/>
            </a:endParaRPr>
          </a:p>
          <a:p>
            <a:pPr indent="0" lvl="0" marL="0" rtl="0" algn="l">
              <a:spcBef>
                <a:spcPts val="0"/>
              </a:spcBef>
              <a:spcAft>
                <a:spcPts val="0"/>
              </a:spcAft>
              <a:buNone/>
            </a:pPr>
            <a:r>
              <a:t/>
            </a:r>
            <a:endParaRPr>
              <a:latin typeface="Barlow"/>
              <a:ea typeface="Barlow"/>
              <a:cs typeface="Barlow"/>
              <a:sym typeface="Barlow"/>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63"/>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sz="1600"/>
              <a:t>It would be game changing to </a:t>
            </a:r>
            <a:r>
              <a:rPr i="1" lang="en" sz="1600"/>
              <a:t>create an environment where older students don’t have to literally be on campus during school hours to feel like they are part of a learning community</a:t>
            </a:r>
            <a:r>
              <a:rPr lang="en" sz="1600">
                <a:latin typeface="Arial"/>
                <a:ea typeface="Arial"/>
                <a:cs typeface="Arial"/>
                <a:sym typeface="Arial"/>
              </a:rPr>
              <a:t>. </a:t>
            </a:r>
            <a:endParaRPr/>
          </a:p>
        </p:txBody>
      </p:sp>
      <p:sp>
        <p:nvSpPr>
          <p:cNvPr id="873" name="Google Shape;873;p63"/>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1</a:t>
            </a:r>
            <a:endParaRPr/>
          </a:p>
        </p:txBody>
      </p:sp>
      <p:pic>
        <p:nvPicPr>
          <p:cNvPr id="874" name="Google Shape;874;p63"/>
          <p:cNvPicPr preferRelativeResize="0"/>
          <p:nvPr/>
        </p:nvPicPr>
        <p:blipFill>
          <a:blip r:embed="rId3">
            <a:alphaModFix/>
          </a:blip>
          <a:stretch>
            <a:fillRect/>
          </a:stretch>
        </p:blipFill>
        <p:spPr>
          <a:xfrm>
            <a:off x="1188375" y="2271975"/>
            <a:ext cx="2213075" cy="1879950"/>
          </a:xfrm>
          <a:prstGeom prst="rect">
            <a:avLst/>
          </a:prstGeom>
          <a:noFill/>
          <a:ln>
            <a:noFill/>
          </a:ln>
        </p:spPr>
      </p:pic>
      <p:pic>
        <p:nvPicPr>
          <p:cNvPr id="875" name="Google Shape;875;p63"/>
          <p:cNvPicPr preferRelativeResize="0"/>
          <p:nvPr/>
        </p:nvPicPr>
        <p:blipFill rotWithShape="1">
          <a:blip r:embed="rId4">
            <a:alphaModFix/>
          </a:blip>
          <a:srcRect b="986" l="2229" r="1245" t="2311"/>
          <a:stretch/>
        </p:blipFill>
        <p:spPr>
          <a:xfrm>
            <a:off x="5976500" y="2069200"/>
            <a:ext cx="1832400" cy="1807200"/>
          </a:xfrm>
          <a:prstGeom prst="ellipse">
            <a:avLst/>
          </a:prstGeom>
          <a:noFill/>
          <a:ln>
            <a:noFill/>
          </a:ln>
        </p:spPr>
      </p:pic>
      <p:sp>
        <p:nvSpPr>
          <p:cNvPr id="876" name="Google Shape;876;p63"/>
          <p:cNvSpPr txBox="1"/>
          <p:nvPr/>
        </p:nvSpPr>
        <p:spPr>
          <a:xfrm>
            <a:off x="6235850" y="3876400"/>
            <a:ext cx="131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Questrial"/>
                <a:ea typeface="Questrial"/>
                <a:cs typeface="Questrial"/>
                <a:sym typeface="Questrial"/>
              </a:rPr>
              <a:t>Sam</a:t>
            </a:r>
            <a:endParaRPr b="1" sz="1800">
              <a:latin typeface="Questrial"/>
              <a:ea typeface="Questrial"/>
              <a:cs typeface="Questrial"/>
              <a:sym typeface="Questrial"/>
            </a:endParaRPr>
          </a:p>
          <a:p>
            <a:pPr indent="0" lvl="0" marL="0" rtl="0" algn="l">
              <a:spcBef>
                <a:spcPts val="0"/>
              </a:spcBef>
              <a:spcAft>
                <a:spcPts val="0"/>
              </a:spcAft>
              <a:buNone/>
            </a:pPr>
            <a:r>
              <a:t/>
            </a:r>
            <a:endParaRPr>
              <a:latin typeface="Barlow"/>
              <a:ea typeface="Barlow"/>
              <a:cs typeface="Barlow"/>
              <a:sym typeface="Barlow"/>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64"/>
          <p:cNvSpPr txBox="1"/>
          <p:nvPr>
            <p:ph idx="1" type="body"/>
          </p:nvPr>
        </p:nvSpPr>
        <p:spPr>
          <a:xfrm>
            <a:off x="1068775" y="1566975"/>
            <a:ext cx="7044900" cy="24903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3000"/>
              <a:t>HMW leverage classmates located in nearby areas to </a:t>
            </a:r>
            <a:r>
              <a:rPr b="1" i="1" lang="en" sz="3000"/>
              <a:t>reduce</a:t>
            </a:r>
            <a:r>
              <a:rPr b="1" lang="en" sz="3000"/>
              <a:t> </a:t>
            </a:r>
            <a:r>
              <a:rPr lang="en" sz="3000"/>
              <a:t>stress</a:t>
            </a:r>
            <a:r>
              <a:rPr b="1" lang="en" sz="3000"/>
              <a:t> </a:t>
            </a:r>
            <a:r>
              <a:rPr lang="en" sz="3000"/>
              <a:t>and </a:t>
            </a:r>
            <a:r>
              <a:rPr b="1" i="1" lang="en" sz="3000"/>
              <a:t>improve</a:t>
            </a:r>
            <a:r>
              <a:rPr lang="en" sz="3000"/>
              <a:t> academic success?</a:t>
            </a:r>
            <a:endParaRPr sz="3000"/>
          </a:p>
          <a:p>
            <a:pPr indent="0" lvl="0" marL="0" rtl="0" algn="l">
              <a:spcBef>
                <a:spcPts val="0"/>
              </a:spcBef>
              <a:spcAft>
                <a:spcPts val="0"/>
              </a:spcAft>
              <a:buClr>
                <a:schemeClr val="dk1"/>
              </a:buClr>
              <a:buSzPts val="1100"/>
              <a:buFont typeface="Arial"/>
              <a:buNone/>
            </a:pPr>
            <a:r>
              <a:t/>
            </a:r>
            <a:endParaRPr sz="3000"/>
          </a:p>
        </p:txBody>
      </p:sp>
      <p:sp>
        <p:nvSpPr>
          <p:cNvPr id="882" name="Google Shape;882;p64"/>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HMW 1</a:t>
            </a:r>
            <a:endParaRPr/>
          </a:p>
        </p:txBody>
      </p:sp>
      <p:pic>
        <p:nvPicPr>
          <p:cNvPr id="883" name="Google Shape;883;p64"/>
          <p:cNvPicPr preferRelativeResize="0"/>
          <p:nvPr/>
        </p:nvPicPr>
        <p:blipFill>
          <a:blip r:embed="rId3">
            <a:alphaModFix/>
          </a:blip>
          <a:stretch>
            <a:fillRect/>
          </a:stretch>
        </p:blipFill>
        <p:spPr>
          <a:xfrm>
            <a:off x="3948610" y="3260000"/>
            <a:ext cx="1246725" cy="1246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65"/>
          <p:cNvSpPr txBox="1"/>
          <p:nvPr>
            <p:ph idx="4294967295" type="body"/>
          </p:nvPr>
        </p:nvSpPr>
        <p:spPr>
          <a:xfrm>
            <a:off x="4857875" y="1977200"/>
            <a:ext cx="3265200" cy="1969200"/>
          </a:xfrm>
          <a:prstGeom prst="rect">
            <a:avLst/>
          </a:prstGeom>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lang="en">
                <a:latin typeface="Questrial"/>
                <a:ea typeface="Questrial"/>
                <a:cs typeface="Questrial"/>
                <a:sym typeface="Questrial"/>
              </a:rPr>
              <a:t>What if we institute a platform where students can find and create  local support groups to stay on top of work, share their experiences and inspirations, and find community within school?</a:t>
            </a:r>
            <a:endParaRPr sz="1500">
              <a:latin typeface="Questrial"/>
              <a:ea typeface="Questrial"/>
              <a:cs typeface="Questrial"/>
              <a:sym typeface="Questrial"/>
            </a:endParaRPr>
          </a:p>
          <a:p>
            <a:pPr indent="0" lvl="0" marL="0" rtl="0" algn="ctr">
              <a:spcBef>
                <a:spcPts val="0"/>
              </a:spcBef>
              <a:spcAft>
                <a:spcPts val="0"/>
              </a:spcAft>
              <a:buClr>
                <a:schemeClr val="dk1"/>
              </a:buClr>
              <a:buSzPts val="1100"/>
              <a:buFont typeface="Arial"/>
              <a:buNone/>
            </a:pPr>
            <a:r>
              <a:t/>
            </a:r>
            <a:endParaRPr sz="1500">
              <a:latin typeface="Questrial"/>
              <a:ea typeface="Questrial"/>
              <a:cs typeface="Questrial"/>
              <a:sym typeface="Questrial"/>
            </a:endParaRPr>
          </a:p>
        </p:txBody>
      </p:sp>
      <p:sp>
        <p:nvSpPr>
          <p:cNvPr id="889" name="Google Shape;889;p65"/>
          <p:cNvSpPr txBox="1"/>
          <p:nvPr>
            <p:ph idx="4294967295" type="title"/>
          </p:nvPr>
        </p:nvSpPr>
        <p:spPr>
          <a:xfrm>
            <a:off x="2408575" y="519500"/>
            <a:ext cx="7717500" cy="558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500"/>
              <a:t>Solution  + Assumption</a:t>
            </a:r>
            <a:endParaRPr sz="3500"/>
          </a:p>
        </p:txBody>
      </p:sp>
      <p:sp>
        <p:nvSpPr>
          <p:cNvPr id="890" name="Google Shape;890;p65"/>
          <p:cNvSpPr txBox="1"/>
          <p:nvPr/>
        </p:nvSpPr>
        <p:spPr>
          <a:xfrm>
            <a:off x="1861925" y="1450125"/>
            <a:ext cx="2291700" cy="3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200">
                <a:solidFill>
                  <a:schemeClr val="dk1"/>
                </a:solidFill>
                <a:latin typeface="Questrial"/>
                <a:ea typeface="Questrial"/>
                <a:cs typeface="Questrial"/>
                <a:sym typeface="Questrial"/>
              </a:rPr>
              <a:t>Key Assumption</a:t>
            </a:r>
            <a:endParaRPr sz="2200">
              <a:solidFill>
                <a:schemeClr val="dk1"/>
              </a:solidFill>
              <a:latin typeface="Questrial"/>
              <a:ea typeface="Questrial"/>
              <a:cs typeface="Questrial"/>
              <a:sym typeface="Questrial"/>
            </a:endParaRPr>
          </a:p>
          <a:p>
            <a:pPr indent="0" lvl="0" marL="0" rtl="0" algn="l">
              <a:spcBef>
                <a:spcPts val="0"/>
              </a:spcBef>
              <a:spcAft>
                <a:spcPts val="0"/>
              </a:spcAft>
              <a:buNone/>
            </a:pPr>
            <a:r>
              <a:t/>
            </a:r>
            <a:endParaRPr sz="2200">
              <a:latin typeface="Questrial"/>
              <a:ea typeface="Questrial"/>
              <a:cs typeface="Questrial"/>
              <a:sym typeface="Questrial"/>
            </a:endParaRPr>
          </a:p>
        </p:txBody>
      </p:sp>
      <p:sp>
        <p:nvSpPr>
          <p:cNvPr id="891" name="Google Shape;891;p65"/>
          <p:cNvSpPr txBox="1"/>
          <p:nvPr/>
        </p:nvSpPr>
        <p:spPr>
          <a:xfrm>
            <a:off x="5720900" y="1450125"/>
            <a:ext cx="2291700" cy="3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Questrial"/>
                <a:ea typeface="Questrial"/>
                <a:cs typeface="Questrial"/>
                <a:sym typeface="Questrial"/>
              </a:rPr>
              <a:t>Solution</a:t>
            </a:r>
            <a:endParaRPr sz="2200">
              <a:latin typeface="Questrial"/>
              <a:ea typeface="Questrial"/>
              <a:cs typeface="Questrial"/>
              <a:sym typeface="Questrial"/>
            </a:endParaRPr>
          </a:p>
        </p:txBody>
      </p:sp>
      <p:sp>
        <p:nvSpPr>
          <p:cNvPr id="892" name="Google Shape;892;p65"/>
          <p:cNvSpPr txBox="1"/>
          <p:nvPr/>
        </p:nvSpPr>
        <p:spPr>
          <a:xfrm>
            <a:off x="1344225" y="2077350"/>
            <a:ext cx="2931900" cy="163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Clr>
                <a:schemeClr val="dk1"/>
              </a:buClr>
              <a:buSzPts val="1100"/>
              <a:buFont typeface="Arial"/>
              <a:buNone/>
            </a:pPr>
            <a:r>
              <a:rPr lang="en" sz="1800">
                <a:solidFill>
                  <a:schemeClr val="dk1"/>
                </a:solidFill>
                <a:latin typeface="Questrial"/>
                <a:ea typeface="Questrial"/>
                <a:cs typeface="Questrial"/>
                <a:sym typeface="Questrial"/>
              </a:rPr>
              <a:t>Older students feel motivated and supported when they can share their goals and progress with others.</a:t>
            </a:r>
            <a:endParaRPr sz="1500">
              <a:latin typeface="Questrial"/>
              <a:ea typeface="Questrial"/>
              <a:cs typeface="Questrial"/>
              <a:sym typeface="Questrial"/>
            </a:endParaRPr>
          </a:p>
        </p:txBody>
      </p:sp>
      <p:pic>
        <p:nvPicPr>
          <p:cNvPr id="893" name="Google Shape;893;p65"/>
          <p:cNvPicPr preferRelativeResize="0"/>
          <p:nvPr/>
        </p:nvPicPr>
        <p:blipFill>
          <a:blip r:embed="rId3">
            <a:alphaModFix/>
          </a:blip>
          <a:stretch>
            <a:fillRect/>
          </a:stretch>
        </p:blipFill>
        <p:spPr>
          <a:xfrm>
            <a:off x="-78095" y="-241150"/>
            <a:ext cx="2291700" cy="24728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66"/>
          <p:cNvSpPr txBox="1"/>
          <p:nvPr>
            <p:ph idx="1" type="body"/>
          </p:nvPr>
        </p:nvSpPr>
        <p:spPr>
          <a:xfrm>
            <a:off x="842175" y="1305053"/>
            <a:ext cx="7399800" cy="2821200"/>
          </a:xfrm>
          <a:prstGeom prst="rect">
            <a:avLst/>
          </a:prstGeom>
        </p:spPr>
        <p:txBody>
          <a:bodyPr anchorCtr="0" anchor="t" bIns="0" lIns="0" spcFirstLastPara="1" rIns="0" wrap="square" tIns="0">
            <a:noAutofit/>
          </a:bodyPr>
          <a:lstStyle/>
          <a:p>
            <a:pPr indent="0" lvl="0" marL="0" rtl="0" algn="l">
              <a:lnSpc>
                <a:spcPct val="115000"/>
              </a:lnSpc>
              <a:spcBef>
                <a:spcPts val="1200"/>
              </a:spcBef>
              <a:spcAft>
                <a:spcPts val="0"/>
              </a:spcAft>
              <a:buNone/>
            </a:pPr>
            <a:r>
              <a:rPr lang="en" sz="1600"/>
              <a:t>Task: Show students photos of progress bars and…</a:t>
            </a:r>
            <a:endParaRPr sz="1600"/>
          </a:p>
          <a:p>
            <a:pPr indent="-330200" lvl="0" marL="457200" rtl="0" algn="l">
              <a:lnSpc>
                <a:spcPct val="150000"/>
              </a:lnSpc>
              <a:spcBef>
                <a:spcPts val="1200"/>
              </a:spcBef>
              <a:spcAft>
                <a:spcPts val="0"/>
              </a:spcAft>
              <a:buSzPts val="1600"/>
              <a:buChar char="●"/>
            </a:pPr>
            <a:r>
              <a:rPr i="1" lang="en" sz="1600"/>
              <a:t>Ask them </a:t>
            </a:r>
            <a:r>
              <a:rPr b="1" i="1" lang="en" sz="1600"/>
              <a:t>how they would feel </a:t>
            </a:r>
            <a:r>
              <a:rPr i="1" lang="en" sz="1600"/>
              <a:t>about it, knowing it was a classmate of theirs</a:t>
            </a:r>
            <a:endParaRPr i="1" sz="1600"/>
          </a:p>
          <a:p>
            <a:pPr indent="-330200" lvl="0" marL="457200" rtl="0" algn="l">
              <a:lnSpc>
                <a:spcPct val="150000"/>
              </a:lnSpc>
              <a:spcBef>
                <a:spcPts val="0"/>
              </a:spcBef>
              <a:spcAft>
                <a:spcPts val="0"/>
              </a:spcAft>
              <a:buSzPts val="1600"/>
              <a:buChar char="●"/>
            </a:pPr>
            <a:r>
              <a:rPr i="1" lang="en" sz="1600"/>
              <a:t>How </a:t>
            </a:r>
            <a:r>
              <a:rPr b="1" i="1" lang="en" sz="1600"/>
              <a:t>comfortable do you feeling sharing</a:t>
            </a:r>
            <a:r>
              <a:rPr i="1" lang="en" sz="1600"/>
              <a:t> your goals and progress with others</a:t>
            </a:r>
            <a:endParaRPr i="1" sz="1600"/>
          </a:p>
          <a:p>
            <a:pPr indent="-330200" lvl="0" marL="457200" rtl="0" algn="l">
              <a:lnSpc>
                <a:spcPct val="150000"/>
              </a:lnSpc>
              <a:spcBef>
                <a:spcPts val="0"/>
              </a:spcBef>
              <a:spcAft>
                <a:spcPts val="0"/>
              </a:spcAft>
              <a:buSzPts val="1600"/>
              <a:buChar char="●"/>
            </a:pPr>
            <a:r>
              <a:rPr i="1" lang="en" sz="1600"/>
              <a:t>Do you like sharing your goals with others as a form of </a:t>
            </a:r>
            <a:r>
              <a:rPr b="1" i="1" lang="en" sz="1600"/>
              <a:t>motivation</a:t>
            </a:r>
            <a:r>
              <a:rPr i="1" lang="en" sz="1600"/>
              <a:t>?</a:t>
            </a:r>
            <a:endParaRPr i="1" sz="1600"/>
          </a:p>
          <a:p>
            <a:pPr indent="-330200" lvl="0" marL="457200" rtl="0" algn="l">
              <a:lnSpc>
                <a:spcPct val="150000"/>
              </a:lnSpc>
              <a:spcBef>
                <a:spcPts val="0"/>
              </a:spcBef>
              <a:spcAft>
                <a:spcPts val="0"/>
              </a:spcAft>
              <a:buSzPts val="1600"/>
              <a:buChar char="●"/>
            </a:pPr>
            <a:r>
              <a:rPr i="1" lang="en" sz="1600"/>
              <a:t>Do you find it motivating to work towards a goal </a:t>
            </a:r>
            <a:r>
              <a:rPr b="1" i="1" lang="en" sz="1600"/>
              <a:t>with others</a:t>
            </a:r>
            <a:r>
              <a:rPr i="1" lang="en" sz="1600"/>
              <a:t>?</a:t>
            </a:r>
            <a:endParaRPr i="1" sz="1600"/>
          </a:p>
          <a:p>
            <a:pPr indent="-330200" lvl="0" marL="457200" rtl="0" algn="l">
              <a:lnSpc>
                <a:spcPct val="150000"/>
              </a:lnSpc>
              <a:spcBef>
                <a:spcPts val="0"/>
              </a:spcBef>
              <a:spcAft>
                <a:spcPts val="0"/>
              </a:spcAft>
              <a:buSzPts val="1600"/>
              <a:buChar char="●"/>
            </a:pPr>
            <a:r>
              <a:rPr i="1" lang="en" sz="1600"/>
              <a:t>What effects does </a:t>
            </a:r>
            <a:r>
              <a:rPr b="1" i="1" lang="en" sz="1600"/>
              <a:t>seeing others’ progress bars</a:t>
            </a:r>
            <a:r>
              <a:rPr i="1" lang="en" sz="1600"/>
              <a:t> have on you?</a:t>
            </a:r>
            <a:endParaRPr/>
          </a:p>
        </p:txBody>
      </p:sp>
      <p:sp>
        <p:nvSpPr>
          <p:cNvPr id="899" name="Google Shape;899;p66"/>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67"/>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Adult students generally…</a:t>
            </a:r>
            <a:endParaRPr/>
          </a:p>
          <a:p>
            <a:pPr indent="0" lvl="0" marL="0" rtl="0" algn="l">
              <a:spcBef>
                <a:spcPts val="0"/>
              </a:spcBef>
              <a:spcAft>
                <a:spcPts val="0"/>
              </a:spcAft>
              <a:buNone/>
            </a:pPr>
            <a:r>
              <a:t/>
            </a:r>
            <a:endParaRPr/>
          </a:p>
          <a:p>
            <a:pPr indent="-342900" lvl="0" marL="457200" rtl="0" algn="l">
              <a:lnSpc>
                <a:spcPct val="100000"/>
              </a:lnSpc>
              <a:spcBef>
                <a:spcPts val="0"/>
              </a:spcBef>
              <a:spcAft>
                <a:spcPts val="0"/>
              </a:spcAft>
              <a:buSzPts val="1800"/>
              <a:buChar char="●"/>
            </a:pPr>
            <a:r>
              <a:rPr lang="en"/>
              <a:t>Find it motivating to work towards their goals with others</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a:t>Enjoy having the progress bar to see their progress but not the progress of their peers</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a:t>Like to share their progress/goals as a form of motivation</a:t>
            </a:r>
            <a:endParaRPr/>
          </a:p>
          <a:p>
            <a:pPr indent="0" lvl="0" marL="0" rtl="0" algn="l">
              <a:spcBef>
                <a:spcPts val="0"/>
              </a:spcBef>
              <a:spcAft>
                <a:spcPts val="0"/>
              </a:spcAft>
              <a:buNone/>
            </a:pPr>
            <a:r>
              <a:t/>
            </a:r>
            <a:endParaRPr/>
          </a:p>
        </p:txBody>
      </p:sp>
      <p:sp>
        <p:nvSpPr>
          <p:cNvPr id="905" name="Google Shape;905;p67"/>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Results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9" name="Shape 909"/>
        <p:cNvGrpSpPr/>
        <p:nvPr/>
      </p:nvGrpSpPr>
      <p:grpSpPr>
        <a:xfrm>
          <a:off x="0" y="0"/>
          <a:ext cx="0" cy="0"/>
          <a:chOff x="0" y="0"/>
          <a:chExt cx="0" cy="0"/>
        </a:xfrm>
      </p:grpSpPr>
      <p:sp>
        <p:nvSpPr>
          <p:cNvPr id="910" name="Google Shape;910;p68"/>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 # 1</a:t>
            </a:r>
            <a:endParaRPr/>
          </a:p>
        </p:txBody>
      </p:sp>
      <p:sp>
        <p:nvSpPr>
          <p:cNvPr id="911" name="Google Shape;911;p68"/>
          <p:cNvSpPr txBox="1"/>
          <p:nvPr/>
        </p:nvSpPr>
        <p:spPr>
          <a:xfrm>
            <a:off x="3710225" y="1152350"/>
            <a:ext cx="1723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Barlow"/>
                <a:ea typeface="Barlow"/>
                <a:cs typeface="Barlow"/>
                <a:sym typeface="Barlow"/>
              </a:rPr>
              <a:t>Results </a:t>
            </a:r>
            <a:endParaRPr/>
          </a:p>
        </p:txBody>
      </p:sp>
      <p:sp>
        <p:nvSpPr>
          <p:cNvPr id="912" name="Google Shape;912;p68"/>
          <p:cNvSpPr txBox="1"/>
          <p:nvPr/>
        </p:nvSpPr>
        <p:spPr>
          <a:xfrm>
            <a:off x="832275" y="1668000"/>
            <a:ext cx="3202500" cy="9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202124"/>
                </a:solidFill>
                <a:latin typeface="Questrial"/>
                <a:ea typeface="Questrial"/>
                <a:cs typeface="Questrial"/>
                <a:sym typeface="Questrial"/>
              </a:rPr>
              <a:t>Students liked:</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Flexibility</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Go at own pace</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Organized content</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Organized videos and high quality imaging</a:t>
            </a:r>
            <a:endParaRPr sz="1050">
              <a:solidFill>
                <a:srgbClr val="202124"/>
              </a:solidFill>
              <a:latin typeface="Questrial"/>
              <a:ea typeface="Questrial"/>
              <a:cs typeface="Questrial"/>
              <a:sym typeface="Questrial"/>
            </a:endParaRPr>
          </a:p>
        </p:txBody>
      </p:sp>
      <p:sp>
        <p:nvSpPr>
          <p:cNvPr id="913" name="Google Shape;913;p68"/>
          <p:cNvSpPr txBox="1"/>
          <p:nvPr/>
        </p:nvSpPr>
        <p:spPr>
          <a:xfrm>
            <a:off x="4862725" y="1614050"/>
            <a:ext cx="3477000" cy="16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202124"/>
                </a:solidFill>
                <a:latin typeface="Questrial"/>
                <a:ea typeface="Questrial"/>
                <a:cs typeface="Questrial"/>
                <a:sym typeface="Questrial"/>
              </a:rPr>
              <a:t>Students disliked:</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Lack of space for discussions</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Easily distracted</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Feels boring</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Questrial"/>
                <a:ea typeface="Questrial"/>
                <a:cs typeface="Questrial"/>
                <a:sym typeface="Questrial"/>
              </a:rPr>
              <a:t>Struggle to convey </a:t>
            </a:r>
            <a:r>
              <a:rPr lang="en" sz="1050">
                <a:solidFill>
                  <a:srgbClr val="202124"/>
                </a:solidFill>
                <a:latin typeface="Questrial"/>
                <a:ea typeface="Questrial"/>
                <a:cs typeface="Questrial"/>
                <a:sym typeface="Questrial"/>
              </a:rPr>
              <a:t>concepts</a:t>
            </a:r>
            <a:endParaRPr sz="1050">
              <a:solidFill>
                <a:srgbClr val="202124"/>
              </a:solidFill>
              <a:latin typeface="Questrial"/>
              <a:ea typeface="Questrial"/>
              <a:cs typeface="Questrial"/>
              <a:sym typeface="Questrial"/>
            </a:endParaRPr>
          </a:p>
          <a:p>
            <a:pPr indent="-295275" lvl="0" marL="457200" rtl="0" algn="l">
              <a:spcBef>
                <a:spcPts val="0"/>
              </a:spcBef>
              <a:spcAft>
                <a:spcPts val="0"/>
              </a:spcAft>
              <a:buClr>
                <a:srgbClr val="202124"/>
              </a:buClr>
              <a:buSzPts val="1050"/>
              <a:buFont typeface="Questrial"/>
              <a:buChar char="●"/>
            </a:pPr>
            <a:r>
              <a:rPr lang="en" sz="1050">
                <a:solidFill>
                  <a:srgbClr val="202124"/>
                </a:solidFill>
                <a:latin typeface="Roboto"/>
                <a:ea typeface="Roboto"/>
                <a:cs typeface="Roboto"/>
                <a:sym typeface="Roboto"/>
              </a:rPr>
              <a:t>Content was tough and the interface of asking follow up questions was tough</a:t>
            </a:r>
            <a:endParaRPr sz="1050">
              <a:solidFill>
                <a:srgbClr val="202124"/>
              </a:solidFill>
              <a:latin typeface="Roboto"/>
              <a:ea typeface="Roboto"/>
              <a:cs typeface="Roboto"/>
              <a:sym typeface="Roboto"/>
            </a:endParaRPr>
          </a:p>
          <a:p>
            <a:pPr indent="-295275" lvl="0" marL="457200" rtl="0" algn="l">
              <a:spcBef>
                <a:spcPts val="0"/>
              </a:spcBef>
              <a:spcAft>
                <a:spcPts val="0"/>
              </a:spcAft>
              <a:buClr>
                <a:srgbClr val="202124"/>
              </a:buClr>
              <a:buSzPts val="1050"/>
              <a:buFont typeface="Roboto"/>
              <a:buChar char="●"/>
            </a:pPr>
            <a:r>
              <a:rPr lang="en" sz="1050">
                <a:solidFill>
                  <a:srgbClr val="202124"/>
                </a:solidFill>
                <a:latin typeface="Roboto"/>
                <a:ea typeface="Roboto"/>
                <a:cs typeface="Roboto"/>
                <a:sym typeface="Roboto"/>
              </a:rPr>
              <a:t>Setting up meetings with professors was difficult</a:t>
            </a:r>
            <a:endParaRPr sz="1050">
              <a:solidFill>
                <a:srgbClr val="202124"/>
              </a:solidFill>
              <a:latin typeface="Roboto"/>
              <a:ea typeface="Roboto"/>
              <a:cs typeface="Roboto"/>
              <a:sym typeface="Roboto"/>
            </a:endParaRPr>
          </a:p>
        </p:txBody>
      </p:sp>
      <p:sp>
        <p:nvSpPr>
          <p:cNvPr id="914" name="Google Shape;914;p68"/>
          <p:cNvSpPr txBox="1"/>
          <p:nvPr/>
        </p:nvSpPr>
        <p:spPr>
          <a:xfrm>
            <a:off x="772250" y="3114800"/>
            <a:ext cx="29895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Barlow"/>
                <a:ea typeface="Barlow"/>
                <a:cs typeface="Barlow"/>
                <a:sym typeface="Barlow"/>
              </a:rPr>
              <a:t>Interactions with Professors:</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None</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Email</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Zoom</a:t>
            </a:r>
            <a:endParaRPr>
              <a:latin typeface="Barlow"/>
              <a:ea typeface="Barlow"/>
              <a:cs typeface="Barlow"/>
              <a:sym typeface="Barlow"/>
            </a:endParaRPr>
          </a:p>
          <a:p>
            <a:pPr indent="-317500" lvl="0" marL="457200" rtl="0" algn="l">
              <a:spcBef>
                <a:spcPts val="0"/>
              </a:spcBef>
              <a:spcAft>
                <a:spcPts val="0"/>
              </a:spcAft>
              <a:buSzPts val="1400"/>
              <a:buFont typeface="Barlow"/>
              <a:buChar char="●"/>
            </a:pPr>
            <a:r>
              <a:rPr lang="en">
                <a:latin typeface="Barlow"/>
                <a:ea typeface="Barlow"/>
                <a:cs typeface="Barlow"/>
                <a:sym typeface="Barlow"/>
              </a:rPr>
              <a:t>20 minutes of office hours</a:t>
            </a:r>
            <a:endParaRPr>
              <a:latin typeface="Barlow"/>
              <a:ea typeface="Barlow"/>
              <a:cs typeface="Barlow"/>
              <a:sym typeface="Barlow"/>
            </a:endParaRPr>
          </a:p>
        </p:txBody>
      </p:sp>
      <p:sp>
        <p:nvSpPr>
          <p:cNvPr id="915" name="Google Shape;915;p68"/>
          <p:cNvSpPr txBox="1"/>
          <p:nvPr/>
        </p:nvSpPr>
        <p:spPr>
          <a:xfrm>
            <a:off x="4999975" y="3307200"/>
            <a:ext cx="3202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202124"/>
                </a:solidFill>
                <a:latin typeface="Roboto"/>
                <a:ea typeface="Roboto"/>
                <a:cs typeface="Roboto"/>
                <a:sym typeface="Roboto"/>
              </a:rPr>
              <a:t>Nearby School With Resources:</a:t>
            </a:r>
            <a:endParaRPr sz="1050">
              <a:solidFill>
                <a:srgbClr val="202124"/>
              </a:solidFill>
              <a:latin typeface="Roboto"/>
              <a:ea typeface="Roboto"/>
              <a:cs typeface="Roboto"/>
              <a:sym typeface="Roboto"/>
            </a:endParaRPr>
          </a:p>
          <a:p>
            <a:pPr indent="-295275" lvl="0" marL="457200" rtl="0" algn="l">
              <a:spcBef>
                <a:spcPts val="0"/>
              </a:spcBef>
              <a:spcAft>
                <a:spcPts val="0"/>
              </a:spcAft>
              <a:buClr>
                <a:srgbClr val="202124"/>
              </a:buClr>
              <a:buSzPts val="1050"/>
              <a:buFont typeface="Roboto"/>
              <a:buChar char="●"/>
            </a:pPr>
            <a:r>
              <a:rPr lang="en" sz="1050">
                <a:solidFill>
                  <a:srgbClr val="202124"/>
                </a:solidFill>
                <a:latin typeface="Roboto"/>
                <a:ea typeface="Roboto"/>
                <a:cs typeface="Roboto"/>
                <a:sym typeface="Roboto"/>
              </a:rPr>
              <a:t>Would attend the discussions</a:t>
            </a:r>
            <a:endParaRPr sz="1050">
              <a:solidFill>
                <a:srgbClr val="202124"/>
              </a:solidFill>
              <a:latin typeface="Roboto"/>
              <a:ea typeface="Roboto"/>
              <a:cs typeface="Roboto"/>
              <a:sym typeface="Roboto"/>
            </a:endParaRPr>
          </a:p>
          <a:p>
            <a:pPr indent="-295275" lvl="0" marL="457200" rtl="0" algn="l">
              <a:spcBef>
                <a:spcPts val="0"/>
              </a:spcBef>
              <a:spcAft>
                <a:spcPts val="0"/>
              </a:spcAft>
              <a:buClr>
                <a:srgbClr val="202124"/>
              </a:buClr>
              <a:buSzPts val="1050"/>
              <a:buFont typeface="Roboto"/>
              <a:buChar char="●"/>
            </a:pPr>
            <a:r>
              <a:rPr lang="en" sz="1050">
                <a:solidFill>
                  <a:srgbClr val="202124"/>
                </a:solidFill>
                <a:latin typeface="Roboto"/>
                <a:ea typeface="Roboto"/>
                <a:cs typeface="Roboto"/>
                <a:sym typeface="Roboto"/>
              </a:rPr>
              <a:t>Prefers in-person lectures</a:t>
            </a:r>
            <a:endParaRPr sz="1050">
              <a:solidFill>
                <a:srgbClr val="202124"/>
              </a:solidFill>
              <a:latin typeface="Roboto"/>
              <a:ea typeface="Roboto"/>
              <a:cs typeface="Roboto"/>
              <a:sym typeface="Roboto"/>
            </a:endParaRPr>
          </a:p>
          <a:p>
            <a:pPr indent="-295275" lvl="0" marL="457200" rtl="0" algn="l">
              <a:spcBef>
                <a:spcPts val="0"/>
              </a:spcBef>
              <a:spcAft>
                <a:spcPts val="0"/>
              </a:spcAft>
              <a:buClr>
                <a:srgbClr val="202124"/>
              </a:buClr>
              <a:buSzPts val="1050"/>
              <a:buFont typeface="Roboto"/>
              <a:buChar char="●"/>
            </a:pPr>
            <a:r>
              <a:rPr lang="en" sz="1050">
                <a:solidFill>
                  <a:srgbClr val="202124"/>
                </a:solidFill>
                <a:latin typeface="Roboto"/>
                <a:ea typeface="Roboto"/>
                <a:cs typeface="Roboto"/>
                <a:sym typeface="Roboto"/>
              </a:rPr>
              <a:t>Would benefit from </a:t>
            </a:r>
            <a:r>
              <a:rPr lang="en" sz="1050">
                <a:solidFill>
                  <a:srgbClr val="202124"/>
                </a:solidFill>
                <a:latin typeface="Roboto"/>
                <a:ea typeface="Roboto"/>
                <a:cs typeface="Roboto"/>
                <a:sym typeface="Roboto"/>
              </a:rPr>
              <a:t>additional</a:t>
            </a:r>
            <a:r>
              <a:rPr lang="en" sz="1050">
                <a:solidFill>
                  <a:srgbClr val="202124"/>
                </a:solidFill>
                <a:latin typeface="Roboto"/>
                <a:ea typeface="Roboto"/>
                <a:cs typeface="Roboto"/>
                <a:sym typeface="Roboto"/>
              </a:rPr>
              <a:t> support</a:t>
            </a:r>
            <a:endParaRPr sz="1050">
              <a:solidFill>
                <a:srgbClr val="202124"/>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69"/>
          <p:cNvSpPr txBox="1"/>
          <p:nvPr>
            <p:ph idx="1" type="body"/>
          </p:nvPr>
        </p:nvSpPr>
        <p:spPr>
          <a:xfrm>
            <a:off x="1310550" y="1229400"/>
            <a:ext cx="6522900" cy="2684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3000"/>
              <a:t>HMW </a:t>
            </a:r>
            <a:r>
              <a:rPr b="1" i="1" lang="en" sz="3000"/>
              <a:t>empower</a:t>
            </a:r>
            <a:r>
              <a:rPr lang="en" sz="3000"/>
              <a:t> adults returning to school from the workforce to build and </a:t>
            </a:r>
            <a:r>
              <a:rPr b="1" i="1" lang="en" sz="3000"/>
              <a:t>sustain</a:t>
            </a:r>
            <a:r>
              <a:rPr lang="en" sz="3000"/>
              <a:t> lifelong connections  with their classmates?</a:t>
            </a:r>
            <a:endParaRPr sz="3000"/>
          </a:p>
        </p:txBody>
      </p:sp>
      <p:sp>
        <p:nvSpPr>
          <p:cNvPr id="921" name="Google Shape;921;p69"/>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HMW 2</a:t>
            </a:r>
            <a:endParaRPr/>
          </a:p>
        </p:txBody>
      </p:sp>
      <p:pic>
        <p:nvPicPr>
          <p:cNvPr id="922" name="Google Shape;922;p69"/>
          <p:cNvPicPr preferRelativeResize="0"/>
          <p:nvPr/>
        </p:nvPicPr>
        <p:blipFill>
          <a:blip r:embed="rId3">
            <a:alphaModFix/>
          </a:blip>
          <a:stretch>
            <a:fillRect/>
          </a:stretch>
        </p:blipFill>
        <p:spPr>
          <a:xfrm>
            <a:off x="3948610" y="3260000"/>
            <a:ext cx="1246725" cy="12467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70"/>
          <p:cNvSpPr txBox="1"/>
          <p:nvPr>
            <p:ph idx="4294967295" type="title"/>
          </p:nvPr>
        </p:nvSpPr>
        <p:spPr>
          <a:xfrm>
            <a:off x="2408575" y="519500"/>
            <a:ext cx="7717500" cy="558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500"/>
              <a:t>Solution  + Assumption</a:t>
            </a:r>
            <a:endParaRPr sz="3500"/>
          </a:p>
        </p:txBody>
      </p:sp>
      <p:sp>
        <p:nvSpPr>
          <p:cNvPr id="928" name="Google Shape;928;p70"/>
          <p:cNvSpPr txBox="1"/>
          <p:nvPr/>
        </p:nvSpPr>
        <p:spPr>
          <a:xfrm>
            <a:off x="1912950" y="1450125"/>
            <a:ext cx="2291700" cy="3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200">
                <a:solidFill>
                  <a:schemeClr val="dk1"/>
                </a:solidFill>
                <a:latin typeface="Questrial"/>
                <a:ea typeface="Questrial"/>
                <a:cs typeface="Questrial"/>
                <a:sym typeface="Questrial"/>
              </a:rPr>
              <a:t>Key Assumption</a:t>
            </a:r>
            <a:endParaRPr sz="2200">
              <a:solidFill>
                <a:schemeClr val="dk1"/>
              </a:solidFill>
              <a:latin typeface="Questrial"/>
              <a:ea typeface="Questrial"/>
              <a:cs typeface="Questrial"/>
              <a:sym typeface="Questrial"/>
            </a:endParaRPr>
          </a:p>
          <a:p>
            <a:pPr indent="0" lvl="0" marL="0" rtl="0" algn="l">
              <a:spcBef>
                <a:spcPts val="0"/>
              </a:spcBef>
              <a:spcAft>
                <a:spcPts val="0"/>
              </a:spcAft>
              <a:buNone/>
            </a:pPr>
            <a:r>
              <a:t/>
            </a:r>
            <a:endParaRPr sz="2200">
              <a:latin typeface="Questrial"/>
              <a:ea typeface="Questrial"/>
              <a:cs typeface="Questrial"/>
              <a:sym typeface="Questrial"/>
            </a:endParaRPr>
          </a:p>
        </p:txBody>
      </p:sp>
      <p:sp>
        <p:nvSpPr>
          <p:cNvPr id="929" name="Google Shape;929;p70"/>
          <p:cNvSpPr txBox="1"/>
          <p:nvPr/>
        </p:nvSpPr>
        <p:spPr>
          <a:xfrm>
            <a:off x="5742750" y="1450125"/>
            <a:ext cx="2291700" cy="3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Questrial"/>
                <a:ea typeface="Questrial"/>
                <a:cs typeface="Questrial"/>
                <a:sym typeface="Questrial"/>
              </a:rPr>
              <a:t>Solution</a:t>
            </a:r>
            <a:endParaRPr sz="2200">
              <a:latin typeface="Questrial"/>
              <a:ea typeface="Questrial"/>
              <a:cs typeface="Questrial"/>
              <a:sym typeface="Questrial"/>
            </a:endParaRPr>
          </a:p>
        </p:txBody>
      </p:sp>
      <p:sp>
        <p:nvSpPr>
          <p:cNvPr id="930" name="Google Shape;930;p70"/>
          <p:cNvSpPr txBox="1"/>
          <p:nvPr/>
        </p:nvSpPr>
        <p:spPr>
          <a:xfrm>
            <a:off x="1272750" y="2310475"/>
            <a:ext cx="2931900" cy="109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Questrial"/>
                <a:ea typeface="Questrial"/>
                <a:cs typeface="Questrial"/>
                <a:sym typeface="Questrial"/>
              </a:rPr>
              <a:t>Older students see value in connecting with other students regardless of if they are taking the same courses</a:t>
            </a:r>
            <a:endParaRPr sz="1500">
              <a:latin typeface="Questrial"/>
              <a:ea typeface="Questrial"/>
              <a:cs typeface="Questrial"/>
              <a:sym typeface="Questrial"/>
            </a:endParaRPr>
          </a:p>
        </p:txBody>
      </p:sp>
      <p:sp>
        <p:nvSpPr>
          <p:cNvPr id="931" name="Google Shape;931;p70"/>
          <p:cNvSpPr txBox="1"/>
          <p:nvPr/>
        </p:nvSpPr>
        <p:spPr>
          <a:xfrm>
            <a:off x="4909775" y="2046775"/>
            <a:ext cx="3000000" cy="176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300">
                <a:solidFill>
                  <a:schemeClr val="dk1"/>
                </a:solidFill>
                <a:latin typeface="Questrial"/>
                <a:ea typeface="Questrial"/>
                <a:cs typeface="Questrial"/>
                <a:sym typeface="Questrial"/>
              </a:rPr>
              <a:t>Interactive game with the goal to connect with as many different people as possible. Students receive weekly challenges to connect with specific people each week, and every new connection gets added to the user’s list of friends for future communication</a:t>
            </a:r>
            <a:endParaRPr sz="1300">
              <a:solidFill>
                <a:schemeClr val="dk1"/>
              </a:solidFill>
              <a:latin typeface="Questrial"/>
              <a:ea typeface="Questrial"/>
              <a:cs typeface="Questrial"/>
              <a:sym typeface="Questrial"/>
            </a:endParaRPr>
          </a:p>
        </p:txBody>
      </p:sp>
      <p:pic>
        <p:nvPicPr>
          <p:cNvPr id="932" name="Google Shape;932;p70"/>
          <p:cNvPicPr preferRelativeResize="0"/>
          <p:nvPr/>
        </p:nvPicPr>
        <p:blipFill>
          <a:blip r:embed="rId3">
            <a:alphaModFix/>
          </a:blip>
          <a:stretch>
            <a:fillRect/>
          </a:stretch>
        </p:blipFill>
        <p:spPr>
          <a:xfrm>
            <a:off x="-78095" y="-241150"/>
            <a:ext cx="2291700" cy="24728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71"/>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lnSpc>
                <a:spcPct val="115000"/>
              </a:lnSpc>
              <a:spcBef>
                <a:spcPts val="1200"/>
              </a:spcBef>
              <a:spcAft>
                <a:spcPts val="0"/>
              </a:spcAft>
              <a:buNone/>
            </a:pPr>
            <a:r>
              <a:rPr lang="en"/>
              <a:t>Task students with going up to someone new, introducing themselves, and finding things they have in common.</a:t>
            </a:r>
            <a:endParaRPr/>
          </a:p>
          <a:p>
            <a:pPr indent="0" lvl="0" marL="0" rtl="0" algn="l">
              <a:lnSpc>
                <a:spcPct val="115000"/>
              </a:lnSpc>
              <a:spcBef>
                <a:spcPts val="1200"/>
              </a:spcBef>
              <a:spcAft>
                <a:spcPts val="0"/>
              </a:spcAft>
              <a:buNone/>
            </a:pPr>
            <a:r>
              <a:t/>
            </a:r>
            <a:endParaRPr/>
          </a:p>
          <a:p>
            <a:pPr indent="0" lvl="0" marL="0" rtl="0" algn="l">
              <a:lnSpc>
                <a:spcPct val="115000"/>
              </a:lnSpc>
              <a:spcBef>
                <a:spcPts val="1200"/>
              </a:spcBef>
              <a:spcAft>
                <a:spcPts val="0"/>
              </a:spcAft>
              <a:buClr>
                <a:schemeClr val="dk1"/>
              </a:buClr>
              <a:buSzPts val="1100"/>
              <a:buFont typeface="Arial"/>
              <a:buNone/>
            </a:pPr>
            <a:r>
              <a:t/>
            </a:r>
            <a:endParaRPr/>
          </a:p>
          <a:p>
            <a:pPr indent="0" lvl="0" marL="0" rtl="0" algn="l">
              <a:lnSpc>
                <a:spcPct val="115000"/>
              </a:lnSpc>
              <a:spcBef>
                <a:spcPts val="1200"/>
              </a:spcBef>
              <a:spcAft>
                <a:spcPts val="1200"/>
              </a:spcAft>
              <a:buNone/>
            </a:pPr>
            <a:r>
              <a:t/>
            </a:r>
            <a:endParaRPr/>
          </a:p>
        </p:txBody>
      </p:sp>
      <p:sp>
        <p:nvSpPr>
          <p:cNvPr id="938" name="Google Shape;938;p71"/>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a:t>
            </a:r>
            <a:endParaRPr/>
          </a:p>
        </p:txBody>
      </p:sp>
      <p:pic>
        <p:nvPicPr>
          <p:cNvPr id="939" name="Google Shape;939;p71"/>
          <p:cNvPicPr preferRelativeResize="0"/>
          <p:nvPr/>
        </p:nvPicPr>
        <p:blipFill>
          <a:blip r:embed="rId3">
            <a:alphaModFix/>
          </a:blip>
          <a:stretch>
            <a:fillRect/>
          </a:stretch>
        </p:blipFill>
        <p:spPr>
          <a:xfrm>
            <a:off x="1281175" y="2107775"/>
            <a:ext cx="1549224" cy="1549224"/>
          </a:xfrm>
          <a:prstGeom prst="rect">
            <a:avLst/>
          </a:prstGeom>
          <a:noFill/>
          <a:ln>
            <a:noFill/>
          </a:ln>
        </p:spPr>
      </p:pic>
      <p:pic>
        <p:nvPicPr>
          <p:cNvPr id="940" name="Google Shape;940;p71"/>
          <p:cNvPicPr preferRelativeResize="0"/>
          <p:nvPr/>
        </p:nvPicPr>
        <p:blipFill>
          <a:blip r:embed="rId4">
            <a:alphaModFix/>
          </a:blip>
          <a:stretch>
            <a:fillRect/>
          </a:stretch>
        </p:blipFill>
        <p:spPr>
          <a:xfrm>
            <a:off x="3859450" y="2061402"/>
            <a:ext cx="1641974" cy="1641974"/>
          </a:xfrm>
          <a:prstGeom prst="rect">
            <a:avLst/>
          </a:prstGeom>
          <a:noFill/>
          <a:ln>
            <a:noFill/>
          </a:ln>
        </p:spPr>
      </p:pic>
      <p:pic>
        <p:nvPicPr>
          <p:cNvPr id="941" name="Google Shape;941;p71"/>
          <p:cNvPicPr preferRelativeResize="0"/>
          <p:nvPr/>
        </p:nvPicPr>
        <p:blipFill>
          <a:blip r:embed="rId5">
            <a:alphaModFix/>
          </a:blip>
          <a:stretch>
            <a:fillRect/>
          </a:stretch>
        </p:blipFill>
        <p:spPr>
          <a:xfrm>
            <a:off x="6530462" y="2107774"/>
            <a:ext cx="1327178" cy="1549225"/>
          </a:xfrm>
          <a:prstGeom prst="rect">
            <a:avLst/>
          </a:prstGeom>
          <a:noFill/>
          <a:ln>
            <a:noFill/>
          </a:ln>
        </p:spPr>
      </p:pic>
      <p:sp>
        <p:nvSpPr>
          <p:cNvPr id="942" name="Google Shape;942;p71"/>
          <p:cNvSpPr txBox="1"/>
          <p:nvPr/>
        </p:nvSpPr>
        <p:spPr>
          <a:xfrm>
            <a:off x="759925" y="3703375"/>
            <a:ext cx="2591700" cy="63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Barlow"/>
                <a:ea typeface="Barlow"/>
                <a:cs typeface="Barlow"/>
                <a:sym typeface="Barlow"/>
              </a:rPr>
              <a:t>Find two graduate students who do not know each other</a:t>
            </a:r>
            <a:endParaRPr>
              <a:latin typeface="Barlow"/>
              <a:ea typeface="Barlow"/>
              <a:cs typeface="Barlow"/>
              <a:sym typeface="Barlow"/>
            </a:endParaRPr>
          </a:p>
        </p:txBody>
      </p:sp>
      <p:sp>
        <p:nvSpPr>
          <p:cNvPr id="943" name="Google Shape;943;p71"/>
          <p:cNvSpPr txBox="1"/>
          <p:nvPr/>
        </p:nvSpPr>
        <p:spPr>
          <a:xfrm>
            <a:off x="3384575" y="3703375"/>
            <a:ext cx="2591700" cy="63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Barlow"/>
                <a:ea typeface="Barlow"/>
                <a:cs typeface="Barlow"/>
                <a:sym typeface="Barlow"/>
              </a:rPr>
              <a:t>Ask them to get to know each other and find two similarities</a:t>
            </a:r>
            <a:endParaRPr>
              <a:latin typeface="Barlow"/>
              <a:ea typeface="Barlow"/>
              <a:cs typeface="Barlow"/>
              <a:sym typeface="Barlow"/>
            </a:endParaRPr>
          </a:p>
        </p:txBody>
      </p:sp>
      <p:sp>
        <p:nvSpPr>
          <p:cNvPr id="944" name="Google Shape;944;p71"/>
          <p:cNvSpPr txBox="1"/>
          <p:nvPr/>
        </p:nvSpPr>
        <p:spPr>
          <a:xfrm>
            <a:off x="5898188" y="3703375"/>
            <a:ext cx="2591700" cy="63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Barlow"/>
                <a:ea typeface="Barlow"/>
                <a:cs typeface="Barlow"/>
                <a:sym typeface="Barlow"/>
              </a:rPr>
              <a:t>Observe behaviors and debrief, participants filling out form</a:t>
            </a:r>
            <a:endParaRPr>
              <a:latin typeface="Barlow"/>
              <a:ea typeface="Barlow"/>
              <a:cs typeface="Barlow"/>
              <a:sym typeface="Barlow"/>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72"/>
          <p:cNvSpPr txBox="1"/>
          <p:nvPr>
            <p:ph idx="1" type="body"/>
          </p:nvPr>
        </p:nvSpPr>
        <p:spPr>
          <a:xfrm>
            <a:off x="878600" y="1232201"/>
            <a:ext cx="7301400" cy="1872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700"/>
              <a:t>People were open and willing to go up to a stranger!</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Generally </a:t>
            </a:r>
            <a:r>
              <a:rPr b="1" lang="en" sz="1700"/>
              <a:t>found it interesting</a:t>
            </a:r>
            <a:r>
              <a:rPr lang="en" sz="1700"/>
              <a:t> to meet someone new</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Some participants looked </a:t>
            </a:r>
            <a:r>
              <a:rPr b="1" lang="en" sz="1700"/>
              <a:t>more excited </a:t>
            </a:r>
            <a:r>
              <a:rPr lang="en" sz="1700"/>
              <a:t>than others</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No participant felt that the experience worsened their day</a:t>
            </a:r>
            <a:endParaRPr sz="1700"/>
          </a:p>
          <a:p>
            <a:pPr indent="0" lvl="0" marL="0" rtl="0" algn="l">
              <a:spcBef>
                <a:spcPts val="0"/>
              </a:spcBef>
              <a:spcAft>
                <a:spcPts val="0"/>
              </a:spcAft>
              <a:buNone/>
            </a:pPr>
            <a:r>
              <a:t/>
            </a:r>
            <a:endParaRPr sz="1700"/>
          </a:p>
          <a:p>
            <a:pPr indent="0" lvl="0" marL="0" rtl="0" algn="l">
              <a:spcBef>
                <a:spcPts val="0"/>
              </a:spcBef>
              <a:spcAft>
                <a:spcPts val="0"/>
              </a:spcAft>
              <a:buNone/>
            </a:pPr>
            <a:r>
              <a:t/>
            </a:r>
            <a:endParaRPr sz="1700"/>
          </a:p>
        </p:txBody>
      </p:sp>
      <p:sp>
        <p:nvSpPr>
          <p:cNvPr id="950" name="Google Shape;950;p72"/>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Results</a:t>
            </a:r>
            <a:endParaRPr/>
          </a:p>
        </p:txBody>
      </p:sp>
      <p:pic>
        <p:nvPicPr>
          <p:cNvPr id="951" name="Google Shape;951;p72"/>
          <p:cNvPicPr preferRelativeResize="0"/>
          <p:nvPr/>
        </p:nvPicPr>
        <p:blipFill>
          <a:blip r:embed="rId3">
            <a:alphaModFix/>
          </a:blip>
          <a:stretch>
            <a:fillRect/>
          </a:stretch>
        </p:blipFill>
        <p:spPr>
          <a:xfrm>
            <a:off x="3272825" y="3201325"/>
            <a:ext cx="2604326" cy="13672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73"/>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a:t>We met Layla</a:t>
            </a:r>
            <a:r>
              <a:rPr lang="en"/>
              <a:t>, a full-time Bank of America employee who </a:t>
            </a:r>
            <a:endParaRPr/>
          </a:p>
          <a:p>
            <a:pPr indent="0" lvl="0" marL="0" rtl="0" algn="ctr">
              <a:lnSpc>
                <a:spcPct val="115000"/>
              </a:lnSpc>
              <a:spcBef>
                <a:spcPts val="0"/>
              </a:spcBef>
              <a:spcAft>
                <a:spcPts val="0"/>
              </a:spcAft>
              <a:buClr>
                <a:schemeClr val="dk1"/>
              </a:buClr>
              <a:buSzPts val="1100"/>
              <a:buFont typeface="Arial"/>
              <a:buNone/>
            </a:pPr>
            <a:r>
              <a:rPr lang="en"/>
              <a:t>returned to school in the Bay Area to study nursing. </a:t>
            </a:r>
            <a:endParaRPr/>
          </a:p>
        </p:txBody>
      </p:sp>
      <p:sp>
        <p:nvSpPr>
          <p:cNvPr id="957" name="Google Shape;957;p73"/>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2</a:t>
            </a:r>
            <a:endParaRPr/>
          </a:p>
        </p:txBody>
      </p:sp>
      <p:pic>
        <p:nvPicPr>
          <p:cNvPr id="958" name="Google Shape;958;p73"/>
          <p:cNvPicPr preferRelativeResize="0"/>
          <p:nvPr/>
        </p:nvPicPr>
        <p:blipFill rotWithShape="1">
          <a:blip r:embed="rId3">
            <a:alphaModFix/>
          </a:blip>
          <a:srcRect b="2653" l="1870" r="1697" t="1880"/>
          <a:stretch/>
        </p:blipFill>
        <p:spPr>
          <a:xfrm>
            <a:off x="3356675" y="1987750"/>
            <a:ext cx="2430600" cy="2370600"/>
          </a:xfrm>
          <a:prstGeom prst="ellipse">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74"/>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a:t>We were surprised to notice that </a:t>
            </a:r>
            <a:r>
              <a:rPr i="1" lang="en"/>
              <a:t>while she appreciated the usefulness that technology provided, she thought it didn’t completely provide an adequate replacement to in-person college education.</a:t>
            </a:r>
            <a:endParaRPr i="1"/>
          </a:p>
        </p:txBody>
      </p:sp>
      <p:sp>
        <p:nvSpPr>
          <p:cNvPr id="964" name="Google Shape;964;p74"/>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2</a:t>
            </a:r>
            <a:endParaRPr/>
          </a:p>
        </p:txBody>
      </p:sp>
      <p:pic>
        <p:nvPicPr>
          <p:cNvPr id="965" name="Google Shape;965;p74"/>
          <p:cNvPicPr preferRelativeResize="0"/>
          <p:nvPr/>
        </p:nvPicPr>
        <p:blipFill rotWithShape="1">
          <a:blip r:embed="rId3">
            <a:alphaModFix/>
          </a:blip>
          <a:srcRect b="2653" l="1870" r="1697" t="1880"/>
          <a:stretch/>
        </p:blipFill>
        <p:spPr>
          <a:xfrm>
            <a:off x="1751950" y="2368450"/>
            <a:ext cx="1793400" cy="1748700"/>
          </a:xfrm>
          <a:prstGeom prst="ellipse">
            <a:avLst/>
          </a:prstGeom>
          <a:noFill/>
          <a:ln>
            <a:noFill/>
          </a:ln>
        </p:spPr>
      </p:pic>
      <p:pic>
        <p:nvPicPr>
          <p:cNvPr id="966" name="Google Shape;966;p74"/>
          <p:cNvPicPr preferRelativeResize="0"/>
          <p:nvPr/>
        </p:nvPicPr>
        <p:blipFill>
          <a:blip r:embed="rId4">
            <a:alphaModFix/>
          </a:blip>
          <a:stretch>
            <a:fillRect/>
          </a:stretch>
        </p:blipFill>
        <p:spPr>
          <a:xfrm>
            <a:off x="5711175" y="2437250"/>
            <a:ext cx="1611100" cy="1611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75"/>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a:t>We wonder if this means</a:t>
            </a:r>
            <a:r>
              <a:rPr lang="en"/>
              <a:t> </a:t>
            </a:r>
            <a:r>
              <a:rPr i="1" lang="en"/>
              <a:t>older students learn better with something resembling an in-person education in some capacity</a:t>
            </a:r>
            <a:r>
              <a:rPr lang="en"/>
              <a:t>.</a:t>
            </a:r>
            <a:endParaRPr/>
          </a:p>
        </p:txBody>
      </p:sp>
      <p:sp>
        <p:nvSpPr>
          <p:cNvPr id="972" name="Google Shape;972;p75"/>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2</a:t>
            </a:r>
            <a:endParaRPr/>
          </a:p>
          <a:p>
            <a:pPr indent="0" lvl="0" marL="0" rtl="0" algn="ctr">
              <a:spcBef>
                <a:spcPts val="0"/>
              </a:spcBef>
              <a:spcAft>
                <a:spcPts val="0"/>
              </a:spcAft>
              <a:buNone/>
            </a:pPr>
            <a:r>
              <a:t/>
            </a:r>
            <a:endParaRPr/>
          </a:p>
        </p:txBody>
      </p:sp>
      <p:pic>
        <p:nvPicPr>
          <p:cNvPr id="973" name="Google Shape;973;p75"/>
          <p:cNvPicPr preferRelativeResize="0"/>
          <p:nvPr/>
        </p:nvPicPr>
        <p:blipFill rotWithShape="1">
          <a:blip r:embed="rId3">
            <a:alphaModFix/>
          </a:blip>
          <a:srcRect b="2653" l="1870" r="1697" t="1880"/>
          <a:stretch/>
        </p:blipFill>
        <p:spPr>
          <a:xfrm>
            <a:off x="1751925" y="2397550"/>
            <a:ext cx="1744200" cy="1701000"/>
          </a:xfrm>
          <a:prstGeom prst="ellipse">
            <a:avLst/>
          </a:prstGeom>
          <a:noFill/>
          <a:ln>
            <a:noFill/>
          </a:ln>
        </p:spPr>
      </p:pic>
      <p:pic>
        <p:nvPicPr>
          <p:cNvPr id="974" name="Google Shape;974;p75"/>
          <p:cNvPicPr preferRelativeResize="0"/>
          <p:nvPr/>
        </p:nvPicPr>
        <p:blipFill>
          <a:blip r:embed="rId4">
            <a:alphaModFix/>
          </a:blip>
          <a:stretch>
            <a:fillRect/>
          </a:stretch>
        </p:blipFill>
        <p:spPr>
          <a:xfrm>
            <a:off x="5613442" y="2376000"/>
            <a:ext cx="1744101" cy="17441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76"/>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100"/>
              <a:buFont typeface="Arial"/>
              <a:buNone/>
            </a:pPr>
            <a:r>
              <a:rPr b="1" lang="en"/>
              <a:t>It would be game-changing to</a:t>
            </a:r>
            <a:r>
              <a:rPr b="1" i="1" lang="en"/>
              <a:t> </a:t>
            </a:r>
            <a:r>
              <a:rPr i="1" lang="en"/>
              <a:t>give older students some form of an in-person education system even within the online options that so many prefer.</a:t>
            </a:r>
            <a:endParaRPr i="1"/>
          </a:p>
          <a:p>
            <a:pPr indent="0" lvl="0" marL="0" rtl="0" algn="l">
              <a:spcBef>
                <a:spcPts val="0"/>
              </a:spcBef>
              <a:spcAft>
                <a:spcPts val="0"/>
              </a:spcAft>
              <a:buNone/>
            </a:pPr>
            <a:r>
              <a:t/>
            </a:r>
            <a:endParaRPr/>
          </a:p>
        </p:txBody>
      </p:sp>
      <p:sp>
        <p:nvSpPr>
          <p:cNvPr id="980" name="Google Shape;980;p76"/>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2</a:t>
            </a:r>
            <a:endParaRPr/>
          </a:p>
        </p:txBody>
      </p:sp>
      <p:pic>
        <p:nvPicPr>
          <p:cNvPr id="981" name="Google Shape;981;p76"/>
          <p:cNvPicPr preferRelativeResize="0"/>
          <p:nvPr/>
        </p:nvPicPr>
        <p:blipFill rotWithShape="1">
          <a:blip r:embed="rId3">
            <a:alphaModFix/>
          </a:blip>
          <a:srcRect b="2653" l="1870" r="1697" t="1880"/>
          <a:stretch/>
        </p:blipFill>
        <p:spPr>
          <a:xfrm>
            <a:off x="1248325" y="2221425"/>
            <a:ext cx="1966800" cy="1918200"/>
          </a:xfrm>
          <a:prstGeom prst="ellipse">
            <a:avLst/>
          </a:prstGeom>
          <a:noFill/>
          <a:ln>
            <a:noFill/>
          </a:ln>
        </p:spPr>
      </p:pic>
      <p:pic>
        <p:nvPicPr>
          <p:cNvPr id="982" name="Google Shape;982;p76"/>
          <p:cNvPicPr preferRelativeResize="0"/>
          <p:nvPr/>
        </p:nvPicPr>
        <p:blipFill>
          <a:blip r:embed="rId4">
            <a:alphaModFix/>
          </a:blip>
          <a:stretch>
            <a:fillRect/>
          </a:stretch>
        </p:blipFill>
        <p:spPr>
          <a:xfrm>
            <a:off x="5512925" y="2240550"/>
            <a:ext cx="2213075" cy="18799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77"/>
          <p:cNvSpPr txBox="1"/>
          <p:nvPr>
            <p:ph idx="1" type="body"/>
          </p:nvPr>
        </p:nvSpPr>
        <p:spPr>
          <a:xfrm>
            <a:off x="573375" y="1494125"/>
            <a:ext cx="7399800" cy="2490300"/>
          </a:xfrm>
          <a:prstGeom prst="rect">
            <a:avLst/>
          </a:prstGeom>
        </p:spPr>
        <p:txBody>
          <a:bodyPr anchorCtr="0" anchor="t" bIns="0" lIns="0" spcFirstLastPara="1" rIns="0" wrap="square" tIns="0">
            <a:noAutofit/>
          </a:bodyPr>
          <a:lstStyle/>
          <a:p>
            <a:pPr indent="457200" lvl="0" marL="0" rtl="0" algn="l">
              <a:spcBef>
                <a:spcPts val="0"/>
              </a:spcBef>
              <a:spcAft>
                <a:spcPts val="0"/>
              </a:spcAft>
              <a:buNone/>
            </a:pPr>
            <a:r>
              <a:rPr lang="en" sz="3600"/>
              <a:t>HMW provide middle-aged hybrid </a:t>
            </a:r>
            <a:endParaRPr sz="3600"/>
          </a:p>
          <a:p>
            <a:pPr indent="0" lvl="0" marL="0" rtl="0" algn="l">
              <a:spcBef>
                <a:spcPts val="0"/>
              </a:spcBef>
              <a:spcAft>
                <a:spcPts val="0"/>
              </a:spcAft>
              <a:buNone/>
            </a:pPr>
            <a:r>
              <a:rPr lang="en" sz="3600"/>
              <a:t>           students with the benefits of </a:t>
            </a:r>
            <a:endParaRPr sz="3600"/>
          </a:p>
          <a:p>
            <a:pPr indent="0" lvl="0" marL="0" rtl="0" algn="l">
              <a:spcBef>
                <a:spcPts val="0"/>
              </a:spcBef>
              <a:spcAft>
                <a:spcPts val="0"/>
              </a:spcAft>
              <a:buNone/>
            </a:pPr>
            <a:r>
              <a:rPr lang="en" sz="3600"/>
              <a:t>    in-person learning whilst at home?</a:t>
            </a:r>
            <a:endParaRPr sz="3600"/>
          </a:p>
        </p:txBody>
      </p:sp>
      <p:sp>
        <p:nvSpPr>
          <p:cNvPr id="988" name="Google Shape;988;p77"/>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HMW 3</a:t>
            </a:r>
            <a:endParaRPr/>
          </a:p>
        </p:txBody>
      </p:sp>
      <p:pic>
        <p:nvPicPr>
          <p:cNvPr id="989" name="Google Shape;989;p77"/>
          <p:cNvPicPr preferRelativeResize="0"/>
          <p:nvPr/>
        </p:nvPicPr>
        <p:blipFill>
          <a:blip r:embed="rId3">
            <a:alphaModFix/>
          </a:blip>
          <a:stretch>
            <a:fillRect/>
          </a:stretch>
        </p:blipFill>
        <p:spPr>
          <a:xfrm>
            <a:off x="3948610" y="3260000"/>
            <a:ext cx="1246725" cy="12467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78"/>
          <p:cNvSpPr txBox="1"/>
          <p:nvPr>
            <p:ph idx="4294967295" type="body"/>
          </p:nvPr>
        </p:nvSpPr>
        <p:spPr>
          <a:xfrm>
            <a:off x="4832450" y="2067625"/>
            <a:ext cx="3265200" cy="1969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lang="en">
                <a:latin typeface="Questrial"/>
                <a:ea typeface="Questrial"/>
                <a:cs typeface="Questrial"/>
                <a:sym typeface="Questrial"/>
              </a:rPr>
              <a:t>What if we institute a cross-university program that uses partnerships to give students access to more resources across degree programs?</a:t>
            </a:r>
            <a:endParaRPr sz="1300">
              <a:latin typeface="Questrial"/>
              <a:ea typeface="Questrial"/>
              <a:cs typeface="Questrial"/>
              <a:sym typeface="Questrial"/>
            </a:endParaRPr>
          </a:p>
        </p:txBody>
      </p:sp>
      <p:sp>
        <p:nvSpPr>
          <p:cNvPr id="995" name="Google Shape;995;p78"/>
          <p:cNvSpPr txBox="1"/>
          <p:nvPr>
            <p:ph idx="4294967295" type="title"/>
          </p:nvPr>
        </p:nvSpPr>
        <p:spPr>
          <a:xfrm>
            <a:off x="2408575" y="519500"/>
            <a:ext cx="7717500" cy="558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500"/>
              <a:t>Solution  + Assumption</a:t>
            </a:r>
            <a:endParaRPr sz="3500"/>
          </a:p>
        </p:txBody>
      </p:sp>
      <p:sp>
        <p:nvSpPr>
          <p:cNvPr id="996" name="Google Shape;996;p78"/>
          <p:cNvSpPr txBox="1"/>
          <p:nvPr/>
        </p:nvSpPr>
        <p:spPr>
          <a:xfrm>
            <a:off x="1898375" y="1479275"/>
            <a:ext cx="2291700" cy="3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200">
                <a:solidFill>
                  <a:schemeClr val="dk1"/>
                </a:solidFill>
                <a:latin typeface="Questrial"/>
                <a:ea typeface="Questrial"/>
                <a:cs typeface="Questrial"/>
                <a:sym typeface="Questrial"/>
              </a:rPr>
              <a:t>Key Assumption</a:t>
            </a:r>
            <a:endParaRPr sz="2200">
              <a:solidFill>
                <a:schemeClr val="dk1"/>
              </a:solidFill>
              <a:latin typeface="Questrial"/>
              <a:ea typeface="Questrial"/>
              <a:cs typeface="Questrial"/>
              <a:sym typeface="Questrial"/>
            </a:endParaRPr>
          </a:p>
          <a:p>
            <a:pPr indent="0" lvl="0" marL="0" rtl="0" algn="l">
              <a:spcBef>
                <a:spcPts val="0"/>
              </a:spcBef>
              <a:spcAft>
                <a:spcPts val="0"/>
              </a:spcAft>
              <a:buNone/>
            </a:pPr>
            <a:r>
              <a:t/>
            </a:r>
            <a:endParaRPr sz="2200">
              <a:latin typeface="Questrial"/>
              <a:ea typeface="Questrial"/>
              <a:cs typeface="Questrial"/>
              <a:sym typeface="Questrial"/>
            </a:endParaRPr>
          </a:p>
        </p:txBody>
      </p:sp>
      <p:sp>
        <p:nvSpPr>
          <p:cNvPr id="997" name="Google Shape;997;p78"/>
          <p:cNvSpPr txBox="1"/>
          <p:nvPr/>
        </p:nvSpPr>
        <p:spPr>
          <a:xfrm>
            <a:off x="5691750" y="1450125"/>
            <a:ext cx="2291700" cy="4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Questrial"/>
                <a:ea typeface="Questrial"/>
                <a:cs typeface="Questrial"/>
                <a:sym typeface="Questrial"/>
              </a:rPr>
              <a:t>Solution</a:t>
            </a:r>
            <a:endParaRPr sz="2200">
              <a:latin typeface="Questrial"/>
              <a:ea typeface="Questrial"/>
              <a:cs typeface="Questrial"/>
              <a:sym typeface="Questrial"/>
            </a:endParaRPr>
          </a:p>
        </p:txBody>
      </p:sp>
      <p:sp>
        <p:nvSpPr>
          <p:cNvPr id="998" name="Google Shape;998;p78"/>
          <p:cNvSpPr txBox="1"/>
          <p:nvPr/>
        </p:nvSpPr>
        <p:spPr>
          <a:xfrm>
            <a:off x="1293225" y="2039125"/>
            <a:ext cx="2931900" cy="202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700">
                <a:solidFill>
                  <a:schemeClr val="dk1"/>
                </a:solidFill>
                <a:latin typeface="Questrial"/>
                <a:ea typeface="Questrial"/>
                <a:cs typeface="Questrial"/>
                <a:sym typeface="Questrial"/>
              </a:rPr>
              <a:t>Older students who are </a:t>
            </a:r>
            <a:r>
              <a:rPr i="1" lang="en" sz="1700">
                <a:solidFill>
                  <a:schemeClr val="dk1"/>
                </a:solidFill>
                <a:latin typeface="Questrial"/>
                <a:ea typeface="Questrial"/>
                <a:cs typeface="Questrial"/>
                <a:sym typeface="Questrial"/>
              </a:rPr>
              <a:t>taking classes </a:t>
            </a:r>
            <a:r>
              <a:rPr b="1" i="1" lang="en" sz="1700">
                <a:solidFill>
                  <a:schemeClr val="dk1"/>
                </a:solidFill>
                <a:latin typeface="Questrial"/>
                <a:ea typeface="Questrial"/>
                <a:cs typeface="Questrial"/>
                <a:sym typeface="Questrial"/>
              </a:rPr>
              <a:t>virtually</a:t>
            </a:r>
            <a:r>
              <a:rPr i="1" lang="en" sz="1700">
                <a:solidFill>
                  <a:schemeClr val="dk1"/>
                </a:solidFill>
                <a:latin typeface="Questrial"/>
                <a:ea typeface="Questrial"/>
                <a:cs typeface="Questrial"/>
                <a:sym typeface="Questrial"/>
              </a:rPr>
              <a:t> still </a:t>
            </a:r>
            <a:r>
              <a:rPr b="1" i="1" lang="en" sz="1700">
                <a:solidFill>
                  <a:schemeClr val="dk1"/>
                </a:solidFill>
                <a:latin typeface="Questrial"/>
                <a:ea typeface="Questrial"/>
                <a:cs typeface="Questrial"/>
                <a:sym typeface="Questrial"/>
              </a:rPr>
              <a:t>value access to in-person support </a:t>
            </a:r>
            <a:r>
              <a:rPr lang="en" sz="1700">
                <a:solidFill>
                  <a:schemeClr val="dk1"/>
                </a:solidFill>
                <a:latin typeface="Questrial"/>
                <a:ea typeface="Questrial"/>
                <a:cs typeface="Questrial"/>
                <a:sym typeface="Questrial"/>
              </a:rPr>
              <a:t>resources like tutoring, constant feedback from instructors, group work.</a:t>
            </a:r>
            <a:endParaRPr sz="1200">
              <a:latin typeface="Questrial"/>
              <a:ea typeface="Questrial"/>
              <a:cs typeface="Questrial"/>
              <a:sym typeface="Questrial"/>
            </a:endParaRPr>
          </a:p>
        </p:txBody>
      </p:sp>
      <p:pic>
        <p:nvPicPr>
          <p:cNvPr id="999" name="Google Shape;999;p78"/>
          <p:cNvPicPr preferRelativeResize="0"/>
          <p:nvPr/>
        </p:nvPicPr>
        <p:blipFill>
          <a:blip r:embed="rId3">
            <a:alphaModFix/>
          </a:blip>
          <a:stretch>
            <a:fillRect/>
          </a:stretch>
        </p:blipFill>
        <p:spPr>
          <a:xfrm>
            <a:off x="-78095" y="-241150"/>
            <a:ext cx="2291700" cy="247280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79"/>
          <p:cNvSpPr txBox="1"/>
          <p:nvPr>
            <p:ph idx="1" type="body"/>
          </p:nvPr>
        </p:nvSpPr>
        <p:spPr>
          <a:xfrm>
            <a:off x="796250" y="1204650"/>
            <a:ext cx="7511400" cy="3377100"/>
          </a:xfrm>
          <a:prstGeom prst="rect">
            <a:avLst/>
          </a:prstGeom>
        </p:spPr>
        <p:txBody>
          <a:bodyPr anchorCtr="0" anchor="t" bIns="0" lIns="0" spcFirstLastPara="1" rIns="0" wrap="square" tIns="0">
            <a:noAutofit/>
          </a:bodyPr>
          <a:lstStyle/>
          <a:p>
            <a:pPr indent="0" lvl="0" marL="0" rtl="0" algn="l">
              <a:lnSpc>
                <a:spcPct val="100000"/>
              </a:lnSpc>
              <a:spcBef>
                <a:spcPts val="1200"/>
              </a:spcBef>
              <a:spcAft>
                <a:spcPts val="0"/>
              </a:spcAft>
              <a:buClr>
                <a:schemeClr val="dk1"/>
              </a:buClr>
              <a:buSzPts val="1100"/>
              <a:buFont typeface="Arial"/>
              <a:buNone/>
            </a:pPr>
            <a:r>
              <a:rPr lang="en" sz="1500"/>
              <a:t>Surveyed older students about their </a:t>
            </a:r>
            <a:r>
              <a:rPr lang="en" sz="1500"/>
              <a:t>experiences</a:t>
            </a:r>
            <a:r>
              <a:rPr lang="en" sz="1500"/>
              <a:t> taking online courses and asked the following questions:</a:t>
            </a:r>
            <a:endParaRPr sz="1500"/>
          </a:p>
          <a:p>
            <a:pPr indent="-323850" lvl="0" marL="457200" rtl="0" algn="l">
              <a:lnSpc>
                <a:spcPct val="150000"/>
              </a:lnSpc>
              <a:spcBef>
                <a:spcPts val="1200"/>
              </a:spcBef>
              <a:spcAft>
                <a:spcPts val="0"/>
              </a:spcAft>
              <a:buSzPts val="1500"/>
              <a:buChar char="●"/>
            </a:pPr>
            <a:r>
              <a:rPr i="1" lang="en" sz="1500"/>
              <a:t>What was the </a:t>
            </a:r>
            <a:r>
              <a:rPr b="1" i="1" lang="en" sz="1500"/>
              <a:t>most difficult online class</a:t>
            </a:r>
            <a:r>
              <a:rPr i="1" lang="en" sz="1500"/>
              <a:t> you've taken?</a:t>
            </a:r>
            <a:endParaRPr i="1" sz="1500"/>
          </a:p>
          <a:p>
            <a:pPr indent="-323850" lvl="0" marL="457200" rtl="0" algn="l">
              <a:lnSpc>
                <a:spcPct val="150000"/>
              </a:lnSpc>
              <a:spcBef>
                <a:spcPts val="0"/>
              </a:spcBef>
              <a:spcAft>
                <a:spcPts val="0"/>
              </a:spcAft>
              <a:buSzPts val="1500"/>
              <a:buChar char="●"/>
            </a:pPr>
            <a:r>
              <a:rPr i="1" lang="en" sz="1500"/>
              <a:t>What did you </a:t>
            </a:r>
            <a:r>
              <a:rPr b="1" i="1" lang="en" sz="1500"/>
              <a:t>like</a:t>
            </a:r>
            <a:r>
              <a:rPr i="1" lang="en" sz="1500"/>
              <a:t> about taking that class online?</a:t>
            </a:r>
            <a:endParaRPr i="1" sz="1500"/>
          </a:p>
          <a:p>
            <a:pPr indent="-323850" lvl="0" marL="457200" rtl="0" algn="l">
              <a:lnSpc>
                <a:spcPct val="150000"/>
              </a:lnSpc>
              <a:spcBef>
                <a:spcPts val="0"/>
              </a:spcBef>
              <a:spcAft>
                <a:spcPts val="0"/>
              </a:spcAft>
              <a:buSzPts val="1500"/>
              <a:buChar char="●"/>
            </a:pPr>
            <a:r>
              <a:rPr i="1" lang="en" sz="1500"/>
              <a:t>What did you </a:t>
            </a:r>
            <a:r>
              <a:rPr b="1" i="1" lang="en" sz="1500"/>
              <a:t>dislike</a:t>
            </a:r>
            <a:r>
              <a:rPr i="1" lang="en" sz="1500"/>
              <a:t> about taking that class online?</a:t>
            </a:r>
            <a:endParaRPr i="1" sz="1500"/>
          </a:p>
          <a:p>
            <a:pPr indent="-323850" lvl="0" marL="457200" rtl="0" algn="l">
              <a:lnSpc>
                <a:spcPct val="150000"/>
              </a:lnSpc>
              <a:spcBef>
                <a:spcPts val="0"/>
              </a:spcBef>
              <a:spcAft>
                <a:spcPts val="0"/>
              </a:spcAft>
              <a:buSzPts val="1500"/>
              <a:buChar char="●"/>
            </a:pPr>
            <a:r>
              <a:rPr i="1" lang="en" sz="1500"/>
              <a:t>What kind of </a:t>
            </a:r>
            <a:r>
              <a:rPr b="1" i="1" lang="en" sz="1500"/>
              <a:t>interactions</a:t>
            </a:r>
            <a:r>
              <a:rPr i="1" lang="en" sz="1500"/>
              <a:t> did you have with your professor &amp; office hours?</a:t>
            </a:r>
            <a:endParaRPr i="1" sz="1500"/>
          </a:p>
          <a:p>
            <a:pPr indent="-323850" lvl="0" marL="457200" rtl="0" algn="l">
              <a:lnSpc>
                <a:spcPct val="150000"/>
              </a:lnSpc>
              <a:spcBef>
                <a:spcPts val="0"/>
              </a:spcBef>
              <a:spcAft>
                <a:spcPts val="0"/>
              </a:spcAft>
              <a:buSzPts val="1500"/>
              <a:buChar char="●"/>
            </a:pPr>
            <a:r>
              <a:rPr i="1" lang="en" sz="1500"/>
              <a:t>Imagine there was a nearby school that offered resources specific to that course. Would that have helped you? Explain why or why not.</a:t>
            </a:r>
            <a:endParaRPr i="1" sz="1500"/>
          </a:p>
          <a:p>
            <a:pPr indent="-323850" lvl="0" marL="457200" rtl="0" algn="l">
              <a:lnSpc>
                <a:spcPct val="150000"/>
              </a:lnSpc>
              <a:spcBef>
                <a:spcPts val="0"/>
              </a:spcBef>
              <a:spcAft>
                <a:spcPts val="0"/>
              </a:spcAft>
              <a:buSzPts val="1500"/>
              <a:buChar char="●"/>
            </a:pPr>
            <a:r>
              <a:rPr i="1" lang="en" sz="1500"/>
              <a:t>Would you utilize services like </a:t>
            </a:r>
            <a:r>
              <a:rPr b="1" i="1" lang="en" sz="1500"/>
              <a:t>in-person tutoring </a:t>
            </a:r>
            <a:r>
              <a:rPr i="1" lang="en" sz="1500"/>
              <a:t>and group work sessions at a nearby school for that class?</a:t>
            </a:r>
            <a:endParaRPr i="1" sz="1500"/>
          </a:p>
        </p:txBody>
      </p:sp>
      <p:sp>
        <p:nvSpPr>
          <p:cNvPr id="1005" name="Google Shape;1005;p79"/>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80"/>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a:t>
            </a:r>
            <a:endParaRPr/>
          </a:p>
        </p:txBody>
      </p:sp>
      <p:sp>
        <p:nvSpPr>
          <p:cNvPr id="1011" name="Google Shape;1011;p80"/>
          <p:cNvSpPr txBox="1"/>
          <p:nvPr/>
        </p:nvSpPr>
        <p:spPr>
          <a:xfrm>
            <a:off x="772250" y="1168475"/>
            <a:ext cx="22002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Questions</a:t>
            </a:r>
            <a:endParaRPr b="1" sz="1800">
              <a:latin typeface="Barlow"/>
              <a:ea typeface="Barlow"/>
              <a:cs typeface="Barlow"/>
              <a:sym typeface="Barlow"/>
            </a:endParaRPr>
          </a:p>
        </p:txBody>
      </p:sp>
      <p:sp>
        <p:nvSpPr>
          <p:cNvPr id="1012" name="Google Shape;1012;p80"/>
          <p:cNvSpPr txBox="1"/>
          <p:nvPr/>
        </p:nvSpPr>
        <p:spPr>
          <a:xfrm>
            <a:off x="6239400" y="1141625"/>
            <a:ext cx="1723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Barlow"/>
                <a:ea typeface="Barlow"/>
                <a:cs typeface="Barlow"/>
                <a:sym typeface="Barlow"/>
              </a:rPr>
              <a:t>Answers</a:t>
            </a:r>
            <a:endParaRPr/>
          </a:p>
        </p:txBody>
      </p:sp>
      <p:sp>
        <p:nvSpPr>
          <p:cNvPr id="1013" name="Google Shape;1013;p80"/>
          <p:cNvSpPr txBox="1"/>
          <p:nvPr>
            <p:ph idx="1" type="body"/>
          </p:nvPr>
        </p:nvSpPr>
        <p:spPr>
          <a:xfrm>
            <a:off x="924725" y="1586700"/>
            <a:ext cx="3745500" cy="2950500"/>
          </a:xfrm>
          <a:prstGeom prst="rect">
            <a:avLst/>
          </a:prstGeom>
        </p:spPr>
        <p:txBody>
          <a:bodyPr anchorCtr="0" anchor="t" bIns="0" lIns="0" spcFirstLastPara="1" rIns="0" wrap="square" tIns="0">
            <a:noAutofit/>
          </a:bodyPr>
          <a:lstStyle/>
          <a:p>
            <a:pPr indent="0" lvl="0" marL="0" rtl="0" algn="l">
              <a:lnSpc>
                <a:spcPct val="115000"/>
              </a:lnSpc>
              <a:spcBef>
                <a:spcPts val="1200"/>
              </a:spcBef>
              <a:spcAft>
                <a:spcPts val="0"/>
              </a:spcAft>
              <a:buNone/>
            </a:pPr>
            <a:r>
              <a:rPr lang="en" sz="1600"/>
              <a:t>Likes/dislikes about online Classes: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0"/>
              </a:spcAft>
              <a:buNone/>
            </a:pPr>
            <a:r>
              <a:rPr lang="en" sz="1600"/>
              <a:t>Interactions with professors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1200"/>
              </a:spcAft>
              <a:buNone/>
            </a:pPr>
            <a:r>
              <a:rPr lang="en" sz="1600"/>
              <a:t>Nearby school that offered resources specific to that course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81"/>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a:t>
            </a:r>
            <a:endParaRPr/>
          </a:p>
        </p:txBody>
      </p:sp>
      <p:sp>
        <p:nvSpPr>
          <p:cNvPr id="1019" name="Google Shape;1019;p81"/>
          <p:cNvSpPr txBox="1"/>
          <p:nvPr/>
        </p:nvSpPr>
        <p:spPr>
          <a:xfrm>
            <a:off x="772250" y="1168475"/>
            <a:ext cx="22002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Questions</a:t>
            </a:r>
            <a:endParaRPr b="1" sz="1800">
              <a:latin typeface="Barlow"/>
              <a:ea typeface="Barlow"/>
              <a:cs typeface="Barlow"/>
              <a:sym typeface="Barlow"/>
            </a:endParaRPr>
          </a:p>
        </p:txBody>
      </p:sp>
      <p:sp>
        <p:nvSpPr>
          <p:cNvPr id="1020" name="Google Shape;1020;p81"/>
          <p:cNvSpPr txBox="1"/>
          <p:nvPr/>
        </p:nvSpPr>
        <p:spPr>
          <a:xfrm>
            <a:off x="6239400" y="1141625"/>
            <a:ext cx="1723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Barlow"/>
                <a:ea typeface="Barlow"/>
                <a:cs typeface="Barlow"/>
                <a:sym typeface="Barlow"/>
              </a:rPr>
              <a:t>Answers</a:t>
            </a:r>
            <a:endParaRPr/>
          </a:p>
        </p:txBody>
      </p:sp>
      <p:sp>
        <p:nvSpPr>
          <p:cNvPr id="1021" name="Google Shape;1021;p81"/>
          <p:cNvSpPr/>
          <p:nvPr/>
        </p:nvSpPr>
        <p:spPr>
          <a:xfrm>
            <a:off x="4467150" y="1770350"/>
            <a:ext cx="750300" cy="211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22" name="Google Shape;1022;p81"/>
          <p:cNvSpPr txBox="1"/>
          <p:nvPr/>
        </p:nvSpPr>
        <p:spPr>
          <a:xfrm>
            <a:off x="5326525" y="1424075"/>
            <a:ext cx="2994900" cy="78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Barlow"/>
                <a:ea typeface="Barlow"/>
                <a:cs typeface="Barlow"/>
                <a:sym typeface="Barlow"/>
              </a:rPr>
              <a:t>“</a:t>
            </a:r>
            <a:r>
              <a:rPr i="1" lang="en">
                <a:latin typeface="Barlow"/>
                <a:ea typeface="Barlow"/>
                <a:cs typeface="Barlow"/>
                <a:sym typeface="Barlow"/>
              </a:rPr>
              <a:t>Flexibility</a:t>
            </a:r>
            <a:r>
              <a:rPr lang="en">
                <a:latin typeface="Barlow"/>
                <a:ea typeface="Barlow"/>
                <a:cs typeface="Barlow"/>
                <a:sym typeface="Barlow"/>
              </a:rPr>
              <a:t>”, “</a:t>
            </a:r>
            <a:r>
              <a:rPr i="1" lang="en">
                <a:latin typeface="Barlow"/>
                <a:ea typeface="Barlow"/>
                <a:cs typeface="Barlow"/>
                <a:sym typeface="Barlow"/>
              </a:rPr>
              <a:t>Organized</a:t>
            </a:r>
            <a:r>
              <a:rPr lang="en">
                <a:latin typeface="Barlow"/>
                <a:ea typeface="Barlow"/>
                <a:cs typeface="Barlow"/>
                <a:sym typeface="Barlow"/>
              </a:rPr>
              <a:t> </a:t>
            </a:r>
            <a:r>
              <a:rPr i="1" lang="en">
                <a:latin typeface="Barlow"/>
                <a:ea typeface="Barlow"/>
                <a:cs typeface="Barlow"/>
                <a:sym typeface="Barlow"/>
              </a:rPr>
              <a:t>videos</a:t>
            </a:r>
            <a:endParaRPr i="1">
              <a:latin typeface="Barlow"/>
              <a:ea typeface="Barlow"/>
              <a:cs typeface="Barlow"/>
              <a:sym typeface="Barlow"/>
            </a:endParaRPr>
          </a:p>
          <a:p>
            <a:pPr indent="0" lvl="0" marL="0" rtl="0" algn="ctr">
              <a:spcBef>
                <a:spcPts val="0"/>
              </a:spcBef>
              <a:spcAft>
                <a:spcPts val="0"/>
              </a:spcAft>
              <a:buNone/>
            </a:pPr>
            <a:r>
              <a:rPr i="1" lang="en">
                <a:latin typeface="Barlow"/>
                <a:ea typeface="Barlow"/>
                <a:cs typeface="Barlow"/>
                <a:sym typeface="Barlow"/>
              </a:rPr>
              <a:t>“High-quality images”</a:t>
            </a:r>
            <a:r>
              <a:rPr lang="en">
                <a:latin typeface="Barlow"/>
                <a:ea typeface="Barlow"/>
                <a:cs typeface="Barlow"/>
                <a:sym typeface="Barlow"/>
              </a:rPr>
              <a:t>”</a:t>
            </a:r>
            <a:endParaRPr>
              <a:latin typeface="Barlow"/>
              <a:ea typeface="Barlow"/>
              <a:cs typeface="Barlow"/>
              <a:sym typeface="Barlow"/>
            </a:endParaRPr>
          </a:p>
          <a:p>
            <a:pPr indent="0" lvl="0" marL="0" rtl="0" algn="ctr">
              <a:spcBef>
                <a:spcPts val="0"/>
              </a:spcBef>
              <a:spcAft>
                <a:spcPts val="0"/>
              </a:spcAft>
              <a:buNone/>
            </a:pPr>
            <a:r>
              <a:rPr i="1" lang="en">
                <a:latin typeface="Barlow"/>
                <a:ea typeface="Barlow"/>
                <a:cs typeface="Barlow"/>
                <a:sym typeface="Barlow"/>
              </a:rPr>
              <a:t>“ Not having live interaction”</a:t>
            </a:r>
            <a:endParaRPr i="1">
              <a:latin typeface="Barlow"/>
              <a:ea typeface="Barlow"/>
              <a:cs typeface="Barlow"/>
              <a:sym typeface="Barlow"/>
            </a:endParaRPr>
          </a:p>
        </p:txBody>
      </p:sp>
      <p:sp>
        <p:nvSpPr>
          <p:cNvPr id="1023" name="Google Shape;1023;p81"/>
          <p:cNvSpPr txBox="1"/>
          <p:nvPr>
            <p:ph idx="1" type="body"/>
          </p:nvPr>
        </p:nvSpPr>
        <p:spPr>
          <a:xfrm>
            <a:off x="924725" y="1586700"/>
            <a:ext cx="3745500" cy="2950500"/>
          </a:xfrm>
          <a:prstGeom prst="rect">
            <a:avLst/>
          </a:prstGeom>
        </p:spPr>
        <p:txBody>
          <a:bodyPr anchorCtr="0" anchor="t" bIns="0" lIns="0" spcFirstLastPara="1" rIns="0" wrap="square" tIns="0">
            <a:noAutofit/>
          </a:bodyPr>
          <a:lstStyle/>
          <a:p>
            <a:pPr indent="0" lvl="0" marL="0" rtl="0" algn="l">
              <a:lnSpc>
                <a:spcPct val="115000"/>
              </a:lnSpc>
              <a:spcBef>
                <a:spcPts val="1200"/>
              </a:spcBef>
              <a:spcAft>
                <a:spcPts val="0"/>
              </a:spcAft>
              <a:buNone/>
            </a:pPr>
            <a:r>
              <a:rPr lang="en" sz="1600"/>
              <a:t>Likes/dislikes about online Classes: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0"/>
              </a:spcAft>
              <a:buNone/>
            </a:pPr>
            <a:r>
              <a:rPr lang="en" sz="1600"/>
              <a:t>Interactions with professors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1200"/>
              </a:spcAft>
              <a:buNone/>
            </a:pPr>
            <a:r>
              <a:rPr lang="en" sz="1600"/>
              <a:t>Nearby school that offered resources specific to that course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82"/>
          <p:cNvSpPr txBox="1"/>
          <p:nvPr>
            <p:ph idx="1" type="body"/>
          </p:nvPr>
        </p:nvSpPr>
        <p:spPr>
          <a:xfrm>
            <a:off x="924725" y="1586700"/>
            <a:ext cx="3745500" cy="2950500"/>
          </a:xfrm>
          <a:prstGeom prst="rect">
            <a:avLst/>
          </a:prstGeom>
        </p:spPr>
        <p:txBody>
          <a:bodyPr anchorCtr="0" anchor="t" bIns="0" lIns="0" spcFirstLastPara="1" rIns="0" wrap="square" tIns="0">
            <a:noAutofit/>
          </a:bodyPr>
          <a:lstStyle/>
          <a:p>
            <a:pPr indent="0" lvl="0" marL="0" rtl="0" algn="l">
              <a:lnSpc>
                <a:spcPct val="115000"/>
              </a:lnSpc>
              <a:spcBef>
                <a:spcPts val="1200"/>
              </a:spcBef>
              <a:spcAft>
                <a:spcPts val="0"/>
              </a:spcAft>
              <a:buNone/>
            </a:pPr>
            <a:r>
              <a:rPr lang="en" sz="1600"/>
              <a:t>Likes/dislikes about online Classes: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0"/>
              </a:spcAft>
              <a:buNone/>
            </a:pPr>
            <a:r>
              <a:rPr lang="en" sz="1600"/>
              <a:t>Interactions with professors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1200"/>
              </a:spcAft>
              <a:buNone/>
            </a:pPr>
            <a:r>
              <a:rPr lang="en" sz="1600"/>
              <a:t>Nearby school that offered resources specific to that course</a:t>
            </a:r>
            <a:endParaRPr/>
          </a:p>
        </p:txBody>
      </p:sp>
      <p:sp>
        <p:nvSpPr>
          <p:cNvPr id="1029" name="Google Shape;1029;p82"/>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a:t>
            </a:r>
            <a:endParaRPr/>
          </a:p>
        </p:txBody>
      </p:sp>
      <p:sp>
        <p:nvSpPr>
          <p:cNvPr id="1030" name="Google Shape;1030;p82"/>
          <p:cNvSpPr txBox="1"/>
          <p:nvPr/>
        </p:nvSpPr>
        <p:spPr>
          <a:xfrm>
            <a:off x="772250" y="1168475"/>
            <a:ext cx="22002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Questions</a:t>
            </a:r>
            <a:endParaRPr b="1" sz="1800">
              <a:latin typeface="Barlow"/>
              <a:ea typeface="Barlow"/>
              <a:cs typeface="Barlow"/>
              <a:sym typeface="Barlow"/>
            </a:endParaRPr>
          </a:p>
        </p:txBody>
      </p:sp>
      <p:sp>
        <p:nvSpPr>
          <p:cNvPr id="1031" name="Google Shape;1031;p82"/>
          <p:cNvSpPr txBox="1"/>
          <p:nvPr/>
        </p:nvSpPr>
        <p:spPr>
          <a:xfrm>
            <a:off x="6239400" y="1141625"/>
            <a:ext cx="1723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Barlow"/>
                <a:ea typeface="Barlow"/>
                <a:cs typeface="Barlow"/>
                <a:sym typeface="Barlow"/>
              </a:rPr>
              <a:t>Answers</a:t>
            </a:r>
            <a:endParaRPr/>
          </a:p>
        </p:txBody>
      </p:sp>
      <p:sp>
        <p:nvSpPr>
          <p:cNvPr id="1032" name="Google Shape;1032;p82"/>
          <p:cNvSpPr/>
          <p:nvPr/>
        </p:nvSpPr>
        <p:spPr>
          <a:xfrm>
            <a:off x="4467150" y="2505575"/>
            <a:ext cx="750300" cy="211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33" name="Google Shape;1033;p82"/>
          <p:cNvSpPr txBox="1"/>
          <p:nvPr/>
        </p:nvSpPr>
        <p:spPr>
          <a:xfrm>
            <a:off x="5547775" y="2271725"/>
            <a:ext cx="2773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Barlow"/>
                <a:ea typeface="Barlow"/>
                <a:cs typeface="Barlow"/>
                <a:sym typeface="Barlow"/>
              </a:rPr>
              <a:t>“Via Zoom + setting up another meeting was hard”</a:t>
            </a:r>
            <a:endParaRPr i="1">
              <a:solidFill>
                <a:schemeClr val="dk1"/>
              </a:solidFill>
              <a:latin typeface="Barlow"/>
              <a:ea typeface="Barlow"/>
              <a:cs typeface="Barlow"/>
              <a:sym typeface="Barlow"/>
            </a:endParaRPr>
          </a:p>
          <a:p>
            <a:pPr indent="0" lvl="0" marL="0" rtl="0" algn="ctr">
              <a:spcBef>
                <a:spcPts val="0"/>
              </a:spcBef>
              <a:spcAft>
                <a:spcPts val="0"/>
              </a:spcAft>
              <a:buNone/>
            </a:pPr>
            <a:r>
              <a:rPr i="1" lang="en">
                <a:solidFill>
                  <a:schemeClr val="dk1"/>
                </a:solidFill>
                <a:latin typeface="Barlow"/>
                <a:ea typeface="Barlow"/>
                <a:cs typeface="Barlow"/>
                <a:sym typeface="Barlow"/>
              </a:rPr>
              <a:t>“ No space for discussions”</a:t>
            </a:r>
            <a:endParaRPr i="1">
              <a:solidFill>
                <a:schemeClr val="dk1"/>
              </a:solidFill>
              <a:latin typeface="Barlow"/>
              <a:ea typeface="Barlow"/>
              <a:cs typeface="Barlow"/>
              <a:sym typeface="Barlow"/>
            </a:endParaRPr>
          </a:p>
          <a:p>
            <a:pPr indent="0" lvl="0" marL="0" rtl="0" algn="ctr">
              <a:spcBef>
                <a:spcPts val="0"/>
              </a:spcBef>
              <a:spcAft>
                <a:spcPts val="0"/>
              </a:spcAft>
              <a:buNone/>
            </a:pPr>
            <a:r>
              <a:rPr i="1" lang="en">
                <a:solidFill>
                  <a:schemeClr val="dk1"/>
                </a:solidFill>
                <a:latin typeface="Barlow"/>
                <a:ea typeface="Barlow"/>
                <a:cs typeface="Barlow"/>
                <a:sym typeface="Barlow"/>
              </a:rPr>
              <a:t>“Not easy to connect”</a:t>
            </a:r>
            <a:endParaRPr i="1"/>
          </a:p>
        </p:txBody>
      </p:sp>
      <p:sp>
        <p:nvSpPr>
          <p:cNvPr id="1034" name="Google Shape;1034;p82"/>
          <p:cNvSpPr/>
          <p:nvPr/>
        </p:nvSpPr>
        <p:spPr>
          <a:xfrm>
            <a:off x="4467150" y="1770350"/>
            <a:ext cx="750300" cy="211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35" name="Google Shape;1035;p82"/>
          <p:cNvSpPr txBox="1"/>
          <p:nvPr/>
        </p:nvSpPr>
        <p:spPr>
          <a:xfrm>
            <a:off x="5326525" y="1424075"/>
            <a:ext cx="2994900" cy="78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Barlow"/>
                <a:ea typeface="Barlow"/>
                <a:cs typeface="Barlow"/>
                <a:sym typeface="Barlow"/>
              </a:rPr>
              <a:t>“</a:t>
            </a:r>
            <a:r>
              <a:rPr i="1" lang="en">
                <a:latin typeface="Barlow"/>
                <a:ea typeface="Barlow"/>
                <a:cs typeface="Barlow"/>
                <a:sym typeface="Barlow"/>
              </a:rPr>
              <a:t>Flexibility</a:t>
            </a:r>
            <a:r>
              <a:rPr lang="en">
                <a:latin typeface="Barlow"/>
                <a:ea typeface="Barlow"/>
                <a:cs typeface="Barlow"/>
                <a:sym typeface="Barlow"/>
              </a:rPr>
              <a:t>”, “</a:t>
            </a:r>
            <a:r>
              <a:rPr i="1" lang="en">
                <a:latin typeface="Barlow"/>
                <a:ea typeface="Barlow"/>
                <a:cs typeface="Barlow"/>
                <a:sym typeface="Barlow"/>
              </a:rPr>
              <a:t>Organized</a:t>
            </a:r>
            <a:r>
              <a:rPr lang="en">
                <a:latin typeface="Barlow"/>
                <a:ea typeface="Barlow"/>
                <a:cs typeface="Barlow"/>
                <a:sym typeface="Barlow"/>
              </a:rPr>
              <a:t> </a:t>
            </a:r>
            <a:r>
              <a:rPr i="1" lang="en">
                <a:latin typeface="Barlow"/>
                <a:ea typeface="Barlow"/>
                <a:cs typeface="Barlow"/>
                <a:sym typeface="Barlow"/>
              </a:rPr>
              <a:t>videos</a:t>
            </a:r>
            <a:endParaRPr i="1">
              <a:latin typeface="Barlow"/>
              <a:ea typeface="Barlow"/>
              <a:cs typeface="Barlow"/>
              <a:sym typeface="Barlow"/>
            </a:endParaRPr>
          </a:p>
          <a:p>
            <a:pPr indent="0" lvl="0" marL="0" rtl="0" algn="ctr">
              <a:spcBef>
                <a:spcPts val="0"/>
              </a:spcBef>
              <a:spcAft>
                <a:spcPts val="0"/>
              </a:spcAft>
              <a:buNone/>
            </a:pPr>
            <a:r>
              <a:rPr i="1" lang="en">
                <a:latin typeface="Barlow"/>
                <a:ea typeface="Barlow"/>
                <a:cs typeface="Barlow"/>
                <a:sym typeface="Barlow"/>
              </a:rPr>
              <a:t>“High-quality images”</a:t>
            </a:r>
            <a:r>
              <a:rPr lang="en">
                <a:latin typeface="Barlow"/>
                <a:ea typeface="Barlow"/>
                <a:cs typeface="Barlow"/>
                <a:sym typeface="Barlow"/>
              </a:rPr>
              <a:t>”</a:t>
            </a:r>
            <a:endParaRPr>
              <a:latin typeface="Barlow"/>
              <a:ea typeface="Barlow"/>
              <a:cs typeface="Barlow"/>
              <a:sym typeface="Barlow"/>
            </a:endParaRPr>
          </a:p>
          <a:p>
            <a:pPr indent="0" lvl="0" marL="0" rtl="0" algn="ctr">
              <a:spcBef>
                <a:spcPts val="0"/>
              </a:spcBef>
              <a:spcAft>
                <a:spcPts val="0"/>
              </a:spcAft>
              <a:buNone/>
            </a:pPr>
            <a:r>
              <a:rPr i="1" lang="en">
                <a:latin typeface="Barlow"/>
                <a:ea typeface="Barlow"/>
                <a:cs typeface="Barlow"/>
                <a:sym typeface="Barlow"/>
              </a:rPr>
              <a:t>“ Not having live interaction”</a:t>
            </a:r>
            <a:endParaRPr i="1">
              <a:latin typeface="Barlow"/>
              <a:ea typeface="Barlow"/>
              <a:cs typeface="Barlow"/>
              <a:sym typeface="Barlow"/>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83"/>
          <p:cNvSpPr txBox="1"/>
          <p:nvPr>
            <p:ph idx="1" type="body"/>
          </p:nvPr>
        </p:nvSpPr>
        <p:spPr>
          <a:xfrm>
            <a:off x="924725" y="1586700"/>
            <a:ext cx="3745500" cy="2950500"/>
          </a:xfrm>
          <a:prstGeom prst="rect">
            <a:avLst/>
          </a:prstGeom>
        </p:spPr>
        <p:txBody>
          <a:bodyPr anchorCtr="0" anchor="t" bIns="0" lIns="0" spcFirstLastPara="1" rIns="0" wrap="square" tIns="0">
            <a:noAutofit/>
          </a:bodyPr>
          <a:lstStyle/>
          <a:p>
            <a:pPr indent="0" lvl="0" marL="0" rtl="0" algn="l">
              <a:lnSpc>
                <a:spcPct val="115000"/>
              </a:lnSpc>
              <a:spcBef>
                <a:spcPts val="1200"/>
              </a:spcBef>
              <a:spcAft>
                <a:spcPts val="0"/>
              </a:spcAft>
              <a:buNone/>
            </a:pPr>
            <a:r>
              <a:rPr lang="en" sz="1600"/>
              <a:t>Likes/dislikes about online Classes: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0"/>
              </a:spcAft>
              <a:buNone/>
            </a:pPr>
            <a:r>
              <a:rPr lang="en" sz="1600"/>
              <a:t>Interactions with professors</a:t>
            </a:r>
            <a:endParaRPr sz="1600"/>
          </a:p>
          <a:p>
            <a:pPr indent="0" lvl="0" marL="0" rtl="0" algn="l">
              <a:lnSpc>
                <a:spcPct val="115000"/>
              </a:lnSpc>
              <a:spcBef>
                <a:spcPts val="1200"/>
              </a:spcBef>
              <a:spcAft>
                <a:spcPts val="0"/>
              </a:spcAft>
              <a:buNone/>
            </a:pPr>
            <a:r>
              <a:t/>
            </a:r>
            <a:endParaRPr sz="1600"/>
          </a:p>
          <a:p>
            <a:pPr indent="0" lvl="0" marL="0" rtl="0" algn="l">
              <a:lnSpc>
                <a:spcPct val="115000"/>
              </a:lnSpc>
              <a:spcBef>
                <a:spcPts val="1200"/>
              </a:spcBef>
              <a:spcAft>
                <a:spcPts val="1200"/>
              </a:spcAft>
              <a:buNone/>
            </a:pPr>
            <a:r>
              <a:rPr lang="en" sz="1600"/>
              <a:t>Nearby school that offered resources specific to that course</a:t>
            </a:r>
            <a:endParaRPr/>
          </a:p>
        </p:txBody>
      </p:sp>
      <p:sp>
        <p:nvSpPr>
          <p:cNvPr id="1041" name="Google Shape;1041;p83"/>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Experience Prototype</a:t>
            </a:r>
            <a:endParaRPr/>
          </a:p>
        </p:txBody>
      </p:sp>
      <p:sp>
        <p:nvSpPr>
          <p:cNvPr id="1042" name="Google Shape;1042;p83"/>
          <p:cNvSpPr txBox="1"/>
          <p:nvPr/>
        </p:nvSpPr>
        <p:spPr>
          <a:xfrm>
            <a:off x="772250" y="1168475"/>
            <a:ext cx="22002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Questions</a:t>
            </a:r>
            <a:endParaRPr b="1" sz="1800">
              <a:latin typeface="Barlow"/>
              <a:ea typeface="Barlow"/>
              <a:cs typeface="Barlow"/>
              <a:sym typeface="Barlow"/>
            </a:endParaRPr>
          </a:p>
        </p:txBody>
      </p:sp>
      <p:sp>
        <p:nvSpPr>
          <p:cNvPr id="1043" name="Google Shape;1043;p83"/>
          <p:cNvSpPr txBox="1"/>
          <p:nvPr/>
        </p:nvSpPr>
        <p:spPr>
          <a:xfrm>
            <a:off x="6239400" y="1141625"/>
            <a:ext cx="1723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Barlow"/>
                <a:ea typeface="Barlow"/>
                <a:cs typeface="Barlow"/>
                <a:sym typeface="Barlow"/>
              </a:rPr>
              <a:t>Answers</a:t>
            </a:r>
            <a:endParaRPr/>
          </a:p>
        </p:txBody>
      </p:sp>
      <p:sp>
        <p:nvSpPr>
          <p:cNvPr id="1044" name="Google Shape;1044;p83"/>
          <p:cNvSpPr/>
          <p:nvPr/>
        </p:nvSpPr>
        <p:spPr>
          <a:xfrm>
            <a:off x="4467150" y="2505575"/>
            <a:ext cx="750300" cy="211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45" name="Google Shape;1045;p83"/>
          <p:cNvSpPr txBox="1"/>
          <p:nvPr/>
        </p:nvSpPr>
        <p:spPr>
          <a:xfrm>
            <a:off x="5547775" y="2271725"/>
            <a:ext cx="2773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dk1"/>
                </a:solidFill>
                <a:latin typeface="Barlow"/>
                <a:ea typeface="Barlow"/>
                <a:cs typeface="Barlow"/>
                <a:sym typeface="Barlow"/>
              </a:rPr>
              <a:t>“Via Zoom + setting up another meeting was hard”</a:t>
            </a:r>
            <a:endParaRPr i="1">
              <a:solidFill>
                <a:schemeClr val="dk1"/>
              </a:solidFill>
              <a:latin typeface="Barlow"/>
              <a:ea typeface="Barlow"/>
              <a:cs typeface="Barlow"/>
              <a:sym typeface="Barlow"/>
            </a:endParaRPr>
          </a:p>
          <a:p>
            <a:pPr indent="0" lvl="0" marL="0" rtl="0" algn="ctr">
              <a:spcBef>
                <a:spcPts val="0"/>
              </a:spcBef>
              <a:spcAft>
                <a:spcPts val="0"/>
              </a:spcAft>
              <a:buNone/>
            </a:pPr>
            <a:r>
              <a:rPr i="1" lang="en">
                <a:solidFill>
                  <a:schemeClr val="dk1"/>
                </a:solidFill>
                <a:latin typeface="Barlow"/>
                <a:ea typeface="Barlow"/>
                <a:cs typeface="Barlow"/>
                <a:sym typeface="Barlow"/>
              </a:rPr>
              <a:t>“ No space for discussions”</a:t>
            </a:r>
            <a:endParaRPr i="1">
              <a:solidFill>
                <a:schemeClr val="dk1"/>
              </a:solidFill>
              <a:latin typeface="Barlow"/>
              <a:ea typeface="Barlow"/>
              <a:cs typeface="Barlow"/>
              <a:sym typeface="Barlow"/>
            </a:endParaRPr>
          </a:p>
          <a:p>
            <a:pPr indent="0" lvl="0" marL="0" rtl="0" algn="ctr">
              <a:spcBef>
                <a:spcPts val="0"/>
              </a:spcBef>
              <a:spcAft>
                <a:spcPts val="0"/>
              </a:spcAft>
              <a:buNone/>
            </a:pPr>
            <a:r>
              <a:rPr i="1" lang="en">
                <a:solidFill>
                  <a:schemeClr val="dk1"/>
                </a:solidFill>
                <a:latin typeface="Barlow"/>
                <a:ea typeface="Barlow"/>
                <a:cs typeface="Barlow"/>
                <a:sym typeface="Barlow"/>
              </a:rPr>
              <a:t>“Not easy to connect”</a:t>
            </a:r>
            <a:endParaRPr i="1"/>
          </a:p>
        </p:txBody>
      </p:sp>
      <p:sp>
        <p:nvSpPr>
          <p:cNvPr id="1046" name="Google Shape;1046;p83"/>
          <p:cNvSpPr/>
          <p:nvPr/>
        </p:nvSpPr>
        <p:spPr>
          <a:xfrm>
            <a:off x="4467150" y="1770350"/>
            <a:ext cx="750300" cy="211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47" name="Google Shape;1047;p83"/>
          <p:cNvSpPr txBox="1"/>
          <p:nvPr/>
        </p:nvSpPr>
        <p:spPr>
          <a:xfrm>
            <a:off x="5326525" y="1424075"/>
            <a:ext cx="2994900" cy="78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Barlow"/>
                <a:ea typeface="Barlow"/>
                <a:cs typeface="Barlow"/>
                <a:sym typeface="Barlow"/>
              </a:rPr>
              <a:t>“</a:t>
            </a:r>
            <a:r>
              <a:rPr i="1" lang="en">
                <a:latin typeface="Barlow"/>
                <a:ea typeface="Barlow"/>
                <a:cs typeface="Barlow"/>
                <a:sym typeface="Barlow"/>
              </a:rPr>
              <a:t>Flexibility</a:t>
            </a:r>
            <a:r>
              <a:rPr lang="en">
                <a:latin typeface="Barlow"/>
                <a:ea typeface="Barlow"/>
                <a:cs typeface="Barlow"/>
                <a:sym typeface="Barlow"/>
              </a:rPr>
              <a:t>”, “</a:t>
            </a:r>
            <a:r>
              <a:rPr i="1" lang="en">
                <a:latin typeface="Barlow"/>
                <a:ea typeface="Barlow"/>
                <a:cs typeface="Barlow"/>
                <a:sym typeface="Barlow"/>
              </a:rPr>
              <a:t>Organized</a:t>
            </a:r>
            <a:r>
              <a:rPr lang="en">
                <a:latin typeface="Barlow"/>
                <a:ea typeface="Barlow"/>
                <a:cs typeface="Barlow"/>
                <a:sym typeface="Barlow"/>
              </a:rPr>
              <a:t> </a:t>
            </a:r>
            <a:r>
              <a:rPr i="1" lang="en">
                <a:latin typeface="Barlow"/>
                <a:ea typeface="Barlow"/>
                <a:cs typeface="Barlow"/>
                <a:sym typeface="Barlow"/>
              </a:rPr>
              <a:t>videos</a:t>
            </a:r>
            <a:endParaRPr i="1">
              <a:latin typeface="Barlow"/>
              <a:ea typeface="Barlow"/>
              <a:cs typeface="Barlow"/>
              <a:sym typeface="Barlow"/>
            </a:endParaRPr>
          </a:p>
          <a:p>
            <a:pPr indent="0" lvl="0" marL="0" rtl="0" algn="ctr">
              <a:spcBef>
                <a:spcPts val="0"/>
              </a:spcBef>
              <a:spcAft>
                <a:spcPts val="0"/>
              </a:spcAft>
              <a:buNone/>
            </a:pPr>
            <a:r>
              <a:rPr i="1" lang="en">
                <a:latin typeface="Barlow"/>
                <a:ea typeface="Barlow"/>
                <a:cs typeface="Barlow"/>
                <a:sym typeface="Barlow"/>
              </a:rPr>
              <a:t>“High-quality images”</a:t>
            </a:r>
            <a:r>
              <a:rPr lang="en">
                <a:latin typeface="Barlow"/>
                <a:ea typeface="Barlow"/>
                <a:cs typeface="Barlow"/>
                <a:sym typeface="Barlow"/>
              </a:rPr>
              <a:t>”</a:t>
            </a:r>
            <a:endParaRPr>
              <a:latin typeface="Barlow"/>
              <a:ea typeface="Barlow"/>
              <a:cs typeface="Barlow"/>
              <a:sym typeface="Barlow"/>
            </a:endParaRPr>
          </a:p>
          <a:p>
            <a:pPr indent="0" lvl="0" marL="0" rtl="0" algn="ctr">
              <a:spcBef>
                <a:spcPts val="0"/>
              </a:spcBef>
              <a:spcAft>
                <a:spcPts val="0"/>
              </a:spcAft>
              <a:buNone/>
            </a:pPr>
            <a:r>
              <a:rPr i="1" lang="en">
                <a:latin typeface="Barlow"/>
                <a:ea typeface="Barlow"/>
                <a:cs typeface="Barlow"/>
                <a:sym typeface="Barlow"/>
              </a:rPr>
              <a:t>“ Not having live interaction”</a:t>
            </a:r>
            <a:endParaRPr i="1">
              <a:latin typeface="Barlow"/>
              <a:ea typeface="Barlow"/>
              <a:cs typeface="Barlow"/>
              <a:sym typeface="Barlow"/>
            </a:endParaRPr>
          </a:p>
        </p:txBody>
      </p:sp>
      <p:sp>
        <p:nvSpPr>
          <p:cNvPr id="1048" name="Google Shape;1048;p83"/>
          <p:cNvSpPr/>
          <p:nvPr/>
        </p:nvSpPr>
        <p:spPr>
          <a:xfrm>
            <a:off x="4467150" y="3572375"/>
            <a:ext cx="750300" cy="211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49" name="Google Shape;1049;p83"/>
          <p:cNvSpPr txBox="1"/>
          <p:nvPr/>
        </p:nvSpPr>
        <p:spPr>
          <a:xfrm>
            <a:off x="5434525" y="3376175"/>
            <a:ext cx="300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Questrial"/>
                <a:ea typeface="Questrial"/>
                <a:cs typeface="Questrial"/>
                <a:sym typeface="Questrial"/>
              </a:rPr>
              <a:t>“Yes, I think I would have gone to participate in person discussions and conversations.”</a:t>
            </a:r>
            <a:endParaRPr>
              <a:solidFill>
                <a:schemeClr val="dk1"/>
              </a:solidFill>
              <a:latin typeface="Questrial"/>
              <a:ea typeface="Questrial"/>
              <a:cs typeface="Questrial"/>
              <a:sym typeface="Quest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84"/>
          <p:cNvSpPr txBox="1"/>
          <p:nvPr>
            <p:ph idx="1" type="body"/>
          </p:nvPr>
        </p:nvSpPr>
        <p:spPr>
          <a:xfrm>
            <a:off x="1065125" y="1260100"/>
            <a:ext cx="7013700" cy="2821200"/>
          </a:xfrm>
          <a:prstGeom prst="rect">
            <a:avLst/>
          </a:prstGeom>
        </p:spPr>
        <p:txBody>
          <a:bodyPr anchorCtr="0" anchor="t" bIns="0" lIns="0" spcFirstLastPara="1" rIns="0" wrap="square" tIns="0">
            <a:noAutofit/>
          </a:bodyPr>
          <a:lstStyle/>
          <a:p>
            <a:pPr indent="0" lvl="0" marL="0" rtl="0" algn="ctr">
              <a:lnSpc>
                <a:spcPct val="115000"/>
              </a:lnSpc>
              <a:spcBef>
                <a:spcPts val="1200"/>
              </a:spcBef>
              <a:spcAft>
                <a:spcPts val="0"/>
              </a:spcAft>
              <a:buClr>
                <a:schemeClr val="dk1"/>
              </a:buClr>
              <a:buSzPts val="1100"/>
              <a:buFont typeface="Arial"/>
              <a:buNone/>
            </a:pPr>
            <a:r>
              <a:rPr lang="en" sz="1600"/>
              <a:t>Would you utilize services like in-person tutoring and group work sessions at a nearby school for that class?</a:t>
            </a:r>
            <a:endParaRPr sz="1600"/>
          </a:p>
          <a:p>
            <a:pPr indent="0" lvl="0" marL="0" rtl="0" algn="l">
              <a:spcBef>
                <a:spcPts val="1200"/>
              </a:spcBef>
              <a:spcAft>
                <a:spcPts val="0"/>
              </a:spcAft>
              <a:buNone/>
            </a:pPr>
            <a:r>
              <a:t/>
            </a:r>
            <a:endParaRPr sz="1600"/>
          </a:p>
        </p:txBody>
      </p:sp>
      <p:sp>
        <p:nvSpPr>
          <p:cNvPr id="1055" name="Google Shape;1055;p84"/>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Results</a:t>
            </a:r>
            <a:endParaRPr/>
          </a:p>
        </p:txBody>
      </p:sp>
      <p:pic>
        <p:nvPicPr>
          <p:cNvPr id="1056" name="Google Shape;1056;p84"/>
          <p:cNvPicPr preferRelativeResize="0"/>
          <p:nvPr/>
        </p:nvPicPr>
        <p:blipFill rotWithShape="1">
          <a:blip r:embed="rId3">
            <a:alphaModFix/>
          </a:blip>
          <a:srcRect b="0" l="0" r="0" t="0"/>
          <a:stretch/>
        </p:blipFill>
        <p:spPr>
          <a:xfrm>
            <a:off x="1367100" y="2030150"/>
            <a:ext cx="6159801" cy="22617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85"/>
          <p:cNvSpPr/>
          <p:nvPr/>
        </p:nvSpPr>
        <p:spPr>
          <a:xfrm>
            <a:off x="5876725" y="1476625"/>
            <a:ext cx="2353800" cy="2785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62" name="Google Shape;1062;p85"/>
          <p:cNvSpPr/>
          <p:nvPr/>
        </p:nvSpPr>
        <p:spPr>
          <a:xfrm>
            <a:off x="3314925" y="1476625"/>
            <a:ext cx="2333400" cy="2785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63" name="Google Shape;1063;p85"/>
          <p:cNvSpPr/>
          <p:nvPr/>
        </p:nvSpPr>
        <p:spPr>
          <a:xfrm>
            <a:off x="885550" y="1476625"/>
            <a:ext cx="2243400" cy="27852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a:ea typeface="Barlow"/>
              <a:cs typeface="Barlow"/>
              <a:sym typeface="Barlow"/>
            </a:endParaRPr>
          </a:p>
        </p:txBody>
      </p:sp>
      <p:sp>
        <p:nvSpPr>
          <p:cNvPr id="1064" name="Google Shape;1064;p85"/>
          <p:cNvSpPr txBox="1"/>
          <p:nvPr>
            <p:ph type="title"/>
          </p:nvPr>
        </p:nvSpPr>
        <p:spPr>
          <a:xfrm>
            <a:off x="3129150" y="448925"/>
            <a:ext cx="3129000" cy="530400"/>
          </a:xfrm>
          <a:prstGeom prst="rect">
            <a:avLst/>
          </a:prstGeom>
        </p:spPr>
        <p:txBody>
          <a:bodyPr anchorCtr="0" anchor="ctr" bIns="0" lIns="0" spcFirstLastPara="1" rIns="0" wrap="square" tIns="0">
            <a:noAutofit/>
          </a:bodyPr>
          <a:lstStyle/>
          <a:p>
            <a:pPr indent="0" lvl="0" marL="0" rtl="0" algn="ctr">
              <a:lnSpc>
                <a:spcPct val="100000"/>
              </a:lnSpc>
              <a:spcBef>
                <a:spcPts val="0"/>
              </a:spcBef>
              <a:spcAft>
                <a:spcPts val="0"/>
              </a:spcAft>
              <a:buNone/>
            </a:pPr>
            <a:r>
              <a:rPr lang="en" sz="2000"/>
              <a:t>Top 3 Solutions</a:t>
            </a:r>
            <a:endParaRPr/>
          </a:p>
        </p:txBody>
      </p:sp>
      <p:sp>
        <p:nvSpPr>
          <p:cNvPr id="1065" name="Google Shape;1065;p85"/>
          <p:cNvSpPr txBox="1"/>
          <p:nvPr/>
        </p:nvSpPr>
        <p:spPr>
          <a:xfrm>
            <a:off x="3319250" y="1634775"/>
            <a:ext cx="2353800" cy="2455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300">
                <a:solidFill>
                  <a:schemeClr val="dk1"/>
                </a:solidFill>
                <a:latin typeface="Questrial"/>
                <a:ea typeface="Questrial"/>
                <a:cs typeface="Questrial"/>
                <a:sym typeface="Questrial"/>
              </a:rPr>
              <a:t>Interactive game with the goal to connect with as many different people as possible and receive weekly challenges to connect with specific people each week, and every new connection gets added to the user’s list of friends for future communication</a:t>
            </a:r>
            <a:endParaRPr sz="1300">
              <a:solidFill>
                <a:schemeClr val="dk1"/>
              </a:solidFill>
              <a:latin typeface="Questrial"/>
              <a:ea typeface="Questrial"/>
              <a:cs typeface="Questrial"/>
              <a:sym typeface="Questrial"/>
            </a:endParaRPr>
          </a:p>
        </p:txBody>
      </p:sp>
      <p:sp>
        <p:nvSpPr>
          <p:cNvPr id="1066" name="Google Shape;1066;p85"/>
          <p:cNvSpPr txBox="1"/>
          <p:nvPr>
            <p:ph idx="4294967295" type="body"/>
          </p:nvPr>
        </p:nvSpPr>
        <p:spPr>
          <a:xfrm>
            <a:off x="6101113" y="1670925"/>
            <a:ext cx="1905000" cy="23835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lang="en" sz="1300">
                <a:latin typeface="Questrial"/>
                <a:ea typeface="Questrial"/>
                <a:cs typeface="Questrial"/>
                <a:sym typeface="Questrial"/>
              </a:rPr>
              <a:t>What if we institute a cross-university program that uses partnerships to give students access to more resources across degree programs?</a:t>
            </a:r>
            <a:endParaRPr sz="1300">
              <a:latin typeface="Questrial"/>
              <a:ea typeface="Questrial"/>
              <a:cs typeface="Questrial"/>
              <a:sym typeface="Questrial"/>
            </a:endParaRPr>
          </a:p>
          <a:p>
            <a:pPr indent="0" lvl="0" marL="0" rtl="0" algn="ctr">
              <a:spcBef>
                <a:spcPts val="0"/>
              </a:spcBef>
              <a:spcAft>
                <a:spcPts val="0"/>
              </a:spcAft>
              <a:buNone/>
            </a:pPr>
            <a:r>
              <a:t/>
            </a:r>
            <a:endParaRPr sz="1300">
              <a:latin typeface="Questrial"/>
              <a:ea typeface="Questrial"/>
              <a:cs typeface="Questrial"/>
              <a:sym typeface="Questrial"/>
            </a:endParaRPr>
          </a:p>
          <a:p>
            <a:pPr indent="0" lvl="0" marL="0" rtl="0" algn="l">
              <a:spcBef>
                <a:spcPts val="0"/>
              </a:spcBef>
              <a:spcAft>
                <a:spcPts val="0"/>
              </a:spcAft>
              <a:buNone/>
            </a:pPr>
            <a:r>
              <a:t/>
            </a:r>
            <a:endParaRPr sz="1300">
              <a:latin typeface="Questrial"/>
              <a:ea typeface="Questrial"/>
              <a:cs typeface="Questrial"/>
              <a:sym typeface="Questrial"/>
            </a:endParaRPr>
          </a:p>
        </p:txBody>
      </p:sp>
      <p:sp>
        <p:nvSpPr>
          <p:cNvPr id="1067" name="Google Shape;1067;p85"/>
          <p:cNvSpPr txBox="1"/>
          <p:nvPr/>
        </p:nvSpPr>
        <p:spPr>
          <a:xfrm>
            <a:off x="1058175" y="1769775"/>
            <a:ext cx="1905000" cy="218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Questrial"/>
                <a:ea typeface="Questrial"/>
                <a:cs typeface="Questrial"/>
                <a:sym typeface="Questrial"/>
              </a:rPr>
              <a:t>What if we institute a platform where students can find and create  local support groups to stay on top of work, share their experiences and inspirations, and find community within school?</a:t>
            </a:r>
            <a:endParaRPr sz="1500">
              <a:solidFill>
                <a:schemeClr val="dk1"/>
              </a:solidFill>
              <a:latin typeface="Questrial"/>
              <a:ea typeface="Questrial"/>
              <a:cs typeface="Questrial"/>
              <a:sym typeface="Quest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1" name="Shape 1071"/>
        <p:cNvGrpSpPr/>
        <p:nvPr/>
      </p:nvGrpSpPr>
      <p:grpSpPr>
        <a:xfrm>
          <a:off x="0" y="0"/>
          <a:ext cx="0" cy="0"/>
          <a:chOff x="0" y="0"/>
          <a:chExt cx="0" cy="0"/>
        </a:xfrm>
      </p:grpSpPr>
      <p:sp>
        <p:nvSpPr>
          <p:cNvPr id="1072" name="Google Shape;1072;p86"/>
          <p:cNvSpPr txBox="1"/>
          <p:nvPr>
            <p:ph type="title"/>
          </p:nvPr>
        </p:nvSpPr>
        <p:spPr>
          <a:xfrm>
            <a:off x="713250"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3</a:t>
            </a:r>
            <a:endParaRPr/>
          </a:p>
        </p:txBody>
      </p:sp>
      <p:pic>
        <p:nvPicPr>
          <p:cNvPr id="1073" name="Google Shape;1073;p86"/>
          <p:cNvPicPr preferRelativeResize="0"/>
          <p:nvPr/>
        </p:nvPicPr>
        <p:blipFill rotWithShape="1">
          <a:blip r:embed="rId3">
            <a:alphaModFix/>
          </a:blip>
          <a:srcRect b="1184" l="1019" r="999" t="949"/>
          <a:stretch/>
        </p:blipFill>
        <p:spPr>
          <a:xfrm>
            <a:off x="1008150" y="1309190"/>
            <a:ext cx="2708100" cy="2751900"/>
          </a:xfrm>
          <a:prstGeom prst="ellipse">
            <a:avLst/>
          </a:prstGeom>
          <a:noFill/>
          <a:ln>
            <a:noFill/>
          </a:ln>
        </p:spPr>
      </p:pic>
      <p:sp>
        <p:nvSpPr>
          <p:cNvPr id="1074" name="Google Shape;1074;p86"/>
          <p:cNvSpPr txBox="1"/>
          <p:nvPr/>
        </p:nvSpPr>
        <p:spPr>
          <a:xfrm>
            <a:off x="3801450" y="1204650"/>
            <a:ext cx="4326300" cy="7803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en" sz="1800">
                <a:solidFill>
                  <a:schemeClr val="dk1"/>
                </a:solidFill>
                <a:latin typeface="Questrial"/>
                <a:ea typeface="Questrial"/>
                <a:cs typeface="Questrial"/>
                <a:sym typeface="Questrial"/>
              </a:rPr>
              <a:t>We met Peter, an </a:t>
            </a:r>
            <a:r>
              <a:rPr lang="en" sz="1800">
                <a:solidFill>
                  <a:schemeClr val="dk1"/>
                </a:solidFill>
                <a:latin typeface="Questrial"/>
                <a:ea typeface="Questrial"/>
                <a:cs typeface="Questrial"/>
                <a:sym typeface="Questrial"/>
              </a:rPr>
              <a:t>administrator in academic programs at Stanford. </a:t>
            </a:r>
            <a:endParaRPr/>
          </a:p>
        </p:txBody>
      </p:sp>
      <p:sp>
        <p:nvSpPr>
          <p:cNvPr id="1075" name="Google Shape;1075;p86"/>
          <p:cNvSpPr txBox="1"/>
          <p:nvPr/>
        </p:nvSpPr>
        <p:spPr>
          <a:xfrm>
            <a:off x="1670025" y="3974750"/>
            <a:ext cx="14613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chemeClr val="dk1"/>
                </a:solidFill>
                <a:latin typeface="Questrial"/>
                <a:ea typeface="Questrial"/>
                <a:cs typeface="Questrial"/>
                <a:sym typeface="Questrial"/>
              </a:rPr>
              <a:t>Peter</a:t>
            </a:r>
            <a:endParaRPr/>
          </a:p>
        </p:txBody>
      </p:sp>
      <p:pic>
        <p:nvPicPr>
          <p:cNvPr id="1076" name="Google Shape;1076;p86"/>
          <p:cNvPicPr preferRelativeResize="0"/>
          <p:nvPr/>
        </p:nvPicPr>
        <p:blipFill>
          <a:blip r:embed="rId4">
            <a:alphaModFix/>
          </a:blip>
          <a:stretch>
            <a:fillRect/>
          </a:stretch>
        </p:blipFill>
        <p:spPr>
          <a:xfrm>
            <a:off x="4892400" y="2028350"/>
            <a:ext cx="2624250" cy="26242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0" name="Shape 1080"/>
        <p:cNvGrpSpPr/>
        <p:nvPr/>
      </p:nvGrpSpPr>
      <p:grpSpPr>
        <a:xfrm>
          <a:off x="0" y="0"/>
          <a:ext cx="0" cy="0"/>
          <a:chOff x="0" y="0"/>
          <a:chExt cx="0" cy="0"/>
        </a:xfrm>
      </p:grpSpPr>
      <p:sp>
        <p:nvSpPr>
          <p:cNvPr id="1081" name="Google Shape;1081;p87"/>
          <p:cNvSpPr txBox="1"/>
          <p:nvPr>
            <p:ph idx="1" type="body"/>
          </p:nvPr>
        </p:nvSpPr>
        <p:spPr>
          <a:xfrm>
            <a:off x="920100" y="1625700"/>
            <a:ext cx="7459500" cy="25728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a:latin typeface="Questrial"/>
                <a:ea typeface="Questrial"/>
                <a:cs typeface="Questrial"/>
                <a:sym typeface="Questrial"/>
              </a:rPr>
              <a:t>We were surprised to learn</a:t>
            </a:r>
            <a:r>
              <a:rPr lang="en">
                <a:latin typeface="Questrial"/>
                <a:ea typeface="Questrial"/>
                <a:cs typeface="Questrial"/>
                <a:sym typeface="Questrial"/>
              </a:rPr>
              <a:t> that the biggest challenges he noticed had more-so to do with the various types of adult learners rather than the types of technology being used. </a:t>
            </a:r>
            <a:endParaRPr>
              <a:latin typeface="Questrial"/>
              <a:ea typeface="Questrial"/>
              <a:cs typeface="Questrial"/>
              <a:sym typeface="Questrial"/>
            </a:endParaRPr>
          </a:p>
        </p:txBody>
      </p:sp>
      <p:sp>
        <p:nvSpPr>
          <p:cNvPr id="1082" name="Google Shape;1082;p87"/>
          <p:cNvSpPr txBox="1"/>
          <p:nvPr>
            <p:ph type="title"/>
          </p:nvPr>
        </p:nvSpPr>
        <p:spPr>
          <a:xfrm>
            <a:off x="713250"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3</a:t>
            </a:r>
            <a:endParaRPr/>
          </a:p>
        </p:txBody>
      </p:sp>
      <p:pic>
        <p:nvPicPr>
          <p:cNvPr id="1083" name="Google Shape;1083;p87"/>
          <p:cNvPicPr preferRelativeResize="0"/>
          <p:nvPr/>
        </p:nvPicPr>
        <p:blipFill rotWithShape="1">
          <a:blip r:embed="rId3">
            <a:alphaModFix/>
          </a:blip>
          <a:srcRect b="1184" l="1019" r="999" t="949"/>
          <a:stretch/>
        </p:blipFill>
        <p:spPr>
          <a:xfrm>
            <a:off x="998425" y="2357709"/>
            <a:ext cx="2068200" cy="2101800"/>
          </a:xfrm>
          <a:prstGeom prst="ellipse">
            <a:avLst/>
          </a:prstGeom>
          <a:noFill/>
          <a:ln>
            <a:noFill/>
          </a:ln>
        </p:spPr>
      </p:pic>
      <p:pic>
        <p:nvPicPr>
          <p:cNvPr id="1084" name="Google Shape;1084;p87"/>
          <p:cNvPicPr preferRelativeResize="0"/>
          <p:nvPr/>
        </p:nvPicPr>
        <p:blipFill>
          <a:blip r:embed="rId4">
            <a:alphaModFix/>
          </a:blip>
          <a:stretch>
            <a:fillRect/>
          </a:stretch>
        </p:blipFill>
        <p:spPr>
          <a:xfrm>
            <a:off x="6005800" y="2467400"/>
            <a:ext cx="1882400" cy="18824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8" name="Shape 1088"/>
        <p:cNvGrpSpPr/>
        <p:nvPr/>
      </p:nvGrpSpPr>
      <p:grpSpPr>
        <a:xfrm>
          <a:off x="0" y="0"/>
          <a:ext cx="0" cy="0"/>
          <a:chOff x="0" y="0"/>
          <a:chExt cx="0" cy="0"/>
        </a:xfrm>
      </p:grpSpPr>
      <p:sp>
        <p:nvSpPr>
          <p:cNvPr id="1089" name="Google Shape;1089;p88"/>
          <p:cNvSpPr txBox="1"/>
          <p:nvPr>
            <p:ph idx="1" type="body"/>
          </p:nvPr>
        </p:nvSpPr>
        <p:spPr>
          <a:xfrm>
            <a:off x="1035675" y="1403200"/>
            <a:ext cx="6946200" cy="16914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a:latin typeface="Questrial"/>
                <a:ea typeface="Questrial"/>
                <a:cs typeface="Questrial"/>
                <a:sym typeface="Questrial"/>
              </a:rPr>
              <a:t>We wonder if</a:t>
            </a:r>
            <a:r>
              <a:rPr lang="en">
                <a:latin typeface="Questrial"/>
                <a:ea typeface="Questrial"/>
                <a:cs typeface="Questrial"/>
                <a:sym typeface="Questrial"/>
              </a:rPr>
              <a:t> he believes that improving adults' individual skill sets should be prioritized over improving technology. It would be game changing to tailor academic programs to the specific skills and needs of each adult learner. </a:t>
            </a:r>
            <a:endParaRPr>
              <a:latin typeface="Questrial"/>
              <a:ea typeface="Questrial"/>
              <a:cs typeface="Questrial"/>
              <a:sym typeface="Questrial"/>
            </a:endParaRPr>
          </a:p>
        </p:txBody>
      </p:sp>
      <p:sp>
        <p:nvSpPr>
          <p:cNvPr id="1090" name="Google Shape;1090;p88"/>
          <p:cNvSpPr txBox="1"/>
          <p:nvPr>
            <p:ph type="title"/>
          </p:nvPr>
        </p:nvSpPr>
        <p:spPr>
          <a:xfrm>
            <a:off x="713250"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3</a:t>
            </a:r>
            <a:endParaRPr/>
          </a:p>
        </p:txBody>
      </p:sp>
      <p:pic>
        <p:nvPicPr>
          <p:cNvPr id="1091" name="Google Shape;1091;p88"/>
          <p:cNvPicPr preferRelativeResize="0"/>
          <p:nvPr/>
        </p:nvPicPr>
        <p:blipFill rotWithShape="1">
          <a:blip r:embed="rId3">
            <a:alphaModFix/>
          </a:blip>
          <a:srcRect b="1184" l="1019" r="999" t="949"/>
          <a:stretch/>
        </p:blipFill>
        <p:spPr>
          <a:xfrm>
            <a:off x="998425" y="2357709"/>
            <a:ext cx="2068200" cy="2101800"/>
          </a:xfrm>
          <a:prstGeom prst="ellipse">
            <a:avLst/>
          </a:prstGeom>
          <a:noFill/>
          <a:ln>
            <a:noFill/>
          </a:ln>
        </p:spPr>
      </p:pic>
      <p:pic>
        <p:nvPicPr>
          <p:cNvPr id="1092" name="Google Shape;1092;p88"/>
          <p:cNvPicPr preferRelativeResize="0"/>
          <p:nvPr/>
        </p:nvPicPr>
        <p:blipFill>
          <a:blip r:embed="rId4">
            <a:alphaModFix/>
          </a:blip>
          <a:stretch>
            <a:fillRect/>
          </a:stretch>
        </p:blipFill>
        <p:spPr>
          <a:xfrm>
            <a:off x="5919992" y="2715400"/>
            <a:ext cx="1744101" cy="17441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6" name="Shape 1096"/>
        <p:cNvGrpSpPr/>
        <p:nvPr/>
      </p:nvGrpSpPr>
      <p:grpSpPr>
        <a:xfrm>
          <a:off x="0" y="0"/>
          <a:ext cx="0" cy="0"/>
          <a:chOff x="0" y="0"/>
          <a:chExt cx="0" cy="0"/>
        </a:xfrm>
      </p:grpSpPr>
      <p:sp>
        <p:nvSpPr>
          <p:cNvPr id="1097" name="Google Shape;1097;p89"/>
          <p:cNvSpPr txBox="1"/>
          <p:nvPr>
            <p:ph idx="1" type="body"/>
          </p:nvPr>
        </p:nvSpPr>
        <p:spPr>
          <a:xfrm>
            <a:off x="764700" y="1631800"/>
            <a:ext cx="7614600" cy="7584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a:latin typeface="Questrial"/>
                <a:ea typeface="Questrial"/>
                <a:cs typeface="Questrial"/>
                <a:sym typeface="Questrial"/>
              </a:rPr>
              <a:t>It would be game changing </a:t>
            </a:r>
            <a:r>
              <a:rPr lang="en">
                <a:latin typeface="Questrial"/>
                <a:ea typeface="Questrial"/>
                <a:cs typeface="Questrial"/>
                <a:sym typeface="Questrial"/>
              </a:rPr>
              <a:t>to tailor academic programs to the specific skills and needs of each adult learner.</a:t>
            </a:r>
            <a:endParaRPr>
              <a:latin typeface="Questrial"/>
              <a:ea typeface="Questrial"/>
              <a:cs typeface="Questrial"/>
              <a:sym typeface="Questrial"/>
            </a:endParaRPr>
          </a:p>
          <a:p>
            <a:pPr indent="0" lvl="0" marL="0" rtl="0" algn="l">
              <a:spcBef>
                <a:spcPts val="0"/>
              </a:spcBef>
              <a:spcAft>
                <a:spcPts val="0"/>
              </a:spcAft>
              <a:buNone/>
            </a:pPr>
            <a:r>
              <a:t/>
            </a:r>
            <a:endParaRPr>
              <a:latin typeface="Questrial"/>
              <a:ea typeface="Questrial"/>
              <a:cs typeface="Questrial"/>
              <a:sym typeface="Questrial"/>
            </a:endParaRPr>
          </a:p>
        </p:txBody>
      </p:sp>
      <p:sp>
        <p:nvSpPr>
          <p:cNvPr id="1098" name="Google Shape;1098;p89"/>
          <p:cNvSpPr txBox="1"/>
          <p:nvPr>
            <p:ph type="title"/>
          </p:nvPr>
        </p:nvSpPr>
        <p:spPr>
          <a:xfrm>
            <a:off x="713250"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POV 3</a:t>
            </a:r>
            <a:endParaRPr/>
          </a:p>
        </p:txBody>
      </p:sp>
      <p:pic>
        <p:nvPicPr>
          <p:cNvPr id="1099" name="Google Shape;1099;p89"/>
          <p:cNvPicPr preferRelativeResize="0"/>
          <p:nvPr/>
        </p:nvPicPr>
        <p:blipFill>
          <a:blip r:embed="rId3">
            <a:alphaModFix/>
          </a:blip>
          <a:stretch>
            <a:fillRect/>
          </a:stretch>
        </p:blipFill>
        <p:spPr>
          <a:xfrm>
            <a:off x="5972775" y="2435900"/>
            <a:ext cx="1879950" cy="1879950"/>
          </a:xfrm>
          <a:prstGeom prst="rect">
            <a:avLst/>
          </a:prstGeom>
          <a:noFill/>
          <a:ln>
            <a:noFill/>
          </a:ln>
        </p:spPr>
      </p:pic>
      <p:pic>
        <p:nvPicPr>
          <p:cNvPr id="1100" name="Google Shape;1100;p89"/>
          <p:cNvPicPr preferRelativeResize="0"/>
          <p:nvPr/>
        </p:nvPicPr>
        <p:blipFill rotWithShape="1">
          <a:blip r:embed="rId4">
            <a:alphaModFix/>
          </a:blip>
          <a:srcRect b="1184" l="1019" r="999" t="949"/>
          <a:stretch/>
        </p:blipFill>
        <p:spPr>
          <a:xfrm>
            <a:off x="998425" y="2357709"/>
            <a:ext cx="2068200" cy="2101800"/>
          </a:xfrm>
          <a:prstGeom prst="ellipse">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90"/>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342900" lvl="0" marL="457200" rtl="0" algn="l">
              <a:spcBef>
                <a:spcPts val="0"/>
              </a:spcBef>
              <a:spcAft>
                <a:spcPts val="0"/>
              </a:spcAft>
              <a:buSzPts val="1800"/>
              <a:buChar char="●"/>
            </a:pPr>
            <a:r>
              <a:rPr lang="en"/>
              <a:t>It is difficult to replicate the in person experience of learning </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a:t>The social aspect of learning matters</a:t>
            </a:r>
            <a:endParaRPr/>
          </a:p>
        </p:txBody>
      </p:sp>
      <p:sp>
        <p:nvSpPr>
          <p:cNvPr id="1106" name="Google Shape;1106;p90"/>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Summary</a:t>
            </a:r>
            <a:endParaRPr/>
          </a:p>
        </p:txBody>
      </p:sp>
      <p:pic>
        <p:nvPicPr>
          <p:cNvPr id="1107" name="Google Shape;1107;p90"/>
          <p:cNvPicPr preferRelativeResize="0"/>
          <p:nvPr/>
        </p:nvPicPr>
        <p:blipFill>
          <a:blip r:embed="rId3">
            <a:alphaModFix/>
          </a:blip>
          <a:stretch>
            <a:fillRect/>
          </a:stretch>
        </p:blipFill>
        <p:spPr>
          <a:xfrm>
            <a:off x="730892" y="2237200"/>
            <a:ext cx="3541335" cy="2361749"/>
          </a:xfrm>
          <a:prstGeom prst="rect">
            <a:avLst/>
          </a:prstGeom>
          <a:noFill/>
          <a:ln>
            <a:noFill/>
          </a:ln>
        </p:spPr>
      </p:pic>
      <p:pic>
        <p:nvPicPr>
          <p:cNvPr id="1108" name="Google Shape;1108;p90"/>
          <p:cNvPicPr preferRelativeResize="0"/>
          <p:nvPr/>
        </p:nvPicPr>
        <p:blipFill>
          <a:blip r:embed="rId4">
            <a:alphaModFix/>
          </a:blip>
          <a:stretch>
            <a:fillRect/>
          </a:stretch>
        </p:blipFill>
        <p:spPr>
          <a:xfrm>
            <a:off x="4724400" y="2029375"/>
            <a:ext cx="3595974" cy="252842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12" name="Shape 1112"/>
        <p:cNvGrpSpPr/>
        <p:nvPr/>
      </p:nvGrpSpPr>
      <p:grpSpPr>
        <a:xfrm>
          <a:off x="0" y="0"/>
          <a:ext cx="0" cy="0"/>
          <a:chOff x="0" y="0"/>
          <a:chExt cx="0" cy="0"/>
        </a:xfrm>
      </p:grpSpPr>
      <p:sp>
        <p:nvSpPr>
          <p:cNvPr id="1113" name="Google Shape;1113;p91"/>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Final solution</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Combines our Progress bar (targets accountability and study groups) with Social aspect (which targets connections)</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Main idea is to increase community / focus on social aspect</a:t>
            </a:r>
            <a:endParaRPr sz="1100">
              <a:latin typeface="Arial"/>
              <a:ea typeface="Arial"/>
              <a:cs typeface="Arial"/>
              <a:sym typeface="Arial"/>
            </a:endParaRPr>
          </a:p>
          <a:p>
            <a:pPr indent="-298450" lvl="1" marL="914400" rtl="0" algn="l">
              <a:lnSpc>
                <a:spcPct val="100000"/>
              </a:lnSpc>
              <a:spcBef>
                <a:spcPts val="0"/>
              </a:spcBef>
              <a:spcAft>
                <a:spcPts val="0"/>
              </a:spcAft>
              <a:buSzPts val="1100"/>
              <a:buFont typeface="Arial"/>
              <a:buChar char="○"/>
            </a:pPr>
            <a:r>
              <a:rPr lang="en" sz="1100">
                <a:latin typeface="Arial"/>
                <a:ea typeface="Arial"/>
                <a:cs typeface="Arial"/>
                <a:sym typeface="Arial"/>
              </a:rPr>
              <a:t>Smaller feature would be to allow students to share their study goals with their connections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Who This solution serves:</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Older students who are in school (primarily targets in person students)</a:t>
            </a:r>
            <a:endParaRPr sz="1100">
              <a:latin typeface="Arial"/>
              <a:ea typeface="Arial"/>
              <a:cs typeface="Arial"/>
              <a:sym typeface="Arial"/>
            </a:endParaRPr>
          </a:p>
          <a:p>
            <a:pPr indent="-298450" lvl="1" marL="914400" rtl="0" algn="l">
              <a:lnSpc>
                <a:spcPct val="100000"/>
              </a:lnSpc>
              <a:spcBef>
                <a:spcPts val="0"/>
              </a:spcBef>
              <a:spcAft>
                <a:spcPts val="0"/>
              </a:spcAft>
              <a:buSzPts val="1100"/>
              <a:buFont typeface="Arial"/>
              <a:buChar char="○"/>
            </a:pPr>
            <a:r>
              <a:rPr lang="en" sz="1100">
                <a:latin typeface="Arial"/>
                <a:ea typeface="Arial"/>
                <a:cs typeface="Arial"/>
                <a:sym typeface="Arial"/>
              </a:rPr>
              <a:t>We hope to expand solution to virtual students</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Part time students who find it hard to make connections with students</a:t>
            </a:r>
            <a:endParaRPr sz="1100">
              <a:latin typeface="Arial"/>
              <a:ea typeface="Arial"/>
              <a:cs typeface="Arial"/>
              <a:sym typeface="Arial"/>
            </a:endParaRPr>
          </a:p>
          <a:p>
            <a:pPr indent="-298450" lvl="1" marL="914400" rtl="0" algn="l">
              <a:lnSpc>
                <a:spcPct val="100000"/>
              </a:lnSpc>
              <a:spcBef>
                <a:spcPts val="0"/>
              </a:spcBef>
              <a:spcAft>
                <a:spcPts val="0"/>
              </a:spcAft>
              <a:buSzPts val="1100"/>
              <a:buFont typeface="Arial"/>
              <a:buChar char="○"/>
            </a:pPr>
            <a:r>
              <a:rPr lang="en" sz="1100">
                <a:latin typeface="Arial"/>
                <a:ea typeface="Arial"/>
                <a:cs typeface="Arial"/>
                <a:sym typeface="Arial"/>
              </a:rPr>
              <a:t>This solution will help them connect virtually through digital app and help connection blossom from there</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Does not really serve virtual students mainly because our solution is aiming to target social aspect to increase the sense of community</a:t>
            </a:r>
            <a:endParaRPr sz="1100">
              <a:latin typeface="Arial"/>
              <a:ea typeface="Arial"/>
              <a:cs typeface="Arial"/>
              <a:sym typeface="Arial"/>
            </a:endParaRPr>
          </a:p>
          <a:p>
            <a:pPr indent="0" lvl="0" marL="45720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Ethics </a:t>
            </a:r>
            <a:endParaRPr sz="1100">
              <a:latin typeface="Arial"/>
              <a:ea typeface="Arial"/>
              <a:cs typeface="Arial"/>
              <a:sym typeface="Arial"/>
            </a:endParaRPr>
          </a:p>
          <a:p>
            <a:pPr indent="-298450" lvl="1" marL="914400" rtl="0" algn="l">
              <a:lnSpc>
                <a:spcPct val="100000"/>
              </a:lnSpc>
              <a:spcBef>
                <a:spcPts val="0"/>
              </a:spcBef>
              <a:spcAft>
                <a:spcPts val="0"/>
              </a:spcAft>
              <a:buSzPts val="1100"/>
              <a:buFont typeface="Arial"/>
              <a:buChar char="○"/>
            </a:pPr>
            <a:r>
              <a:rPr lang="en" sz="1100">
                <a:latin typeface="Arial"/>
                <a:ea typeface="Arial"/>
                <a:cs typeface="Arial"/>
                <a:sym typeface="Arial"/>
              </a:rPr>
              <a:t>Can help students to feel like they are not alone on campus, </a:t>
            </a:r>
            <a:endParaRPr sz="1100">
              <a:latin typeface="Arial"/>
              <a:ea typeface="Arial"/>
              <a:cs typeface="Arial"/>
              <a:sym typeface="Arial"/>
            </a:endParaRPr>
          </a:p>
          <a:p>
            <a:pPr indent="-298450" lvl="2" marL="1371600" rtl="0" algn="l">
              <a:lnSpc>
                <a:spcPct val="100000"/>
              </a:lnSpc>
              <a:spcBef>
                <a:spcPts val="0"/>
              </a:spcBef>
              <a:spcAft>
                <a:spcPts val="0"/>
              </a:spcAft>
              <a:buSzPts val="1100"/>
              <a:buFont typeface="Arial"/>
              <a:buChar char="■"/>
            </a:pPr>
            <a:r>
              <a:rPr lang="en" sz="1100">
                <a:latin typeface="Arial"/>
                <a:ea typeface="Arial"/>
                <a:cs typeface="Arial"/>
                <a:sym typeface="Arial"/>
              </a:rPr>
              <a:t>See others going through the same assignments, making progress, etc. </a:t>
            </a:r>
            <a:endParaRPr sz="1100">
              <a:latin typeface="Arial"/>
              <a:ea typeface="Arial"/>
              <a:cs typeface="Arial"/>
              <a:sym typeface="Arial"/>
            </a:endParaRPr>
          </a:p>
          <a:p>
            <a:pPr indent="-298450" lvl="1" marL="914400" rtl="0" algn="l">
              <a:lnSpc>
                <a:spcPct val="100000"/>
              </a:lnSpc>
              <a:spcBef>
                <a:spcPts val="0"/>
              </a:spcBef>
              <a:spcAft>
                <a:spcPts val="0"/>
              </a:spcAft>
              <a:buSzPts val="1100"/>
              <a:buFont typeface="Arial"/>
              <a:buChar char="○"/>
            </a:pPr>
            <a:r>
              <a:rPr lang="en" sz="1100">
                <a:latin typeface="Arial"/>
                <a:ea typeface="Arial"/>
                <a:cs typeface="Arial"/>
                <a:sym typeface="Arial"/>
              </a:rPr>
              <a:t>But… also can have the opposite effect</a:t>
            </a:r>
            <a:endParaRPr sz="1100">
              <a:latin typeface="Arial"/>
              <a:ea typeface="Arial"/>
              <a:cs typeface="Arial"/>
              <a:sym typeface="Arial"/>
            </a:endParaRPr>
          </a:p>
          <a:p>
            <a:pPr indent="-298450" lvl="2" marL="1371600" rtl="0" algn="l">
              <a:lnSpc>
                <a:spcPct val="100000"/>
              </a:lnSpc>
              <a:spcBef>
                <a:spcPts val="0"/>
              </a:spcBef>
              <a:spcAft>
                <a:spcPts val="0"/>
              </a:spcAft>
              <a:buSzPts val="1100"/>
              <a:buFont typeface="Arial"/>
              <a:buChar char="■"/>
            </a:pPr>
            <a:r>
              <a:rPr lang="en" sz="1100">
                <a:latin typeface="Arial"/>
                <a:ea typeface="Arial"/>
                <a:cs typeface="Arial"/>
                <a:sym typeface="Arial"/>
              </a:rPr>
              <a:t>Think impostor syndrome - seeing others doing well or speeding through, even if it’s not real, can make you feel less smart. </a:t>
            </a:r>
            <a:endParaRPr sz="1100">
              <a:latin typeface="Arial"/>
              <a:ea typeface="Arial"/>
              <a:cs typeface="Arial"/>
              <a:sym typeface="Arial"/>
            </a:endParaRPr>
          </a:p>
          <a:p>
            <a:pPr indent="-298450" lvl="2" marL="1371600" rtl="0" algn="l">
              <a:lnSpc>
                <a:spcPct val="100000"/>
              </a:lnSpc>
              <a:spcBef>
                <a:spcPts val="0"/>
              </a:spcBef>
              <a:spcAft>
                <a:spcPts val="0"/>
              </a:spcAft>
              <a:buSzPts val="1100"/>
              <a:buFont typeface="Arial"/>
              <a:buChar char="■"/>
            </a:pPr>
            <a:r>
              <a:rPr lang="en" sz="1100">
                <a:latin typeface="Arial"/>
                <a:ea typeface="Arial"/>
                <a:cs typeface="Arial"/>
                <a:sym typeface="Arial"/>
              </a:rPr>
              <a:t>Have to find a way to deal with this</a:t>
            </a:r>
            <a:endParaRPr/>
          </a:p>
        </p:txBody>
      </p:sp>
      <p:sp>
        <p:nvSpPr>
          <p:cNvPr id="1114" name="Google Shape;1114;p91"/>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ETHICS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92"/>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342900" lvl="0" marL="457200" rtl="0" algn="l">
              <a:spcBef>
                <a:spcPts val="0"/>
              </a:spcBef>
              <a:spcAft>
                <a:spcPts val="0"/>
              </a:spcAft>
              <a:buSzPts val="1800"/>
              <a:buChar char="●"/>
            </a:pPr>
            <a:r>
              <a:rPr lang="en"/>
              <a:t>Solution: Combination of social aspect and progress bar/</a:t>
            </a:r>
            <a:r>
              <a:rPr lang="en"/>
              <a:t>accountability</a:t>
            </a:r>
            <a:endParaRPr/>
          </a:p>
          <a:p>
            <a:pPr indent="-342900" lvl="2" marL="1371600" rtl="0" algn="l">
              <a:spcBef>
                <a:spcPts val="0"/>
              </a:spcBef>
              <a:spcAft>
                <a:spcPts val="0"/>
              </a:spcAft>
              <a:buSzPts val="1800"/>
              <a:buChar char="■"/>
            </a:pPr>
            <a:r>
              <a:rPr lang="en"/>
              <a:t>Give students the opportunity to meet others on campus, and then provide a </a:t>
            </a:r>
            <a:r>
              <a:rPr lang="en"/>
              <a:t>chance</a:t>
            </a:r>
            <a:r>
              <a:rPr lang="en"/>
              <a:t> from there to study together, share study goals, etc.</a:t>
            </a:r>
            <a:endParaRPr/>
          </a:p>
          <a:p>
            <a:pPr indent="-342900" lvl="0" marL="457200" rtl="0" algn="l">
              <a:spcBef>
                <a:spcPts val="0"/>
              </a:spcBef>
              <a:spcAft>
                <a:spcPts val="0"/>
              </a:spcAft>
              <a:buSzPts val="1800"/>
              <a:buChar char="●"/>
            </a:pPr>
            <a:r>
              <a:rPr lang="en"/>
              <a:t>Ethics: </a:t>
            </a:r>
            <a:endParaRPr/>
          </a:p>
          <a:p>
            <a:pPr indent="-298450" lvl="1" marL="914400" rtl="0" algn="l">
              <a:lnSpc>
                <a:spcPct val="100000"/>
              </a:lnSpc>
              <a:spcBef>
                <a:spcPts val="0"/>
              </a:spcBef>
              <a:spcAft>
                <a:spcPts val="0"/>
              </a:spcAft>
              <a:buSzPts val="1100"/>
              <a:buChar char="○"/>
            </a:pPr>
            <a:r>
              <a:rPr lang="en" sz="1100"/>
              <a:t>Can help students to feel like they are not alone on campus, </a:t>
            </a:r>
            <a:endParaRPr sz="1100"/>
          </a:p>
          <a:p>
            <a:pPr indent="-298450" lvl="2" marL="1371600" rtl="0" algn="l">
              <a:lnSpc>
                <a:spcPct val="100000"/>
              </a:lnSpc>
              <a:spcBef>
                <a:spcPts val="0"/>
              </a:spcBef>
              <a:spcAft>
                <a:spcPts val="0"/>
              </a:spcAft>
              <a:buSzPts val="1100"/>
              <a:buChar char="■"/>
            </a:pPr>
            <a:r>
              <a:rPr lang="en" sz="1100"/>
              <a:t>See others going through the same assignments, making progress, etc. </a:t>
            </a:r>
            <a:endParaRPr sz="1100"/>
          </a:p>
          <a:p>
            <a:pPr indent="-298450" lvl="1" marL="914400" rtl="0" algn="l">
              <a:lnSpc>
                <a:spcPct val="100000"/>
              </a:lnSpc>
              <a:spcBef>
                <a:spcPts val="0"/>
              </a:spcBef>
              <a:spcAft>
                <a:spcPts val="0"/>
              </a:spcAft>
              <a:buSzPts val="1100"/>
              <a:buChar char="○"/>
            </a:pPr>
            <a:r>
              <a:rPr lang="en" sz="1100"/>
              <a:t>But… also can have the opposite effect</a:t>
            </a:r>
            <a:endParaRPr sz="1100"/>
          </a:p>
          <a:p>
            <a:pPr indent="-298450" lvl="2" marL="1371600" rtl="0" algn="l">
              <a:lnSpc>
                <a:spcPct val="100000"/>
              </a:lnSpc>
              <a:spcBef>
                <a:spcPts val="0"/>
              </a:spcBef>
              <a:spcAft>
                <a:spcPts val="0"/>
              </a:spcAft>
              <a:buSzPts val="1100"/>
              <a:buChar char="■"/>
            </a:pPr>
            <a:r>
              <a:rPr lang="en" sz="1100"/>
              <a:t>Think impostor syndrome - seeing others doing well or speeding through, even if it’s not real, can make you feel less smart. </a:t>
            </a:r>
            <a:endParaRPr sz="1100"/>
          </a:p>
          <a:p>
            <a:pPr indent="0" lvl="0" marL="0" rtl="0" algn="l">
              <a:lnSpc>
                <a:spcPct val="100000"/>
              </a:lnSpc>
              <a:spcBef>
                <a:spcPts val="0"/>
              </a:spcBef>
              <a:spcAft>
                <a:spcPts val="0"/>
              </a:spcAft>
              <a:buNone/>
            </a:pPr>
            <a:r>
              <a:t/>
            </a:r>
            <a:endParaRPr sz="1100">
              <a:latin typeface="Arial"/>
              <a:ea typeface="Arial"/>
              <a:cs typeface="Arial"/>
              <a:sym typeface="Arial"/>
            </a:endParaRPr>
          </a:p>
          <a:p>
            <a:pPr indent="-342900" lvl="0" marL="457200" rtl="0" algn="l">
              <a:spcBef>
                <a:spcPts val="0"/>
              </a:spcBef>
              <a:spcAft>
                <a:spcPts val="0"/>
              </a:spcAft>
              <a:buSzPts val="1800"/>
              <a:buChar char="●"/>
            </a:pPr>
            <a:r>
              <a:rPr lang="en"/>
              <a:t>Concept + Prototype Videos!</a:t>
            </a:r>
            <a:endParaRPr/>
          </a:p>
          <a:p>
            <a:pPr indent="0" lvl="0" marL="914400" rtl="0" algn="l">
              <a:spcBef>
                <a:spcPts val="0"/>
              </a:spcBef>
              <a:spcAft>
                <a:spcPts val="0"/>
              </a:spcAft>
              <a:buNone/>
            </a:pPr>
            <a:r>
              <a:t/>
            </a:r>
            <a:endParaRPr/>
          </a:p>
        </p:txBody>
      </p:sp>
      <p:sp>
        <p:nvSpPr>
          <p:cNvPr id="1120" name="Google Shape;1120;p92"/>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What’s Next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93"/>
          <p:cNvSpPr txBox="1"/>
          <p:nvPr/>
        </p:nvSpPr>
        <p:spPr>
          <a:xfrm>
            <a:off x="911100" y="1682950"/>
            <a:ext cx="6986700" cy="2477100"/>
          </a:xfrm>
          <a:prstGeom prst="rect">
            <a:avLst/>
          </a:prstGeom>
          <a:noFill/>
          <a:ln>
            <a:noFill/>
          </a:ln>
        </p:spPr>
        <p:txBody>
          <a:bodyPr anchorCtr="0" anchor="t" bIns="91425" lIns="91425" spcFirstLastPara="1" rIns="91425" wrap="square" tIns="91425">
            <a:noAutofit/>
          </a:bodyPr>
          <a:lstStyle/>
          <a:p>
            <a:pPr indent="457200" lvl="0" marL="914400" rtl="0" algn="l">
              <a:spcBef>
                <a:spcPts val="0"/>
              </a:spcBef>
              <a:spcAft>
                <a:spcPts val="0"/>
              </a:spcAft>
              <a:buNone/>
            </a:pPr>
            <a:r>
              <a:rPr lang="en" sz="6000">
                <a:latin typeface="Questrial"/>
                <a:ea typeface="Questrial"/>
                <a:cs typeface="Questrial"/>
                <a:sym typeface="Questrial"/>
              </a:rPr>
              <a:t>THANK YOU</a:t>
            </a:r>
            <a:endParaRPr sz="6000">
              <a:latin typeface="Questrial"/>
              <a:ea typeface="Questrial"/>
              <a:cs typeface="Questrial"/>
              <a:sym typeface="Quest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29" name="Shape 1129"/>
        <p:cNvGrpSpPr/>
        <p:nvPr/>
      </p:nvGrpSpPr>
      <p:grpSpPr>
        <a:xfrm>
          <a:off x="0" y="0"/>
          <a:ext cx="0" cy="0"/>
          <a:chOff x="0" y="0"/>
          <a:chExt cx="0" cy="0"/>
        </a:xfrm>
      </p:grpSpPr>
      <p:sp>
        <p:nvSpPr>
          <p:cNvPr id="1130" name="Google Shape;1130;p94"/>
          <p:cNvSpPr/>
          <p:nvPr/>
        </p:nvSpPr>
        <p:spPr>
          <a:xfrm>
            <a:off x="-103248" y="3714174"/>
            <a:ext cx="136651" cy="138188"/>
          </a:xfrm>
          <a:custGeom>
            <a:rect b="b" l="l" r="r" t="t"/>
            <a:pathLst>
              <a:path extrusionOk="0" fill="none" h="989" w="978">
                <a:moveTo>
                  <a:pt x="977" y="488"/>
                </a:moveTo>
                <a:cubicBezTo>
                  <a:pt x="977" y="762"/>
                  <a:pt x="763" y="988"/>
                  <a:pt x="489" y="988"/>
                </a:cubicBezTo>
                <a:cubicBezTo>
                  <a:pt x="215" y="988"/>
                  <a:pt x="1" y="762"/>
                  <a:pt x="1" y="488"/>
                </a:cubicBezTo>
                <a:cubicBezTo>
                  <a:pt x="1" y="226"/>
                  <a:pt x="215" y="0"/>
                  <a:pt x="489" y="0"/>
                </a:cubicBezTo>
                <a:cubicBezTo>
                  <a:pt x="763" y="0"/>
                  <a:pt x="977" y="226"/>
                  <a:pt x="977" y="488"/>
                </a:cubicBezTo>
                <a:close/>
              </a:path>
            </a:pathLst>
          </a:custGeom>
          <a:noFill/>
          <a:ln cap="flat" cmpd="sng" w="1775">
            <a:solidFill>
              <a:srgbClr val="E3B4B4"/>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94"/>
          <p:cNvSpPr/>
          <p:nvPr/>
        </p:nvSpPr>
        <p:spPr>
          <a:xfrm flipH="1">
            <a:off x="7886594" y="2446529"/>
            <a:ext cx="362689" cy="348502"/>
          </a:xfrm>
          <a:custGeom>
            <a:rect b="b" l="l" r="r" t="t"/>
            <a:pathLst>
              <a:path extrusionOk="0" fill="none" h="6166" w="6417">
                <a:moveTo>
                  <a:pt x="5915" y="0"/>
                </a:moveTo>
                <a:lnTo>
                  <a:pt x="501" y="0"/>
                </a:lnTo>
                <a:cubicBezTo>
                  <a:pt x="226" y="0"/>
                  <a:pt x="0" y="251"/>
                  <a:pt x="0" y="527"/>
                </a:cubicBezTo>
                <a:lnTo>
                  <a:pt x="0" y="3559"/>
                </a:lnTo>
                <a:cubicBezTo>
                  <a:pt x="0" y="3860"/>
                  <a:pt x="226" y="4086"/>
                  <a:pt x="501" y="4086"/>
                </a:cubicBezTo>
                <a:lnTo>
                  <a:pt x="2707" y="4086"/>
                </a:lnTo>
                <a:lnTo>
                  <a:pt x="4562" y="6166"/>
                </a:lnTo>
                <a:lnTo>
                  <a:pt x="4562" y="4161"/>
                </a:lnTo>
                <a:lnTo>
                  <a:pt x="5940" y="4136"/>
                </a:lnTo>
                <a:cubicBezTo>
                  <a:pt x="6216" y="4136"/>
                  <a:pt x="6416" y="3885"/>
                  <a:pt x="6416" y="3609"/>
                </a:cubicBezTo>
                <a:lnTo>
                  <a:pt x="6416" y="527"/>
                </a:lnTo>
                <a:cubicBezTo>
                  <a:pt x="6416" y="251"/>
                  <a:pt x="6191" y="0"/>
                  <a:pt x="5915" y="0"/>
                </a:cubicBezTo>
                <a:close/>
              </a:path>
            </a:pathLst>
          </a:custGeom>
          <a:noFill/>
          <a:ln cap="flat" cmpd="sng" w="50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94"/>
          <p:cNvSpPr/>
          <p:nvPr/>
        </p:nvSpPr>
        <p:spPr>
          <a:xfrm>
            <a:off x="7877317" y="3125699"/>
            <a:ext cx="154469" cy="155882"/>
          </a:xfrm>
          <a:custGeom>
            <a:rect b="b" l="l" r="r" t="t"/>
            <a:pathLst>
              <a:path extrusionOk="0" fill="none" h="2758" w="2733">
                <a:moveTo>
                  <a:pt x="2732" y="1379"/>
                </a:moveTo>
                <a:cubicBezTo>
                  <a:pt x="2732" y="2156"/>
                  <a:pt x="2131" y="2758"/>
                  <a:pt x="1379" y="2758"/>
                </a:cubicBezTo>
                <a:cubicBezTo>
                  <a:pt x="627" y="2758"/>
                  <a:pt x="1" y="2156"/>
                  <a:pt x="1" y="1379"/>
                </a:cubicBezTo>
                <a:cubicBezTo>
                  <a:pt x="1" y="627"/>
                  <a:pt x="627" y="1"/>
                  <a:pt x="1379" y="1"/>
                </a:cubicBezTo>
                <a:cubicBezTo>
                  <a:pt x="2131" y="1"/>
                  <a:pt x="2732" y="627"/>
                  <a:pt x="2732" y="1379"/>
                </a:cubicBezTo>
                <a:close/>
              </a:path>
            </a:pathLst>
          </a:custGeom>
          <a:noFill/>
          <a:ln cap="flat" cmpd="sng" w="50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4"/>
          <p:cNvSpPr/>
          <p:nvPr/>
        </p:nvSpPr>
        <p:spPr>
          <a:xfrm>
            <a:off x="8031779" y="3329754"/>
            <a:ext cx="111966" cy="113379"/>
          </a:xfrm>
          <a:custGeom>
            <a:rect b="b" l="l" r="r" t="t"/>
            <a:pathLst>
              <a:path extrusionOk="0" fill="none" h="2006" w="1981">
                <a:moveTo>
                  <a:pt x="1981" y="1003"/>
                </a:moveTo>
                <a:cubicBezTo>
                  <a:pt x="1981" y="1555"/>
                  <a:pt x="1530" y="2006"/>
                  <a:pt x="978" y="2006"/>
                </a:cubicBezTo>
                <a:cubicBezTo>
                  <a:pt x="427" y="2006"/>
                  <a:pt x="1" y="1555"/>
                  <a:pt x="1" y="1003"/>
                </a:cubicBezTo>
                <a:cubicBezTo>
                  <a:pt x="1" y="452"/>
                  <a:pt x="427" y="1"/>
                  <a:pt x="978" y="1"/>
                </a:cubicBezTo>
                <a:cubicBezTo>
                  <a:pt x="1530" y="1"/>
                  <a:pt x="1981" y="452"/>
                  <a:pt x="1981" y="1003"/>
                </a:cubicBezTo>
                <a:close/>
              </a:path>
            </a:pathLst>
          </a:custGeom>
          <a:noFill/>
          <a:ln cap="flat" cmpd="sng" w="5025">
            <a:solidFill>
              <a:srgbClr val="D59090"/>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4" name="Google Shape;1134;p94"/>
          <p:cNvGrpSpPr/>
          <p:nvPr/>
        </p:nvGrpSpPr>
        <p:grpSpPr>
          <a:xfrm>
            <a:off x="4052688" y="3990525"/>
            <a:ext cx="1044900" cy="271500"/>
            <a:chOff x="4052688" y="3685725"/>
            <a:chExt cx="1044900" cy="271500"/>
          </a:xfrm>
        </p:grpSpPr>
        <p:sp>
          <p:nvSpPr>
            <p:cNvPr id="1135" name="Google Shape;1135;p94"/>
            <p:cNvSpPr/>
            <p:nvPr/>
          </p:nvSpPr>
          <p:spPr>
            <a:xfrm>
              <a:off x="4052688" y="3685725"/>
              <a:ext cx="1044900" cy="271500"/>
            </a:xfrm>
            <a:prstGeom prst="roundRect">
              <a:avLst>
                <a:gd fmla="val 50000" name="adj"/>
              </a:avLst>
            </a:prstGeom>
            <a:noFill/>
            <a:ln cap="flat" cmpd="sng" w="9525">
              <a:solidFill>
                <a:srgbClr val="D590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6" name="Google Shape;1136;p94"/>
            <p:cNvGrpSpPr/>
            <p:nvPr/>
          </p:nvGrpSpPr>
          <p:grpSpPr>
            <a:xfrm>
              <a:off x="4250263" y="3758131"/>
              <a:ext cx="649750" cy="126600"/>
              <a:chOff x="7114850" y="4194031"/>
              <a:chExt cx="649750" cy="126600"/>
            </a:xfrm>
          </p:grpSpPr>
          <p:sp>
            <p:nvSpPr>
              <p:cNvPr id="1137" name="Google Shape;1137;p94"/>
              <p:cNvSpPr/>
              <p:nvPr/>
            </p:nvSpPr>
            <p:spPr>
              <a:xfrm>
                <a:off x="7114850" y="4194031"/>
                <a:ext cx="126600" cy="1266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94"/>
              <p:cNvSpPr/>
              <p:nvPr/>
            </p:nvSpPr>
            <p:spPr>
              <a:xfrm>
                <a:off x="7376425" y="4194031"/>
                <a:ext cx="126600" cy="1266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94"/>
              <p:cNvSpPr/>
              <p:nvPr/>
            </p:nvSpPr>
            <p:spPr>
              <a:xfrm>
                <a:off x="7638000" y="4194031"/>
                <a:ext cx="126600" cy="1266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40" name="Google Shape;1140;p94"/>
          <p:cNvGrpSpPr/>
          <p:nvPr/>
        </p:nvGrpSpPr>
        <p:grpSpPr>
          <a:xfrm>
            <a:off x="5930149" y="1044631"/>
            <a:ext cx="1231383" cy="472043"/>
            <a:chOff x="9351116" y="893828"/>
            <a:chExt cx="787279" cy="301818"/>
          </a:xfrm>
        </p:grpSpPr>
        <p:grpSp>
          <p:nvGrpSpPr>
            <p:cNvPr id="1141" name="Google Shape;1141;p94"/>
            <p:cNvGrpSpPr/>
            <p:nvPr/>
          </p:nvGrpSpPr>
          <p:grpSpPr>
            <a:xfrm>
              <a:off x="9351116" y="893828"/>
              <a:ext cx="787279" cy="301818"/>
              <a:chOff x="6547050" y="1425918"/>
              <a:chExt cx="989541" cy="379359"/>
            </a:xfrm>
          </p:grpSpPr>
          <p:sp>
            <p:nvSpPr>
              <p:cNvPr id="1142" name="Google Shape;1142;p94"/>
              <p:cNvSpPr/>
              <p:nvPr/>
            </p:nvSpPr>
            <p:spPr>
              <a:xfrm>
                <a:off x="6547050" y="1425918"/>
                <a:ext cx="989541" cy="270357"/>
              </a:xfrm>
              <a:custGeom>
                <a:rect b="b" l="l" r="r" t="t"/>
                <a:pathLst>
                  <a:path extrusionOk="0" h="2954" w="10812">
                    <a:moveTo>
                      <a:pt x="346" y="1"/>
                    </a:moveTo>
                    <a:cubicBezTo>
                      <a:pt x="143" y="1"/>
                      <a:pt x="0" y="156"/>
                      <a:pt x="0" y="346"/>
                    </a:cubicBezTo>
                    <a:lnTo>
                      <a:pt x="0" y="2608"/>
                    </a:lnTo>
                    <a:cubicBezTo>
                      <a:pt x="0" y="2799"/>
                      <a:pt x="143" y="2954"/>
                      <a:pt x="346" y="2954"/>
                    </a:cubicBezTo>
                    <a:lnTo>
                      <a:pt x="10466" y="2954"/>
                    </a:lnTo>
                    <a:cubicBezTo>
                      <a:pt x="10644" y="2954"/>
                      <a:pt x="10811" y="2799"/>
                      <a:pt x="10811" y="2608"/>
                    </a:cubicBezTo>
                    <a:lnTo>
                      <a:pt x="10811" y="346"/>
                    </a:lnTo>
                    <a:cubicBezTo>
                      <a:pt x="10811" y="156"/>
                      <a:pt x="10656" y="1"/>
                      <a:pt x="104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94"/>
              <p:cNvSpPr/>
              <p:nvPr/>
            </p:nvSpPr>
            <p:spPr>
              <a:xfrm>
                <a:off x="7277119" y="1660214"/>
                <a:ext cx="153758" cy="145063"/>
              </a:xfrm>
              <a:custGeom>
                <a:rect b="b" l="l" r="r" t="t"/>
                <a:pathLst>
                  <a:path extrusionOk="0" h="1585" w="1680">
                    <a:moveTo>
                      <a:pt x="0" y="1"/>
                    </a:moveTo>
                    <a:lnTo>
                      <a:pt x="1679" y="1584"/>
                    </a:lnTo>
                    <a:lnTo>
                      <a:pt x="167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4" name="Google Shape;1144;p94"/>
            <p:cNvSpPr/>
            <p:nvPr/>
          </p:nvSpPr>
          <p:spPr>
            <a:xfrm>
              <a:off x="9619002" y="964094"/>
              <a:ext cx="411842" cy="73"/>
            </a:xfrm>
            <a:custGeom>
              <a:rect b="b" l="l" r="r" t="t"/>
              <a:pathLst>
                <a:path extrusionOk="0" fill="none" h="1" w="5656">
                  <a:moveTo>
                    <a:pt x="0" y="0"/>
                  </a:moveTo>
                  <a:lnTo>
                    <a:pt x="5656" y="0"/>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94"/>
            <p:cNvSpPr/>
            <p:nvPr/>
          </p:nvSpPr>
          <p:spPr>
            <a:xfrm>
              <a:off x="9619002" y="1029118"/>
              <a:ext cx="227183" cy="73"/>
            </a:xfrm>
            <a:custGeom>
              <a:rect b="b" l="l" r="r" t="t"/>
              <a:pathLst>
                <a:path extrusionOk="0" fill="none" h="1" w="3120">
                  <a:moveTo>
                    <a:pt x="0" y="0"/>
                  </a:moveTo>
                  <a:lnTo>
                    <a:pt x="3120" y="0"/>
                  </a:lnTo>
                </a:path>
              </a:pathLst>
            </a:custGeom>
            <a:solidFill>
              <a:schemeClr val="lt1"/>
            </a:solidFill>
            <a:ln cap="flat" cmpd="sng" w="9525">
              <a:solidFill>
                <a:srgbClr val="FFFFFF"/>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6" name="Google Shape;1146;p94"/>
            <p:cNvGrpSpPr/>
            <p:nvPr/>
          </p:nvGrpSpPr>
          <p:grpSpPr>
            <a:xfrm>
              <a:off x="9453421" y="937226"/>
              <a:ext cx="86723" cy="120582"/>
              <a:chOff x="6675638" y="1480465"/>
              <a:chExt cx="109003" cy="151561"/>
            </a:xfrm>
          </p:grpSpPr>
          <p:sp>
            <p:nvSpPr>
              <p:cNvPr id="1147" name="Google Shape;1147;p94"/>
              <p:cNvSpPr/>
              <p:nvPr/>
            </p:nvSpPr>
            <p:spPr>
              <a:xfrm>
                <a:off x="6675638" y="1538215"/>
                <a:ext cx="109003" cy="93811"/>
              </a:xfrm>
              <a:custGeom>
                <a:rect b="b" l="l" r="r" t="t"/>
                <a:pathLst>
                  <a:path extrusionOk="0" fill="none" h="1025" w="1191">
                    <a:moveTo>
                      <a:pt x="0" y="0"/>
                    </a:moveTo>
                    <a:lnTo>
                      <a:pt x="1191" y="0"/>
                    </a:lnTo>
                    <a:lnTo>
                      <a:pt x="1191" y="1024"/>
                    </a:lnTo>
                    <a:lnTo>
                      <a:pt x="0" y="1024"/>
                    </a:lnTo>
                    <a:close/>
                  </a:path>
                </a:pathLst>
              </a:custGeom>
              <a:noFill/>
              <a:ln cap="flat" cmpd="sng" w="9525">
                <a:solidFill>
                  <a:schemeClr val="lt1"/>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94"/>
              <p:cNvSpPr/>
              <p:nvPr/>
            </p:nvSpPr>
            <p:spPr>
              <a:xfrm>
                <a:off x="6700715" y="1480465"/>
                <a:ext cx="57842" cy="57842"/>
              </a:xfrm>
              <a:custGeom>
                <a:rect b="b" l="l" r="r" t="t"/>
                <a:pathLst>
                  <a:path extrusionOk="0" fill="none" h="632" w="632">
                    <a:moveTo>
                      <a:pt x="0" y="631"/>
                    </a:moveTo>
                    <a:lnTo>
                      <a:pt x="0" y="310"/>
                    </a:lnTo>
                    <a:cubicBezTo>
                      <a:pt x="0" y="143"/>
                      <a:pt x="143" y="0"/>
                      <a:pt x="321" y="0"/>
                    </a:cubicBezTo>
                    <a:lnTo>
                      <a:pt x="321" y="0"/>
                    </a:lnTo>
                    <a:cubicBezTo>
                      <a:pt x="476" y="0"/>
                      <a:pt x="631" y="131"/>
                      <a:pt x="631" y="310"/>
                    </a:cubicBezTo>
                    <a:lnTo>
                      <a:pt x="631" y="631"/>
                    </a:lnTo>
                  </a:path>
                </a:pathLst>
              </a:custGeom>
              <a:noFill/>
              <a:ln cap="flat" cmpd="sng" w="9525">
                <a:solidFill>
                  <a:schemeClr val="lt1"/>
                </a:solidFill>
                <a:prstDash val="solid"/>
                <a:miter lim="1190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49" name="Google Shape;1149;p94"/>
          <p:cNvSpPr txBox="1"/>
          <p:nvPr>
            <p:ph type="ctrTitle"/>
          </p:nvPr>
        </p:nvSpPr>
        <p:spPr>
          <a:xfrm>
            <a:off x="2995125" y="2269325"/>
            <a:ext cx="5481600" cy="8082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b="0" lang="en" sz="4600"/>
              <a:t>Appendix</a:t>
            </a:r>
            <a:endParaRPr b="0" sz="46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3" name="Shape 1153"/>
        <p:cNvGrpSpPr/>
        <p:nvPr/>
      </p:nvGrpSpPr>
      <p:grpSpPr>
        <a:xfrm>
          <a:off x="0" y="0"/>
          <a:ext cx="0" cy="0"/>
          <a:chOff x="0" y="0"/>
          <a:chExt cx="0" cy="0"/>
        </a:xfrm>
      </p:grpSpPr>
      <p:sp>
        <p:nvSpPr>
          <p:cNvPr id="1154" name="Google Shape;1154;p95"/>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5" name="Google Shape;1155;p95"/>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A’s Empathy Map</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9" name="Shape 1159"/>
        <p:cNvGrpSpPr/>
        <p:nvPr/>
      </p:nvGrpSpPr>
      <p:grpSpPr>
        <a:xfrm>
          <a:off x="0" y="0"/>
          <a:ext cx="0" cy="0"/>
          <a:chOff x="0" y="0"/>
          <a:chExt cx="0" cy="0"/>
        </a:xfrm>
      </p:grpSpPr>
      <p:sp>
        <p:nvSpPr>
          <p:cNvPr id="1160" name="Google Shape;1160;p96"/>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61" name="Google Shape;1161;p96"/>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All HMWs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5" name="Shape 1165"/>
        <p:cNvGrpSpPr/>
        <p:nvPr/>
      </p:nvGrpSpPr>
      <p:grpSpPr>
        <a:xfrm>
          <a:off x="0" y="0"/>
          <a:ext cx="0" cy="0"/>
          <a:chOff x="0" y="0"/>
          <a:chExt cx="0" cy="0"/>
        </a:xfrm>
      </p:grpSpPr>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9" name="Shape 1169"/>
        <p:cNvGrpSpPr/>
        <p:nvPr/>
      </p:nvGrpSpPr>
      <p:grpSpPr>
        <a:xfrm>
          <a:off x="0" y="0"/>
          <a:ext cx="0" cy="0"/>
          <a:chOff x="0" y="0"/>
          <a:chExt cx="0" cy="0"/>
        </a:xfrm>
      </p:grpSpPr>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3" name="Shape 1173"/>
        <p:cNvGrpSpPr/>
        <p:nvPr/>
      </p:nvGrpSpPr>
      <p:grpSpPr>
        <a:xfrm>
          <a:off x="0" y="0"/>
          <a:ext cx="0" cy="0"/>
          <a:chOff x="0" y="0"/>
          <a:chExt cx="0" cy="0"/>
        </a:xfrm>
      </p:grpSpPr>
      <p:sp>
        <p:nvSpPr>
          <p:cNvPr id="1174" name="Google Shape;1174;p99"/>
          <p:cNvSpPr txBox="1"/>
          <p:nvPr>
            <p:ph type="title"/>
          </p:nvPr>
        </p:nvSpPr>
        <p:spPr>
          <a:xfrm>
            <a:off x="1928000" y="2178975"/>
            <a:ext cx="5093700" cy="1316400"/>
          </a:xfrm>
          <a:prstGeom prst="rect">
            <a:avLst/>
          </a:prstGeom>
        </p:spPr>
        <p:txBody>
          <a:bodyPr anchorCtr="0" anchor="ctr" bIns="0" lIns="0" spcFirstLastPara="1" rIns="0" wrap="square" tIns="0">
            <a:noAutofit/>
          </a:bodyPr>
          <a:lstStyle/>
          <a:p>
            <a:pPr indent="0" lvl="0" marL="0" rtl="0" algn="ctr">
              <a:lnSpc>
                <a:spcPct val="100000"/>
              </a:lnSpc>
              <a:spcBef>
                <a:spcPts val="0"/>
              </a:spcBef>
              <a:spcAft>
                <a:spcPts val="0"/>
              </a:spcAft>
              <a:buNone/>
            </a:pPr>
            <a:r>
              <a:rPr lang="en"/>
              <a:t>Appendix</a:t>
            </a:r>
            <a:endParaRPr/>
          </a:p>
          <a:p>
            <a:pPr indent="0" lvl="0" marL="0" rtl="0" algn="ctr">
              <a:spcBef>
                <a:spcPts val="0"/>
              </a:spcBef>
              <a:spcAft>
                <a:spcPts val="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8" name="Shape 1178"/>
        <p:cNvGrpSpPr/>
        <p:nvPr/>
      </p:nvGrpSpPr>
      <p:grpSpPr>
        <a:xfrm>
          <a:off x="0" y="0"/>
          <a:ext cx="0" cy="0"/>
          <a:chOff x="0" y="0"/>
          <a:chExt cx="0" cy="0"/>
        </a:xfrm>
      </p:grpSpPr>
      <p:sp>
        <p:nvSpPr>
          <p:cNvPr id="1179" name="Google Shape;1179;p100"/>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0" name="Google Shape;1180;p100"/>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HMW 1</a:t>
            </a:r>
            <a:endParaRPr/>
          </a:p>
        </p:txBody>
      </p:sp>
      <p:pic>
        <p:nvPicPr>
          <p:cNvPr id="1181" name="Google Shape;1181;p100"/>
          <p:cNvPicPr preferRelativeResize="0"/>
          <p:nvPr/>
        </p:nvPicPr>
        <p:blipFill>
          <a:blip r:embed="rId3">
            <a:alphaModFix/>
          </a:blip>
          <a:stretch>
            <a:fillRect/>
          </a:stretch>
        </p:blipFill>
        <p:spPr>
          <a:xfrm>
            <a:off x="822066" y="1098401"/>
            <a:ext cx="7499858" cy="343132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5" name="Shape 1185"/>
        <p:cNvGrpSpPr/>
        <p:nvPr/>
      </p:nvGrpSpPr>
      <p:grpSpPr>
        <a:xfrm>
          <a:off x="0" y="0"/>
          <a:ext cx="0" cy="0"/>
          <a:chOff x="0" y="0"/>
          <a:chExt cx="0" cy="0"/>
        </a:xfrm>
      </p:grpSpPr>
      <p:sp>
        <p:nvSpPr>
          <p:cNvPr id="1186" name="Google Shape;1186;p101"/>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7" name="Google Shape;1187;p101"/>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HMW 2</a:t>
            </a:r>
            <a:endParaRPr/>
          </a:p>
        </p:txBody>
      </p:sp>
      <p:pic>
        <p:nvPicPr>
          <p:cNvPr id="1188" name="Google Shape;1188;p101"/>
          <p:cNvPicPr preferRelativeResize="0"/>
          <p:nvPr/>
        </p:nvPicPr>
        <p:blipFill>
          <a:blip r:embed="rId3">
            <a:alphaModFix/>
          </a:blip>
          <a:stretch>
            <a:fillRect/>
          </a:stretch>
        </p:blipFill>
        <p:spPr>
          <a:xfrm>
            <a:off x="765575" y="1098400"/>
            <a:ext cx="7625851" cy="34852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2" name="Shape 1192"/>
        <p:cNvGrpSpPr/>
        <p:nvPr/>
      </p:nvGrpSpPr>
      <p:grpSpPr>
        <a:xfrm>
          <a:off x="0" y="0"/>
          <a:ext cx="0" cy="0"/>
          <a:chOff x="0" y="0"/>
          <a:chExt cx="0" cy="0"/>
        </a:xfrm>
      </p:grpSpPr>
      <p:sp>
        <p:nvSpPr>
          <p:cNvPr id="1193" name="Google Shape;1193;p102"/>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94" name="Google Shape;1194;p102"/>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HMW 3</a:t>
            </a:r>
            <a:endParaRPr/>
          </a:p>
        </p:txBody>
      </p:sp>
      <p:pic>
        <p:nvPicPr>
          <p:cNvPr id="1195" name="Google Shape;1195;p102"/>
          <p:cNvPicPr preferRelativeResize="0"/>
          <p:nvPr/>
        </p:nvPicPr>
        <p:blipFill>
          <a:blip r:embed="rId3">
            <a:alphaModFix/>
          </a:blip>
          <a:stretch>
            <a:fillRect/>
          </a:stretch>
        </p:blipFill>
        <p:spPr>
          <a:xfrm>
            <a:off x="940587" y="1098400"/>
            <a:ext cx="7262776" cy="340795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9" name="Shape 1199"/>
        <p:cNvGrpSpPr/>
        <p:nvPr/>
      </p:nvGrpSpPr>
      <p:grpSpPr>
        <a:xfrm>
          <a:off x="0" y="0"/>
          <a:ext cx="0" cy="0"/>
          <a:chOff x="0" y="0"/>
          <a:chExt cx="0" cy="0"/>
        </a:xfrm>
      </p:grpSpPr>
      <p:sp>
        <p:nvSpPr>
          <p:cNvPr id="1200" name="Google Shape;1200;p103"/>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01" name="Google Shape;1201;p103"/>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Final Product of Deliberations</a:t>
            </a:r>
            <a:endParaRPr/>
          </a:p>
        </p:txBody>
      </p:sp>
      <p:pic>
        <p:nvPicPr>
          <p:cNvPr id="1202" name="Google Shape;1202;p103"/>
          <p:cNvPicPr preferRelativeResize="0"/>
          <p:nvPr/>
        </p:nvPicPr>
        <p:blipFill>
          <a:blip r:embed="rId3">
            <a:alphaModFix/>
          </a:blip>
          <a:stretch>
            <a:fillRect/>
          </a:stretch>
        </p:blipFill>
        <p:spPr>
          <a:xfrm>
            <a:off x="845563" y="1098400"/>
            <a:ext cx="7465876" cy="34558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6" name="Shape 1206"/>
        <p:cNvGrpSpPr/>
        <p:nvPr/>
      </p:nvGrpSpPr>
      <p:grpSpPr>
        <a:xfrm>
          <a:off x="0" y="0"/>
          <a:ext cx="0" cy="0"/>
          <a:chOff x="0" y="0"/>
          <a:chExt cx="0" cy="0"/>
        </a:xfrm>
      </p:grpSpPr>
      <p:sp>
        <p:nvSpPr>
          <p:cNvPr id="1207" name="Google Shape;1207;p104"/>
          <p:cNvSpPr txBox="1"/>
          <p:nvPr>
            <p:ph idx="1" type="body"/>
          </p:nvPr>
        </p:nvSpPr>
        <p:spPr>
          <a:xfrm>
            <a:off x="878600" y="1232203"/>
            <a:ext cx="7399800" cy="2821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08" name="Google Shape;1208;p104"/>
          <p:cNvSpPr txBox="1"/>
          <p:nvPr>
            <p:ph type="title"/>
          </p:nvPr>
        </p:nvSpPr>
        <p:spPr>
          <a:xfrm>
            <a:off x="713225" y="539500"/>
            <a:ext cx="7717500" cy="558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Artifacts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irtual Bank Business Plan by Slidesgo">
  <a:themeElements>
    <a:clrScheme name="Simple Light">
      <a:dk1>
        <a:srgbClr val="000000"/>
      </a:dk1>
      <a:lt1>
        <a:srgbClr val="FFFFFF"/>
      </a:lt1>
      <a:dk2>
        <a:srgbClr val="595959"/>
      </a:dk2>
      <a:lt2>
        <a:srgbClr val="EEEEEE"/>
      </a:lt2>
      <a:accent1>
        <a:srgbClr val="E8E8E4"/>
      </a:accent1>
      <a:accent2>
        <a:srgbClr val="D59090"/>
      </a:accent2>
      <a:accent3>
        <a:srgbClr val="3B3252"/>
      </a:accent3>
      <a:accent4>
        <a:srgbClr val="818479"/>
      </a:accent4>
      <a:accent5>
        <a:srgbClr val="E4D256"/>
      </a:accent5>
      <a:accent6>
        <a:srgbClr val="85ADD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