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1cc35ef9d9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1cc35ef9d9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636150"/>
            <a:ext cx="8520600" cy="387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b="1" lang="en" sz="1979"/>
              <a:t>Only Great Teachers</a:t>
            </a:r>
            <a:endParaRPr b="1" sz="1979"/>
          </a:p>
          <a:p>
            <a:pPr indent="0" lvl="0" marL="0" rtl="0" algn="ctr">
              <a:spcBef>
                <a:spcPts val="0"/>
              </a:spcBef>
              <a:spcAft>
                <a:spcPts val="0"/>
              </a:spcAft>
              <a:buClr>
                <a:schemeClr val="dk1"/>
              </a:buClr>
              <a:buSzPts val="990"/>
              <a:buFont typeface="Arial"/>
              <a:buNone/>
            </a:pPr>
            <a:r>
              <a:t/>
            </a:r>
            <a:endParaRPr b="1" sz="1979"/>
          </a:p>
          <a:p>
            <a:pPr indent="0" lvl="0" marL="0" rtl="0" algn="l">
              <a:spcBef>
                <a:spcPts val="0"/>
              </a:spcBef>
              <a:spcAft>
                <a:spcPts val="0"/>
              </a:spcAft>
              <a:buClr>
                <a:schemeClr val="dk1"/>
              </a:buClr>
              <a:buSzPts val="990"/>
              <a:buFont typeface="Arial"/>
              <a:buNone/>
            </a:pPr>
            <a:r>
              <a:rPr lang="en" sz="1979"/>
              <a:t>Person 1: “Think back to the best teacher you’ve ever had—the one who understood you and knew you personally. Now imagine being that teacher, trying to get to know over 200 students every year. It’s an almost impossible task.”</a:t>
            </a:r>
            <a:endParaRPr sz="1979"/>
          </a:p>
          <a:p>
            <a:pPr indent="0" lvl="0" marL="0" rtl="0" algn="l">
              <a:spcBef>
                <a:spcPts val="0"/>
              </a:spcBef>
              <a:spcAft>
                <a:spcPts val="0"/>
              </a:spcAft>
              <a:buClr>
                <a:schemeClr val="dk1"/>
              </a:buClr>
              <a:buSzPts val="990"/>
              <a:buFont typeface="Arial"/>
              <a:buNone/>
            </a:pPr>
            <a:r>
              <a:t/>
            </a:r>
            <a:endParaRPr sz="1979"/>
          </a:p>
          <a:p>
            <a:pPr indent="0" lvl="0" marL="0" rtl="0" algn="l">
              <a:spcBef>
                <a:spcPts val="0"/>
              </a:spcBef>
              <a:spcAft>
                <a:spcPts val="0"/>
              </a:spcAft>
              <a:buClr>
                <a:schemeClr val="dk1"/>
              </a:buClr>
              <a:buSzPts val="990"/>
              <a:buFont typeface="Arial"/>
              <a:buNone/>
            </a:pPr>
            <a:r>
              <a:rPr lang="en" sz="1979"/>
              <a:t>Person 2: “But with </a:t>
            </a:r>
            <a:r>
              <a:rPr lang="en" sz="1979"/>
              <a:t>EKG, you can get to know your students by creating in-class games that encourage your students to share about themselves. Our app remembers what they share, so you don’t forget.</a:t>
            </a:r>
            <a:endParaRPr sz="1979"/>
          </a:p>
          <a:p>
            <a:pPr indent="0" lvl="0" marL="0" rtl="0" algn="l">
              <a:spcBef>
                <a:spcPts val="0"/>
              </a:spcBef>
              <a:spcAft>
                <a:spcPts val="0"/>
              </a:spcAft>
              <a:buClr>
                <a:schemeClr val="dk1"/>
              </a:buClr>
              <a:buSzPts val="990"/>
              <a:buFont typeface="Arial"/>
              <a:buNone/>
            </a:pPr>
            <a:r>
              <a:t/>
            </a:r>
            <a:endParaRPr sz="1979"/>
          </a:p>
          <a:p>
            <a:pPr indent="0" lvl="0" marL="0" rtl="0" algn="l">
              <a:spcBef>
                <a:spcPts val="0"/>
              </a:spcBef>
              <a:spcAft>
                <a:spcPts val="0"/>
              </a:spcAft>
              <a:buSzPts val="990"/>
              <a:buNone/>
            </a:pPr>
            <a:r>
              <a:rPr lang="en" sz="1979"/>
              <a:t>Person 1: “Use EKG to Engage, Know, and Grow in the Classroom.” </a:t>
            </a:r>
            <a:endParaRPr sz="1979"/>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