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Star Doby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12-04T01:32:05.353">
    <p:pos x="377" y="1159"/>
    <p:text>can you make the Engage.Know.Grow. text bigger? Might be easier to read on the projector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2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2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3725" lIns="93725" spcFirstLastPara="1" rIns="93725" wrap="square" tIns="93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3725" lIns="93725" spcFirstLastPara="1" rIns="93725" wrap="square" tIns="93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3725" lIns="93725" spcFirstLastPara="1" rIns="93725" wrap="square" tIns="9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3725" lIns="93725" spcFirstLastPara="1" rIns="93725" wrap="square" tIns="93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3725" lIns="93725" spcFirstLastPara="1" rIns="93725" wrap="square" tIns="937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3725" lIns="93725" spcFirstLastPara="1" rIns="93725" wrap="square" tIns="937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3725" lIns="93725" spcFirstLastPara="1" rIns="93725" wrap="square" tIns="937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725" lIns="93725" spcFirstLastPara="1" rIns="93725" wrap="square" tIns="937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725" lIns="93725" spcFirstLastPara="1" rIns="93725" wrap="square" tIns="937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725" lIns="93725" spcFirstLastPara="1" rIns="93725" wrap="square" tIns="937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573240" y="0"/>
            <a:ext cx="5143500" cy="51435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364" y="1841288"/>
            <a:ext cx="3139100" cy="10358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7536985" y="963746"/>
            <a:ext cx="3215700" cy="32157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8058571" y="1485332"/>
            <a:ext cx="2172600" cy="21726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8412704" y="1839464"/>
            <a:ext cx="1464300" cy="14643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 b="1700" l="9371" r="9135" t="2742"/>
          <a:stretch/>
        </p:blipFill>
        <p:spPr>
          <a:xfrm>
            <a:off x="4497200" y="639750"/>
            <a:ext cx="1878000" cy="386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85725" rotWithShape="0" algn="bl" dir="2700000" dist="38100">
              <a:srgbClr val="000000">
                <a:alpha val="24000"/>
              </a:srgbClr>
            </a:outerShdw>
          </a:effectLst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375" y="3138600"/>
            <a:ext cx="2747475" cy="165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13"/>
          <p:cNvGrpSpPr/>
          <p:nvPr/>
        </p:nvGrpSpPr>
        <p:grpSpPr>
          <a:xfrm>
            <a:off x="6666638" y="639750"/>
            <a:ext cx="1878000" cy="3863700"/>
            <a:chOff x="8045375" y="639900"/>
            <a:chExt cx="1878000" cy="3863700"/>
          </a:xfrm>
        </p:grpSpPr>
        <p:pic>
          <p:nvPicPr>
            <p:cNvPr id="62" name="Google Shape;62;p13"/>
            <p:cNvPicPr preferRelativeResize="0"/>
            <p:nvPr/>
          </p:nvPicPr>
          <p:blipFill rotWithShape="1">
            <a:blip r:embed="rId5">
              <a:alphaModFix/>
            </a:blip>
            <a:srcRect b="1700" l="9371" r="9135" t="2742"/>
            <a:stretch/>
          </p:blipFill>
          <p:spPr>
            <a:xfrm>
              <a:off x="8045375" y="639900"/>
              <a:ext cx="1878000" cy="38637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  <a:effectLst>
              <a:outerShdw blurRad="85725" rotWithShape="0" algn="bl" dir="2700000" dist="38100">
                <a:srgbClr val="000000">
                  <a:alpha val="24000"/>
                </a:srgbClr>
              </a:outerShdw>
            </a:effectLst>
          </p:spPr>
        </p:pic>
        <p:pic>
          <p:nvPicPr>
            <p:cNvPr id="63" name="Google Shape;63;p13"/>
            <p:cNvPicPr preferRelativeResize="0"/>
            <p:nvPr/>
          </p:nvPicPr>
          <p:blipFill rotWithShape="1">
            <a:blip r:embed="rId7">
              <a:alphaModFix/>
            </a:blip>
            <a:srcRect b="34811" l="0" r="0" t="5178"/>
            <a:stretch/>
          </p:blipFill>
          <p:spPr>
            <a:xfrm>
              <a:off x="8134175" y="1003450"/>
              <a:ext cx="1708200" cy="3408300"/>
            </a:xfrm>
            <a:prstGeom prst="roundRect">
              <a:avLst>
                <a:gd fmla="val 13978" name="adj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