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Bebas Neue"/>
      <p:regular r:id="rId37"/>
    </p:embeddedFont>
    <p:embeddedFont>
      <p:font typeface="EB Garamond"/>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EBGaramond-italic.fntdata"/><Relationship Id="rId20" Type="http://schemas.openxmlformats.org/officeDocument/2006/relationships/slide" Target="slides/slide15.xml"/><Relationship Id="rId41" Type="http://schemas.openxmlformats.org/officeDocument/2006/relationships/font" Target="fonts/EBGaramond-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BebasNeue-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EBGaramond-bold.fntdata"/><Relationship Id="rId16" Type="http://schemas.openxmlformats.org/officeDocument/2006/relationships/slide" Target="slides/slide11.xml"/><Relationship Id="rId38" Type="http://schemas.openxmlformats.org/officeDocument/2006/relationships/font" Target="fonts/EBGaramond-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f96a53d8b9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f96a53d8b9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f974ea1ea1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f974ea1ea1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    * Original and more focused problem domain </a:t>
            </a:r>
            <a:endParaRPr/>
          </a:p>
          <a:p>
            <a:pPr indent="0" lvl="0" marL="0" rtl="0" algn="l">
              <a:spcBef>
                <a:spcPts val="0"/>
              </a:spcBef>
              <a:spcAft>
                <a:spcPts val="0"/>
              </a:spcAft>
              <a:buClr>
                <a:schemeClr val="dk1"/>
              </a:buClr>
              <a:buSzPts val="1100"/>
              <a:buFont typeface="Arial"/>
              <a:buNone/>
            </a:pPr>
            <a:r>
              <a:rPr lang="en"/>
              <a:t>        * Original problem was dementia prevention for older adults</a:t>
            </a:r>
            <a:endParaRPr/>
          </a:p>
          <a:p>
            <a:pPr indent="0" lvl="0" marL="0" rtl="0" algn="l">
              <a:spcBef>
                <a:spcPts val="0"/>
              </a:spcBef>
              <a:spcAft>
                <a:spcPts val="0"/>
              </a:spcAft>
              <a:buClr>
                <a:schemeClr val="dk1"/>
              </a:buClr>
              <a:buSzPts val="1100"/>
              <a:buFont typeface="Arial"/>
              <a:buNone/>
            </a:pPr>
            <a:r>
              <a:rPr lang="en"/>
              <a:t>        * This has progressed into our more focused problem domain which centers on support for dementia patients and their caretakers, including aspects that combat the stress and tension of the overall experience on both sides.</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0a0722a10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0a0722a10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f974ea1ea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f974ea1ea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        * Two new interviewees - one of them is named Sean and he is an older Chinese grandpa who moved to the US to live with his son after retirement. His wife had dementia and passed a couple years ago from reasons unrelated. He was her primary caretaker as she struggled with memory loss and other symptoms.</a:t>
            </a:r>
            <a:endParaRPr/>
          </a:p>
          <a:p>
            <a:pPr indent="0" lvl="0" marL="0" rtl="0" algn="l">
              <a:spcBef>
                <a:spcPts val="0"/>
              </a:spcBef>
              <a:spcAft>
                <a:spcPts val="0"/>
              </a:spcAft>
              <a:buClr>
                <a:schemeClr val="dk1"/>
              </a:buClr>
              <a:buSzPts val="1100"/>
              <a:buFont typeface="Arial"/>
              <a:buNone/>
            </a:pPr>
            <a:r>
              <a:rPr lang="en"/>
              <a:t>        * The second interviewee is a 22 year old new college grad who lived with her grandmother growing up and had very strong feelings about her experience as a primary caretaker for her grandmother when she got dementia.</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f974ea1ea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f974ea1ea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Surprised by the role of memory capture and scheduling / memorisation “jogging memory”</a:t>
            </a:r>
            <a:endParaRPr/>
          </a:p>
          <a:p>
            <a:pPr indent="0" lvl="0" marL="0" rtl="0" algn="l">
              <a:spcBef>
                <a:spcPts val="0"/>
              </a:spcBef>
              <a:spcAft>
                <a:spcPts val="0"/>
              </a:spcAft>
              <a:buNone/>
            </a:pPr>
            <a:r>
              <a:rPr lang="en"/>
              <a:t>Surprised by how unconcerned interviewees were about dementia- not much life change can do, just want to live life</a:t>
            </a:r>
            <a:endParaRPr/>
          </a:p>
          <a:p>
            <a:pPr indent="0" lvl="0" marL="0" rtl="0" algn="l">
              <a:spcBef>
                <a:spcPts val="0"/>
              </a:spcBef>
              <a:spcAft>
                <a:spcPts val="0"/>
              </a:spcAft>
              <a:buNone/>
            </a:pPr>
            <a:r>
              <a:rPr lang="en"/>
              <a:t>Surprised by their life stories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f974ea1ea1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f974ea1ea1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f974ea1ea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f974ea1ea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f974ea1ea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f974ea1ea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000">
                <a:solidFill>
                  <a:schemeClr val="dk1"/>
                </a:solidFill>
              </a:rPr>
              <a:t>I think some things that we’re seeing this time are some very strong feelings around the interviewee’s personal experiences with family who had dementia. Compared to last week, we are seeing a more complete picture of how we should be considering culture in the development of our application. From last week, we heard about a Filipino family who did not place their grandfather into a care home largely because of lack of financial resources. However, this week we are seeing elderly not being placed into care homes, not because the families were lacking funds, but rather because it was culturally inappropriate to do so. This made it clear that based on our interviews, we should be targeting accessible at-home solutions for dementia patients and their caretakers.</a:t>
            </a:r>
            <a:endParaRPr sz="10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0a0722a10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0a0722a10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0a0722a10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0a0722a10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Kevin - 30M grandson w/ family history of Dementia (grandmother)</a:t>
            </a:r>
            <a:endParaRPr/>
          </a:p>
          <a:p>
            <a:pPr indent="0" lvl="0" marL="0" rtl="0" algn="l">
              <a:spcBef>
                <a:spcPts val="0"/>
              </a:spcBef>
              <a:spcAft>
                <a:spcPts val="0"/>
              </a:spcAft>
              <a:buNone/>
            </a:pPr>
            <a:r>
              <a:rPr lang="en"/>
              <a:t>Dean- 26M w/ family history of Dementia (great-grandma and grandma) however, it seems to be isolated to the women in the family - this begs the question of whether someone like Dean is still the audience of our app given his familial relationship but low risk.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0a0722a103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0a0722a103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0a0722a10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0a0722a10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Kevin - 30M grandson w/ family history of Dementia (grandmother)</a:t>
            </a:r>
            <a:endParaRPr/>
          </a:p>
          <a:p>
            <a:pPr indent="0" lvl="0" marL="0" rtl="0" algn="l">
              <a:spcBef>
                <a:spcPts val="0"/>
              </a:spcBef>
              <a:spcAft>
                <a:spcPts val="0"/>
              </a:spcAft>
              <a:buNone/>
            </a:pPr>
            <a:r>
              <a:rPr lang="en"/>
              <a:t>Dean- 26M w/ family history of Dementia (great-grandma and grandma) however, it seems to be isolated to the women in the family - this begs the question of whether someone like Dean is still the audience of our app given his familial relationship but low risk.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0a0722a103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0a0722a103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0a0722a10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0a0722a10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Kevin - 30M grandson w/ family history of Dementia (grandmother)</a:t>
            </a:r>
            <a:endParaRPr/>
          </a:p>
          <a:p>
            <a:pPr indent="0" lvl="0" marL="0" rtl="0" algn="l">
              <a:spcBef>
                <a:spcPts val="0"/>
              </a:spcBef>
              <a:spcAft>
                <a:spcPts val="0"/>
              </a:spcAft>
              <a:buNone/>
            </a:pPr>
            <a:r>
              <a:rPr lang="en"/>
              <a:t>Dean- 26M w/ family history of Dementia (great-grandma and grandma) however, it seems to be isolated to the women in the family - this begs the question of whether someone like Dean is still the audience of our app given his familial relationship but low risk.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0a0722a103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0a0722a10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Kevin - 30M grandson w/ family history of Dementia (grandmother)</a:t>
            </a:r>
            <a:endParaRPr/>
          </a:p>
          <a:p>
            <a:pPr indent="0" lvl="0" marL="0" rtl="0" algn="l">
              <a:spcBef>
                <a:spcPts val="0"/>
              </a:spcBef>
              <a:spcAft>
                <a:spcPts val="0"/>
              </a:spcAft>
              <a:buNone/>
            </a:pPr>
            <a:r>
              <a:rPr lang="en"/>
              <a:t>Dean- 26M w/ family history of Dementia (great-grandma and grandma) however, it seems to be isolated to the women in the family - this begs the question of whether someone like Dean is still the audience of our app given his familial relationship but low risk.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0a0722a103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0a0722a103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0a0722a103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0a0722a103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Kevin - 30M grandson w/ family history of Dementia (grandmother)</a:t>
            </a:r>
            <a:endParaRPr/>
          </a:p>
          <a:p>
            <a:pPr indent="0" lvl="0" marL="0" rtl="0" algn="l">
              <a:spcBef>
                <a:spcPts val="0"/>
              </a:spcBef>
              <a:spcAft>
                <a:spcPts val="0"/>
              </a:spcAft>
              <a:buNone/>
            </a:pPr>
            <a:r>
              <a:rPr lang="en"/>
              <a:t>Dean- 26M w/ family history of Dementia (great-grandma and grandma) however, it seems to be isolated to the women in the family - this begs the question of whether someone like Dean is still the audience of our app given his familial relationship but low risk.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0a0722a103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0a0722a103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Kevin - 30M grandson w/ family history of Dementia (grandmother)</a:t>
            </a:r>
            <a:endParaRPr/>
          </a:p>
          <a:p>
            <a:pPr indent="0" lvl="0" marL="0" rtl="0" algn="l">
              <a:spcBef>
                <a:spcPts val="0"/>
              </a:spcBef>
              <a:spcAft>
                <a:spcPts val="0"/>
              </a:spcAft>
              <a:buNone/>
            </a:pPr>
            <a:r>
              <a:rPr lang="en"/>
              <a:t>Dean- 26M w/ family history of Dementia (great-grandma and grandma) however, it seems to be isolated to the women in the family - this begs the question of whether someone like Dean is still the audience of our app given his familial relationship but low risk.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0a0722a103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0a0722a103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0a0722a10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0a0722a10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0a0722a10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0a0722a10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0a0722a103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0a0722a103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0a0722a103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0a0722a103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1" marL="914400" rtl="0" algn="l">
              <a:lnSpc>
                <a:spcPct val="115000"/>
              </a:lnSpc>
              <a:spcBef>
                <a:spcPts val="1200"/>
              </a:spcBef>
              <a:spcAft>
                <a:spcPts val="0"/>
              </a:spcAft>
              <a:buClr>
                <a:schemeClr val="dk1"/>
              </a:buClr>
              <a:buSzPts val="1000"/>
              <a:buChar char="●"/>
            </a:pPr>
            <a:r>
              <a:rPr lang="en" sz="1000">
                <a:solidFill>
                  <a:schemeClr val="dk1"/>
                </a:solidFill>
              </a:rPr>
              <a:t>Critical assumptions being tested </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Assumption: Seniors are afraid of loneliness and want to connect with peers of their own culture</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Assumption: Dementia patients want to complete tasks that require leaving the house, which places stress on caretakers (notably loved ones or family members), so if the task were to be completed remotely, they would not feel the need to leave.</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Assumption: Seniors don’t know how to interact with someone who has dementia.</a:t>
            </a:r>
            <a:endParaRPr sz="10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0a0722a103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0a0722a103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Steps:</a:t>
            </a:r>
            <a:endParaRPr sz="1000">
              <a:solidFill>
                <a:schemeClr val="dk1"/>
              </a:solidFill>
            </a:endParaRPr>
          </a:p>
          <a:p>
            <a:pPr indent="-292100" lvl="0" marL="457200" rtl="0" algn="l">
              <a:lnSpc>
                <a:spcPct val="115000"/>
              </a:lnSpc>
              <a:spcBef>
                <a:spcPts val="1200"/>
              </a:spcBef>
              <a:spcAft>
                <a:spcPts val="0"/>
              </a:spcAft>
              <a:buClr>
                <a:schemeClr val="dk1"/>
              </a:buClr>
              <a:buSzPts val="1000"/>
              <a:buAutoNum type="arabicPeriod"/>
            </a:pPr>
            <a:r>
              <a:rPr lang="en" sz="1000">
                <a:solidFill>
                  <a:schemeClr val="dk1"/>
                </a:solidFill>
              </a:rPr>
              <a:t>Create 5 user profiles containing information about cultural background, preferred language, and interests.</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Present the senior with the three profiles and see which profiles the senior resonates with most and would like to befriend (and would want to be matched in pen pal group).</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Ask user why they chose that profile and what part of the profile they resonate with. Also, if they are willing and able to, to describe how their own profile might look and what they would say.</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000">
                <a:solidFill>
                  <a:schemeClr val="dk1"/>
                </a:solidFill>
              </a:rPr>
              <a:t>Steps:</a:t>
            </a:r>
            <a:endParaRPr sz="1000">
              <a:solidFill>
                <a:schemeClr val="dk1"/>
              </a:solidFill>
            </a:endParaRPr>
          </a:p>
          <a:p>
            <a:pPr indent="-292100" lvl="0" marL="457200" rtl="0" algn="l">
              <a:lnSpc>
                <a:spcPct val="115000"/>
              </a:lnSpc>
              <a:spcBef>
                <a:spcPts val="1200"/>
              </a:spcBef>
              <a:spcAft>
                <a:spcPts val="0"/>
              </a:spcAft>
              <a:buClr>
                <a:schemeClr val="dk1"/>
              </a:buClr>
              <a:buSzPts val="1000"/>
              <a:buAutoNum type="arabicPeriod"/>
            </a:pPr>
            <a:r>
              <a:rPr lang="en" sz="1000">
                <a:solidFill>
                  <a:schemeClr val="dk1"/>
                </a:solidFill>
              </a:rPr>
              <a:t>Act as a chatbot over text that completes any task that the senior would want to complete that may require leaving their home</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Engage in conversation with the user as the chatbot and “complete” the task for them</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Observe what was most effective and where doubts possibly came from</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000">
                <a:solidFill>
                  <a:schemeClr val="dk1"/>
                </a:solidFill>
              </a:rPr>
              <a:t>Steps: </a:t>
            </a:r>
            <a:endParaRPr sz="1000">
              <a:solidFill>
                <a:schemeClr val="dk1"/>
              </a:solidFill>
            </a:endParaRPr>
          </a:p>
          <a:p>
            <a:pPr indent="-292100" lvl="0" marL="457200" rtl="0" algn="l">
              <a:lnSpc>
                <a:spcPct val="115000"/>
              </a:lnSpc>
              <a:spcBef>
                <a:spcPts val="1200"/>
              </a:spcBef>
              <a:spcAft>
                <a:spcPts val="0"/>
              </a:spcAft>
              <a:buClr>
                <a:schemeClr val="dk1"/>
              </a:buClr>
              <a:buSzPts val="1000"/>
              <a:buAutoNum type="arabicPeriod"/>
            </a:pPr>
            <a:r>
              <a:rPr lang="en" sz="1000">
                <a:solidFill>
                  <a:schemeClr val="dk1"/>
                </a:solidFill>
              </a:rPr>
              <a:t>Describe a visualization of a scenario where the user must make a choice on how to respond to their partner/family/etc who has dementia.</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Ask the user how they would respond–they can type out what they think they would do.</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Have an “AI” examine their answer, and formulate a response based on how effective their response would be. It would be evaluated based on the standards of an ‘ideal’ response/reaction in care facilities. If it was a poor response, respond with a gentle explanation why their solution may not work, and provide an ideal solution.</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Provide a side-by-side comparison. One side will be their original response, and the other side will be  how they could improve or change their response.</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Repeat this a few times with different scenarios.</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After each round, ask the user to rate the following scale from 0-10. This would evaluate what their opinion on the teaching material is, if they thought it was useful or not.</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rabicPeriod"/>
            </a:pPr>
            <a:r>
              <a:rPr lang="en" sz="1000">
                <a:solidFill>
                  <a:schemeClr val="dk1"/>
                </a:solidFill>
              </a:rPr>
              <a:t>How likely would you be to use this proposed solution? 0 = I wouldn’t do this. 10 = It would be a great way to handle this situation.</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en" sz="1000">
                <a:solidFill>
                  <a:schemeClr val="dk1"/>
                </a:solidFill>
              </a:rPr>
              <a:t>At the end, ask the user to rate the following scale from 0-10. This would be to see how engaged they felt in the experience.</a:t>
            </a:r>
            <a:endParaRPr sz="1000">
              <a:solidFill>
                <a:schemeClr val="dk1"/>
              </a:solidFill>
            </a:endParaRPr>
          </a:p>
          <a:p>
            <a:pPr indent="-292100" lvl="1" marL="914400" rtl="0" algn="l">
              <a:lnSpc>
                <a:spcPct val="115000"/>
              </a:lnSpc>
              <a:spcBef>
                <a:spcPts val="0"/>
              </a:spcBef>
              <a:spcAft>
                <a:spcPts val="0"/>
              </a:spcAft>
              <a:buClr>
                <a:schemeClr val="dk1"/>
              </a:buClr>
              <a:buSzPts val="1000"/>
              <a:buAutoNum type="arabicPeriod"/>
            </a:pPr>
            <a:r>
              <a:rPr lang="en" sz="1000">
                <a:solidFill>
                  <a:schemeClr val="dk1"/>
                </a:solidFill>
              </a:rPr>
              <a:t>How much do you feel like you learned from these practice scenarios? 0 = I didn’t learn anything. 10 = I learned a ton about how to respond to dementia patients.</a:t>
            </a:r>
            <a:endParaRPr sz="10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0a0722a10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0a0722a10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1" marL="914400" rtl="0" algn="l">
              <a:lnSpc>
                <a:spcPct val="115000"/>
              </a:lnSpc>
              <a:spcBef>
                <a:spcPts val="1200"/>
              </a:spcBef>
              <a:spcAft>
                <a:spcPts val="0"/>
              </a:spcAft>
              <a:buClr>
                <a:schemeClr val="dk1"/>
              </a:buClr>
              <a:buSzPts val="1000"/>
              <a:buChar char="●"/>
            </a:pPr>
            <a:r>
              <a:rPr lang="en" sz="1000">
                <a:solidFill>
                  <a:schemeClr val="dk1"/>
                </a:solidFill>
              </a:rPr>
              <a:t>66 year old Korean lady from Santa Clara, recruited her because like many other seniors, her primary language is not English so we wanted to assess the cross cultural range of our prototype</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The second participant was a senior who is both physically and mentally healthy and had working knowledge of WhatsApp. He was recruited on the basis of his age and having average technical abilities within that age group. His mental faculties meant that he could flag anything that appeared nonsensical for us to assess the most minimal experience within the app (aka dementia patient who is experiencing symptoms but still has understandings of reality and real world experiences.) </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The final participant was a 67 year old retired Taiwanese man who moved to the US later in life but operates in Taiwanese and Chinese exclusively. He holds strong traditional values and cultural norms around caretaking for family with dementia and could give us a good sanity check on whether our AI-based solutions were acceptable within this cultural framework</a:t>
            </a:r>
            <a:endParaRPr sz="10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0a0722a103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0a0722a103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1" marL="914400" rtl="0" algn="l">
              <a:lnSpc>
                <a:spcPct val="115000"/>
              </a:lnSpc>
              <a:spcBef>
                <a:spcPts val="1200"/>
              </a:spcBef>
              <a:spcAft>
                <a:spcPts val="0"/>
              </a:spcAft>
              <a:buClr>
                <a:schemeClr val="dk1"/>
              </a:buClr>
              <a:buSzPts val="1000"/>
              <a:buChar char="●"/>
            </a:pPr>
            <a:r>
              <a:rPr lang="en" sz="1000">
                <a:solidFill>
                  <a:schemeClr val="dk1"/>
                </a:solidFill>
              </a:rPr>
              <a:t>Results: What worked/didn’t work? New learnings? Was the assumption valid? </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In terms of what worked and what didn’t, we wanted to highlight that within the pen pal app, the things that worked is that language was less of an issue and that we were able to create cross cultural collaboration.</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For the chatbot prototype, it seemed that seniors would generally latch onto “differences” in the processes that they were used to as opposed to what the AI was able to provide them, even if the AI was providing a relatively complete process from start to finish.</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In our last prototype, it seemed that it was helpful as a sort of help line but didn’t necessarily have a metric by which we could “solve” their issues or give them what felt like personal support for a very personal issue.</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What does it mean for your work going forward? </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It means that we are going to narrow down on a solution that seemed to solve one of our largest issue which is creating an accessible social platform for seniors to meet and interact with other seniors in spite of hurdles around culture, language, and disability</a:t>
            </a:r>
            <a:endParaRPr sz="10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0a0722a10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0a0722a10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1200"/>
              </a:spcBef>
              <a:spcAft>
                <a:spcPts val="0"/>
              </a:spcAft>
              <a:buClr>
                <a:schemeClr val="dk1"/>
              </a:buClr>
              <a:buSzPts val="1000"/>
              <a:buAutoNum type="arabicPeriod"/>
            </a:pPr>
            <a:r>
              <a:rPr lang="en" sz="1000">
                <a:solidFill>
                  <a:schemeClr val="dk1"/>
                </a:solidFill>
              </a:rPr>
              <a:t>What’s next? </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Which solution (or combination) will move forward? </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In the end we are moving forward with the pen pal app as it has the largest scale potential impact and is not necessarily hindered by local or individual-specific variations.</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What are the ethical implications of this solution? </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Assessing who is allowed on the app, how we are screening to make sure the app stays in our intended audience base, how are we monitoring the language and ideas being transferred across this app especially given that seniors may have outdated ideas</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How we make sure that seniors aren’t being fished for sensitive information or scammed on this app?</a:t>
            </a:r>
            <a:endParaRPr sz="1000">
              <a:solidFill>
                <a:schemeClr val="dk1"/>
              </a:solidFill>
            </a:endParaRPr>
          </a:p>
          <a:p>
            <a:pPr indent="-292100" lvl="1" marL="914400" rtl="0" algn="l">
              <a:lnSpc>
                <a:spcPct val="115000"/>
              </a:lnSpc>
              <a:spcBef>
                <a:spcPts val="0"/>
              </a:spcBef>
              <a:spcAft>
                <a:spcPts val="0"/>
              </a:spcAft>
              <a:buClr>
                <a:schemeClr val="dk1"/>
              </a:buClr>
              <a:buSzPts val="1000"/>
              <a:buChar char="●"/>
            </a:pPr>
            <a:r>
              <a:rPr lang="en" sz="1000">
                <a:solidFill>
                  <a:schemeClr val="dk1"/>
                </a:solidFill>
              </a:rPr>
              <a:t>Who does it serve? Who might it leave out? </a:t>
            </a:r>
            <a:endParaRPr sz="1000">
              <a:solidFill>
                <a:schemeClr val="dk1"/>
              </a:solidFill>
            </a:endParaRPr>
          </a:p>
          <a:p>
            <a:pPr indent="-292100" lvl="2" marL="1371600" rtl="0" algn="l">
              <a:lnSpc>
                <a:spcPct val="115000"/>
              </a:lnSpc>
              <a:spcBef>
                <a:spcPts val="0"/>
              </a:spcBef>
              <a:spcAft>
                <a:spcPts val="0"/>
              </a:spcAft>
              <a:buClr>
                <a:schemeClr val="dk1"/>
              </a:buClr>
              <a:buSzPts val="1000"/>
              <a:buChar char="●"/>
            </a:pPr>
            <a:r>
              <a:rPr lang="en" sz="1000">
                <a:solidFill>
                  <a:schemeClr val="dk1"/>
                </a:solidFill>
              </a:rPr>
              <a:t>This app definitely serves seniors who are outgoing or have the faculties to type/write/speak. What about disabled seniors who may be mute or not have any sort of mobility but have the mental faculties and are still suffering the senior loneliness epidemic </a:t>
            </a:r>
            <a:endParaRPr sz="10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0a0722a103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0a0722a103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f96a53d8b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f96a53d8b9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f96a53d8b9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f96a53d8b9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853175" y="1238850"/>
            <a:ext cx="5534700" cy="1763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191919"/>
              </a:buClr>
              <a:buSzPts val="5200"/>
              <a:buNone/>
              <a:defRPr sz="3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853175" y="3723750"/>
            <a:ext cx="4359000" cy="40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720000" y="2179625"/>
            <a:ext cx="770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hasCustomPrompt="1" idx="2" type="title"/>
          </p:nvPr>
        </p:nvSpPr>
        <p:spPr>
          <a:xfrm>
            <a:off x="2996550" y="1185425"/>
            <a:ext cx="31509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4" name="Google Shape;14;p3"/>
          <p:cNvSpPr txBox="1"/>
          <p:nvPr>
            <p:ph idx="1" type="subTitle"/>
          </p:nvPr>
        </p:nvSpPr>
        <p:spPr>
          <a:xfrm>
            <a:off x="2761050" y="3132175"/>
            <a:ext cx="3621900" cy="555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4"/>
          <p:cNvSpPr txBox="1"/>
          <p:nvPr>
            <p:ph type="title"/>
          </p:nvPr>
        </p:nvSpPr>
        <p:spPr>
          <a:xfrm>
            <a:off x="720000" y="41242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7" name="Google Shape;17;p4"/>
          <p:cNvSpPr txBox="1"/>
          <p:nvPr>
            <p:ph idx="1" type="body"/>
          </p:nvPr>
        </p:nvSpPr>
        <p:spPr>
          <a:xfrm>
            <a:off x="665700" y="1000075"/>
            <a:ext cx="7758300" cy="37548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434343"/>
              </a:buClr>
              <a:buSzPts val="1400"/>
              <a:buChar char="●"/>
              <a:defRPr sz="1100">
                <a:solidFill>
                  <a:srgbClr val="434343"/>
                </a:solidFill>
              </a:defRPr>
            </a:lvl1pPr>
            <a:lvl2pPr indent="-317500" lvl="1" marL="914400" rtl="0">
              <a:lnSpc>
                <a:spcPct val="115000"/>
              </a:lnSpc>
              <a:spcBef>
                <a:spcPts val="0"/>
              </a:spcBef>
              <a:spcAft>
                <a:spcPts val="0"/>
              </a:spcAft>
              <a:buClr>
                <a:srgbClr val="434343"/>
              </a:buClr>
              <a:buSzPts val="1400"/>
              <a:buChar char="○"/>
              <a:defRPr>
                <a:solidFill>
                  <a:srgbClr val="434343"/>
                </a:solidFill>
              </a:defRPr>
            </a:lvl2pPr>
            <a:lvl3pPr indent="-317500" lvl="2" marL="1371600" rtl="0">
              <a:lnSpc>
                <a:spcPct val="115000"/>
              </a:lnSpc>
              <a:spcBef>
                <a:spcPts val="0"/>
              </a:spcBef>
              <a:spcAft>
                <a:spcPts val="0"/>
              </a:spcAft>
              <a:buClr>
                <a:srgbClr val="434343"/>
              </a:buClr>
              <a:buSzPts val="1400"/>
              <a:buChar char="■"/>
              <a:defRPr>
                <a:solidFill>
                  <a:srgbClr val="434343"/>
                </a:solidFill>
              </a:defRPr>
            </a:lvl3pPr>
            <a:lvl4pPr indent="-317500" lvl="3" marL="1828800" rtl="0">
              <a:lnSpc>
                <a:spcPct val="115000"/>
              </a:lnSpc>
              <a:spcBef>
                <a:spcPts val="0"/>
              </a:spcBef>
              <a:spcAft>
                <a:spcPts val="0"/>
              </a:spcAft>
              <a:buClr>
                <a:srgbClr val="434343"/>
              </a:buClr>
              <a:buSzPts val="1400"/>
              <a:buChar char="●"/>
              <a:defRPr>
                <a:solidFill>
                  <a:srgbClr val="434343"/>
                </a:solidFill>
              </a:defRPr>
            </a:lvl4pPr>
            <a:lvl5pPr indent="-317500" lvl="4" marL="2286000" rtl="0">
              <a:lnSpc>
                <a:spcPct val="115000"/>
              </a:lnSpc>
              <a:spcBef>
                <a:spcPts val="0"/>
              </a:spcBef>
              <a:spcAft>
                <a:spcPts val="0"/>
              </a:spcAft>
              <a:buClr>
                <a:srgbClr val="434343"/>
              </a:buClr>
              <a:buSzPts val="1400"/>
              <a:buChar char="○"/>
              <a:defRPr>
                <a:solidFill>
                  <a:srgbClr val="434343"/>
                </a:solidFill>
              </a:defRPr>
            </a:lvl5pPr>
            <a:lvl6pPr indent="-317500" lvl="5" marL="2743200" rtl="0">
              <a:lnSpc>
                <a:spcPct val="115000"/>
              </a:lnSpc>
              <a:spcBef>
                <a:spcPts val="0"/>
              </a:spcBef>
              <a:spcAft>
                <a:spcPts val="0"/>
              </a:spcAft>
              <a:buClr>
                <a:srgbClr val="434343"/>
              </a:buClr>
              <a:buSzPts val="1400"/>
              <a:buChar char="■"/>
              <a:defRPr>
                <a:solidFill>
                  <a:srgbClr val="434343"/>
                </a:solidFill>
              </a:defRPr>
            </a:lvl6pPr>
            <a:lvl7pPr indent="-317500" lvl="6" marL="3200400" rtl="0">
              <a:lnSpc>
                <a:spcPct val="115000"/>
              </a:lnSpc>
              <a:spcBef>
                <a:spcPts val="0"/>
              </a:spcBef>
              <a:spcAft>
                <a:spcPts val="0"/>
              </a:spcAft>
              <a:buClr>
                <a:srgbClr val="434343"/>
              </a:buClr>
              <a:buSzPts val="1400"/>
              <a:buChar char="●"/>
              <a:defRPr>
                <a:solidFill>
                  <a:srgbClr val="434343"/>
                </a:solidFill>
              </a:defRPr>
            </a:lvl7pPr>
            <a:lvl8pPr indent="-317500" lvl="7" marL="3657600" rtl="0">
              <a:lnSpc>
                <a:spcPct val="115000"/>
              </a:lnSpc>
              <a:spcBef>
                <a:spcPts val="0"/>
              </a:spcBef>
              <a:spcAft>
                <a:spcPts val="0"/>
              </a:spcAft>
              <a:buClr>
                <a:srgbClr val="434343"/>
              </a:buClr>
              <a:buSzPts val="1400"/>
              <a:buChar char="○"/>
              <a:defRPr>
                <a:solidFill>
                  <a:srgbClr val="434343"/>
                </a:solidFill>
              </a:defRPr>
            </a:lvl8pPr>
            <a:lvl9pPr indent="-317500" lvl="8" marL="4114800" rtl="0">
              <a:lnSpc>
                <a:spcPct val="115000"/>
              </a:lnSpc>
              <a:spcBef>
                <a:spcPts val="0"/>
              </a:spcBef>
              <a:spcAft>
                <a:spcPts val="0"/>
              </a:spcAft>
              <a:buClr>
                <a:srgbClr val="434343"/>
              </a:buClr>
              <a:buSzPts val="1400"/>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5"/>
          <p:cNvSpPr txBox="1"/>
          <p:nvPr>
            <p:ph idx="1" type="subTitle"/>
          </p:nvPr>
        </p:nvSpPr>
        <p:spPr>
          <a:xfrm>
            <a:off x="1151700" y="2303125"/>
            <a:ext cx="29076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500"/>
              <a:buFont typeface="Bebas Neue"/>
              <a:buNone/>
              <a:defRPr sz="2500"/>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0" name="Google Shape;20;p5"/>
          <p:cNvSpPr txBox="1"/>
          <p:nvPr>
            <p:ph idx="2" type="subTitle"/>
          </p:nvPr>
        </p:nvSpPr>
        <p:spPr>
          <a:xfrm>
            <a:off x="5084700" y="2303125"/>
            <a:ext cx="29076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Font typeface="Bebas Neue"/>
              <a:buNone/>
              <a:defRPr sz="25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1" name="Google Shape;21;p5"/>
          <p:cNvSpPr txBox="1"/>
          <p:nvPr>
            <p:ph idx="3" type="subTitle"/>
          </p:nvPr>
        </p:nvSpPr>
        <p:spPr>
          <a:xfrm>
            <a:off x="1040989" y="2917150"/>
            <a:ext cx="3129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 name="Google Shape;22;p5"/>
          <p:cNvSpPr txBox="1"/>
          <p:nvPr>
            <p:ph idx="4" type="subTitle"/>
          </p:nvPr>
        </p:nvSpPr>
        <p:spPr>
          <a:xfrm>
            <a:off x="4974011" y="2917150"/>
            <a:ext cx="3129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 name="Google Shape;23;p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26" name="Shape 26"/>
        <p:cNvGrpSpPr/>
        <p:nvPr/>
      </p:nvGrpSpPr>
      <p:grpSpPr>
        <a:xfrm>
          <a:off x="0" y="0"/>
          <a:ext cx="0" cy="0"/>
          <a:chOff x="0" y="0"/>
          <a:chExt cx="0" cy="0"/>
        </a:xfrm>
      </p:grpSpPr>
      <p:sp>
        <p:nvSpPr>
          <p:cNvPr id="27" name="Google Shape;27;p7"/>
          <p:cNvSpPr txBox="1"/>
          <p:nvPr>
            <p:ph type="title"/>
          </p:nvPr>
        </p:nvSpPr>
        <p:spPr>
          <a:xfrm>
            <a:off x="720000" y="978425"/>
            <a:ext cx="36444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 name="Google Shape;28;p7"/>
          <p:cNvSpPr txBox="1"/>
          <p:nvPr>
            <p:ph idx="1" type="body"/>
          </p:nvPr>
        </p:nvSpPr>
        <p:spPr>
          <a:xfrm>
            <a:off x="720000" y="1685875"/>
            <a:ext cx="4657200" cy="26586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rgbClr val="434343"/>
              </a:buClr>
              <a:buSzPts val="1400"/>
              <a:buChar char="●"/>
              <a:defRPr sz="1400">
                <a:solidFill>
                  <a:srgbClr val="434343"/>
                </a:solidFill>
              </a:defRPr>
            </a:lvl1pPr>
            <a:lvl2pPr indent="-317500" lvl="1" marL="914400" rtl="0">
              <a:lnSpc>
                <a:spcPct val="115000"/>
              </a:lnSpc>
              <a:spcBef>
                <a:spcPts val="0"/>
              </a:spcBef>
              <a:spcAft>
                <a:spcPts val="0"/>
              </a:spcAft>
              <a:buClr>
                <a:srgbClr val="434343"/>
              </a:buClr>
              <a:buSzPts val="1400"/>
              <a:buChar char="○"/>
              <a:defRPr>
                <a:solidFill>
                  <a:srgbClr val="434343"/>
                </a:solidFill>
              </a:defRPr>
            </a:lvl2pPr>
            <a:lvl3pPr indent="-317500" lvl="2" marL="1371600" rtl="0">
              <a:lnSpc>
                <a:spcPct val="115000"/>
              </a:lnSpc>
              <a:spcBef>
                <a:spcPts val="0"/>
              </a:spcBef>
              <a:spcAft>
                <a:spcPts val="0"/>
              </a:spcAft>
              <a:buClr>
                <a:srgbClr val="434343"/>
              </a:buClr>
              <a:buSzPts val="1400"/>
              <a:buChar char="■"/>
              <a:defRPr>
                <a:solidFill>
                  <a:srgbClr val="434343"/>
                </a:solidFill>
              </a:defRPr>
            </a:lvl3pPr>
            <a:lvl4pPr indent="-317500" lvl="3" marL="1828800" rtl="0">
              <a:lnSpc>
                <a:spcPct val="115000"/>
              </a:lnSpc>
              <a:spcBef>
                <a:spcPts val="0"/>
              </a:spcBef>
              <a:spcAft>
                <a:spcPts val="0"/>
              </a:spcAft>
              <a:buClr>
                <a:srgbClr val="434343"/>
              </a:buClr>
              <a:buSzPts val="1400"/>
              <a:buChar char="●"/>
              <a:defRPr>
                <a:solidFill>
                  <a:srgbClr val="434343"/>
                </a:solidFill>
              </a:defRPr>
            </a:lvl4pPr>
            <a:lvl5pPr indent="-317500" lvl="4" marL="2286000" rtl="0">
              <a:lnSpc>
                <a:spcPct val="115000"/>
              </a:lnSpc>
              <a:spcBef>
                <a:spcPts val="0"/>
              </a:spcBef>
              <a:spcAft>
                <a:spcPts val="0"/>
              </a:spcAft>
              <a:buClr>
                <a:srgbClr val="434343"/>
              </a:buClr>
              <a:buSzPts val="1400"/>
              <a:buChar char="○"/>
              <a:defRPr>
                <a:solidFill>
                  <a:srgbClr val="434343"/>
                </a:solidFill>
              </a:defRPr>
            </a:lvl5pPr>
            <a:lvl6pPr indent="-317500" lvl="5" marL="2743200" rtl="0">
              <a:lnSpc>
                <a:spcPct val="115000"/>
              </a:lnSpc>
              <a:spcBef>
                <a:spcPts val="0"/>
              </a:spcBef>
              <a:spcAft>
                <a:spcPts val="0"/>
              </a:spcAft>
              <a:buClr>
                <a:srgbClr val="434343"/>
              </a:buClr>
              <a:buSzPts val="1400"/>
              <a:buChar char="■"/>
              <a:defRPr>
                <a:solidFill>
                  <a:srgbClr val="434343"/>
                </a:solidFill>
              </a:defRPr>
            </a:lvl6pPr>
            <a:lvl7pPr indent="-317500" lvl="6" marL="3200400" rtl="0">
              <a:lnSpc>
                <a:spcPct val="115000"/>
              </a:lnSpc>
              <a:spcBef>
                <a:spcPts val="0"/>
              </a:spcBef>
              <a:spcAft>
                <a:spcPts val="0"/>
              </a:spcAft>
              <a:buClr>
                <a:srgbClr val="434343"/>
              </a:buClr>
              <a:buSzPts val="1400"/>
              <a:buChar char="●"/>
              <a:defRPr>
                <a:solidFill>
                  <a:srgbClr val="434343"/>
                </a:solidFill>
              </a:defRPr>
            </a:lvl7pPr>
            <a:lvl8pPr indent="-317500" lvl="7" marL="3657600" rtl="0">
              <a:lnSpc>
                <a:spcPct val="115000"/>
              </a:lnSpc>
              <a:spcBef>
                <a:spcPts val="0"/>
              </a:spcBef>
              <a:spcAft>
                <a:spcPts val="0"/>
              </a:spcAft>
              <a:buClr>
                <a:srgbClr val="434343"/>
              </a:buClr>
              <a:buSzPts val="1400"/>
              <a:buChar char="○"/>
              <a:defRPr>
                <a:solidFill>
                  <a:srgbClr val="434343"/>
                </a:solidFill>
              </a:defRPr>
            </a:lvl8pPr>
            <a:lvl9pPr indent="-317500" lvl="8" marL="4114800" rtl="0">
              <a:lnSpc>
                <a:spcPct val="115000"/>
              </a:lnSpc>
              <a:spcBef>
                <a:spcPts val="0"/>
              </a:spcBef>
              <a:spcAft>
                <a:spcPts val="0"/>
              </a:spcAft>
              <a:buClr>
                <a:srgbClr val="434343"/>
              </a:buClr>
              <a:buSzPts val="1400"/>
              <a:buChar char="■"/>
              <a:defRPr>
                <a:solidFill>
                  <a:srgbClr val="434343"/>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8"/>
          <p:cNvSpPr txBox="1"/>
          <p:nvPr>
            <p:ph type="title"/>
          </p:nvPr>
        </p:nvSpPr>
        <p:spPr>
          <a:xfrm>
            <a:off x="1388100" y="13833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 name="Shape 31"/>
        <p:cNvGrpSpPr/>
        <p:nvPr/>
      </p:nvGrpSpPr>
      <p:grpSpPr>
        <a:xfrm>
          <a:off x="0" y="0"/>
          <a:ext cx="0" cy="0"/>
          <a:chOff x="0" y="0"/>
          <a:chExt cx="0" cy="0"/>
        </a:xfrm>
      </p:grpSpPr>
      <p:sp>
        <p:nvSpPr>
          <p:cNvPr id="32" name="Google Shape;32;p9"/>
          <p:cNvSpPr txBox="1"/>
          <p:nvPr>
            <p:ph type="title"/>
          </p:nvPr>
        </p:nvSpPr>
        <p:spPr>
          <a:xfrm>
            <a:off x="720000" y="367423"/>
            <a:ext cx="7704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3" name="Google Shape;33;p9"/>
          <p:cNvSpPr txBox="1"/>
          <p:nvPr>
            <p:ph idx="1" type="subTitle"/>
          </p:nvPr>
        </p:nvSpPr>
        <p:spPr>
          <a:xfrm>
            <a:off x="2241550" y="1348750"/>
            <a:ext cx="4661100" cy="1681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4" name="Shape 34"/>
        <p:cNvGrpSpPr/>
        <p:nvPr/>
      </p:nvGrpSpPr>
      <p:grpSpPr>
        <a:xfrm>
          <a:off x="0" y="0"/>
          <a:ext cx="0" cy="0"/>
          <a:chOff x="0" y="0"/>
          <a:chExt cx="0" cy="0"/>
        </a:xfrm>
      </p:grpSpPr>
      <p:sp>
        <p:nvSpPr>
          <p:cNvPr id="35" name="Google Shape;35;p10"/>
          <p:cNvSpPr txBox="1"/>
          <p:nvPr>
            <p:ph type="title"/>
          </p:nvPr>
        </p:nvSpPr>
        <p:spPr>
          <a:xfrm>
            <a:off x="643800" y="451346"/>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27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11"/>
          <p:cNvSpPr txBox="1"/>
          <p:nvPr>
            <p:ph hasCustomPrompt="1" type="title"/>
          </p:nvPr>
        </p:nvSpPr>
        <p:spPr>
          <a:xfrm>
            <a:off x="1284000" y="1558475"/>
            <a:ext cx="65760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8" name="Google Shape;38;p11"/>
          <p:cNvSpPr txBox="1"/>
          <p:nvPr>
            <p:ph idx="1" type="subTitle"/>
          </p:nvPr>
        </p:nvSpPr>
        <p:spPr>
          <a:xfrm>
            <a:off x="1685850" y="3069625"/>
            <a:ext cx="57723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20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 name="Shape 3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blipFill>
          <a:blip r:embed="rId2">
            <a:alphaModFix/>
          </a:blip>
          <a:stretch>
            <a:fillRect/>
          </a:stretch>
        </a:blipFill>
      </p:bgPr>
    </p:bg>
    <p:spTree>
      <p:nvGrpSpPr>
        <p:cNvPr id="40" name="Shape 40"/>
        <p:cNvGrpSpPr/>
        <p:nvPr/>
      </p:nvGrpSpPr>
      <p:grpSpPr>
        <a:xfrm>
          <a:off x="0" y="0"/>
          <a:ext cx="0" cy="0"/>
          <a:chOff x="0" y="0"/>
          <a:chExt cx="0" cy="0"/>
        </a:xfrm>
      </p:grpSpPr>
      <p:sp>
        <p:nvSpPr>
          <p:cNvPr id="41" name="Google Shape;41;p13"/>
          <p:cNvSpPr txBox="1"/>
          <p:nvPr>
            <p:ph type="title"/>
          </p:nvPr>
        </p:nvSpPr>
        <p:spPr>
          <a:xfrm>
            <a:off x="720000" y="1742775"/>
            <a:ext cx="27744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13"/>
          <p:cNvSpPr txBox="1"/>
          <p:nvPr>
            <p:ph hasCustomPrompt="1" idx="2" type="title"/>
          </p:nvPr>
        </p:nvSpPr>
        <p:spPr>
          <a:xfrm>
            <a:off x="720000" y="1225800"/>
            <a:ext cx="1021800" cy="593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3" name="Google Shape;43;p13"/>
          <p:cNvSpPr txBox="1"/>
          <p:nvPr>
            <p:ph idx="1" type="subTitle"/>
          </p:nvPr>
        </p:nvSpPr>
        <p:spPr>
          <a:xfrm>
            <a:off x="720000" y="2253100"/>
            <a:ext cx="2774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4" name="Google Shape;44;p13"/>
          <p:cNvSpPr txBox="1"/>
          <p:nvPr>
            <p:ph idx="3" type="title"/>
          </p:nvPr>
        </p:nvSpPr>
        <p:spPr>
          <a:xfrm>
            <a:off x="3906997" y="1742775"/>
            <a:ext cx="27744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5" name="Google Shape;45;p13"/>
          <p:cNvSpPr txBox="1"/>
          <p:nvPr>
            <p:ph hasCustomPrompt="1" idx="4" type="title"/>
          </p:nvPr>
        </p:nvSpPr>
        <p:spPr>
          <a:xfrm>
            <a:off x="3906999" y="1225800"/>
            <a:ext cx="1021800" cy="593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6" name="Google Shape;46;p13"/>
          <p:cNvSpPr txBox="1"/>
          <p:nvPr>
            <p:ph idx="5" type="subTitle"/>
          </p:nvPr>
        </p:nvSpPr>
        <p:spPr>
          <a:xfrm>
            <a:off x="3906997" y="2253100"/>
            <a:ext cx="2774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7" name="Google Shape;47;p13"/>
          <p:cNvSpPr txBox="1"/>
          <p:nvPr>
            <p:ph idx="6" type="title"/>
          </p:nvPr>
        </p:nvSpPr>
        <p:spPr>
          <a:xfrm>
            <a:off x="720000" y="3608375"/>
            <a:ext cx="27744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8" name="Google Shape;48;p13"/>
          <p:cNvSpPr txBox="1"/>
          <p:nvPr>
            <p:ph hasCustomPrompt="1" idx="7" type="title"/>
          </p:nvPr>
        </p:nvSpPr>
        <p:spPr>
          <a:xfrm>
            <a:off x="720000" y="3091400"/>
            <a:ext cx="1021800" cy="593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 name="Google Shape;49;p13"/>
          <p:cNvSpPr txBox="1"/>
          <p:nvPr>
            <p:ph idx="8" type="subTitle"/>
          </p:nvPr>
        </p:nvSpPr>
        <p:spPr>
          <a:xfrm>
            <a:off x="720000" y="4118700"/>
            <a:ext cx="2774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0" name="Google Shape;50;p13"/>
          <p:cNvSpPr txBox="1"/>
          <p:nvPr>
            <p:ph idx="9" type="title"/>
          </p:nvPr>
        </p:nvSpPr>
        <p:spPr>
          <a:xfrm>
            <a:off x="3906997" y="3608375"/>
            <a:ext cx="2774400" cy="527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 name="Google Shape;51;p13"/>
          <p:cNvSpPr txBox="1"/>
          <p:nvPr>
            <p:ph hasCustomPrompt="1" idx="13" type="title"/>
          </p:nvPr>
        </p:nvSpPr>
        <p:spPr>
          <a:xfrm>
            <a:off x="3906999" y="3091400"/>
            <a:ext cx="1021800" cy="593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2" name="Google Shape;52;p13"/>
          <p:cNvSpPr txBox="1"/>
          <p:nvPr>
            <p:ph idx="14" type="subTitle"/>
          </p:nvPr>
        </p:nvSpPr>
        <p:spPr>
          <a:xfrm>
            <a:off x="3906997" y="4118700"/>
            <a:ext cx="27744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3" name="Google Shape;53;p13"/>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4"/>
          <p:cNvSpPr txBox="1"/>
          <p:nvPr>
            <p:ph type="title"/>
          </p:nvPr>
        </p:nvSpPr>
        <p:spPr>
          <a:xfrm>
            <a:off x="2290025" y="3240300"/>
            <a:ext cx="45639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6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56" name="Google Shape;56;p14"/>
          <p:cNvSpPr txBox="1"/>
          <p:nvPr>
            <p:ph idx="1" type="subTitle"/>
          </p:nvPr>
        </p:nvSpPr>
        <p:spPr>
          <a:xfrm>
            <a:off x="1458125" y="1416700"/>
            <a:ext cx="6227700" cy="17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22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Google Shape;58;p15"/>
          <p:cNvSpPr txBox="1"/>
          <p:nvPr>
            <p:ph idx="1" type="subTitle"/>
          </p:nvPr>
        </p:nvSpPr>
        <p:spPr>
          <a:xfrm>
            <a:off x="4208775" y="2126000"/>
            <a:ext cx="3902700" cy="1840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 name="Google Shape;59;p15"/>
          <p:cNvSpPr txBox="1"/>
          <p:nvPr>
            <p:ph type="title"/>
          </p:nvPr>
        </p:nvSpPr>
        <p:spPr>
          <a:xfrm>
            <a:off x="4208775" y="1358500"/>
            <a:ext cx="39027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6"/>
          <p:cNvSpPr txBox="1"/>
          <p:nvPr>
            <p:ph idx="1" type="subTitle"/>
          </p:nvPr>
        </p:nvSpPr>
        <p:spPr>
          <a:xfrm>
            <a:off x="1290763" y="1478075"/>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sz="24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62" name="Google Shape;62;p16"/>
          <p:cNvSpPr txBox="1"/>
          <p:nvPr>
            <p:ph idx="2" type="subTitle"/>
          </p:nvPr>
        </p:nvSpPr>
        <p:spPr>
          <a:xfrm>
            <a:off x="4945638" y="1478075"/>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sz="24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63" name="Google Shape;63;p16"/>
          <p:cNvSpPr txBox="1"/>
          <p:nvPr>
            <p:ph idx="3" type="subTitle"/>
          </p:nvPr>
        </p:nvSpPr>
        <p:spPr>
          <a:xfrm>
            <a:off x="1290763" y="3069550"/>
            <a:ext cx="2907600" cy="116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 name="Google Shape;64;p16"/>
          <p:cNvSpPr txBox="1"/>
          <p:nvPr>
            <p:ph idx="4" type="subTitle"/>
          </p:nvPr>
        </p:nvSpPr>
        <p:spPr>
          <a:xfrm>
            <a:off x="4945638" y="3069550"/>
            <a:ext cx="2907600" cy="116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5" name="Google Shape;65;p1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6" name="Google Shape;66;p16"/>
          <p:cNvSpPr txBox="1"/>
          <p:nvPr>
            <p:ph hasCustomPrompt="1" idx="5" type="title"/>
          </p:nvPr>
        </p:nvSpPr>
        <p:spPr>
          <a:xfrm>
            <a:off x="1662013" y="2290788"/>
            <a:ext cx="2165100" cy="650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9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
        <p:nvSpPr>
          <p:cNvPr id="67" name="Google Shape;67;p16"/>
          <p:cNvSpPr txBox="1"/>
          <p:nvPr>
            <p:ph hasCustomPrompt="1" idx="6" type="title"/>
          </p:nvPr>
        </p:nvSpPr>
        <p:spPr>
          <a:xfrm>
            <a:off x="5316888" y="2290788"/>
            <a:ext cx="2165100" cy="650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9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a:r>
              <a:t>xx%</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17"/>
          <p:cNvSpPr txBox="1"/>
          <p:nvPr>
            <p:ph type="title"/>
          </p:nvPr>
        </p:nvSpPr>
        <p:spPr>
          <a:xfrm>
            <a:off x="72000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0" name="Google Shape;70;p17"/>
          <p:cNvSpPr txBox="1"/>
          <p:nvPr>
            <p:ph idx="1" type="subTitle"/>
          </p:nvPr>
        </p:nvSpPr>
        <p:spPr>
          <a:xfrm>
            <a:off x="720000" y="2933638"/>
            <a:ext cx="2336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 name="Google Shape;71;p17"/>
          <p:cNvSpPr txBox="1"/>
          <p:nvPr>
            <p:ph idx="2" type="title"/>
          </p:nvPr>
        </p:nvSpPr>
        <p:spPr>
          <a:xfrm>
            <a:off x="340380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2" name="Google Shape;72;p17"/>
          <p:cNvSpPr txBox="1"/>
          <p:nvPr>
            <p:ph idx="3" type="subTitle"/>
          </p:nvPr>
        </p:nvSpPr>
        <p:spPr>
          <a:xfrm>
            <a:off x="3403800" y="2933638"/>
            <a:ext cx="2336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3" name="Google Shape;73;p17"/>
          <p:cNvSpPr txBox="1"/>
          <p:nvPr>
            <p:ph idx="4" type="title"/>
          </p:nvPr>
        </p:nvSpPr>
        <p:spPr>
          <a:xfrm>
            <a:off x="608760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4" name="Google Shape;74;p17"/>
          <p:cNvSpPr txBox="1"/>
          <p:nvPr>
            <p:ph idx="5" type="subTitle"/>
          </p:nvPr>
        </p:nvSpPr>
        <p:spPr>
          <a:xfrm>
            <a:off x="6087600" y="2933638"/>
            <a:ext cx="2336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5" name="Google Shape;75;p17"/>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18"/>
          <p:cNvSpPr txBox="1"/>
          <p:nvPr>
            <p:ph type="title"/>
          </p:nvPr>
        </p:nvSpPr>
        <p:spPr>
          <a:xfrm>
            <a:off x="73095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8" name="Google Shape;78;p18"/>
          <p:cNvSpPr txBox="1"/>
          <p:nvPr>
            <p:ph idx="1" type="subTitle"/>
          </p:nvPr>
        </p:nvSpPr>
        <p:spPr>
          <a:xfrm>
            <a:off x="730950" y="3009868"/>
            <a:ext cx="2336400" cy="117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9" name="Google Shape;79;p18"/>
          <p:cNvSpPr txBox="1"/>
          <p:nvPr>
            <p:ph idx="2" type="title"/>
          </p:nvPr>
        </p:nvSpPr>
        <p:spPr>
          <a:xfrm>
            <a:off x="3414750" y="15851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0" name="Google Shape;80;p18"/>
          <p:cNvSpPr txBox="1"/>
          <p:nvPr>
            <p:ph idx="3" type="subTitle"/>
          </p:nvPr>
        </p:nvSpPr>
        <p:spPr>
          <a:xfrm>
            <a:off x="3414750" y="2171668"/>
            <a:ext cx="2336400" cy="117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1" name="Google Shape;81;p18"/>
          <p:cNvSpPr txBox="1"/>
          <p:nvPr>
            <p:ph idx="4" type="title"/>
          </p:nvPr>
        </p:nvSpPr>
        <p:spPr>
          <a:xfrm>
            <a:off x="609855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2" name="Google Shape;82;p18"/>
          <p:cNvSpPr txBox="1"/>
          <p:nvPr>
            <p:ph idx="5" type="subTitle"/>
          </p:nvPr>
        </p:nvSpPr>
        <p:spPr>
          <a:xfrm>
            <a:off x="6098550" y="3009868"/>
            <a:ext cx="2336400" cy="117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3" name="Google Shape;83;p18"/>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19"/>
          <p:cNvSpPr txBox="1"/>
          <p:nvPr>
            <p:ph type="title"/>
          </p:nvPr>
        </p:nvSpPr>
        <p:spPr>
          <a:xfrm>
            <a:off x="1195863" y="1682850"/>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6" name="Google Shape;86;p19"/>
          <p:cNvSpPr txBox="1"/>
          <p:nvPr>
            <p:ph idx="1" type="subTitle"/>
          </p:nvPr>
        </p:nvSpPr>
        <p:spPr>
          <a:xfrm>
            <a:off x="1195863" y="2269375"/>
            <a:ext cx="2867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7" name="Google Shape;87;p19"/>
          <p:cNvSpPr txBox="1"/>
          <p:nvPr>
            <p:ph idx="2" type="title"/>
          </p:nvPr>
        </p:nvSpPr>
        <p:spPr>
          <a:xfrm>
            <a:off x="5081043" y="1682850"/>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8" name="Google Shape;88;p19"/>
          <p:cNvSpPr txBox="1"/>
          <p:nvPr>
            <p:ph idx="3" type="subTitle"/>
          </p:nvPr>
        </p:nvSpPr>
        <p:spPr>
          <a:xfrm>
            <a:off x="5081043" y="2269375"/>
            <a:ext cx="2867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9" name="Google Shape;89;p19"/>
          <p:cNvSpPr txBox="1"/>
          <p:nvPr>
            <p:ph idx="4" type="title"/>
          </p:nvPr>
        </p:nvSpPr>
        <p:spPr>
          <a:xfrm>
            <a:off x="1195863" y="3116250"/>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0" name="Google Shape;90;p19"/>
          <p:cNvSpPr txBox="1"/>
          <p:nvPr>
            <p:ph idx="5" type="subTitle"/>
          </p:nvPr>
        </p:nvSpPr>
        <p:spPr>
          <a:xfrm>
            <a:off x="1195863" y="3702775"/>
            <a:ext cx="2867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1" name="Google Shape;91;p19"/>
          <p:cNvSpPr txBox="1"/>
          <p:nvPr>
            <p:ph idx="6" type="title"/>
          </p:nvPr>
        </p:nvSpPr>
        <p:spPr>
          <a:xfrm>
            <a:off x="5081043" y="3116250"/>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2" name="Google Shape;92;p19"/>
          <p:cNvSpPr txBox="1"/>
          <p:nvPr>
            <p:ph idx="7" type="subTitle"/>
          </p:nvPr>
        </p:nvSpPr>
        <p:spPr>
          <a:xfrm>
            <a:off x="5081043" y="3702775"/>
            <a:ext cx="2867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 name="Google Shape;93;p19"/>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blipFill>
          <a:blip r:embed="rId2">
            <a:alphaModFix/>
          </a:blip>
          <a:stretch>
            <a:fillRect/>
          </a:stretch>
        </a:blipFill>
      </p:bgPr>
    </p:bg>
    <p:spTree>
      <p:nvGrpSpPr>
        <p:cNvPr id="94" name="Shape 94"/>
        <p:cNvGrpSpPr/>
        <p:nvPr/>
      </p:nvGrpSpPr>
      <p:grpSpPr>
        <a:xfrm>
          <a:off x="0" y="0"/>
          <a:ext cx="0" cy="0"/>
          <a:chOff x="0" y="0"/>
          <a:chExt cx="0" cy="0"/>
        </a:xfrm>
      </p:grpSpPr>
      <p:sp>
        <p:nvSpPr>
          <p:cNvPr id="95" name="Google Shape;95;p20"/>
          <p:cNvSpPr txBox="1"/>
          <p:nvPr>
            <p:ph type="title"/>
          </p:nvPr>
        </p:nvSpPr>
        <p:spPr>
          <a:xfrm>
            <a:off x="720000" y="16828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6" name="Google Shape;96;p20"/>
          <p:cNvSpPr txBox="1"/>
          <p:nvPr>
            <p:ph idx="1" type="subTitle"/>
          </p:nvPr>
        </p:nvSpPr>
        <p:spPr>
          <a:xfrm>
            <a:off x="720000" y="22693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7" name="Google Shape;97;p20"/>
          <p:cNvSpPr txBox="1"/>
          <p:nvPr>
            <p:ph idx="2" type="title"/>
          </p:nvPr>
        </p:nvSpPr>
        <p:spPr>
          <a:xfrm>
            <a:off x="3419269" y="16828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8" name="Google Shape;98;p20"/>
          <p:cNvSpPr txBox="1"/>
          <p:nvPr>
            <p:ph idx="3" type="subTitle"/>
          </p:nvPr>
        </p:nvSpPr>
        <p:spPr>
          <a:xfrm>
            <a:off x="3419269" y="22693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9" name="Google Shape;99;p20"/>
          <p:cNvSpPr txBox="1"/>
          <p:nvPr>
            <p:ph idx="4" type="title"/>
          </p:nvPr>
        </p:nvSpPr>
        <p:spPr>
          <a:xfrm>
            <a:off x="720000" y="31162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0" name="Google Shape;100;p20"/>
          <p:cNvSpPr txBox="1"/>
          <p:nvPr>
            <p:ph idx="5" type="subTitle"/>
          </p:nvPr>
        </p:nvSpPr>
        <p:spPr>
          <a:xfrm>
            <a:off x="720000" y="37027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1" name="Google Shape;101;p20"/>
          <p:cNvSpPr txBox="1"/>
          <p:nvPr>
            <p:ph idx="6" type="title"/>
          </p:nvPr>
        </p:nvSpPr>
        <p:spPr>
          <a:xfrm>
            <a:off x="3419269" y="31162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2" name="Google Shape;102;p20"/>
          <p:cNvSpPr txBox="1"/>
          <p:nvPr>
            <p:ph idx="7" type="subTitle"/>
          </p:nvPr>
        </p:nvSpPr>
        <p:spPr>
          <a:xfrm>
            <a:off x="3419269" y="37027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3" name="Google Shape;103;p20"/>
          <p:cNvSpPr txBox="1"/>
          <p:nvPr>
            <p:ph idx="8" type="title"/>
          </p:nvPr>
        </p:nvSpPr>
        <p:spPr>
          <a:xfrm>
            <a:off x="6118545" y="16828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4" name="Google Shape;104;p20"/>
          <p:cNvSpPr txBox="1"/>
          <p:nvPr>
            <p:ph idx="9" type="subTitle"/>
          </p:nvPr>
        </p:nvSpPr>
        <p:spPr>
          <a:xfrm>
            <a:off x="6118545" y="22693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 name="Google Shape;105;p20"/>
          <p:cNvSpPr txBox="1"/>
          <p:nvPr>
            <p:ph idx="13" type="title"/>
          </p:nvPr>
        </p:nvSpPr>
        <p:spPr>
          <a:xfrm>
            <a:off x="6118545" y="31162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6" name="Google Shape;106;p20"/>
          <p:cNvSpPr txBox="1"/>
          <p:nvPr>
            <p:ph idx="14" type="subTitle"/>
          </p:nvPr>
        </p:nvSpPr>
        <p:spPr>
          <a:xfrm>
            <a:off x="6118545" y="37027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 name="Google Shape;107;p20"/>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p21"/>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_1">
    <p:bg>
      <p:bgPr>
        <a:blipFill>
          <a:blip r:embed="rId2">
            <a:alphaModFix/>
          </a:blip>
          <a:stretch>
            <a:fillRect/>
          </a:stretch>
        </a:blipFill>
      </p:bgPr>
    </p:bg>
    <p:spTree>
      <p:nvGrpSpPr>
        <p:cNvPr id="110" name="Shape 110"/>
        <p:cNvGrpSpPr/>
        <p:nvPr/>
      </p:nvGrpSpPr>
      <p:grpSpPr>
        <a:xfrm>
          <a:off x="0" y="0"/>
          <a:ext cx="0" cy="0"/>
          <a:chOff x="0" y="0"/>
          <a:chExt cx="0" cy="0"/>
        </a:xfrm>
      </p:grpSpPr>
      <p:sp>
        <p:nvSpPr>
          <p:cNvPr id="111" name="Google Shape;111;p2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_1">
    <p:bg>
      <p:bgPr>
        <a:blipFill>
          <a:blip r:embed="rId2">
            <a:alphaModFix/>
          </a:blip>
          <a:stretch>
            <a:fillRect/>
          </a:stretch>
        </a:blipFill>
      </p:bgPr>
    </p:bg>
    <p:spTree>
      <p:nvGrpSpPr>
        <p:cNvPr id="112" name="Shape 112"/>
        <p:cNvGrpSpPr/>
        <p:nvPr/>
      </p:nvGrpSpPr>
      <p:grpSpPr>
        <a:xfrm>
          <a:off x="0" y="0"/>
          <a:ext cx="0" cy="0"/>
          <a:chOff x="0" y="0"/>
          <a:chExt cx="0" cy="0"/>
        </a:xfrm>
      </p:grpSpPr>
      <p:sp>
        <p:nvSpPr>
          <p:cNvPr id="113" name="Google Shape;113;p2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_1_1_1">
    <p:bg>
      <p:bgPr>
        <a:blipFill>
          <a:blip r:embed="rId2">
            <a:alphaModFix/>
          </a:blip>
          <a:stretch>
            <a:fillRect/>
          </a:stretch>
        </a:blipFill>
      </p:bgPr>
    </p:bg>
    <p:spTree>
      <p:nvGrpSpPr>
        <p:cNvPr id="114" name="Shape 114"/>
        <p:cNvGrpSpPr/>
        <p:nvPr/>
      </p:nvGrpSpPr>
      <p:grpSpPr>
        <a:xfrm>
          <a:off x="0" y="0"/>
          <a:ext cx="0" cy="0"/>
          <a:chOff x="0" y="0"/>
          <a:chExt cx="0" cy="0"/>
        </a:xfrm>
      </p:grpSpPr>
      <p:sp>
        <p:nvSpPr>
          <p:cNvPr id="115" name="Google Shape;115;p2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1_1_1_1_1">
    <p:bg>
      <p:bgPr>
        <a:blipFill>
          <a:blip r:embed="rId2">
            <a:alphaModFix/>
          </a:blip>
          <a:stretch>
            <a:fillRect/>
          </a:stretch>
        </a:blipFill>
      </p:bgPr>
    </p:bg>
    <p:spTree>
      <p:nvGrpSpPr>
        <p:cNvPr id="116" name="Shape 116"/>
        <p:cNvGrpSpPr/>
        <p:nvPr/>
      </p:nvGrpSpPr>
      <p:grpSpPr>
        <a:xfrm>
          <a:off x="0" y="0"/>
          <a:ext cx="0" cy="0"/>
          <a:chOff x="0" y="0"/>
          <a:chExt cx="0" cy="0"/>
        </a:xfrm>
      </p:grpSpPr>
      <p:sp>
        <p:nvSpPr>
          <p:cNvPr id="117" name="Google Shape;117;p2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1_1_1_1_1_1">
    <p:bg>
      <p:bgPr>
        <a:blipFill>
          <a:blip r:embed="rId2">
            <a:alphaModFix/>
          </a:blip>
          <a:stretch>
            <a:fillRect/>
          </a:stretch>
        </a:blipFill>
      </p:bgPr>
    </p:bg>
    <p:spTree>
      <p:nvGrpSpPr>
        <p:cNvPr id="118" name="Shape 118"/>
        <p:cNvGrpSpPr/>
        <p:nvPr/>
      </p:nvGrpSpPr>
      <p:grpSpPr>
        <a:xfrm>
          <a:off x="0" y="0"/>
          <a:ext cx="0" cy="0"/>
          <a:chOff x="0" y="0"/>
          <a:chExt cx="0" cy="0"/>
        </a:xfrm>
      </p:grpSpPr>
      <p:sp>
        <p:nvSpPr>
          <p:cNvPr id="119" name="Google Shape;119;p2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1_1_1_1_1_1_1">
    <p:bg>
      <p:bgPr>
        <a:blipFill>
          <a:blip r:embed="rId2">
            <a:alphaModFix/>
          </a:blip>
          <a:stretch>
            <a:fillRect/>
          </a:stretch>
        </a:blipFill>
      </p:bgPr>
    </p:bg>
    <p:spTree>
      <p:nvGrpSpPr>
        <p:cNvPr id="120" name="Shape 120"/>
        <p:cNvGrpSpPr/>
        <p:nvPr/>
      </p:nvGrpSpPr>
      <p:grpSpPr>
        <a:xfrm>
          <a:off x="0" y="0"/>
          <a:ext cx="0" cy="0"/>
          <a:chOff x="0" y="0"/>
          <a:chExt cx="0" cy="0"/>
        </a:xfrm>
      </p:grpSpPr>
      <p:sp>
        <p:nvSpPr>
          <p:cNvPr id="121" name="Google Shape;121;p27"/>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blipFill>
          <a:blip r:embed="rId2">
            <a:alphaModFix/>
          </a:blip>
          <a:stretch>
            <a:fillRect/>
          </a:stretch>
        </a:blipFill>
      </p:bgPr>
    </p:bg>
    <p:spTree>
      <p:nvGrpSpPr>
        <p:cNvPr id="122" name="Shape 122"/>
        <p:cNvGrpSpPr/>
        <p:nvPr/>
      </p:nvGrpSpPr>
      <p:grpSpPr>
        <a:xfrm>
          <a:off x="0" y="0"/>
          <a:ext cx="0" cy="0"/>
          <a:chOff x="0" y="0"/>
          <a:chExt cx="0" cy="0"/>
        </a:xfrm>
      </p:grpSpPr>
      <p:sp>
        <p:nvSpPr>
          <p:cNvPr id="123" name="Google Shape;123;p28"/>
          <p:cNvSpPr txBox="1"/>
          <p:nvPr>
            <p:ph hasCustomPrompt="1" type="title"/>
          </p:nvPr>
        </p:nvSpPr>
        <p:spPr>
          <a:xfrm>
            <a:off x="1284000" y="540000"/>
            <a:ext cx="65760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24" name="Google Shape;124;p28"/>
          <p:cNvSpPr txBox="1"/>
          <p:nvPr>
            <p:ph idx="1" type="subTitle"/>
          </p:nvPr>
        </p:nvSpPr>
        <p:spPr>
          <a:xfrm>
            <a:off x="1284000" y="1246025"/>
            <a:ext cx="65760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5" name="Google Shape;125;p28"/>
          <p:cNvSpPr txBox="1"/>
          <p:nvPr>
            <p:ph hasCustomPrompt="1" idx="2" type="title"/>
          </p:nvPr>
        </p:nvSpPr>
        <p:spPr>
          <a:xfrm>
            <a:off x="1284000" y="1996138"/>
            <a:ext cx="65760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26" name="Google Shape;126;p28"/>
          <p:cNvSpPr txBox="1"/>
          <p:nvPr>
            <p:ph idx="3" type="subTitle"/>
          </p:nvPr>
        </p:nvSpPr>
        <p:spPr>
          <a:xfrm>
            <a:off x="1284000" y="2702163"/>
            <a:ext cx="65760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7" name="Google Shape;127;p28"/>
          <p:cNvSpPr txBox="1"/>
          <p:nvPr>
            <p:ph hasCustomPrompt="1" idx="4" type="title"/>
          </p:nvPr>
        </p:nvSpPr>
        <p:spPr>
          <a:xfrm>
            <a:off x="1284000" y="3452288"/>
            <a:ext cx="65760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28" name="Google Shape;128;p28"/>
          <p:cNvSpPr txBox="1"/>
          <p:nvPr>
            <p:ph idx="5" type="subTitle"/>
          </p:nvPr>
        </p:nvSpPr>
        <p:spPr>
          <a:xfrm>
            <a:off x="1284000" y="4158313"/>
            <a:ext cx="65760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
    <p:bg>
      <p:bgPr>
        <a:blipFill>
          <a:blip r:embed="rId2">
            <a:alphaModFix/>
          </a:blip>
          <a:stretch>
            <a:fillRect/>
          </a:stretch>
        </a:blipFill>
      </p:bgPr>
    </p:bg>
    <p:spTree>
      <p:nvGrpSpPr>
        <p:cNvPr id="129" name="Shape 129"/>
        <p:cNvGrpSpPr/>
        <p:nvPr/>
      </p:nvGrpSpPr>
      <p:grpSpPr>
        <a:xfrm>
          <a:off x="0" y="0"/>
          <a:ext cx="0" cy="0"/>
          <a:chOff x="0" y="0"/>
          <a:chExt cx="0" cy="0"/>
        </a:xfrm>
      </p:grpSpPr>
      <p:sp>
        <p:nvSpPr>
          <p:cNvPr id="130" name="Google Shape;130;p29"/>
          <p:cNvSpPr txBox="1"/>
          <p:nvPr>
            <p:ph idx="1" type="subTitle"/>
          </p:nvPr>
        </p:nvSpPr>
        <p:spPr>
          <a:xfrm>
            <a:off x="1290763" y="3141325"/>
            <a:ext cx="29076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Font typeface="Bebas Neue"/>
              <a:buNone/>
              <a:defRPr sz="25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31" name="Google Shape;131;p29"/>
          <p:cNvSpPr txBox="1"/>
          <p:nvPr>
            <p:ph idx="2" type="subTitle"/>
          </p:nvPr>
        </p:nvSpPr>
        <p:spPr>
          <a:xfrm>
            <a:off x="4945638" y="3141325"/>
            <a:ext cx="29076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Font typeface="Bebas Neue"/>
              <a:buNone/>
              <a:defRPr sz="25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32" name="Google Shape;132;p29"/>
          <p:cNvSpPr txBox="1"/>
          <p:nvPr>
            <p:ph idx="3" type="subTitle"/>
          </p:nvPr>
        </p:nvSpPr>
        <p:spPr>
          <a:xfrm>
            <a:off x="1290763" y="3679150"/>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3" name="Google Shape;133;p29"/>
          <p:cNvSpPr txBox="1"/>
          <p:nvPr>
            <p:ph idx="4" type="subTitle"/>
          </p:nvPr>
        </p:nvSpPr>
        <p:spPr>
          <a:xfrm>
            <a:off x="4945638" y="3679150"/>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4" name="Google Shape;134;p29"/>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2_1">
    <p:bg>
      <p:bgPr>
        <a:blipFill>
          <a:blip r:embed="rId2">
            <a:alphaModFix/>
          </a:blip>
          <a:stretch>
            <a:fillRect/>
          </a:stretch>
        </a:blipFill>
      </p:bgPr>
    </p:bg>
    <p:spTree>
      <p:nvGrpSpPr>
        <p:cNvPr id="135" name="Shape 135"/>
        <p:cNvGrpSpPr/>
        <p:nvPr/>
      </p:nvGrpSpPr>
      <p:grpSpPr>
        <a:xfrm>
          <a:off x="0" y="0"/>
          <a:ext cx="0" cy="0"/>
          <a:chOff x="0" y="0"/>
          <a:chExt cx="0" cy="0"/>
        </a:xfrm>
      </p:grpSpPr>
      <p:sp>
        <p:nvSpPr>
          <p:cNvPr id="136" name="Google Shape;136;p30"/>
          <p:cNvSpPr txBox="1"/>
          <p:nvPr>
            <p:ph idx="1" type="subTitle"/>
          </p:nvPr>
        </p:nvSpPr>
        <p:spPr>
          <a:xfrm>
            <a:off x="698381" y="3141325"/>
            <a:ext cx="23976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Font typeface="Bebas Neue"/>
              <a:buNone/>
              <a:defRPr sz="25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37" name="Google Shape;137;p30"/>
          <p:cNvSpPr txBox="1"/>
          <p:nvPr>
            <p:ph idx="2" type="subTitle"/>
          </p:nvPr>
        </p:nvSpPr>
        <p:spPr>
          <a:xfrm>
            <a:off x="3373205" y="3141325"/>
            <a:ext cx="23976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Font typeface="Bebas Neue"/>
              <a:buNone/>
              <a:defRPr sz="25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38" name="Google Shape;138;p30"/>
          <p:cNvSpPr txBox="1"/>
          <p:nvPr>
            <p:ph idx="3" type="subTitle"/>
          </p:nvPr>
        </p:nvSpPr>
        <p:spPr>
          <a:xfrm>
            <a:off x="698381" y="3679150"/>
            <a:ext cx="239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9" name="Google Shape;139;p30"/>
          <p:cNvSpPr txBox="1"/>
          <p:nvPr>
            <p:ph idx="4" type="subTitle"/>
          </p:nvPr>
        </p:nvSpPr>
        <p:spPr>
          <a:xfrm>
            <a:off x="3373205" y="3679150"/>
            <a:ext cx="239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0" name="Google Shape;140;p30"/>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1" name="Google Shape;141;p30"/>
          <p:cNvSpPr txBox="1"/>
          <p:nvPr>
            <p:ph idx="5" type="subTitle"/>
          </p:nvPr>
        </p:nvSpPr>
        <p:spPr>
          <a:xfrm>
            <a:off x="6048019" y="3141325"/>
            <a:ext cx="23976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Font typeface="Bebas Neue"/>
              <a:buNone/>
              <a:defRPr sz="2500"/>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42" name="Google Shape;142;p30"/>
          <p:cNvSpPr txBox="1"/>
          <p:nvPr>
            <p:ph idx="6" type="subTitle"/>
          </p:nvPr>
        </p:nvSpPr>
        <p:spPr>
          <a:xfrm>
            <a:off x="6048019" y="3679150"/>
            <a:ext cx="239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blipFill>
          <a:blip r:embed="rId2">
            <a:alphaModFix/>
          </a:blip>
          <a:stretch>
            <a:fillRect/>
          </a:stretch>
        </a:blipFill>
      </p:bgPr>
    </p:bg>
    <p:spTree>
      <p:nvGrpSpPr>
        <p:cNvPr id="143" name="Shape 143"/>
        <p:cNvGrpSpPr/>
        <p:nvPr/>
      </p:nvGrpSpPr>
      <p:grpSpPr>
        <a:xfrm>
          <a:off x="0" y="0"/>
          <a:ext cx="0" cy="0"/>
          <a:chOff x="0" y="0"/>
          <a:chExt cx="0" cy="0"/>
        </a:xfrm>
      </p:grpSpPr>
      <p:sp>
        <p:nvSpPr>
          <p:cNvPr id="144" name="Google Shape;144;p31"/>
          <p:cNvSpPr txBox="1"/>
          <p:nvPr>
            <p:ph type="ctrTitle"/>
          </p:nvPr>
        </p:nvSpPr>
        <p:spPr>
          <a:xfrm>
            <a:off x="3958975" y="669825"/>
            <a:ext cx="4284000" cy="997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45" name="Google Shape;145;p31"/>
          <p:cNvSpPr txBox="1"/>
          <p:nvPr>
            <p:ph idx="1" type="subTitle"/>
          </p:nvPr>
        </p:nvSpPr>
        <p:spPr>
          <a:xfrm>
            <a:off x="3949075" y="1704550"/>
            <a:ext cx="4293900" cy="1825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6" name="Google Shape;146;p31"/>
          <p:cNvSpPr txBox="1"/>
          <p:nvPr/>
        </p:nvSpPr>
        <p:spPr>
          <a:xfrm>
            <a:off x="3712425" y="3527975"/>
            <a:ext cx="4530600" cy="6156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300"/>
              </a:spcBef>
              <a:spcAft>
                <a:spcPts val="0"/>
              </a:spcAft>
              <a:buNone/>
            </a:pPr>
            <a:r>
              <a:rPr lang="en" sz="1200">
                <a:solidFill>
                  <a:schemeClr val="dk1"/>
                </a:solidFill>
                <a:latin typeface="Spartan"/>
                <a:ea typeface="Spartan"/>
                <a:cs typeface="Spartan"/>
                <a:sym typeface="Spartan"/>
              </a:rPr>
              <a:t>CREDITS: Diese Präsentationsvorlage wurde von </a:t>
            </a:r>
            <a:r>
              <a:rPr lang="en" sz="1200">
                <a:solidFill>
                  <a:schemeClr val="dk1"/>
                </a:solidFill>
                <a:uFill>
                  <a:noFill/>
                </a:uFill>
                <a:latin typeface="Spartan"/>
                <a:ea typeface="Spartan"/>
                <a:cs typeface="Spartan"/>
                <a:sym typeface="Spartan"/>
                <a:hlinkClick r:id="rId3">
                  <a:extLst>
                    <a:ext uri="{A12FA001-AC4F-418D-AE19-62706E023703}">
                      <ahyp:hlinkClr val="tx"/>
                    </a:ext>
                  </a:extLst>
                </a:hlinkClick>
              </a:rPr>
              <a:t>Slidesgo </a:t>
            </a:r>
            <a:r>
              <a:rPr lang="en" sz="1200">
                <a:solidFill>
                  <a:schemeClr val="dk1"/>
                </a:solidFill>
                <a:latin typeface="Spartan"/>
                <a:ea typeface="Spartan"/>
                <a:cs typeface="Spartan"/>
                <a:sym typeface="Spartan"/>
              </a:rPr>
              <a:t>erstellt, inklusive Icons von </a:t>
            </a:r>
            <a:r>
              <a:rPr lang="en" sz="1200">
                <a:solidFill>
                  <a:schemeClr val="dk1"/>
                </a:solidFill>
                <a:uFill>
                  <a:noFill/>
                </a:uFill>
                <a:latin typeface="Spartan"/>
                <a:ea typeface="Spartan"/>
                <a:cs typeface="Spartan"/>
                <a:sym typeface="Spartan"/>
                <a:hlinkClick r:id="rId4">
                  <a:extLst>
                    <a:ext uri="{A12FA001-AC4F-418D-AE19-62706E023703}">
                      <ahyp:hlinkClr val="tx"/>
                    </a:ext>
                  </a:extLst>
                </a:hlinkClick>
              </a:rPr>
              <a:t>Flaticon</a:t>
            </a:r>
            <a:r>
              <a:rPr lang="en" sz="1200">
                <a:solidFill>
                  <a:schemeClr val="dk1"/>
                </a:solidFill>
                <a:latin typeface="Spartan"/>
                <a:ea typeface="Spartan"/>
                <a:cs typeface="Spartan"/>
                <a:sym typeface="Spartan"/>
              </a:rPr>
              <a:t> und Infografiken &amp; Bilder von </a:t>
            </a:r>
            <a:r>
              <a:rPr lang="en" sz="1200">
                <a:solidFill>
                  <a:schemeClr val="dk1"/>
                </a:solidFill>
                <a:uFill>
                  <a:noFill/>
                </a:uFill>
                <a:latin typeface="Spartan"/>
                <a:ea typeface="Spartan"/>
                <a:cs typeface="Spartan"/>
                <a:sym typeface="Spartan"/>
                <a:hlinkClick r:id="rId5">
                  <a:extLst>
                    <a:ext uri="{A12FA001-AC4F-418D-AE19-62706E023703}">
                      <ahyp:hlinkClr val="tx"/>
                    </a:ext>
                  </a:extLst>
                </a:hlinkClick>
              </a:rPr>
              <a:t>Freepik </a:t>
            </a:r>
            <a:endParaRPr sz="1200">
              <a:solidFill>
                <a:schemeClr val="dk1"/>
              </a:solidFill>
              <a:latin typeface="Spartan"/>
              <a:ea typeface="Spartan"/>
              <a:cs typeface="Spartan"/>
              <a:sym typeface="Spartan"/>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blipFill>
          <a:blip r:embed="rId2">
            <a:alphaModFix/>
          </a:blip>
          <a:stretch>
            <a:fillRect/>
          </a:stretch>
        </a:blipFill>
      </p:bgPr>
    </p:bg>
    <p:spTree>
      <p:nvGrpSpPr>
        <p:cNvPr id="147" name="Shape 147"/>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blipFill>
          <a:blip r:embed="rId2">
            <a:alphaModFix/>
          </a:blip>
          <a:stretch>
            <a:fillRect/>
          </a:stretch>
        </a:blipFill>
      </p:bgPr>
    </p:bg>
    <p:spTree>
      <p:nvGrpSpPr>
        <p:cNvPr id="148" name="Shape 14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theme" Target="../theme/theme1.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1pPr>
            <a:lvl2pPr lvl="1"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2pPr>
            <a:lvl3pPr lvl="2"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3pPr>
            <a:lvl4pPr lvl="3"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4pPr>
            <a:lvl5pPr lvl="4"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5pPr>
            <a:lvl6pPr lvl="5"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6pPr>
            <a:lvl7pPr lvl="6"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7pPr>
            <a:lvl8pPr lvl="7"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8pPr>
            <a:lvl9pPr lvl="8" rtl="0">
              <a:spcBef>
                <a:spcPts val="0"/>
              </a:spcBef>
              <a:spcAft>
                <a:spcPts val="0"/>
              </a:spcAft>
              <a:buClr>
                <a:schemeClr val="dk1"/>
              </a:buClr>
              <a:buSzPts val="3000"/>
              <a:buFont typeface="Spartan"/>
              <a:buNone/>
              <a:defRPr sz="3000">
                <a:solidFill>
                  <a:schemeClr val="dk1"/>
                </a:solidFill>
                <a:latin typeface="Spartan"/>
                <a:ea typeface="Spartan"/>
                <a:cs typeface="Spartan"/>
                <a:sym typeface="Spartan"/>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Spartan"/>
              <a:buChar char="●"/>
              <a:defRPr>
                <a:solidFill>
                  <a:schemeClr val="dk2"/>
                </a:solidFill>
                <a:latin typeface="Spartan"/>
                <a:ea typeface="Spartan"/>
                <a:cs typeface="Spartan"/>
                <a:sym typeface="Spartan"/>
              </a:defRPr>
            </a:lvl1pPr>
            <a:lvl2pPr indent="-317500" lvl="1" marL="9144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2pPr>
            <a:lvl3pPr indent="-317500" lvl="2" marL="13716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3pPr>
            <a:lvl4pPr indent="-317500" lvl="3" marL="18288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4pPr>
            <a:lvl5pPr indent="-317500" lvl="4" marL="22860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5pPr>
            <a:lvl6pPr indent="-317500" lvl="5" marL="27432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6pPr>
            <a:lvl7pPr indent="-317500" lvl="6" marL="32004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7pPr>
            <a:lvl8pPr indent="-317500" lvl="7" marL="3657600">
              <a:lnSpc>
                <a:spcPct val="115000"/>
              </a:lnSpc>
              <a:spcBef>
                <a:spcPts val="1600"/>
              </a:spcBef>
              <a:spcAft>
                <a:spcPts val="0"/>
              </a:spcAft>
              <a:buClr>
                <a:schemeClr val="dk2"/>
              </a:buClr>
              <a:buSzPts val="1400"/>
              <a:buFont typeface="Spartan"/>
              <a:buChar char="○"/>
              <a:defRPr>
                <a:solidFill>
                  <a:schemeClr val="dk2"/>
                </a:solidFill>
                <a:latin typeface="Spartan"/>
                <a:ea typeface="Spartan"/>
                <a:cs typeface="Spartan"/>
                <a:sym typeface="Spartan"/>
              </a:defRPr>
            </a:lvl8pPr>
            <a:lvl9pPr indent="-317500" lvl="8" marL="4114800">
              <a:lnSpc>
                <a:spcPct val="115000"/>
              </a:lnSpc>
              <a:spcBef>
                <a:spcPts val="1600"/>
              </a:spcBef>
              <a:spcAft>
                <a:spcPts val="1600"/>
              </a:spcAft>
              <a:buClr>
                <a:schemeClr val="dk2"/>
              </a:buClr>
              <a:buSzPts val="1400"/>
              <a:buFont typeface="Spartan"/>
              <a:buChar char="■"/>
              <a:defRPr>
                <a:solidFill>
                  <a:schemeClr val="dk2"/>
                </a:solidFill>
                <a:latin typeface="Spartan"/>
                <a:ea typeface="Spartan"/>
                <a:cs typeface="Spartan"/>
                <a:sym typeface="Sparta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4.jpg"/><Relationship Id="rId4" Type="http://schemas.openxmlformats.org/officeDocument/2006/relationships/image" Target="../media/image41.jpg"/><Relationship Id="rId5" Type="http://schemas.openxmlformats.org/officeDocument/2006/relationships/image" Target="../media/image4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3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39.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35.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43.png"/><Relationship Id="rId4" Type="http://schemas.openxmlformats.org/officeDocument/2006/relationships/image" Target="../media/image46.png"/><Relationship Id="rId5"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50.png"/><Relationship Id="rId5"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49.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4"/>
          <p:cNvSpPr txBox="1"/>
          <p:nvPr>
            <p:ph type="ctrTitle"/>
          </p:nvPr>
        </p:nvSpPr>
        <p:spPr>
          <a:xfrm>
            <a:off x="597425" y="1257775"/>
            <a:ext cx="7182600" cy="176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A2: POV, HMW, EP’s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Studio 1, Team Candy Crush</a:t>
            </a:r>
            <a:endParaRPr/>
          </a:p>
        </p:txBody>
      </p:sp>
      <p:sp>
        <p:nvSpPr>
          <p:cNvPr id="154" name="Google Shape;154;p34"/>
          <p:cNvSpPr txBox="1"/>
          <p:nvPr>
            <p:ph idx="1" type="subTitle"/>
          </p:nvPr>
        </p:nvSpPr>
        <p:spPr>
          <a:xfrm>
            <a:off x="597425" y="3704800"/>
            <a:ext cx="4359000" cy="40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Lianne C, Ethan B, Em H, Clare C</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5"/>
          <p:cNvSpPr txBox="1"/>
          <p:nvPr>
            <p:ph type="title"/>
          </p:nvPr>
        </p:nvSpPr>
        <p:spPr>
          <a:xfrm>
            <a:off x="1195863" y="1682850"/>
            <a:ext cx="2867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Ethan B</a:t>
            </a:r>
            <a:endParaRPr/>
          </a:p>
        </p:txBody>
      </p:sp>
      <p:sp>
        <p:nvSpPr>
          <p:cNvPr id="160" name="Google Shape;160;p35"/>
          <p:cNvSpPr txBox="1"/>
          <p:nvPr>
            <p:ph idx="1" type="subTitle"/>
          </p:nvPr>
        </p:nvSpPr>
        <p:spPr>
          <a:xfrm>
            <a:off x="1195863" y="2269375"/>
            <a:ext cx="28671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Class of 2025</a:t>
            </a:r>
            <a:endParaRPr sz="1200"/>
          </a:p>
          <a:p>
            <a:pPr indent="0" lvl="0" marL="0" rtl="0" algn="ctr">
              <a:spcBef>
                <a:spcPts val="0"/>
              </a:spcBef>
              <a:spcAft>
                <a:spcPts val="0"/>
              </a:spcAft>
              <a:buNone/>
            </a:pPr>
            <a:r>
              <a:rPr lang="en" sz="1200"/>
              <a:t>Major in Computer Science and Digital Health</a:t>
            </a:r>
            <a:endParaRPr sz="1200"/>
          </a:p>
        </p:txBody>
      </p:sp>
      <p:sp>
        <p:nvSpPr>
          <p:cNvPr id="161" name="Google Shape;161;p35"/>
          <p:cNvSpPr txBox="1"/>
          <p:nvPr>
            <p:ph idx="2" type="title"/>
          </p:nvPr>
        </p:nvSpPr>
        <p:spPr>
          <a:xfrm>
            <a:off x="5081043" y="1682850"/>
            <a:ext cx="2867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Lianne C</a:t>
            </a:r>
            <a:endParaRPr/>
          </a:p>
        </p:txBody>
      </p:sp>
      <p:sp>
        <p:nvSpPr>
          <p:cNvPr id="162" name="Google Shape;162;p35"/>
          <p:cNvSpPr txBox="1"/>
          <p:nvPr>
            <p:ph idx="3" type="subTitle"/>
          </p:nvPr>
        </p:nvSpPr>
        <p:spPr>
          <a:xfrm>
            <a:off x="5081043" y="2269375"/>
            <a:ext cx="28671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Class of 2026</a:t>
            </a:r>
            <a:endParaRPr sz="1200"/>
          </a:p>
          <a:p>
            <a:pPr indent="0" lvl="0" marL="0" rtl="0" algn="ctr">
              <a:spcBef>
                <a:spcPts val="0"/>
              </a:spcBef>
              <a:spcAft>
                <a:spcPts val="0"/>
              </a:spcAft>
              <a:buNone/>
            </a:pPr>
            <a:r>
              <a:rPr lang="en" sz="1200"/>
              <a:t>Major in Computer Science</a:t>
            </a:r>
            <a:endParaRPr sz="1200"/>
          </a:p>
        </p:txBody>
      </p:sp>
      <p:sp>
        <p:nvSpPr>
          <p:cNvPr id="163" name="Google Shape;163;p35"/>
          <p:cNvSpPr txBox="1"/>
          <p:nvPr>
            <p:ph idx="4" type="title"/>
          </p:nvPr>
        </p:nvSpPr>
        <p:spPr>
          <a:xfrm>
            <a:off x="1195863" y="3116250"/>
            <a:ext cx="2867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Em H</a:t>
            </a:r>
            <a:endParaRPr/>
          </a:p>
        </p:txBody>
      </p:sp>
      <p:sp>
        <p:nvSpPr>
          <p:cNvPr id="164" name="Google Shape;164;p35"/>
          <p:cNvSpPr txBox="1"/>
          <p:nvPr>
            <p:ph idx="5" type="subTitle"/>
          </p:nvPr>
        </p:nvSpPr>
        <p:spPr>
          <a:xfrm>
            <a:off x="1195863" y="3702775"/>
            <a:ext cx="28671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Class of 2025</a:t>
            </a:r>
            <a:endParaRPr sz="1200"/>
          </a:p>
          <a:p>
            <a:pPr indent="0" lvl="0" marL="0" rtl="0" algn="ctr">
              <a:spcBef>
                <a:spcPts val="0"/>
              </a:spcBef>
              <a:spcAft>
                <a:spcPts val="0"/>
              </a:spcAft>
              <a:buNone/>
            </a:pPr>
            <a:r>
              <a:rPr lang="en" sz="1200"/>
              <a:t>Major in Computer Science</a:t>
            </a:r>
            <a:endParaRPr sz="1200"/>
          </a:p>
        </p:txBody>
      </p:sp>
      <p:sp>
        <p:nvSpPr>
          <p:cNvPr id="165" name="Google Shape;165;p35"/>
          <p:cNvSpPr txBox="1"/>
          <p:nvPr>
            <p:ph idx="6" type="title"/>
          </p:nvPr>
        </p:nvSpPr>
        <p:spPr>
          <a:xfrm>
            <a:off x="5081043" y="3116250"/>
            <a:ext cx="2867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Clare C</a:t>
            </a:r>
            <a:endParaRPr/>
          </a:p>
        </p:txBody>
      </p:sp>
      <p:sp>
        <p:nvSpPr>
          <p:cNvPr id="166" name="Google Shape;166;p35"/>
          <p:cNvSpPr txBox="1"/>
          <p:nvPr>
            <p:ph idx="7" type="subTitle"/>
          </p:nvPr>
        </p:nvSpPr>
        <p:spPr>
          <a:xfrm>
            <a:off x="5081043" y="3702775"/>
            <a:ext cx="28671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200"/>
              <a:t>Class of 2024</a:t>
            </a:r>
            <a:endParaRPr sz="1200"/>
          </a:p>
          <a:p>
            <a:pPr indent="0" lvl="0" marL="0" rtl="0" algn="ctr">
              <a:spcBef>
                <a:spcPts val="0"/>
              </a:spcBef>
              <a:spcAft>
                <a:spcPts val="0"/>
              </a:spcAft>
              <a:buNone/>
            </a:pPr>
            <a:r>
              <a:rPr lang="en" sz="1200"/>
              <a:t>Major in SymSys</a:t>
            </a:r>
            <a:endParaRPr sz="1200"/>
          </a:p>
          <a:p>
            <a:pPr indent="0" lvl="0" marL="0" rtl="0" algn="ctr">
              <a:spcBef>
                <a:spcPts val="0"/>
              </a:spcBef>
              <a:spcAft>
                <a:spcPts val="0"/>
              </a:spcAft>
              <a:buNone/>
            </a:pPr>
            <a:r>
              <a:rPr lang="en" sz="1200"/>
              <a:t>Coterm in CS</a:t>
            </a:r>
            <a:endParaRPr sz="1200"/>
          </a:p>
        </p:txBody>
      </p:sp>
      <p:sp>
        <p:nvSpPr>
          <p:cNvPr id="167" name="Google Shape;167;p35"/>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Team Members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6"/>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Dementia Prevention</a:t>
            </a:r>
            <a:endParaRPr/>
          </a:p>
        </p:txBody>
      </p:sp>
      <p:pic>
        <p:nvPicPr>
          <p:cNvPr id="173" name="Google Shape;173;p36"/>
          <p:cNvPicPr preferRelativeResize="0"/>
          <p:nvPr/>
        </p:nvPicPr>
        <p:blipFill>
          <a:blip r:embed="rId3">
            <a:alphaModFix/>
          </a:blip>
          <a:stretch>
            <a:fillRect/>
          </a:stretch>
        </p:blipFill>
        <p:spPr>
          <a:xfrm>
            <a:off x="6907000" y="2388675"/>
            <a:ext cx="1749325" cy="2754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7"/>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Interviews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8"/>
          <p:cNvSpPr txBox="1"/>
          <p:nvPr>
            <p:ph type="title"/>
          </p:nvPr>
        </p:nvSpPr>
        <p:spPr>
          <a:xfrm>
            <a:off x="1252438" y="1979900"/>
            <a:ext cx="2867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Sean</a:t>
            </a:r>
            <a:endParaRPr/>
          </a:p>
        </p:txBody>
      </p:sp>
      <p:sp>
        <p:nvSpPr>
          <p:cNvPr id="184" name="Google Shape;184;p38"/>
          <p:cNvSpPr txBox="1"/>
          <p:nvPr>
            <p:ph idx="1" type="subTitle"/>
          </p:nvPr>
        </p:nvSpPr>
        <p:spPr>
          <a:xfrm>
            <a:off x="1252438" y="2678800"/>
            <a:ext cx="28671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Late 80-year old grandpa in SF</a:t>
            </a:r>
            <a:endParaRPr/>
          </a:p>
        </p:txBody>
      </p:sp>
      <p:sp>
        <p:nvSpPr>
          <p:cNvPr id="185" name="Google Shape;185;p38"/>
          <p:cNvSpPr txBox="1"/>
          <p:nvPr>
            <p:ph idx="2" type="title"/>
          </p:nvPr>
        </p:nvSpPr>
        <p:spPr>
          <a:xfrm>
            <a:off x="5024443" y="1979900"/>
            <a:ext cx="2867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Ellie</a:t>
            </a:r>
            <a:endParaRPr/>
          </a:p>
        </p:txBody>
      </p:sp>
      <p:sp>
        <p:nvSpPr>
          <p:cNvPr id="186" name="Google Shape;186;p38"/>
          <p:cNvSpPr txBox="1"/>
          <p:nvPr>
            <p:ph idx="3" type="subTitle"/>
          </p:nvPr>
        </p:nvSpPr>
        <p:spPr>
          <a:xfrm>
            <a:off x="5024443" y="2647950"/>
            <a:ext cx="28671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22-year old new college grad</a:t>
            </a:r>
            <a:endParaRPr/>
          </a:p>
        </p:txBody>
      </p:sp>
      <p:sp>
        <p:nvSpPr>
          <p:cNvPr id="187" name="Google Shape;187;p38"/>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Participants</a:t>
            </a:r>
            <a:endParaRPr/>
          </a:p>
        </p:txBody>
      </p:sp>
      <p:pic>
        <p:nvPicPr>
          <p:cNvPr id="188" name="Google Shape;188;p38"/>
          <p:cNvPicPr preferRelativeResize="0"/>
          <p:nvPr/>
        </p:nvPicPr>
        <p:blipFill>
          <a:blip r:embed="rId3">
            <a:alphaModFix/>
          </a:blip>
          <a:stretch>
            <a:fillRect/>
          </a:stretch>
        </p:blipFill>
        <p:spPr>
          <a:xfrm>
            <a:off x="7123874" y="3482700"/>
            <a:ext cx="2020124" cy="1719625"/>
          </a:xfrm>
          <a:prstGeom prst="rect">
            <a:avLst/>
          </a:prstGeom>
          <a:noFill/>
          <a:ln>
            <a:noFill/>
          </a:ln>
        </p:spPr>
      </p:pic>
      <p:sp>
        <p:nvSpPr>
          <p:cNvPr id="189" name="Google Shape;189;p38"/>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9"/>
          <p:cNvSpPr txBox="1"/>
          <p:nvPr>
            <p:ph type="title"/>
          </p:nvPr>
        </p:nvSpPr>
        <p:spPr>
          <a:xfrm>
            <a:off x="720000" y="11209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Quotes</a:t>
            </a:r>
            <a:endParaRPr/>
          </a:p>
        </p:txBody>
      </p:sp>
      <p:pic>
        <p:nvPicPr>
          <p:cNvPr id="195" name="Google Shape;195;p39"/>
          <p:cNvPicPr preferRelativeResize="0"/>
          <p:nvPr/>
        </p:nvPicPr>
        <p:blipFill>
          <a:blip r:embed="rId3">
            <a:alphaModFix/>
          </a:blip>
          <a:stretch>
            <a:fillRect/>
          </a:stretch>
        </p:blipFill>
        <p:spPr>
          <a:xfrm>
            <a:off x="7788200" y="3494875"/>
            <a:ext cx="1291350" cy="1648675"/>
          </a:xfrm>
          <a:prstGeom prst="rect">
            <a:avLst/>
          </a:prstGeom>
          <a:noFill/>
          <a:ln>
            <a:noFill/>
          </a:ln>
        </p:spPr>
      </p:pic>
      <p:pic>
        <p:nvPicPr>
          <p:cNvPr id="196" name="Google Shape;196;p39"/>
          <p:cNvPicPr preferRelativeResize="0"/>
          <p:nvPr/>
        </p:nvPicPr>
        <p:blipFill>
          <a:blip r:embed="rId4">
            <a:alphaModFix/>
          </a:blip>
          <a:stretch>
            <a:fillRect/>
          </a:stretch>
        </p:blipFill>
        <p:spPr>
          <a:xfrm>
            <a:off x="482250" y="3557775"/>
            <a:ext cx="1585725" cy="1585725"/>
          </a:xfrm>
          <a:prstGeom prst="rect">
            <a:avLst/>
          </a:prstGeom>
          <a:noFill/>
          <a:ln>
            <a:noFill/>
          </a:ln>
        </p:spPr>
      </p:pic>
      <p:sp>
        <p:nvSpPr>
          <p:cNvPr id="197" name="Google Shape;197;p39"/>
          <p:cNvSpPr/>
          <p:nvPr/>
        </p:nvSpPr>
        <p:spPr>
          <a:xfrm>
            <a:off x="2404813" y="2308101"/>
            <a:ext cx="2716500" cy="2616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Spartan"/>
                <a:ea typeface="Spartan"/>
                <a:cs typeface="Spartan"/>
                <a:sym typeface="Spartan"/>
              </a:rPr>
              <a:t>“</a:t>
            </a:r>
            <a:r>
              <a:rPr b="1" lang="en" sz="1200">
                <a:solidFill>
                  <a:srgbClr val="434343"/>
                </a:solidFill>
                <a:latin typeface="Spartan"/>
                <a:ea typeface="Spartan"/>
                <a:cs typeface="Spartan"/>
                <a:sym typeface="Spartan"/>
              </a:rPr>
              <a:t>All her things would disappear all the time.</a:t>
            </a:r>
            <a:r>
              <a:rPr lang="en" sz="1200">
                <a:solidFill>
                  <a:srgbClr val="434343"/>
                </a:solidFill>
                <a:latin typeface="Spartan"/>
                <a:ea typeface="Spartan"/>
                <a:cs typeface="Spartan"/>
                <a:sym typeface="Spartan"/>
              </a:rPr>
              <a:t> Except for the things in her purse, those were always together”</a:t>
            </a:r>
            <a:endParaRPr sz="1200">
              <a:solidFill>
                <a:srgbClr val="434343"/>
              </a:solidFill>
              <a:latin typeface="Spartan"/>
              <a:ea typeface="Spartan"/>
              <a:cs typeface="Spartan"/>
              <a:sym typeface="Spartan"/>
            </a:endParaRPr>
          </a:p>
          <a:p>
            <a:pPr indent="-304800" lvl="0" marL="457200" rtl="0" algn="l">
              <a:spcBef>
                <a:spcPts val="0"/>
              </a:spcBef>
              <a:spcAft>
                <a:spcPts val="0"/>
              </a:spcAft>
              <a:buClr>
                <a:srgbClr val="434343"/>
              </a:buClr>
              <a:buSzPts val="1200"/>
              <a:buFont typeface="Spartan"/>
              <a:buChar char="-"/>
            </a:pPr>
            <a:r>
              <a:rPr lang="en" sz="1200">
                <a:solidFill>
                  <a:srgbClr val="434343"/>
                </a:solidFill>
                <a:latin typeface="Spartan"/>
                <a:ea typeface="Spartan"/>
                <a:cs typeface="Spartan"/>
                <a:sym typeface="Spartan"/>
              </a:rPr>
              <a:t>Sean</a:t>
            </a:r>
            <a:endParaRPr sz="1200">
              <a:solidFill>
                <a:srgbClr val="434343"/>
              </a:solidFill>
              <a:latin typeface="Spartan"/>
              <a:ea typeface="Spartan"/>
              <a:cs typeface="Spartan"/>
              <a:sym typeface="Spartan"/>
            </a:endParaRPr>
          </a:p>
        </p:txBody>
      </p:sp>
      <p:sp>
        <p:nvSpPr>
          <p:cNvPr id="198" name="Google Shape;198;p39"/>
          <p:cNvSpPr/>
          <p:nvPr/>
        </p:nvSpPr>
        <p:spPr>
          <a:xfrm>
            <a:off x="4015125" y="509000"/>
            <a:ext cx="1946400" cy="17991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Spartan"/>
                <a:ea typeface="Spartan"/>
                <a:cs typeface="Spartan"/>
                <a:sym typeface="Spartan"/>
              </a:rPr>
              <a:t>“It was like </a:t>
            </a:r>
            <a:r>
              <a:rPr b="1" lang="en" sz="1200">
                <a:solidFill>
                  <a:srgbClr val="434343"/>
                </a:solidFill>
                <a:latin typeface="Spartan"/>
                <a:ea typeface="Spartan"/>
                <a:cs typeface="Spartan"/>
                <a:sym typeface="Spartan"/>
              </a:rPr>
              <a:t>dealing with a child</a:t>
            </a:r>
            <a:r>
              <a:rPr lang="en" sz="1200">
                <a:solidFill>
                  <a:srgbClr val="434343"/>
                </a:solidFill>
                <a:latin typeface="Spartan"/>
                <a:ea typeface="Spartan"/>
                <a:cs typeface="Spartan"/>
                <a:sym typeface="Spartan"/>
              </a:rPr>
              <a:t> in the body of an 80 year old”</a:t>
            </a:r>
            <a:endParaRPr sz="1200">
              <a:solidFill>
                <a:srgbClr val="434343"/>
              </a:solidFill>
              <a:latin typeface="Spartan"/>
              <a:ea typeface="Spartan"/>
              <a:cs typeface="Spartan"/>
              <a:sym typeface="Spartan"/>
            </a:endParaRPr>
          </a:p>
          <a:p>
            <a:pPr indent="-304800" lvl="0" marL="457200" rtl="0" algn="l">
              <a:spcBef>
                <a:spcPts val="0"/>
              </a:spcBef>
              <a:spcAft>
                <a:spcPts val="0"/>
              </a:spcAft>
              <a:buClr>
                <a:srgbClr val="434343"/>
              </a:buClr>
              <a:buSzPts val="1200"/>
              <a:buFont typeface="Spartan"/>
              <a:buChar char="-"/>
            </a:pPr>
            <a:r>
              <a:rPr lang="en" sz="1200">
                <a:solidFill>
                  <a:srgbClr val="434343"/>
                </a:solidFill>
                <a:latin typeface="Spartan"/>
                <a:ea typeface="Spartan"/>
                <a:cs typeface="Spartan"/>
                <a:sym typeface="Spartan"/>
              </a:rPr>
              <a:t>Ellie</a:t>
            </a:r>
            <a:endParaRPr sz="1200">
              <a:solidFill>
                <a:srgbClr val="434343"/>
              </a:solidFill>
              <a:latin typeface="Spartan"/>
              <a:ea typeface="Spartan"/>
              <a:cs typeface="Spartan"/>
              <a:sym typeface="Spartan"/>
            </a:endParaRPr>
          </a:p>
          <a:p>
            <a:pPr indent="0" lvl="0" marL="0" rtl="0" algn="l">
              <a:spcBef>
                <a:spcPts val="0"/>
              </a:spcBef>
              <a:spcAft>
                <a:spcPts val="0"/>
              </a:spcAft>
              <a:buNone/>
            </a:pPr>
            <a:r>
              <a:t/>
            </a:r>
            <a:endParaRPr sz="1200">
              <a:solidFill>
                <a:srgbClr val="434343"/>
              </a:solidFill>
              <a:latin typeface="Spartan"/>
              <a:ea typeface="Spartan"/>
              <a:cs typeface="Spartan"/>
              <a:sym typeface="Spartan"/>
            </a:endParaRPr>
          </a:p>
        </p:txBody>
      </p:sp>
      <p:sp>
        <p:nvSpPr>
          <p:cNvPr id="199" name="Google Shape;199;p39"/>
          <p:cNvSpPr/>
          <p:nvPr/>
        </p:nvSpPr>
        <p:spPr>
          <a:xfrm>
            <a:off x="6107088" y="1516200"/>
            <a:ext cx="2316900" cy="2111100"/>
          </a:xfrm>
          <a:prstGeom prst="ellipse">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Spartan"/>
                <a:ea typeface="Spartan"/>
                <a:cs typeface="Spartan"/>
                <a:sym typeface="Spartan"/>
              </a:rPr>
              <a:t>“It was always arguments because she denied what she did. </a:t>
            </a:r>
            <a:r>
              <a:rPr b="1" lang="en" sz="1200">
                <a:solidFill>
                  <a:srgbClr val="434343"/>
                </a:solidFill>
                <a:latin typeface="Spartan"/>
                <a:ea typeface="Spartan"/>
                <a:cs typeface="Spartan"/>
                <a:sym typeface="Spartan"/>
              </a:rPr>
              <a:t>Her reality wasn’t aligned with the truth</a:t>
            </a:r>
            <a:r>
              <a:rPr lang="en" sz="1200">
                <a:solidFill>
                  <a:srgbClr val="434343"/>
                </a:solidFill>
                <a:latin typeface="Spartan"/>
                <a:ea typeface="Spartan"/>
                <a:cs typeface="Spartan"/>
                <a:sym typeface="Spartan"/>
              </a:rPr>
              <a:t>”</a:t>
            </a:r>
            <a:endParaRPr sz="1200">
              <a:solidFill>
                <a:srgbClr val="434343"/>
              </a:solidFill>
              <a:latin typeface="Spartan"/>
              <a:ea typeface="Spartan"/>
              <a:cs typeface="Spartan"/>
              <a:sym typeface="Spartan"/>
            </a:endParaRPr>
          </a:p>
          <a:p>
            <a:pPr indent="-304800" lvl="0" marL="457200" rtl="0" algn="l">
              <a:spcBef>
                <a:spcPts val="0"/>
              </a:spcBef>
              <a:spcAft>
                <a:spcPts val="0"/>
              </a:spcAft>
              <a:buClr>
                <a:srgbClr val="434343"/>
              </a:buClr>
              <a:buSzPts val="1200"/>
              <a:buFont typeface="Spartan"/>
              <a:buChar char="-"/>
            </a:pPr>
            <a:r>
              <a:rPr lang="en" sz="1200">
                <a:solidFill>
                  <a:srgbClr val="434343"/>
                </a:solidFill>
                <a:latin typeface="Spartan"/>
                <a:ea typeface="Spartan"/>
                <a:cs typeface="Spartan"/>
                <a:sym typeface="Spartan"/>
              </a:rPr>
              <a:t>Sean</a:t>
            </a:r>
            <a:endParaRPr sz="1200">
              <a:solidFill>
                <a:srgbClr val="434343"/>
              </a:solidFill>
              <a:latin typeface="Spartan"/>
              <a:ea typeface="Spartan"/>
              <a:cs typeface="Spartan"/>
              <a:sym typeface="Spartan"/>
            </a:endParaRPr>
          </a:p>
        </p:txBody>
      </p:sp>
      <p:sp>
        <p:nvSpPr>
          <p:cNvPr id="200" name="Google Shape;200;p39"/>
          <p:cNvSpPr/>
          <p:nvPr/>
        </p:nvSpPr>
        <p:spPr>
          <a:xfrm>
            <a:off x="482225" y="889000"/>
            <a:ext cx="2049600" cy="20187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434343"/>
                </a:solidFill>
                <a:latin typeface="Spartan"/>
                <a:ea typeface="Spartan"/>
                <a:cs typeface="Spartan"/>
                <a:sym typeface="Spartan"/>
              </a:rPr>
              <a:t>“I had to sit out in the living room 24/7 to </a:t>
            </a:r>
            <a:r>
              <a:rPr b="1" lang="en" sz="1000">
                <a:solidFill>
                  <a:srgbClr val="434343"/>
                </a:solidFill>
                <a:latin typeface="Spartan"/>
                <a:ea typeface="Spartan"/>
                <a:cs typeface="Spartan"/>
                <a:sym typeface="Spartan"/>
              </a:rPr>
              <a:t>make sure she wouldn’t escape</a:t>
            </a:r>
            <a:r>
              <a:rPr lang="en" sz="1000">
                <a:solidFill>
                  <a:srgbClr val="434343"/>
                </a:solidFill>
                <a:latin typeface="Spartan"/>
                <a:ea typeface="Spartan"/>
                <a:cs typeface="Spartan"/>
                <a:sym typeface="Spartan"/>
              </a:rPr>
              <a:t> through the back door”</a:t>
            </a:r>
            <a:endParaRPr sz="1000">
              <a:solidFill>
                <a:srgbClr val="434343"/>
              </a:solidFill>
              <a:latin typeface="Spartan"/>
              <a:ea typeface="Spartan"/>
              <a:cs typeface="Spartan"/>
              <a:sym typeface="Spartan"/>
            </a:endParaRPr>
          </a:p>
          <a:p>
            <a:pPr indent="-292100" lvl="0" marL="457200" rtl="0" algn="l">
              <a:spcBef>
                <a:spcPts val="0"/>
              </a:spcBef>
              <a:spcAft>
                <a:spcPts val="0"/>
              </a:spcAft>
              <a:buClr>
                <a:srgbClr val="434343"/>
              </a:buClr>
              <a:buSzPts val="1000"/>
              <a:buFont typeface="Spartan"/>
              <a:buChar char="-"/>
            </a:pPr>
            <a:r>
              <a:rPr lang="en" sz="1000">
                <a:solidFill>
                  <a:srgbClr val="434343"/>
                </a:solidFill>
                <a:latin typeface="Spartan"/>
                <a:ea typeface="Spartan"/>
                <a:cs typeface="Spartan"/>
                <a:sym typeface="Spartan"/>
              </a:rPr>
              <a:t>Ellie</a:t>
            </a:r>
            <a:endParaRPr sz="1000">
              <a:solidFill>
                <a:srgbClr val="434343"/>
              </a:solidFill>
              <a:latin typeface="Spartan"/>
              <a:ea typeface="Spartan"/>
              <a:cs typeface="Spartan"/>
              <a:sym typeface="Spart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40"/>
          <p:cNvPicPr preferRelativeResize="0"/>
          <p:nvPr/>
        </p:nvPicPr>
        <p:blipFill>
          <a:blip r:embed="rId3">
            <a:alphaModFix/>
          </a:blip>
          <a:stretch>
            <a:fillRect/>
          </a:stretch>
        </p:blipFill>
        <p:spPr>
          <a:xfrm>
            <a:off x="248424" y="308975"/>
            <a:ext cx="2189798" cy="3225702"/>
          </a:xfrm>
          <a:prstGeom prst="rect">
            <a:avLst/>
          </a:prstGeom>
          <a:noFill/>
          <a:ln>
            <a:noFill/>
          </a:ln>
        </p:spPr>
      </p:pic>
      <p:pic>
        <p:nvPicPr>
          <p:cNvPr id="206" name="Google Shape;206;p40"/>
          <p:cNvPicPr preferRelativeResize="0"/>
          <p:nvPr/>
        </p:nvPicPr>
        <p:blipFill>
          <a:blip r:embed="rId4">
            <a:alphaModFix/>
          </a:blip>
          <a:stretch>
            <a:fillRect/>
          </a:stretch>
        </p:blipFill>
        <p:spPr>
          <a:xfrm>
            <a:off x="6400661" y="308975"/>
            <a:ext cx="2395139" cy="3981824"/>
          </a:xfrm>
          <a:prstGeom prst="rect">
            <a:avLst/>
          </a:prstGeom>
          <a:noFill/>
          <a:ln>
            <a:noFill/>
          </a:ln>
        </p:spPr>
      </p:pic>
      <p:pic>
        <p:nvPicPr>
          <p:cNvPr id="207" name="Google Shape;207;p40"/>
          <p:cNvPicPr preferRelativeResize="0"/>
          <p:nvPr/>
        </p:nvPicPr>
        <p:blipFill>
          <a:blip r:embed="rId5">
            <a:alphaModFix/>
          </a:blip>
          <a:stretch>
            <a:fillRect/>
          </a:stretch>
        </p:blipFill>
        <p:spPr>
          <a:xfrm>
            <a:off x="2945700" y="1030925"/>
            <a:ext cx="2947476" cy="39299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1"/>
          <p:cNvSpPr txBox="1"/>
          <p:nvPr>
            <p:ph type="title"/>
          </p:nvPr>
        </p:nvSpPr>
        <p:spPr>
          <a:xfrm>
            <a:off x="720000" y="10347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Empathy Map</a:t>
            </a:r>
            <a:endParaRPr/>
          </a:p>
        </p:txBody>
      </p:sp>
      <p:pic>
        <p:nvPicPr>
          <p:cNvPr id="213" name="Google Shape;213;p41"/>
          <p:cNvPicPr preferRelativeResize="0"/>
          <p:nvPr/>
        </p:nvPicPr>
        <p:blipFill>
          <a:blip r:embed="rId3">
            <a:alphaModFix/>
          </a:blip>
          <a:stretch>
            <a:fillRect/>
          </a:stretch>
        </p:blipFill>
        <p:spPr>
          <a:xfrm>
            <a:off x="1042462" y="676175"/>
            <a:ext cx="7059077" cy="4380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42"/>
          <p:cNvPicPr preferRelativeResize="0"/>
          <p:nvPr/>
        </p:nvPicPr>
        <p:blipFill>
          <a:blip r:embed="rId3">
            <a:alphaModFix/>
          </a:blip>
          <a:stretch>
            <a:fillRect/>
          </a:stretch>
        </p:blipFill>
        <p:spPr>
          <a:xfrm>
            <a:off x="1156975" y="676175"/>
            <a:ext cx="6830075" cy="4413450"/>
          </a:xfrm>
          <a:prstGeom prst="rect">
            <a:avLst/>
          </a:prstGeom>
          <a:noFill/>
          <a:ln>
            <a:noFill/>
          </a:ln>
        </p:spPr>
      </p:pic>
      <p:sp>
        <p:nvSpPr>
          <p:cNvPr id="219" name="Google Shape;219;p42"/>
          <p:cNvSpPr txBox="1"/>
          <p:nvPr>
            <p:ph type="title"/>
          </p:nvPr>
        </p:nvSpPr>
        <p:spPr>
          <a:xfrm>
            <a:off x="720000" y="10347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700"/>
              <a:t>Takeaways</a:t>
            </a:r>
            <a:endParaRPr sz="2700"/>
          </a:p>
        </p:txBody>
      </p:sp>
      <p:sp>
        <p:nvSpPr>
          <p:cNvPr id="220" name="Google Shape;220;p42"/>
          <p:cNvSpPr/>
          <p:nvPr/>
        </p:nvSpPr>
        <p:spPr>
          <a:xfrm>
            <a:off x="1225475" y="961850"/>
            <a:ext cx="2907000" cy="2688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rtan"/>
              <a:ea typeface="Spartan"/>
              <a:cs typeface="Spartan"/>
              <a:sym typeface="Spartan"/>
            </a:endParaRPr>
          </a:p>
        </p:txBody>
      </p:sp>
      <p:sp>
        <p:nvSpPr>
          <p:cNvPr id="221" name="Google Shape;221;p42"/>
          <p:cNvSpPr/>
          <p:nvPr/>
        </p:nvSpPr>
        <p:spPr>
          <a:xfrm>
            <a:off x="1301675" y="2087925"/>
            <a:ext cx="3009900" cy="2688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rtan"/>
              <a:ea typeface="Spartan"/>
              <a:cs typeface="Spartan"/>
              <a:sym typeface="Spartan"/>
            </a:endParaRPr>
          </a:p>
        </p:txBody>
      </p:sp>
      <p:sp>
        <p:nvSpPr>
          <p:cNvPr id="222" name="Google Shape;222;p42"/>
          <p:cNvSpPr/>
          <p:nvPr/>
        </p:nvSpPr>
        <p:spPr>
          <a:xfrm>
            <a:off x="1156975" y="3865600"/>
            <a:ext cx="2907000" cy="1749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rtan"/>
              <a:ea typeface="Spartan"/>
              <a:cs typeface="Spartan"/>
              <a:sym typeface="Spartan"/>
            </a:endParaRPr>
          </a:p>
        </p:txBody>
      </p:sp>
      <p:sp>
        <p:nvSpPr>
          <p:cNvPr id="223" name="Google Shape;223;p42"/>
          <p:cNvSpPr/>
          <p:nvPr/>
        </p:nvSpPr>
        <p:spPr>
          <a:xfrm>
            <a:off x="1156975" y="4436500"/>
            <a:ext cx="2907000" cy="2688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rtan"/>
              <a:ea typeface="Spartan"/>
              <a:cs typeface="Spartan"/>
              <a:sym typeface="Spartan"/>
            </a:endParaRPr>
          </a:p>
        </p:txBody>
      </p:sp>
      <p:sp>
        <p:nvSpPr>
          <p:cNvPr id="224" name="Google Shape;224;p42"/>
          <p:cNvSpPr/>
          <p:nvPr/>
        </p:nvSpPr>
        <p:spPr>
          <a:xfrm>
            <a:off x="5099200" y="3386550"/>
            <a:ext cx="2703300" cy="33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rtan"/>
              <a:ea typeface="Spartan"/>
              <a:cs typeface="Spartan"/>
              <a:sym typeface="Spartan"/>
            </a:endParaRPr>
          </a:p>
        </p:txBody>
      </p:sp>
      <p:sp>
        <p:nvSpPr>
          <p:cNvPr id="225" name="Google Shape;225;p42"/>
          <p:cNvSpPr/>
          <p:nvPr/>
        </p:nvSpPr>
        <p:spPr>
          <a:xfrm>
            <a:off x="4695925" y="2276150"/>
            <a:ext cx="3256800" cy="2688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rtan"/>
              <a:ea typeface="Spartan"/>
              <a:cs typeface="Spartan"/>
              <a:sym typeface="Spartan"/>
            </a:endParaRPr>
          </a:p>
        </p:txBody>
      </p:sp>
      <p:sp>
        <p:nvSpPr>
          <p:cNvPr id="226" name="Google Shape;226;p42"/>
          <p:cNvSpPr/>
          <p:nvPr/>
        </p:nvSpPr>
        <p:spPr>
          <a:xfrm>
            <a:off x="42875" y="1153525"/>
            <a:ext cx="973800" cy="12321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Spartan"/>
                <a:ea typeface="Spartan"/>
                <a:cs typeface="Spartan"/>
                <a:sym typeface="Spartan"/>
              </a:rPr>
              <a:t>Dementia overshadows all other family memories</a:t>
            </a:r>
            <a:endParaRPr sz="700">
              <a:latin typeface="Spartan"/>
              <a:ea typeface="Spartan"/>
              <a:cs typeface="Spartan"/>
              <a:sym typeface="Spartan"/>
            </a:endParaRPr>
          </a:p>
        </p:txBody>
      </p:sp>
      <p:sp>
        <p:nvSpPr>
          <p:cNvPr id="227" name="Google Shape;227;p42"/>
          <p:cNvSpPr/>
          <p:nvPr/>
        </p:nvSpPr>
        <p:spPr>
          <a:xfrm>
            <a:off x="42775" y="2939650"/>
            <a:ext cx="830700" cy="15336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100">
              <a:latin typeface="Spartan"/>
              <a:ea typeface="Spartan"/>
              <a:cs typeface="Spartan"/>
              <a:sym typeface="Spartan"/>
            </a:endParaRPr>
          </a:p>
          <a:p>
            <a:pPr indent="0" lvl="0" marL="0" rtl="0" algn="ctr">
              <a:spcBef>
                <a:spcPts val="0"/>
              </a:spcBef>
              <a:spcAft>
                <a:spcPts val="0"/>
              </a:spcAft>
              <a:buNone/>
            </a:pPr>
            <a:r>
              <a:rPr lang="en" sz="800">
                <a:latin typeface="Spartan"/>
                <a:ea typeface="Spartan"/>
                <a:cs typeface="Spartan"/>
                <a:sym typeface="Spartan"/>
              </a:rPr>
              <a:t>Family tensions due to keeping grandmother at home</a:t>
            </a:r>
            <a:endParaRPr sz="800">
              <a:latin typeface="Spartan"/>
              <a:ea typeface="Spartan"/>
              <a:cs typeface="Spartan"/>
              <a:sym typeface="Spartan"/>
            </a:endParaRPr>
          </a:p>
        </p:txBody>
      </p:sp>
      <p:sp>
        <p:nvSpPr>
          <p:cNvPr id="228" name="Google Shape;228;p42"/>
          <p:cNvSpPr/>
          <p:nvPr/>
        </p:nvSpPr>
        <p:spPr>
          <a:xfrm>
            <a:off x="8180300" y="1230650"/>
            <a:ext cx="935700" cy="1374300"/>
          </a:xfrm>
          <a:prstGeom prst="roundRect">
            <a:avLst>
              <a:gd fmla="val 16667" name="adj"/>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latin typeface="Spartan"/>
                <a:ea typeface="Spartan"/>
                <a:cs typeface="Spartan"/>
                <a:sym typeface="Spartan"/>
              </a:rPr>
              <a:t>A cycle: her parents are next</a:t>
            </a:r>
            <a:endParaRPr sz="1000">
              <a:latin typeface="Spartan"/>
              <a:ea typeface="Spartan"/>
              <a:cs typeface="Spartan"/>
              <a:sym typeface="Spartan"/>
            </a:endParaRPr>
          </a:p>
        </p:txBody>
      </p:sp>
      <p:cxnSp>
        <p:nvCxnSpPr>
          <p:cNvPr id="229" name="Google Shape;229;p42"/>
          <p:cNvCxnSpPr>
            <a:stCxn id="226" idx="3"/>
            <a:endCxn id="220" idx="2"/>
          </p:cNvCxnSpPr>
          <p:nvPr/>
        </p:nvCxnSpPr>
        <p:spPr>
          <a:xfrm flipH="1" rot="10800000">
            <a:off x="1016675" y="1096375"/>
            <a:ext cx="208800" cy="673200"/>
          </a:xfrm>
          <a:prstGeom prst="straightConnector1">
            <a:avLst/>
          </a:prstGeom>
          <a:noFill/>
          <a:ln cap="flat" cmpd="sng" w="9525">
            <a:solidFill>
              <a:schemeClr val="dk2"/>
            </a:solidFill>
            <a:prstDash val="solid"/>
            <a:round/>
            <a:headEnd len="med" w="med" type="none"/>
            <a:tailEnd len="med" w="med" type="none"/>
          </a:ln>
        </p:spPr>
      </p:cxnSp>
      <p:cxnSp>
        <p:nvCxnSpPr>
          <p:cNvPr id="230" name="Google Shape;230;p42"/>
          <p:cNvCxnSpPr>
            <a:stCxn id="226" idx="3"/>
            <a:endCxn id="221" idx="2"/>
          </p:cNvCxnSpPr>
          <p:nvPr/>
        </p:nvCxnSpPr>
        <p:spPr>
          <a:xfrm>
            <a:off x="1016675" y="1769575"/>
            <a:ext cx="285000" cy="452700"/>
          </a:xfrm>
          <a:prstGeom prst="straightConnector1">
            <a:avLst/>
          </a:prstGeom>
          <a:noFill/>
          <a:ln cap="flat" cmpd="sng" w="9525">
            <a:solidFill>
              <a:schemeClr val="dk2"/>
            </a:solidFill>
            <a:prstDash val="solid"/>
            <a:round/>
            <a:headEnd len="med" w="med" type="none"/>
            <a:tailEnd len="med" w="med" type="none"/>
          </a:ln>
        </p:spPr>
      </p:cxnSp>
      <p:cxnSp>
        <p:nvCxnSpPr>
          <p:cNvPr id="231" name="Google Shape;231;p42"/>
          <p:cNvCxnSpPr>
            <a:endCxn id="224" idx="2"/>
          </p:cNvCxnSpPr>
          <p:nvPr/>
        </p:nvCxnSpPr>
        <p:spPr>
          <a:xfrm flipH="1" rot="10800000">
            <a:off x="873400" y="3553650"/>
            <a:ext cx="4225800" cy="167100"/>
          </a:xfrm>
          <a:prstGeom prst="straightConnector1">
            <a:avLst/>
          </a:prstGeom>
          <a:noFill/>
          <a:ln cap="flat" cmpd="sng" w="9525">
            <a:solidFill>
              <a:schemeClr val="dk2"/>
            </a:solidFill>
            <a:prstDash val="solid"/>
            <a:round/>
            <a:headEnd len="med" w="med" type="none"/>
            <a:tailEnd len="med" w="med" type="none"/>
          </a:ln>
        </p:spPr>
      </p:cxnSp>
      <p:cxnSp>
        <p:nvCxnSpPr>
          <p:cNvPr id="232" name="Google Shape;232;p42"/>
          <p:cNvCxnSpPr>
            <a:stCxn id="223" idx="2"/>
            <a:endCxn id="227" idx="3"/>
          </p:cNvCxnSpPr>
          <p:nvPr/>
        </p:nvCxnSpPr>
        <p:spPr>
          <a:xfrm rot="10800000">
            <a:off x="873475" y="3706600"/>
            <a:ext cx="283500" cy="864300"/>
          </a:xfrm>
          <a:prstGeom prst="straightConnector1">
            <a:avLst/>
          </a:prstGeom>
          <a:noFill/>
          <a:ln cap="flat" cmpd="sng" w="9525">
            <a:solidFill>
              <a:schemeClr val="dk2"/>
            </a:solidFill>
            <a:prstDash val="solid"/>
            <a:round/>
            <a:headEnd len="med" w="med" type="none"/>
            <a:tailEnd len="med" w="med" type="none"/>
          </a:ln>
        </p:spPr>
      </p:cxnSp>
      <p:cxnSp>
        <p:nvCxnSpPr>
          <p:cNvPr id="233" name="Google Shape;233;p42"/>
          <p:cNvCxnSpPr>
            <a:stCxn id="222" idx="2"/>
            <a:endCxn id="227" idx="3"/>
          </p:cNvCxnSpPr>
          <p:nvPr/>
        </p:nvCxnSpPr>
        <p:spPr>
          <a:xfrm rot="10800000">
            <a:off x="873475" y="3706450"/>
            <a:ext cx="283500" cy="246600"/>
          </a:xfrm>
          <a:prstGeom prst="straightConnector1">
            <a:avLst/>
          </a:prstGeom>
          <a:noFill/>
          <a:ln cap="flat" cmpd="sng" w="9525">
            <a:solidFill>
              <a:schemeClr val="dk2"/>
            </a:solidFill>
            <a:prstDash val="solid"/>
            <a:round/>
            <a:headEnd len="med" w="med" type="none"/>
            <a:tailEnd len="med" w="med" type="none"/>
          </a:ln>
        </p:spPr>
      </p:cxnSp>
      <p:cxnSp>
        <p:nvCxnSpPr>
          <p:cNvPr id="234" name="Google Shape;234;p42"/>
          <p:cNvCxnSpPr>
            <a:stCxn id="225" idx="6"/>
            <a:endCxn id="228" idx="1"/>
          </p:cNvCxnSpPr>
          <p:nvPr/>
        </p:nvCxnSpPr>
        <p:spPr>
          <a:xfrm flipH="1" rot="10800000">
            <a:off x="7952725" y="1917950"/>
            <a:ext cx="227700" cy="4926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3"/>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POV &amp; HMW</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44"/>
          <p:cNvPicPr preferRelativeResize="0"/>
          <p:nvPr/>
        </p:nvPicPr>
        <p:blipFill>
          <a:blip r:embed="rId3">
            <a:alphaModFix/>
          </a:blip>
          <a:stretch>
            <a:fillRect/>
          </a:stretch>
        </p:blipFill>
        <p:spPr>
          <a:xfrm>
            <a:off x="670975" y="1170125"/>
            <a:ext cx="6836651" cy="3424025"/>
          </a:xfrm>
          <a:prstGeom prst="rect">
            <a:avLst/>
          </a:prstGeom>
          <a:noFill/>
          <a:ln>
            <a:noFill/>
          </a:ln>
        </p:spPr>
      </p:pic>
      <p:sp>
        <p:nvSpPr>
          <p:cNvPr id="245" name="Google Shape;245;p44"/>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POV 1: Ellie</a:t>
            </a:r>
            <a:endParaRPr/>
          </a:p>
        </p:txBody>
      </p:sp>
      <p:pic>
        <p:nvPicPr>
          <p:cNvPr id="246" name="Google Shape;246;p44"/>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247" name="Google Shape;247;p44"/>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45"/>
          <p:cNvPicPr preferRelativeResize="0"/>
          <p:nvPr/>
        </p:nvPicPr>
        <p:blipFill>
          <a:blip r:embed="rId3">
            <a:alphaModFix/>
          </a:blip>
          <a:stretch>
            <a:fillRect/>
          </a:stretch>
        </p:blipFill>
        <p:spPr>
          <a:xfrm>
            <a:off x="720000" y="1127800"/>
            <a:ext cx="6819072" cy="3313093"/>
          </a:xfrm>
          <a:prstGeom prst="rect">
            <a:avLst/>
          </a:prstGeom>
          <a:noFill/>
          <a:ln>
            <a:noFill/>
          </a:ln>
        </p:spPr>
      </p:pic>
      <p:sp>
        <p:nvSpPr>
          <p:cNvPr id="253" name="Google Shape;253;p45"/>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HMW 1: Ellie</a:t>
            </a:r>
            <a:endParaRPr/>
          </a:p>
        </p:txBody>
      </p:sp>
      <p:pic>
        <p:nvPicPr>
          <p:cNvPr id="254" name="Google Shape;254;p45"/>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255" name="Google Shape;255;p45"/>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46"/>
          <p:cNvPicPr preferRelativeResize="0"/>
          <p:nvPr/>
        </p:nvPicPr>
        <p:blipFill>
          <a:blip r:embed="rId3">
            <a:alphaModFix/>
          </a:blip>
          <a:stretch>
            <a:fillRect/>
          </a:stretch>
        </p:blipFill>
        <p:spPr>
          <a:xfrm>
            <a:off x="706975" y="1096050"/>
            <a:ext cx="6819076" cy="3472784"/>
          </a:xfrm>
          <a:prstGeom prst="rect">
            <a:avLst/>
          </a:prstGeom>
          <a:noFill/>
          <a:ln>
            <a:noFill/>
          </a:ln>
        </p:spPr>
      </p:pic>
      <p:sp>
        <p:nvSpPr>
          <p:cNvPr id="261" name="Google Shape;261;p46"/>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POV 2: Sean</a:t>
            </a:r>
            <a:endParaRPr/>
          </a:p>
        </p:txBody>
      </p:sp>
      <p:pic>
        <p:nvPicPr>
          <p:cNvPr id="262" name="Google Shape;262;p46"/>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263" name="Google Shape;263;p46"/>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47"/>
          <p:cNvPicPr preferRelativeResize="0"/>
          <p:nvPr/>
        </p:nvPicPr>
        <p:blipFill>
          <a:blip r:embed="rId3">
            <a:alphaModFix/>
          </a:blip>
          <a:stretch>
            <a:fillRect/>
          </a:stretch>
        </p:blipFill>
        <p:spPr>
          <a:xfrm>
            <a:off x="720000" y="1170125"/>
            <a:ext cx="6819074" cy="3267473"/>
          </a:xfrm>
          <a:prstGeom prst="rect">
            <a:avLst/>
          </a:prstGeom>
          <a:noFill/>
          <a:ln>
            <a:noFill/>
          </a:ln>
        </p:spPr>
      </p:pic>
      <p:sp>
        <p:nvSpPr>
          <p:cNvPr id="269" name="Google Shape;269;p47"/>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HMW 2: Sean</a:t>
            </a:r>
            <a:endParaRPr/>
          </a:p>
        </p:txBody>
      </p:sp>
      <p:pic>
        <p:nvPicPr>
          <p:cNvPr id="270" name="Google Shape;270;p47"/>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271" name="Google Shape;271;p47"/>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48"/>
          <p:cNvPicPr preferRelativeResize="0"/>
          <p:nvPr/>
        </p:nvPicPr>
        <p:blipFill>
          <a:blip r:embed="rId3">
            <a:alphaModFix/>
          </a:blip>
          <a:stretch>
            <a:fillRect/>
          </a:stretch>
        </p:blipFill>
        <p:spPr>
          <a:xfrm>
            <a:off x="711550" y="1148950"/>
            <a:ext cx="6819076" cy="3426787"/>
          </a:xfrm>
          <a:prstGeom prst="rect">
            <a:avLst/>
          </a:prstGeom>
          <a:noFill/>
          <a:ln>
            <a:noFill/>
          </a:ln>
        </p:spPr>
      </p:pic>
      <p:sp>
        <p:nvSpPr>
          <p:cNvPr id="277" name="Google Shape;277;p48"/>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POV 3: Ivy</a:t>
            </a:r>
            <a:endParaRPr/>
          </a:p>
        </p:txBody>
      </p:sp>
      <p:pic>
        <p:nvPicPr>
          <p:cNvPr id="278" name="Google Shape;278;p48"/>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279" name="Google Shape;279;p48"/>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9"/>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HMW 3: Ivy</a:t>
            </a:r>
            <a:endParaRPr/>
          </a:p>
        </p:txBody>
      </p:sp>
      <p:pic>
        <p:nvPicPr>
          <p:cNvPr id="285" name="Google Shape;285;p49"/>
          <p:cNvPicPr preferRelativeResize="0"/>
          <p:nvPr/>
        </p:nvPicPr>
        <p:blipFill>
          <a:blip r:embed="rId3">
            <a:alphaModFix/>
          </a:blip>
          <a:stretch>
            <a:fillRect/>
          </a:stretch>
        </p:blipFill>
        <p:spPr>
          <a:xfrm>
            <a:off x="7123874" y="3482700"/>
            <a:ext cx="2020124" cy="1719625"/>
          </a:xfrm>
          <a:prstGeom prst="rect">
            <a:avLst/>
          </a:prstGeom>
          <a:noFill/>
          <a:ln>
            <a:noFill/>
          </a:ln>
        </p:spPr>
      </p:pic>
      <p:sp>
        <p:nvSpPr>
          <p:cNvPr id="286" name="Google Shape;286;p49"/>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pic>
        <p:nvPicPr>
          <p:cNvPr id="287" name="Google Shape;287;p49"/>
          <p:cNvPicPr preferRelativeResize="0"/>
          <p:nvPr/>
        </p:nvPicPr>
        <p:blipFill>
          <a:blip r:embed="rId4">
            <a:alphaModFix/>
          </a:blip>
          <a:stretch>
            <a:fillRect/>
          </a:stretch>
        </p:blipFill>
        <p:spPr>
          <a:xfrm>
            <a:off x="720000" y="1017725"/>
            <a:ext cx="6301144" cy="35250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50"/>
          <p:cNvPicPr preferRelativeResize="0"/>
          <p:nvPr/>
        </p:nvPicPr>
        <p:blipFill>
          <a:blip r:embed="rId3">
            <a:alphaModFix/>
          </a:blip>
          <a:stretch>
            <a:fillRect/>
          </a:stretch>
        </p:blipFill>
        <p:spPr>
          <a:xfrm>
            <a:off x="670975" y="1170125"/>
            <a:ext cx="4531941" cy="2269763"/>
          </a:xfrm>
          <a:prstGeom prst="rect">
            <a:avLst/>
          </a:prstGeom>
          <a:noFill/>
          <a:ln>
            <a:noFill/>
          </a:ln>
        </p:spPr>
      </p:pic>
      <p:sp>
        <p:nvSpPr>
          <p:cNvPr id="293" name="Google Shape;293;p50"/>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POV 1: Ellie</a:t>
            </a:r>
            <a:endParaRPr/>
          </a:p>
        </p:txBody>
      </p:sp>
      <p:pic>
        <p:nvPicPr>
          <p:cNvPr id="294" name="Google Shape;294;p50"/>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295" name="Google Shape;295;p50"/>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
        <p:nvSpPr>
          <p:cNvPr id="296" name="Google Shape;296;p50"/>
          <p:cNvSpPr txBox="1"/>
          <p:nvPr/>
        </p:nvSpPr>
        <p:spPr>
          <a:xfrm>
            <a:off x="1134925" y="3213750"/>
            <a:ext cx="54555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100">
              <a:latin typeface="EB Garamond"/>
              <a:ea typeface="EB Garamond"/>
              <a:cs typeface="EB Garamond"/>
              <a:sym typeface="EB Garamond"/>
            </a:endParaRPr>
          </a:p>
        </p:txBody>
      </p:sp>
      <p:sp>
        <p:nvSpPr>
          <p:cNvPr id="297" name="Google Shape;297;p50"/>
          <p:cNvSpPr txBox="1"/>
          <p:nvPr/>
        </p:nvSpPr>
        <p:spPr>
          <a:xfrm>
            <a:off x="522800" y="3606600"/>
            <a:ext cx="67803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latin typeface="Spartan"/>
                <a:ea typeface="Spartan"/>
                <a:cs typeface="Spartan"/>
                <a:sym typeface="Spartan"/>
              </a:rPr>
              <a:t>HMW develop ties to cultural communities for counseling and culturally-appropriate material support?</a:t>
            </a:r>
            <a:endParaRPr b="1" sz="1800">
              <a:latin typeface="Spartan"/>
              <a:ea typeface="Spartan"/>
              <a:cs typeface="Spartan"/>
              <a:sym typeface="Spart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51"/>
          <p:cNvPicPr preferRelativeResize="0"/>
          <p:nvPr/>
        </p:nvPicPr>
        <p:blipFill>
          <a:blip r:embed="rId3">
            <a:alphaModFix/>
          </a:blip>
          <a:stretch>
            <a:fillRect/>
          </a:stretch>
        </p:blipFill>
        <p:spPr>
          <a:xfrm>
            <a:off x="706975" y="1096050"/>
            <a:ext cx="4409426" cy="2245600"/>
          </a:xfrm>
          <a:prstGeom prst="rect">
            <a:avLst/>
          </a:prstGeom>
          <a:noFill/>
          <a:ln>
            <a:noFill/>
          </a:ln>
        </p:spPr>
      </p:pic>
      <p:sp>
        <p:nvSpPr>
          <p:cNvPr id="303" name="Google Shape;303;p51"/>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POV 2: Sean</a:t>
            </a:r>
            <a:endParaRPr/>
          </a:p>
        </p:txBody>
      </p:sp>
      <p:pic>
        <p:nvPicPr>
          <p:cNvPr id="304" name="Google Shape;304;p51"/>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305" name="Google Shape;305;p51"/>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
        <p:nvSpPr>
          <p:cNvPr id="306" name="Google Shape;306;p51"/>
          <p:cNvSpPr txBox="1"/>
          <p:nvPr/>
        </p:nvSpPr>
        <p:spPr>
          <a:xfrm>
            <a:off x="522800" y="3606600"/>
            <a:ext cx="67803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latin typeface="Spartan"/>
                <a:ea typeface="Spartan"/>
                <a:cs typeface="Spartan"/>
                <a:sym typeface="Spartan"/>
              </a:rPr>
              <a:t>HMW make at-home care the ideal solution instead of care homes?</a:t>
            </a:r>
            <a:endParaRPr b="1" sz="1800">
              <a:latin typeface="Spartan"/>
              <a:ea typeface="Spartan"/>
              <a:cs typeface="Spartan"/>
              <a:sym typeface="Spart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52"/>
          <p:cNvPicPr preferRelativeResize="0"/>
          <p:nvPr/>
        </p:nvPicPr>
        <p:blipFill>
          <a:blip r:embed="rId3">
            <a:alphaModFix/>
          </a:blip>
          <a:stretch>
            <a:fillRect/>
          </a:stretch>
        </p:blipFill>
        <p:spPr>
          <a:xfrm>
            <a:off x="711550" y="1148950"/>
            <a:ext cx="4560043" cy="2291538"/>
          </a:xfrm>
          <a:prstGeom prst="rect">
            <a:avLst/>
          </a:prstGeom>
          <a:noFill/>
          <a:ln>
            <a:noFill/>
          </a:ln>
        </p:spPr>
      </p:pic>
      <p:sp>
        <p:nvSpPr>
          <p:cNvPr id="312" name="Google Shape;312;p52"/>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POV 3: Ivy</a:t>
            </a:r>
            <a:endParaRPr/>
          </a:p>
        </p:txBody>
      </p:sp>
      <p:pic>
        <p:nvPicPr>
          <p:cNvPr id="313" name="Google Shape;313;p52"/>
          <p:cNvPicPr preferRelativeResize="0"/>
          <p:nvPr/>
        </p:nvPicPr>
        <p:blipFill>
          <a:blip r:embed="rId4">
            <a:alphaModFix/>
          </a:blip>
          <a:stretch>
            <a:fillRect/>
          </a:stretch>
        </p:blipFill>
        <p:spPr>
          <a:xfrm>
            <a:off x="7123874" y="3482700"/>
            <a:ext cx="2020124" cy="1719625"/>
          </a:xfrm>
          <a:prstGeom prst="rect">
            <a:avLst/>
          </a:prstGeom>
          <a:noFill/>
          <a:ln>
            <a:noFill/>
          </a:ln>
        </p:spPr>
      </p:pic>
      <p:sp>
        <p:nvSpPr>
          <p:cNvPr id="314" name="Google Shape;314;p52"/>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
        <p:nvSpPr>
          <p:cNvPr id="315" name="Google Shape;315;p52"/>
          <p:cNvSpPr txBox="1"/>
          <p:nvPr/>
        </p:nvSpPr>
        <p:spPr>
          <a:xfrm>
            <a:off x="522800" y="3606600"/>
            <a:ext cx="67803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latin typeface="Spartan"/>
                <a:ea typeface="Spartan"/>
                <a:cs typeface="Spartan"/>
                <a:sym typeface="Spartan"/>
              </a:rPr>
              <a:t>HMW pre-empt arguments and conflicts between spouse &amp; patient?</a:t>
            </a:r>
            <a:endParaRPr b="1" sz="1800">
              <a:latin typeface="Spartan"/>
              <a:ea typeface="Spartan"/>
              <a:cs typeface="Spartan"/>
              <a:sym typeface="Spart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3"/>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Solutions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4"/>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Top 3 Solutions</a:t>
            </a:r>
            <a:endParaRPr/>
          </a:p>
        </p:txBody>
      </p:sp>
      <p:pic>
        <p:nvPicPr>
          <p:cNvPr id="326" name="Google Shape;326;p54"/>
          <p:cNvPicPr preferRelativeResize="0"/>
          <p:nvPr/>
        </p:nvPicPr>
        <p:blipFill>
          <a:blip r:embed="rId3">
            <a:alphaModFix/>
          </a:blip>
          <a:stretch>
            <a:fillRect/>
          </a:stretch>
        </p:blipFill>
        <p:spPr>
          <a:xfrm>
            <a:off x="7123874" y="3482700"/>
            <a:ext cx="2020124" cy="1719625"/>
          </a:xfrm>
          <a:prstGeom prst="rect">
            <a:avLst/>
          </a:prstGeom>
          <a:noFill/>
          <a:ln>
            <a:noFill/>
          </a:ln>
        </p:spPr>
      </p:pic>
      <p:sp>
        <p:nvSpPr>
          <p:cNvPr id="327" name="Google Shape;327;p54"/>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
        <p:nvSpPr>
          <p:cNvPr id="328" name="Google Shape;328;p54"/>
          <p:cNvSpPr txBox="1"/>
          <p:nvPr/>
        </p:nvSpPr>
        <p:spPr>
          <a:xfrm>
            <a:off x="924800" y="1267550"/>
            <a:ext cx="6551100" cy="29784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0"/>
              </a:spcBef>
              <a:spcAft>
                <a:spcPts val="0"/>
              </a:spcAft>
              <a:buSzPts val="1500"/>
              <a:buFont typeface="EB Garamond"/>
              <a:buAutoNum type="arabicPeriod"/>
            </a:pPr>
            <a:r>
              <a:rPr b="1" lang="en" sz="1500">
                <a:latin typeface="Spartan"/>
                <a:ea typeface="Spartan"/>
                <a:cs typeface="Spartan"/>
                <a:sym typeface="Spartan"/>
              </a:rPr>
              <a:t>A pen pal app</a:t>
            </a:r>
            <a:r>
              <a:rPr lang="en" sz="1500">
                <a:latin typeface="Spartan"/>
                <a:ea typeface="Spartan"/>
                <a:cs typeface="Spartan"/>
                <a:sym typeface="Spartan"/>
              </a:rPr>
              <a:t> </a:t>
            </a:r>
            <a:r>
              <a:rPr lang="en">
                <a:latin typeface="Spartan"/>
                <a:ea typeface="Spartan"/>
                <a:cs typeface="Spartan"/>
                <a:sym typeface="Spartan"/>
              </a:rPr>
              <a:t>to connect groups of culturally-aligned seniors (also app can scan written letters, AI fills in the typed transcript to send, provide audio support to read aloud etc)</a:t>
            </a:r>
            <a:endParaRPr>
              <a:latin typeface="Spartan"/>
              <a:ea typeface="Spartan"/>
              <a:cs typeface="Spartan"/>
              <a:sym typeface="Spartan"/>
            </a:endParaRPr>
          </a:p>
          <a:p>
            <a:pPr indent="0" lvl="0" marL="0" rtl="0" algn="l">
              <a:spcBef>
                <a:spcPts val="0"/>
              </a:spcBef>
              <a:spcAft>
                <a:spcPts val="0"/>
              </a:spcAft>
              <a:buNone/>
            </a:pPr>
            <a:r>
              <a:t/>
            </a:r>
            <a:endParaRPr sz="1800">
              <a:solidFill>
                <a:schemeClr val="dk2"/>
              </a:solidFill>
              <a:latin typeface="Spartan"/>
              <a:ea typeface="Spartan"/>
              <a:cs typeface="Spartan"/>
              <a:sym typeface="Spartan"/>
            </a:endParaRPr>
          </a:p>
          <a:p>
            <a:pPr indent="-323850" lvl="0" marL="457200" rtl="0" algn="l">
              <a:lnSpc>
                <a:spcPct val="115000"/>
              </a:lnSpc>
              <a:spcBef>
                <a:spcPts val="0"/>
              </a:spcBef>
              <a:spcAft>
                <a:spcPts val="0"/>
              </a:spcAft>
              <a:buSzPts val="1500"/>
              <a:buFont typeface="EB Garamond"/>
              <a:buAutoNum type="arabicPeriod"/>
            </a:pPr>
            <a:r>
              <a:rPr b="1" lang="en" sz="1500">
                <a:latin typeface="Spartan"/>
                <a:ea typeface="Spartan"/>
                <a:cs typeface="Spartan"/>
                <a:sym typeface="Spartan"/>
              </a:rPr>
              <a:t>Chatbot</a:t>
            </a:r>
            <a:r>
              <a:rPr lang="en" sz="1500">
                <a:latin typeface="Spartan"/>
                <a:ea typeface="Spartan"/>
                <a:cs typeface="Spartan"/>
                <a:sym typeface="Spartan"/>
              </a:rPr>
              <a:t> </a:t>
            </a:r>
            <a:r>
              <a:rPr lang="en">
                <a:latin typeface="Spartan"/>
                <a:ea typeface="Spartan"/>
                <a:cs typeface="Spartan"/>
                <a:sym typeface="Spartan"/>
              </a:rPr>
              <a:t>that pretends to be an expert in whatever domain the argument is in (i.e. patient wants to go to the bank to withdraw money, caretaker gets chatbot pretends to be a bank employee that is “sending them cash”)</a:t>
            </a:r>
            <a:endParaRPr>
              <a:latin typeface="Spartan"/>
              <a:ea typeface="Spartan"/>
              <a:cs typeface="Spartan"/>
              <a:sym typeface="Spartan"/>
            </a:endParaRPr>
          </a:p>
          <a:p>
            <a:pPr indent="0" lvl="0" marL="0" rtl="0" algn="l">
              <a:lnSpc>
                <a:spcPct val="115000"/>
              </a:lnSpc>
              <a:spcBef>
                <a:spcPts val="0"/>
              </a:spcBef>
              <a:spcAft>
                <a:spcPts val="0"/>
              </a:spcAft>
              <a:buNone/>
            </a:pPr>
            <a:r>
              <a:t/>
            </a:r>
            <a:endParaRPr sz="1500">
              <a:latin typeface="Spartan"/>
              <a:ea typeface="Spartan"/>
              <a:cs typeface="Spartan"/>
              <a:sym typeface="Spartan"/>
            </a:endParaRPr>
          </a:p>
          <a:p>
            <a:pPr indent="-323850" lvl="0" marL="457200" rtl="0" algn="l">
              <a:lnSpc>
                <a:spcPct val="115000"/>
              </a:lnSpc>
              <a:spcBef>
                <a:spcPts val="0"/>
              </a:spcBef>
              <a:spcAft>
                <a:spcPts val="0"/>
              </a:spcAft>
              <a:buSzPts val="1500"/>
              <a:buFont typeface="EB Garamond"/>
              <a:buAutoNum type="arabicPeriod"/>
            </a:pPr>
            <a:r>
              <a:rPr b="1" lang="en" sz="1500">
                <a:latin typeface="Spartan"/>
                <a:ea typeface="Spartan"/>
                <a:cs typeface="Spartan"/>
                <a:sym typeface="Spartan"/>
              </a:rPr>
              <a:t>Teaching app</a:t>
            </a:r>
            <a:r>
              <a:rPr lang="en" sz="1500">
                <a:latin typeface="Spartan"/>
                <a:ea typeface="Spartan"/>
                <a:cs typeface="Spartan"/>
                <a:sym typeface="Spartan"/>
              </a:rPr>
              <a:t> </a:t>
            </a:r>
            <a:r>
              <a:rPr lang="en">
                <a:latin typeface="Spartan"/>
                <a:ea typeface="Spartan"/>
                <a:cs typeface="Spartan"/>
                <a:sym typeface="Spartan"/>
              </a:rPr>
              <a:t>to show spouses how their relationship may change and how to manage their spouses dementia</a:t>
            </a:r>
            <a:endParaRPr sz="1700">
              <a:solidFill>
                <a:schemeClr val="dk2"/>
              </a:solidFill>
              <a:latin typeface="Spartan"/>
              <a:ea typeface="Spartan"/>
              <a:cs typeface="Spartan"/>
              <a:sym typeface="Spart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5"/>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Experience Protoypes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6"/>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Top 3 Solutions</a:t>
            </a:r>
            <a:endParaRPr/>
          </a:p>
        </p:txBody>
      </p:sp>
      <p:pic>
        <p:nvPicPr>
          <p:cNvPr id="339" name="Google Shape;339;p56"/>
          <p:cNvPicPr preferRelativeResize="0"/>
          <p:nvPr/>
        </p:nvPicPr>
        <p:blipFill>
          <a:blip r:embed="rId3">
            <a:alphaModFix/>
          </a:blip>
          <a:stretch>
            <a:fillRect/>
          </a:stretch>
        </p:blipFill>
        <p:spPr>
          <a:xfrm>
            <a:off x="7123874" y="3482700"/>
            <a:ext cx="2020124" cy="1719625"/>
          </a:xfrm>
          <a:prstGeom prst="rect">
            <a:avLst/>
          </a:prstGeom>
          <a:noFill/>
          <a:ln>
            <a:noFill/>
          </a:ln>
        </p:spPr>
      </p:pic>
      <p:sp>
        <p:nvSpPr>
          <p:cNvPr id="340" name="Google Shape;340;p56"/>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
        <p:nvSpPr>
          <p:cNvPr id="341" name="Google Shape;341;p56"/>
          <p:cNvSpPr txBox="1"/>
          <p:nvPr/>
        </p:nvSpPr>
        <p:spPr>
          <a:xfrm>
            <a:off x="924800" y="1267550"/>
            <a:ext cx="6551100" cy="29784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0"/>
              </a:spcBef>
              <a:spcAft>
                <a:spcPts val="0"/>
              </a:spcAft>
              <a:buSzPts val="1500"/>
              <a:buFont typeface="EB Garamond"/>
              <a:buAutoNum type="arabicPeriod"/>
            </a:pPr>
            <a:r>
              <a:rPr b="1" lang="en" sz="1500">
                <a:latin typeface="Spartan"/>
                <a:ea typeface="Spartan"/>
                <a:cs typeface="Spartan"/>
                <a:sym typeface="Spartan"/>
              </a:rPr>
              <a:t>A pen pal app</a:t>
            </a:r>
            <a:r>
              <a:rPr lang="en" sz="1500">
                <a:latin typeface="Spartan"/>
                <a:ea typeface="Spartan"/>
                <a:cs typeface="Spartan"/>
                <a:sym typeface="Spartan"/>
              </a:rPr>
              <a:t> </a:t>
            </a:r>
            <a:r>
              <a:rPr lang="en">
                <a:latin typeface="Spartan"/>
                <a:ea typeface="Spartan"/>
                <a:cs typeface="Spartan"/>
                <a:sym typeface="Spartan"/>
              </a:rPr>
              <a:t>to connect groups of culturally-aligned seniors (also app can scan written letters, AI fills in the typed transcript to send, provide audio support to read aloud etc)</a:t>
            </a:r>
            <a:endParaRPr>
              <a:latin typeface="Spartan"/>
              <a:ea typeface="Spartan"/>
              <a:cs typeface="Spartan"/>
              <a:sym typeface="Spartan"/>
            </a:endParaRPr>
          </a:p>
          <a:p>
            <a:pPr indent="0" lvl="0" marL="0" rtl="0" algn="l">
              <a:spcBef>
                <a:spcPts val="0"/>
              </a:spcBef>
              <a:spcAft>
                <a:spcPts val="0"/>
              </a:spcAft>
              <a:buNone/>
            </a:pPr>
            <a:r>
              <a:t/>
            </a:r>
            <a:endParaRPr sz="1800">
              <a:solidFill>
                <a:schemeClr val="dk2"/>
              </a:solidFill>
              <a:latin typeface="Spartan"/>
              <a:ea typeface="Spartan"/>
              <a:cs typeface="Spartan"/>
              <a:sym typeface="Spartan"/>
            </a:endParaRPr>
          </a:p>
          <a:p>
            <a:pPr indent="-323850" lvl="0" marL="457200" rtl="0" algn="l">
              <a:lnSpc>
                <a:spcPct val="115000"/>
              </a:lnSpc>
              <a:spcBef>
                <a:spcPts val="0"/>
              </a:spcBef>
              <a:spcAft>
                <a:spcPts val="0"/>
              </a:spcAft>
              <a:buSzPts val="1500"/>
              <a:buFont typeface="EB Garamond"/>
              <a:buAutoNum type="arabicPeriod"/>
            </a:pPr>
            <a:r>
              <a:rPr b="1" lang="en" sz="1500">
                <a:latin typeface="Spartan"/>
                <a:ea typeface="Spartan"/>
                <a:cs typeface="Spartan"/>
                <a:sym typeface="Spartan"/>
              </a:rPr>
              <a:t>Chatbot</a:t>
            </a:r>
            <a:r>
              <a:rPr lang="en" sz="1500">
                <a:latin typeface="Spartan"/>
                <a:ea typeface="Spartan"/>
                <a:cs typeface="Spartan"/>
                <a:sym typeface="Spartan"/>
              </a:rPr>
              <a:t> </a:t>
            </a:r>
            <a:r>
              <a:rPr lang="en">
                <a:latin typeface="Spartan"/>
                <a:ea typeface="Spartan"/>
                <a:cs typeface="Spartan"/>
                <a:sym typeface="Spartan"/>
              </a:rPr>
              <a:t>that pretends to be an expert in whatever domain the argument is in (i.e. patient wants to go to the bank to withdraw money, caretaker gets chatbot pretends to be a bank employee that is “sending them cash”)</a:t>
            </a:r>
            <a:endParaRPr>
              <a:latin typeface="Spartan"/>
              <a:ea typeface="Spartan"/>
              <a:cs typeface="Spartan"/>
              <a:sym typeface="Spartan"/>
            </a:endParaRPr>
          </a:p>
          <a:p>
            <a:pPr indent="0" lvl="0" marL="0" rtl="0" algn="l">
              <a:lnSpc>
                <a:spcPct val="115000"/>
              </a:lnSpc>
              <a:spcBef>
                <a:spcPts val="0"/>
              </a:spcBef>
              <a:spcAft>
                <a:spcPts val="0"/>
              </a:spcAft>
              <a:buNone/>
            </a:pPr>
            <a:r>
              <a:t/>
            </a:r>
            <a:endParaRPr sz="1500">
              <a:latin typeface="Spartan"/>
              <a:ea typeface="Spartan"/>
              <a:cs typeface="Spartan"/>
              <a:sym typeface="Spartan"/>
            </a:endParaRPr>
          </a:p>
          <a:p>
            <a:pPr indent="-323850" lvl="0" marL="457200" rtl="0" algn="l">
              <a:lnSpc>
                <a:spcPct val="115000"/>
              </a:lnSpc>
              <a:spcBef>
                <a:spcPts val="0"/>
              </a:spcBef>
              <a:spcAft>
                <a:spcPts val="0"/>
              </a:spcAft>
              <a:buSzPts val="1500"/>
              <a:buFont typeface="EB Garamond"/>
              <a:buAutoNum type="arabicPeriod"/>
            </a:pPr>
            <a:r>
              <a:rPr b="1" lang="en" sz="1500">
                <a:latin typeface="Spartan"/>
                <a:ea typeface="Spartan"/>
                <a:cs typeface="Spartan"/>
                <a:sym typeface="Spartan"/>
              </a:rPr>
              <a:t>Teaching app</a:t>
            </a:r>
            <a:r>
              <a:rPr lang="en" sz="1500">
                <a:latin typeface="Spartan"/>
                <a:ea typeface="Spartan"/>
                <a:cs typeface="Spartan"/>
                <a:sym typeface="Spartan"/>
              </a:rPr>
              <a:t> </a:t>
            </a:r>
            <a:r>
              <a:rPr lang="en">
                <a:latin typeface="Spartan"/>
                <a:ea typeface="Spartan"/>
                <a:cs typeface="Spartan"/>
                <a:sym typeface="Spartan"/>
              </a:rPr>
              <a:t>to show spouses how their relationship may change and how to manage their spouses dementia</a:t>
            </a:r>
            <a:endParaRPr sz="1700">
              <a:solidFill>
                <a:schemeClr val="dk2"/>
              </a:solidFill>
              <a:latin typeface="Spartan"/>
              <a:ea typeface="Spartan"/>
              <a:cs typeface="Spartan"/>
              <a:sym typeface="Spart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7"/>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Assumptions</a:t>
            </a:r>
            <a:endParaRPr/>
          </a:p>
        </p:txBody>
      </p:sp>
      <p:pic>
        <p:nvPicPr>
          <p:cNvPr id="347" name="Google Shape;347;p57"/>
          <p:cNvPicPr preferRelativeResize="0"/>
          <p:nvPr/>
        </p:nvPicPr>
        <p:blipFill>
          <a:blip r:embed="rId3">
            <a:alphaModFix/>
          </a:blip>
          <a:stretch>
            <a:fillRect/>
          </a:stretch>
        </p:blipFill>
        <p:spPr>
          <a:xfrm>
            <a:off x="7123874" y="3482700"/>
            <a:ext cx="2020124" cy="1719625"/>
          </a:xfrm>
          <a:prstGeom prst="rect">
            <a:avLst/>
          </a:prstGeom>
          <a:noFill/>
          <a:ln>
            <a:noFill/>
          </a:ln>
        </p:spPr>
      </p:pic>
      <p:sp>
        <p:nvSpPr>
          <p:cNvPr id="348" name="Google Shape;348;p57"/>
          <p:cNvSpPr txBox="1"/>
          <p:nvPr/>
        </p:nvSpPr>
        <p:spPr>
          <a:xfrm>
            <a:off x="848600" y="1191350"/>
            <a:ext cx="6487800" cy="30822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0"/>
              </a:spcBef>
              <a:spcAft>
                <a:spcPts val="0"/>
              </a:spcAft>
              <a:buSzPts val="1500"/>
              <a:buFont typeface="EB Garamond"/>
              <a:buAutoNum type="arabicPeriod"/>
            </a:pPr>
            <a:r>
              <a:rPr lang="en" sz="1500">
                <a:latin typeface="Spartan"/>
                <a:ea typeface="Spartan"/>
                <a:cs typeface="Spartan"/>
                <a:sym typeface="Spartan"/>
              </a:rPr>
              <a:t>Seniors are afraid of loneliness and want to connect with peers of their own culture.</a:t>
            </a:r>
            <a:endParaRPr sz="1500">
              <a:latin typeface="Spartan"/>
              <a:ea typeface="Spartan"/>
              <a:cs typeface="Spartan"/>
              <a:sym typeface="Spartan"/>
            </a:endParaRPr>
          </a:p>
          <a:p>
            <a:pPr indent="0" lvl="0" marL="0" rtl="0" algn="l">
              <a:spcBef>
                <a:spcPts val="0"/>
              </a:spcBef>
              <a:spcAft>
                <a:spcPts val="0"/>
              </a:spcAft>
              <a:buNone/>
            </a:pPr>
            <a:r>
              <a:t/>
            </a:r>
            <a:endParaRPr sz="1800">
              <a:solidFill>
                <a:schemeClr val="dk2"/>
              </a:solidFill>
              <a:latin typeface="Spartan"/>
              <a:ea typeface="Spartan"/>
              <a:cs typeface="Spartan"/>
              <a:sym typeface="Spartan"/>
            </a:endParaRPr>
          </a:p>
          <a:p>
            <a:pPr indent="-323850" lvl="0" marL="457200" rtl="0" algn="l">
              <a:lnSpc>
                <a:spcPct val="115000"/>
              </a:lnSpc>
              <a:spcBef>
                <a:spcPts val="0"/>
              </a:spcBef>
              <a:spcAft>
                <a:spcPts val="0"/>
              </a:spcAft>
              <a:buSzPts val="1500"/>
              <a:buFont typeface="EB Garamond"/>
              <a:buAutoNum type="arabicPeriod"/>
            </a:pPr>
            <a:r>
              <a:rPr lang="en" sz="1500">
                <a:latin typeface="Spartan"/>
                <a:ea typeface="Spartan"/>
                <a:cs typeface="Spartan"/>
                <a:sym typeface="Spartan"/>
              </a:rPr>
              <a:t>Dementia patients want to complete tasks that require leaving the house, which places stress on caretakers (notably loved ones or family members), so if the task were to be completed remotely, they would not feel the need to leave.</a:t>
            </a:r>
            <a:endParaRPr>
              <a:latin typeface="Spartan"/>
              <a:ea typeface="Spartan"/>
              <a:cs typeface="Spartan"/>
              <a:sym typeface="Spartan"/>
            </a:endParaRPr>
          </a:p>
          <a:p>
            <a:pPr indent="0" lvl="0" marL="0" rtl="0" algn="l">
              <a:lnSpc>
                <a:spcPct val="115000"/>
              </a:lnSpc>
              <a:spcBef>
                <a:spcPts val="0"/>
              </a:spcBef>
              <a:spcAft>
                <a:spcPts val="0"/>
              </a:spcAft>
              <a:buNone/>
            </a:pPr>
            <a:r>
              <a:t/>
            </a:r>
            <a:endParaRPr sz="1500">
              <a:latin typeface="Spartan"/>
              <a:ea typeface="Spartan"/>
              <a:cs typeface="Spartan"/>
              <a:sym typeface="Spartan"/>
            </a:endParaRPr>
          </a:p>
          <a:p>
            <a:pPr indent="-323850" lvl="0" marL="457200" rtl="0" algn="l">
              <a:lnSpc>
                <a:spcPct val="115000"/>
              </a:lnSpc>
              <a:spcBef>
                <a:spcPts val="0"/>
              </a:spcBef>
              <a:spcAft>
                <a:spcPts val="0"/>
              </a:spcAft>
              <a:buSzPts val="1500"/>
              <a:buFont typeface="EB Garamond"/>
              <a:buAutoNum type="arabicPeriod"/>
            </a:pPr>
            <a:r>
              <a:rPr lang="en" sz="1500">
                <a:latin typeface="Spartan"/>
                <a:ea typeface="Spartan"/>
                <a:cs typeface="Spartan"/>
                <a:sym typeface="Spartan"/>
              </a:rPr>
              <a:t>S</a:t>
            </a:r>
            <a:r>
              <a:rPr lang="en" sz="1500">
                <a:latin typeface="Spartan"/>
                <a:ea typeface="Spartan"/>
                <a:cs typeface="Spartan"/>
                <a:sym typeface="Spartan"/>
              </a:rPr>
              <a:t>eniors don’t know how to interact with someone who has dementia, even if they are family</a:t>
            </a:r>
            <a:endParaRPr sz="1700">
              <a:solidFill>
                <a:schemeClr val="dk2"/>
              </a:solidFill>
              <a:latin typeface="Spartan"/>
              <a:ea typeface="Spartan"/>
              <a:cs typeface="Spartan"/>
              <a:sym typeface="Spart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8"/>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Prototypes</a:t>
            </a:r>
            <a:endParaRPr/>
          </a:p>
        </p:txBody>
      </p:sp>
      <p:pic>
        <p:nvPicPr>
          <p:cNvPr id="354" name="Google Shape;354;p58"/>
          <p:cNvPicPr preferRelativeResize="0"/>
          <p:nvPr/>
        </p:nvPicPr>
        <p:blipFill>
          <a:blip r:embed="rId3">
            <a:alphaModFix/>
          </a:blip>
          <a:stretch>
            <a:fillRect/>
          </a:stretch>
        </p:blipFill>
        <p:spPr>
          <a:xfrm>
            <a:off x="720000" y="1170125"/>
            <a:ext cx="2711135" cy="3525026"/>
          </a:xfrm>
          <a:prstGeom prst="rect">
            <a:avLst/>
          </a:prstGeom>
          <a:noFill/>
          <a:ln>
            <a:noFill/>
          </a:ln>
        </p:spPr>
      </p:pic>
      <p:pic>
        <p:nvPicPr>
          <p:cNvPr id="355" name="Google Shape;355;p58"/>
          <p:cNvPicPr preferRelativeResize="0"/>
          <p:nvPr/>
        </p:nvPicPr>
        <p:blipFill>
          <a:blip r:embed="rId4">
            <a:alphaModFix/>
          </a:blip>
          <a:stretch>
            <a:fillRect/>
          </a:stretch>
        </p:blipFill>
        <p:spPr>
          <a:xfrm>
            <a:off x="3583535" y="1170125"/>
            <a:ext cx="2278576" cy="3525025"/>
          </a:xfrm>
          <a:prstGeom prst="rect">
            <a:avLst/>
          </a:prstGeom>
          <a:noFill/>
          <a:ln>
            <a:noFill/>
          </a:ln>
        </p:spPr>
      </p:pic>
      <p:pic>
        <p:nvPicPr>
          <p:cNvPr id="356" name="Google Shape;356;p58"/>
          <p:cNvPicPr preferRelativeResize="0"/>
          <p:nvPr/>
        </p:nvPicPr>
        <p:blipFill rotWithShape="1">
          <a:blip r:embed="rId5">
            <a:alphaModFix/>
          </a:blip>
          <a:srcRect b="0" l="0" r="0" t="11426"/>
          <a:stretch/>
        </p:blipFill>
        <p:spPr>
          <a:xfrm>
            <a:off x="6187475" y="1094226"/>
            <a:ext cx="1919775" cy="36510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9"/>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Participants</a:t>
            </a:r>
            <a:endParaRPr/>
          </a:p>
        </p:txBody>
      </p:sp>
      <p:pic>
        <p:nvPicPr>
          <p:cNvPr id="362" name="Google Shape;362;p59"/>
          <p:cNvPicPr preferRelativeResize="0"/>
          <p:nvPr/>
        </p:nvPicPr>
        <p:blipFill>
          <a:blip r:embed="rId3">
            <a:alphaModFix/>
          </a:blip>
          <a:stretch>
            <a:fillRect/>
          </a:stretch>
        </p:blipFill>
        <p:spPr>
          <a:xfrm>
            <a:off x="7123874" y="3482700"/>
            <a:ext cx="2020124" cy="1719625"/>
          </a:xfrm>
          <a:prstGeom prst="rect">
            <a:avLst/>
          </a:prstGeom>
          <a:noFill/>
          <a:ln>
            <a:noFill/>
          </a:ln>
        </p:spPr>
      </p:pic>
      <p:sp>
        <p:nvSpPr>
          <p:cNvPr id="363" name="Google Shape;363;p59"/>
          <p:cNvSpPr txBox="1"/>
          <p:nvPr/>
        </p:nvSpPr>
        <p:spPr>
          <a:xfrm>
            <a:off x="1769050" y="4847550"/>
            <a:ext cx="5049600" cy="39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rtan"/>
                <a:ea typeface="Spartan"/>
                <a:cs typeface="Spartan"/>
                <a:sym typeface="Spartan"/>
              </a:rPr>
              <a:t>Note: all names have been changed to protect interviewee privacy</a:t>
            </a:r>
            <a:endParaRPr sz="800">
              <a:solidFill>
                <a:schemeClr val="dk2"/>
              </a:solidFill>
              <a:latin typeface="Spartan"/>
              <a:ea typeface="Spartan"/>
              <a:cs typeface="Spartan"/>
              <a:sym typeface="Spartan"/>
            </a:endParaRPr>
          </a:p>
        </p:txBody>
      </p:sp>
      <p:sp>
        <p:nvSpPr>
          <p:cNvPr id="364" name="Google Shape;364;p59"/>
          <p:cNvSpPr txBox="1"/>
          <p:nvPr/>
        </p:nvSpPr>
        <p:spPr>
          <a:xfrm>
            <a:off x="367525" y="1358900"/>
            <a:ext cx="4478100" cy="139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latin typeface="Spartan"/>
                <a:ea typeface="Spartan"/>
                <a:cs typeface="Spartan"/>
                <a:sym typeface="Spartan"/>
              </a:rPr>
              <a:t>66 year old Korean resident in Santa Clara</a:t>
            </a:r>
            <a:endParaRPr>
              <a:latin typeface="Spartan"/>
              <a:ea typeface="Spartan"/>
              <a:cs typeface="Spartan"/>
              <a:sym typeface="Spartan"/>
            </a:endParaRPr>
          </a:p>
          <a:p>
            <a:pPr indent="0" lvl="0" marL="0" rtl="0" algn="l">
              <a:lnSpc>
                <a:spcPct val="115000"/>
              </a:lnSpc>
              <a:spcBef>
                <a:spcPts val="0"/>
              </a:spcBef>
              <a:spcAft>
                <a:spcPts val="0"/>
              </a:spcAft>
              <a:buNone/>
            </a:pPr>
            <a:r>
              <a:t/>
            </a:r>
            <a:endParaRPr>
              <a:latin typeface="Spartan"/>
              <a:ea typeface="Spartan"/>
              <a:cs typeface="Spartan"/>
              <a:sym typeface="Spartan"/>
            </a:endParaRPr>
          </a:p>
          <a:p>
            <a:pPr indent="0" lvl="0" marL="0" rtl="0" algn="l">
              <a:lnSpc>
                <a:spcPct val="115000"/>
              </a:lnSpc>
              <a:spcBef>
                <a:spcPts val="0"/>
              </a:spcBef>
              <a:spcAft>
                <a:spcPts val="0"/>
              </a:spcAft>
              <a:buNone/>
            </a:pPr>
            <a:r>
              <a:rPr lang="en">
                <a:latin typeface="Spartan"/>
                <a:ea typeface="Spartan"/>
                <a:cs typeface="Spartan"/>
                <a:sym typeface="Spartan"/>
              </a:rPr>
              <a:t>Senior with good health and mental fortitude</a:t>
            </a:r>
            <a:endParaRPr>
              <a:latin typeface="Spartan"/>
              <a:ea typeface="Spartan"/>
              <a:cs typeface="Spartan"/>
              <a:sym typeface="Spartan"/>
            </a:endParaRPr>
          </a:p>
          <a:p>
            <a:pPr indent="0" lvl="0" marL="0" rtl="0" algn="l">
              <a:lnSpc>
                <a:spcPct val="115000"/>
              </a:lnSpc>
              <a:spcBef>
                <a:spcPts val="0"/>
              </a:spcBef>
              <a:spcAft>
                <a:spcPts val="0"/>
              </a:spcAft>
              <a:buNone/>
            </a:pPr>
            <a:r>
              <a:t/>
            </a:r>
            <a:endParaRPr>
              <a:latin typeface="Spartan"/>
              <a:ea typeface="Spartan"/>
              <a:cs typeface="Spartan"/>
              <a:sym typeface="Spartan"/>
            </a:endParaRPr>
          </a:p>
          <a:p>
            <a:pPr indent="0" lvl="0" marL="0" rtl="0" algn="l">
              <a:lnSpc>
                <a:spcPct val="115000"/>
              </a:lnSpc>
              <a:spcBef>
                <a:spcPts val="0"/>
              </a:spcBef>
              <a:spcAft>
                <a:spcPts val="0"/>
              </a:spcAft>
              <a:buNone/>
            </a:pPr>
            <a:r>
              <a:rPr lang="en">
                <a:latin typeface="Spartan"/>
                <a:ea typeface="Spartan"/>
                <a:cs typeface="Spartan"/>
                <a:sym typeface="Spartan"/>
              </a:rPr>
              <a:t>67 year old retired Taiwanese businessman</a:t>
            </a:r>
            <a:endParaRPr>
              <a:latin typeface="Spartan"/>
              <a:ea typeface="Spartan"/>
              <a:cs typeface="Spartan"/>
              <a:sym typeface="Spartan"/>
            </a:endParaRPr>
          </a:p>
        </p:txBody>
      </p:sp>
      <p:pic>
        <p:nvPicPr>
          <p:cNvPr id="365" name="Google Shape;365;p59"/>
          <p:cNvPicPr preferRelativeResize="0"/>
          <p:nvPr/>
        </p:nvPicPr>
        <p:blipFill>
          <a:blip r:embed="rId4">
            <a:alphaModFix/>
          </a:blip>
          <a:stretch>
            <a:fillRect/>
          </a:stretch>
        </p:blipFill>
        <p:spPr>
          <a:xfrm>
            <a:off x="5645650" y="782300"/>
            <a:ext cx="2516125" cy="2544601"/>
          </a:xfrm>
          <a:prstGeom prst="rect">
            <a:avLst/>
          </a:prstGeom>
          <a:noFill/>
          <a:ln>
            <a:noFill/>
          </a:ln>
        </p:spPr>
      </p:pic>
      <p:pic>
        <p:nvPicPr>
          <p:cNvPr id="366" name="Google Shape;366;p59"/>
          <p:cNvPicPr preferRelativeResize="0"/>
          <p:nvPr/>
        </p:nvPicPr>
        <p:blipFill>
          <a:blip r:embed="rId5">
            <a:alphaModFix/>
          </a:blip>
          <a:stretch>
            <a:fillRect/>
          </a:stretch>
        </p:blipFill>
        <p:spPr>
          <a:xfrm>
            <a:off x="3349950" y="2902700"/>
            <a:ext cx="1797615" cy="17924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60"/>
          <p:cNvSpPr txBox="1"/>
          <p:nvPr>
            <p:ph idx="1" type="subTitle"/>
          </p:nvPr>
        </p:nvSpPr>
        <p:spPr>
          <a:xfrm>
            <a:off x="1458150" y="1701600"/>
            <a:ext cx="6227700" cy="17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What worked? What didn’t?</a:t>
            </a:r>
            <a:endParaRPr b="1" sz="3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61"/>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What’s next?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0" name="Shape 380"/>
        <p:cNvGrpSpPr/>
        <p:nvPr/>
      </p:nvGrpSpPr>
      <p:grpSpPr>
        <a:xfrm>
          <a:off x="0" y="0"/>
          <a:ext cx="0" cy="0"/>
          <a:chOff x="0" y="0"/>
          <a:chExt cx="0" cy="0"/>
        </a:xfrm>
      </p:grpSpPr>
      <p:sp>
        <p:nvSpPr>
          <p:cNvPr id="381" name="Google Shape;381;p62"/>
          <p:cNvSpPr txBox="1"/>
          <p:nvPr>
            <p:ph idx="1" type="subTitle"/>
          </p:nvPr>
        </p:nvSpPr>
        <p:spPr>
          <a:xfrm>
            <a:off x="1458150" y="1701600"/>
            <a:ext cx="6227700" cy="17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000"/>
              <a:t>Pen Pal App!</a:t>
            </a:r>
            <a:endParaRPr b="1" sz="3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63"/>
          <p:cNvSpPr txBox="1"/>
          <p:nvPr>
            <p:ph idx="1" type="subTitle"/>
          </p:nvPr>
        </p:nvSpPr>
        <p:spPr>
          <a:xfrm>
            <a:off x="1458150" y="1701600"/>
            <a:ext cx="6227700" cy="17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t>APPENDIX</a:t>
            </a:r>
            <a:endParaRPr b="1"/>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Solutions</a:t>
            </a:r>
            <a:r>
              <a:rPr lang="en"/>
              <a:t> Brainstorms</a:t>
            </a:r>
            <a:endParaRPr/>
          </a:p>
        </p:txBody>
      </p:sp>
      <p:pic>
        <p:nvPicPr>
          <p:cNvPr id="392" name="Google Shape;392;p64"/>
          <p:cNvPicPr preferRelativeResize="0"/>
          <p:nvPr/>
        </p:nvPicPr>
        <p:blipFill>
          <a:blip r:embed="rId3">
            <a:alphaModFix/>
          </a:blip>
          <a:stretch>
            <a:fillRect/>
          </a:stretch>
        </p:blipFill>
        <p:spPr>
          <a:xfrm>
            <a:off x="522800" y="1106625"/>
            <a:ext cx="2913977" cy="3820976"/>
          </a:xfrm>
          <a:prstGeom prst="rect">
            <a:avLst/>
          </a:prstGeom>
          <a:noFill/>
          <a:ln>
            <a:noFill/>
          </a:ln>
        </p:spPr>
      </p:pic>
      <p:pic>
        <p:nvPicPr>
          <p:cNvPr id="393" name="Google Shape;393;p64"/>
          <p:cNvPicPr preferRelativeResize="0"/>
          <p:nvPr/>
        </p:nvPicPr>
        <p:blipFill>
          <a:blip r:embed="rId4">
            <a:alphaModFix/>
          </a:blip>
          <a:stretch>
            <a:fillRect/>
          </a:stretch>
        </p:blipFill>
        <p:spPr>
          <a:xfrm>
            <a:off x="3589177" y="1106625"/>
            <a:ext cx="4887112" cy="38209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inimalistische Ästhetik Marketingkampagne by Slidesgo">
  <a:themeElements>
    <a:clrScheme name="Simple Light">
      <a:dk1>
        <a:srgbClr val="423C2D"/>
      </a:dk1>
      <a:lt1>
        <a:srgbClr val="FFFFFF"/>
      </a:lt1>
      <a:dk2>
        <a:srgbClr val="423C2D"/>
      </a:dk2>
      <a:lt2>
        <a:srgbClr val="EEEEEE"/>
      </a:lt2>
      <a:accent1>
        <a:srgbClr val="A8B837"/>
      </a:accent1>
      <a:accent2>
        <a:srgbClr val="D99120"/>
      </a:accent2>
      <a:accent3>
        <a:srgbClr val="CCBB4D"/>
      </a:accent3>
      <a:accent4>
        <a:srgbClr val="CEA657"/>
      </a:accent4>
      <a:accent5>
        <a:srgbClr val="95652D"/>
      </a:accent5>
      <a:accent6>
        <a:srgbClr val="FFFFFF"/>
      </a:accent6>
      <a:hlink>
        <a:srgbClr val="423C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