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8" r:id="rId1"/>
    <p:sldMasterId id="2147483759" r:id="rId2"/>
    <p:sldMasterId id="2147483760" r:id="rId3"/>
    <p:sldMasterId id="2147483761" r:id="rId4"/>
  </p:sldMasterIdLst>
  <p:notesMasterIdLst>
    <p:notesMasterId r:id="rId4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x="9144000" cy="5143500" type="screen16x9"/>
  <p:notesSz cx="6858000" cy="9144000"/>
  <p:embeddedFontLst>
    <p:embeddedFont>
      <p:font typeface="Bebas Neue" panose="020F0502020204030204" pitchFamily="34" charset="0"/>
      <p:regular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108ec9e748_0_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3108ec9e748_0_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108ec9e748_0_10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108ec9e748_0_10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108ec9eb1b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3108ec9eb1b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108ec9eb1b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3108ec9eb1b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108ec9eb1b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3108ec9eb1b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108ec9eb1b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3108ec9eb1b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3108ec9eb1b_0_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3108ec9eb1b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108ec9eb1b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3108ec9eb1b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108ec9eb1b_0_4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3108ec9eb1b_0_4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108ec9eb1b_0_4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3108ec9eb1b_0_4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108ec9eb1b_0_5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3108ec9eb1b_0_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3108ec9eb1b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3108ec9eb1b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108ec9eb1b_0_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3108ec9eb1b_0_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3108ec9eb1b_0_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3108ec9eb1b_0_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108ec9eb1b_0_5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3108ec9eb1b_0_5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task - User starts on the main page and adds recommended events onto any given day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3108ec9eb1b_0_5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3108ec9eb1b_0_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User starts on the main page and swipes through to the following month and taps on a new day to pull up more recommended events. They add a recommended event and then change to all events tab and add a non-cultural event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108ec9eb1b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3108ec9eb1b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11e2a8f11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311e2a8f11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11e2a8f11e_1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311e2a8f11e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11e2a8f11e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311e2a8f11e_2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311e2a8f11e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311e2a8f11e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311e2a8f11e_1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311e2a8f11e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11e2a8f11e_2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311e2a8f11e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311e2a8f11e_2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311e2a8f11e_2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11e2a8f11e_2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311e2a8f11e_2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311e2a8f11e_2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311e2a8f11e_2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11e2a8f11e_2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311e2a8f11e_2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311e2a8f11e_2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 name="Google Shape;803;g311e2a8f11e_2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311e2a8f11e_2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311e2a8f11e_2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311e2a8f11e_2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311e2a8f11e_2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311e2a8f11e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311e2a8f11e_2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311e2a8f11e_2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311e2a8f11e_2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311e2a8f11e_2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 name="Google Shape;880;g311e2a8f11e_2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311e2a8f11e_2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311e2a8f11e_2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311e2a8f11e_2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6" name="Google Shape;916;g311e2a8f11e_2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311e2a8f11e_3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5" name="Google Shape;935;g311e2a8f11e_3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311e2a8f11e_3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311e2a8f11e_3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311e2a8f11e_3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311e2a8f11e_3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311e2a8f11e_3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311e2a8f11e_3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g3108ec9eb1b_0_6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8" name="Google Shape;978;g3108ec9eb1b_0_6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311e2a8f11e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311e2a8f11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311e2a8f11e_2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5" name="Google Shape;995;g311e2a8f11e_2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11e2a8f11e_2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11e2a8f11e_2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Old - user starts on the main page and picks a specific day and looks at what events are going on / might conflict. They find an empty time slow and click the “new event” button. They create and publish their own event and add appropriate tags for the algorithm to sort it. They go back to the main page and see their event on the right list + add it to their own calendar.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311e2a8f11e_3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311e2a8f11e_3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8.jpe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8.jpeg"/><Relationship Id="rId1" Type="http://schemas.openxmlformats.org/officeDocument/2006/relationships/slideMaster" Target="../slideMasters/slideMaster3.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8.jpeg"/><Relationship Id="rId1" Type="http://schemas.openxmlformats.org/officeDocument/2006/relationships/slideMaster" Target="../slideMasters/slideMaster4.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2" name="Google Shape;52;p13"/>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13"/>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4" name="Google Shape;54;p13"/>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5" name="Google Shape;55;p13"/>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6" name="Google Shape;56;p13"/>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7" name="Google Shape;57;p13"/>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58" name="Google Shape;58;p13"/>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9" name="Google Shape;59;p13"/>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6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63" name="Google Shape;63;p15"/>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67"/>
        <p:cNvGrpSpPr/>
        <p:nvPr/>
      </p:nvGrpSpPr>
      <p:grpSpPr>
        <a:xfrm>
          <a:off x="0" y="0"/>
          <a:ext cx="0" cy="0"/>
          <a:chOff x="0" y="0"/>
          <a:chExt cx="0" cy="0"/>
        </a:xfrm>
      </p:grpSpPr>
      <p:sp>
        <p:nvSpPr>
          <p:cNvPr id="68" name="Google Shape;68;p17"/>
          <p:cNvSpPr txBox="1">
            <a:spLocks noGrp="1"/>
          </p:cNvSpPr>
          <p:nvPr>
            <p:ph type="ctrTitle"/>
          </p:nvPr>
        </p:nvSpPr>
        <p:spPr>
          <a:xfrm>
            <a:off x="853175" y="1238850"/>
            <a:ext cx="5534700" cy="17637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3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69" name="Google Shape;69;p17"/>
          <p:cNvSpPr txBox="1">
            <a:spLocks noGrp="1"/>
          </p:cNvSpPr>
          <p:nvPr>
            <p:ph type="subTitle" idx="1"/>
          </p:nvPr>
        </p:nvSpPr>
        <p:spPr>
          <a:xfrm>
            <a:off x="853175" y="3723750"/>
            <a:ext cx="43590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720000" y="2179625"/>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2" name="Google Shape;72;p18"/>
          <p:cNvSpPr txBox="1">
            <a:spLocks noGrp="1"/>
          </p:cNvSpPr>
          <p:nvPr>
            <p:ph type="title" idx="2" hasCustomPrompt="1"/>
          </p:nvPr>
        </p:nvSpPr>
        <p:spPr>
          <a:xfrm>
            <a:off x="2996550" y="1185425"/>
            <a:ext cx="31509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73" name="Google Shape;73;p18"/>
          <p:cNvSpPr txBox="1">
            <a:spLocks noGrp="1"/>
          </p:cNvSpPr>
          <p:nvPr>
            <p:ph type="subTitle" idx="1"/>
          </p:nvPr>
        </p:nvSpPr>
        <p:spPr>
          <a:xfrm>
            <a:off x="2761050" y="3132175"/>
            <a:ext cx="3621900" cy="555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6" name="Google Shape;76;p19"/>
          <p:cNvSpPr txBox="1">
            <a:spLocks noGrp="1"/>
          </p:cNvSpPr>
          <p:nvPr>
            <p:ph type="body" idx="1"/>
          </p:nvPr>
        </p:nvSpPr>
        <p:spPr>
          <a:xfrm>
            <a:off x="665700" y="1000075"/>
            <a:ext cx="7758300" cy="3754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rgbClr val="434343"/>
              </a:buClr>
              <a:buSzPts val="1400"/>
              <a:buChar char="●"/>
              <a:defRPr sz="11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77"/>
        <p:cNvGrpSpPr/>
        <p:nvPr/>
      </p:nvGrpSpPr>
      <p:grpSpPr>
        <a:xfrm>
          <a:off x="0" y="0"/>
          <a:ext cx="0" cy="0"/>
          <a:chOff x="0" y="0"/>
          <a:chExt cx="0" cy="0"/>
        </a:xfrm>
      </p:grpSpPr>
      <p:sp>
        <p:nvSpPr>
          <p:cNvPr id="78" name="Google Shape;78;p20"/>
          <p:cNvSpPr txBox="1">
            <a:spLocks noGrp="1"/>
          </p:cNvSpPr>
          <p:nvPr>
            <p:ph type="subTitle" idx="1"/>
          </p:nvPr>
        </p:nvSpPr>
        <p:spPr>
          <a:xfrm>
            <a:off x="1151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9" name="Google Shape;79;p20"/>
          <p:cNvSpPr txBox="1">
            <a:spLocks noGrp="1"/>
          </p:cNvSpPr>
          <p:nvPr>
            <p:ph type="subTitle" idx="2"/>
          </p:nvPr>
        </p:nvSpPr>
        <p:spPr>
          <a:xfrm>
            <a:off x="5084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0" name="Google Shape;80;p20"/>
          <p:cNvSpPr txBox="1">
            <a:spLocks noGrp="1"/>
          </p:cNvSpPr>
          <p:nvPr>
            <p:ph type="subTitle" idx="3"/>
          </p:nvPr>
        </p:nvSpPr>
        <p:spPr>
          <a:xfrm>
            <a:off x="1040989"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1" name="Google Shape;81;p20"/>
          <p:cNvSpPr txBox="1">
            <a:spLocks noGrp="1"/>
          </p:cNvSpPr>
          <p:nvPr>
            <p:ph type="subTitle" idx="4"/>
          </p:nvPr>
        </p:nvSpPr>
        <p:spPr>
          <a:xfrm>
            <a:off x="4974011"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2" name="Google Shape;82;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720000" y="978425"/>
            <a:ext cx="36444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7" name="Google Shape;87;p22"/>
          <p:cNvSpPr txBox="1">
            <a:spLocks noGrp="1"/>
          </p:cNvSpPr>
          <p:nvPr>
            <p:ph type="body" idx="1"/>
          </p:nvPr>
        </p:nvSpPr>
        <p:spPr>
          <a:xfrm>
            <a:off x="720000" y="1685875"/>
            <a:ext cx="4657200" cy="26586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88"/>
        <p:cNvGrpSpPr/>
        <p:nvPr/>
      </p:nvGrpSpPr>
      <p:grpSpPr>
        <a:xfrm>
          <a:off x="0" y="0"/>
          <a:ext cx="0" cy="0"/>
          <a:chOff x="0" y="0"/>
          <a:chExt cx="0" cy="0"/>
        </a:xfrm>
      </p:grpSpPr>
      <p:sp>
        <p:nvSpPr>
          <p:cNvPr id="89" name="Google Shape;89;p23"/>
          <p:cNvSpPr txBox="1">
            <a:spLocks noGrp="1"/>
          </p:cNvSpPr>
          <p:nvPr>
            <p:ph type="title"/>
          </p:nvPr>
        </p:nvSpPr>
        <p:spPr>
          <a:xfrm>
            <a:off x="1388100" y="13833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4"/>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92" name="Google Shape;92;p24"/>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3"/>
        <p:cNvGrpSpPr/>
        <p:nvPr/>
      </p:nvGrpSpPr>
      <p:grpSpPr>
        <a:xfrm>
          <a:off x="0" y="0"/>
          <a:ext cx="0" cy="0"/>
          <a:chOff x="0" y="0"/>
          <a:chExt cx="0" cy="0"/>
        </a:xfrm>
      </p:grpSpPr>
      <p:sp>
        <p:nvSpPr>
          <p:cNvPr id="94" name="Google Shape;94;p25"/>
          <p:cNvSpPr txBox="1">
            <a:spLocks noGrp="1"/>
          </p:cNvSpPr>
          <p:nvPr>
            <p:ph type="title"/>
          </p:nvPr>
        </p:nvSpPr>
        <p:spPr>
          <a:xfrm>
            <a:off x="643800" y="451346"/>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7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95"/>
        <p:cNvGrpSpPr/>
        <p:nvPr/>
      </p:nvGrpSpPr>
      <p:grpSpPr>
        <a:xfrm>
          <a:off x="0" y="0"/>
          <a:ext cx="0" cy="0"/>
          <a:chOff x="0" y="0"/>
          <a:chExt cx="0" cy="0"/>
        </a:xfrm>
      </p:grpSpPr>
      <p:sp>
        <p:nvSpPr>
          <p:cNvPr id="96" name="Google Shape;96;p26"/>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97" name="Google Shape;97;p26"/>
          <p:cNvSpPr txBox="1">
            <a:spLocks noGrp="1"/>
          </p:cNvSpPr>
          <p:nvPr>
            <p:ph type="subTitle" idx="1"/>
          </p:nvPr>
        </p:nvSpPr>
        <p:spPr>
          <a:xfrm>
            <a:off x="1685850" y="3069625"/>
            <a:ext cx="57723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20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99"/>
        <p:cNvGrpSpPr/>
        <p:nvPr/>
      </p:nvGrpSpPr>
      <p:grpSpPr>
        <a:xfrm>
          <a:off x="0" y="0"/>
          <a:ext cx="0" cy="0"/>
          <a:chOff x="0" y="0"/>
          <a:chExt cx="0" cy="0"/>
        </a:xfrm>
      </p:grpSpPr>
      <p:sp>
        <p:nvSpPr>
          <p:cNvPr id="100" name="Google Shape;100;p28"/>
          <p:cNvSpPr txBox="1">
            <a:spLocks noGrp="1"/>
          </p:cNvSpPr>
          <p:nvPr>
            <p:ph type="title"/>
          </p:nvPr>
        </p:nvSpPr>
        <p:spPr>
          <a:xfrm>
            <a:off x="720000"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1" name="Google Shape;101;p28"/>
          <p:cNvSpPr txBox="1">
            <a:spLocks noGrp="1"/>
          </p:cNvSpPr>
          <p:nvPr>
            <p:ph type="title" idx="2" hasCustomPrompt="1"/>
          </p:nvPr>
        </p:nvSpPr>
        <p:spPr>
          <a:xfrm>
            <a:off x="720000"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2" name="Google Shape;102;p28"/>
          <p:cNvSpPr txBox="1">
            <a:spLocks noGrp="1"/>
          </p:cNvSpPr>
          <p:nvPr>
            <p:ph type="subTitle" idx="1"/>
          </p:nvPr>
        </p:nvSpPr>
        <p:spPr>
          <a:xfrm>
            <a:off x="720000"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3" name="Google Shape;103;p28"/>
          <p:cNvSpPr txBox="1">
            <a:spLocks noGrp="1"/>
          </p:cNvSpPr>
          <p:nvPr>
            <p:ph type="title" idx="3"/>
          </p:nvPr>
        </p:nvSpPr>
        <p:spPr>
          <a:xfrm>
            <a:off x="3906997"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4" name="Google Shape;104;p28"/>
          <p:cNvSpPr txBox="1">
            <a:spLocks noGrp="1"/>
          </p:cNvSpPr>
          <p:nvPr>
            <p:ph type="title" idx="4" hasCustomPrompt="1"/>
          </p:nvPr>
        </p:nvSpPr>
        <p:spPr>
          <a:xfrm>
            <a:off x="3906999"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5" name="Google Shape;105;p28"/>
          <p:cNvSpPr txBox="1">
            <a:spLocks noGrp="1"/>
          </p:cNvSpPr>
          <p:nvPr>
            <p:ph type="subTitle" idx="5"/>
          </p:nvPr>
        </p:nvSpPr>
        <p:spPr>
          <a:xfrm>
            <a:off x="3906997"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6" name="Google Shape;106;p28"/>
          <p:cNvSpPr txBox="1">
            <a:spLocks noGrp="1"/>
          </p:cNvSpPr>
          <p:nvPr>
            <p:ph type="title" idx="6"/>
          </p:nvPr>
        </p:nvSpPr>
        <p:spPr>
          <a:xfrm>
            <a:off x="720000"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7" name="Google Shape;107;p28"/>
          <p:cNvSpPr txBox="1">
            <a:spLocks noGrp="1"/>
          </p:cNvSpPr>
          <p:nvPr>
            <p:ph type="title" idx="7" hasCustomPrompt="1"/>
          </p:nvPr>
        </p:nvSpPr>
        <p:spPr>
          <a:xfrm>
            <a:off x="720000"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 name="Google Shape;108;p28"/>
          <p:cNvSpPr txBox="1">
            <a:spLocks noGrp="1"/>
          </p:cNvSpPr>
          <p:nvPr>
            <p:ph type="subTitle" idx="8"/>
          </p:nvPr>
        </p:nvSpPr>
        <p:spPr>
          <a:xfrm>
            <a:off x="720000"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9" name="Google Shape;109;p28"/>
          <p:cNvSpPr txBox="1">
            <a:spLocks noGrp="1"/>
          </p:cNvSpPr>
          <p:nvPr>
            <p:ph type="title" idx="9"/>
          </p:nvPr>
        </p:nvSpPr>
        <p:spPr>
          <a:xfrm>
            <a:off x="3906997"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0" name="Google Shape;110;p28"/>
          <p:cNvSpPr txBox="1">
            <a:spLocks noGrp="1"/>
          </p:cNvSpPr>
          <p:nvPr>
            <p:ph type="title" idx="13" hasCustomPrompt="1"/>
          </p:nvPr>
        </p:nvSpPr>
        <p:spPr>
          <a:xfrm>
            <a:off x="3906999"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1" name="Google Shape;111;p28"/>
          <p:cNvSpPr txBox="1">
            <a:spLocks noGrp="1"/>
          </p:cNvSpPr>
          <p:nvPr>
            <p:ph type="subTitle" idx="14"/>
          </p:nvPr>
        </p:nvSpPr>
        <p:spPr>
          <a:xfrm>
            <a:off x="3906997"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2" name="Google Shape;112;p28"/>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13"/>
        <p:cNvGrpSpPr/>
        <p:nvPr/>
      </p:nvGrpSpPr>
      <p:grpSpPr>
        <a:xfrm>
          <a:off x="0" y="0"/>
          <a:ext cx="0" cy="0"/>
          <a:chOff x="0" y="0"/>
          <a:chExt cx="0" cy="0"/>
        </a:xfrm>
      </p:grpSpPr>
      <p:sp>
        <p:nvSpPr>
          <p:cNvPr id="114" name="Google Shape;114;p29"/>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115" name="Google Shape;115;p29"/>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16"/>
        <p:cNvGrpSpPr/>
        <p:nvPr/>
      </p:nvGrpSpPr>
      <p:grpSpPr>
        <a:xfrm>
          <a:off x="0" y="0"/>
          <a:ext cx="0" cy="0"/>
          <a:chOff x="0" y="0"/>
          <a:chExt cx="0" cy="0"/>
        </a:xfrm>
      </p:grpSpPr>
      <p:sp>
        <p:nvSpPr>
          <p:cNvPr id="117" name="Google Shape;117;p30"/>
          <p:cNvSpPr txBox="1">
            <a:spLocks noGrp="1"/>
          </p:cNvSpPr>
          <p:nvPr>
            <p:ph type="subTitle" idx="1"/>
          </p:nvPr>
        </p:nvSpPr>
        <p:spPr>
          <a:xfrm>
            <a:off x="4208775" y="2126000"/>
            <a:ext cx="3902700" cy="184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8" name="Google Shape;118;p30"/>
          <p:cNvSpPr txBox="1">
            <a:spLocks noGrp="1"/>
          </p:cNvSpPr>
          <p:nvPr>
            <p:ph type="title"/>
          </p:nvPr>
        </p:nvSpPr>
        <p:spPr>
          <a:xfrm>
            <a:off x="4208775" y="1358500"/>
            <a:ext cx="39027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19"/>
        <p:cNvGrpSpPr/>
        <p:nvPr/>
      </p:nvGrpSpPr>
      <p:grpSpPr>
        <a:xfrm>
          <a:off x="0" y="0"/>
          <a:ext cx="0" cy="0"/>
          <a:chOff x="0" y="0"/>
          <a:chExt cx="0" cy="0"/>
        </a:xfrm>
      </p:grpSpPr>
      <p:sp>
        <p:nvSpPr>
          <p:cNvPr id="120" name="Google Shape;120;p31"/>
          <p:cNvSpPr txBox="1">
            <a:spLocks noGrp="1"/>
          </p:cNvSpPr>
          <p:nvPr>
            <p:ph type="subTitle" idx="1"/>
          </p:nvPr>
        </p:nvSpPr>
        <p:spPr>
          <a:xfrm>
            <a:off x="1290763"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21" name="Google Shape;121;p31"/>
          <p:cNvSpPr txBox="1">
            <a:spLocks noGrp="1"/>
          </p:cNvSpPr>
          <p:nvPr>
            <p:ph type="subTitle" idx="2"/>
          </p:nvPr>
        </p:nvSpPr>
        <p:spPr>
          <a:xfrm>
            <a:off x="4945638"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22" name="Google Shape;122;p31"/>
          <p:cNvSpPr txBox="1">
            <a:spLocks noGrp="1"/>
          </p:cNvSpPr>
          <p:nvPr>
            <p:ph type="subTitle" idx="3"/>
          </p:nvPr>
        </p:nvSpPr>
        <p:spPr>
          <a:xfrm>
            <a:off x="1290763"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3" name="Google Shape;123;p31"/>
          <p:cNvSpPr txBox="1">
            <a:spLocks noGrp="1"/>
          </p:cNvSpPr>
          <p:nvPr>
            <p:ph type="subTitle" idx="4"/>
          </p:nvPr>
        </p:nvSpPr>
        <p:spPr>
          <a:xfrm>
            <a:off x="4945638"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4" name="Google Shape;124;p3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25" name="Google Shape;125;p31"/>
          <p:cNvSpPr txBox="1">
            <a:spLocks noGrp="1"/>
          </p:cNvSpPr>
          <p:nvPr>
            <p:ph type="title" idx="5" hasCustomPrompt="1"/>
          </p:nvPr>
        </p:nvSpPr>
        <p:spPr>
          <a:xfrm>
            <a:off x="1662013"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126" name="Google Shape;126;p31"/>
          <p:cNvSpPr txBox="1">
            <a:spLocks noGrp="1"/>
          </p:cNvSpPr>
          <p:nvPr>
            <p:ph type="title" idx="6" hasCustomPrompt="1"/>
          </p:nvPr>
        </p:nvSpPr>
        <p:spPr>
          <a:xfrm>
            <a:off x="5316888"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27"/>
        <p:cNvGrpSpPr/>
        <p:nvPr/>
      </p:nvGrpSpPr>
      <p:grpSpPr>
        <a:xfrm>
          <a:off x="0" y="0"/>
          <a:ext cx="0" cy="0"/>
          <a:chOff x="0" y="0"/>
          <a:chExt cx="0" cy="0"/>
        </a:xfrm>
      </p:grpSpPr>
      <p:sp>
        <p:nvSpPr>
          <p:cNvPr id="128" name="Google Shape;128;p32"/>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29" name="Google Shape;129;p32"/>
          <p:cNvSpPr txBox="1">
            <a:spLocks noGrp="1"/>
          </p:cNvSpPr>
          <p:nvPr>
            <p:ph type="subTitle" idx="1"/>
          </p:nvPr>
        </p:nvSpPr>
        <p:spPr>
          <a:xfrm>
            <a:off x="7200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0" name="Google Shape;130;p32"/>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1" name="Google Shape;131;p32"/>
          <p:cNvSpPr txBox="1">
            <a:spLocks noGrp="1"/>
          </p:cNvSpPr>
          <p:nvPr>
            <p:ph type="subTitle" idx="3"/>
          </p:nvPr>
        </p:nvSpPr>
        <p:spPr>
          <a:xfrm>
            <a:off x="34038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2" name="Google Shape;132;p32"/>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3" name="Google Shape;133;p32"/>
          <p:cNvSpPr txBox="1">
            <a:spLocks noGrp="1"/>
          </p:cNvSpPr>
          <p:nvPr>
            <p:ph type="subTitle" idx="5"/>
          </p:nvPr>
        </p:nvSpPr>
        <p:spPr>
          <a:xfrm>
            <a:off x="60876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4" name="Google Shape;134;p32"/>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35"/>
        <p:cNvGrpSpPr/>
        <p:nvPr/>
      </p:nvGrpSpPr>
      <p:grpSpPr>
        <a:xfrm>
          <a:off x="0" y="0"/>
          <a:ext cx="0" cy="0"/>
          <a:chOff x="0" y="0"/>
          <a:chExt cx="0" cy="0"/>
        </a:xfrm>
      </p:grpSpPr>
      <p:sp>
        <p:nvSpPr>
          <p:cNvPr id="136" name="Google Shape;136;p33"/>
          <p:cNvSpPr txBox="1">
            <a:spLocks noGrp="1"/>
          </p:cNvSpPr>
          <p:nvPr>
            <p:ph type="title"/>
          </p:nvPr>
        </p:nvSpPr>
        <p:spPr>
          <a:xfrm>
            <a:off x="7309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7" name="Google Shape;137;p33"/>
          <p:cNvSpPr txBox="1">
            <a:spLocks noGrp="1"/>
          </p:cNvSpPr>
          <p:nvPr>
            <p:ph type="subTitle" idx="1"/>
          </p:nvPr>
        </p:nvSpPr>
        <p:spPr>
          <a:xfrm>
            <a:off x="7309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8" name="Google Shape;138;p33"/>
          <p:cNvSpPr txBox="1">
            <a:spLocks noGrp="1"/>
          </p:cNvSpPr>
          <p:nvPr>
            <p:ph type="title" idx="2"/>
          </p:nvPr>
        </p:nvSpPr>
        <p:spPr>
          <a:xfrm>
            <a:off x="3414750" y="15851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39" name="Google Shape;139;p33"/>
          <p:cNvSpPr txBox="1">
            <a:spLocks noGrp="1"/>
          </p:cNvSpPr>
          <p:nvPr>
            <p:ph type="subTitle" idx="3"/>
          </p:nvPr>
        </p:nvSpPr>
        <p:spPr>
          <a:xfrm>
            <a:off x="3414750" y="21716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0" name="Google Shape;140;p33"/>
          <p:cNvSpPr txBox="1">
            <a:spLocks noGrp="1"/>
          </p:cNvSpPr>
          <p:nvPr>
            <p:ph type="title" idx="4"/>
          </p:nvPr>
        </p:nvSpPr>
        <p:spPr>
          <a:xfrm>
            <a:off x="60985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1" name="Google Shape;141;p33"/>
          <p:cNvSpPr txBox="1">
            <a:spLocks noGrp="1"/>
          </p:cNvSpPr>
          <p:nvPr>
            <p:ph type="subTitle" idx="5"/>
          </p:nvPr>
        </p:nvSpPr>
        <p:spPr>
          <a:xfrm>
            <a:off x="60985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2" name="Google Shape;142;p33"/>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43"/>
        <p:cNvGrpSpPr/>
        <p:nvPr/>
      </p:nvGrpSpPr>
      <p:grpSpPr>
        <a:xfrm>
          <a:off x="0" y="0"/>
          <a:ext cx="0" cy="0"/>
          <a:chOff x="0" y="0"/>
          <a:chExt cx="0" cy="0"/>
        </a:xfrm>
      </p:grpSpPr>
      <p:sp>
        <p:nvSpPr>
          <p:cNvPr id="144" name="Google Shape;144;p34"/>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5" name="Google Shape;145;p34"/>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6" name="Google Shape;146;p34"/>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7" name="Google Shape;147;p34"/>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8" name="Google Shape;148;p34"/>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49" name="Google Shape;149;p34"/>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0" name="Google Shape;150;p34"/>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1" name="Google Shape;151;p34"/>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2" name="Google Shape;152;p34"/>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53"/>
        <p:cNvGrpSpPr/>
        <p:nvPr/>
      </p:nvGrpSpPr>
      <p:grpSpPr>
        <a:xfrm>
          <a:off x="0" y="0"/>
          <a:ext cx="0" cy="0"/>
          <a:chOff x="0" y="0"/>
          <a:chExt cx="0" cy="0"/>
        </a:xfrm>
      </p:grpSpPr>
      <p:sp>
        <p:nvSpPr>
          <p:cNvPr id="154" name="Google Shape;154;p35"/>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5" name="Google Shape;155;p35"/>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6" name="Google Shape;156;p35"/>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7" name="Google Shape;157;p35"/>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8" name="Google Shape;158;p35"/>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59" name="Google Shape;159;p35"/>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0" name="Google Shape;160;p35"/>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61" name="Google Shape;161;p35"/>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2" name="Google Shape;162;p35"/>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63" name="Google Shape;163;p35"/>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4" name="Google Shape;164;p35"/>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165" name="Google Shape;165;p35"/>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6" name="Google Shape;166;p35"/>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1">
  <p:cSld name="CUSTOM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67"/>
        <p:cNvGrpSpPr/>
        <p:nvPr/>
      </p:nvGrpSpPr>
      <p:grpSpPr>
        <a:xfrm>
          <a:off x="0" y="0"/>
          <a:ext cx="0" cy="0"/>
          <a:chOff x="0" y="0"/>
          <a:chExt cx="0" cy="0"/>
        </a:xfrm>
      </p:grpSpPr>
      <p:sp>
        <p:nvSpPr>
          <p:cNvPr id="168" name="Google Shape;168;p3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2">
  <p:cSld name="CUSTOM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69"/>
        <p:cNvGrpSpPr/>
        <p:nvPr/>
      </p:nvGrpSpPr>
      <p:grpSpPr>
        <a:xfrm>
          <a:off x="0" y="0"/>
          <a:ext cx="0" cy="0"/>
          <a:chOff x="0" y="0"/>
          <a:chExt cx="0" cy="0"/>
        </a:xfrm>
      </p:grpSpPr>
      <p:sp>
        <p:nvSpPr>
          <p:cNvPr id="170" name="Google Shape;170;p3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3">
  <p:cSld name="CUSTOM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1"/>
        <p:cNvGrpSpPr/>
        <p:nvPr/>
      </p:nvGrpSpPr>
      <p:grpSpPr>
        <a:xfrm>
          <a:off x="0" y="0"/>
          <a:ext cx="0" cy="0"/>
          <a:chOff x="0" y="0"/>
          <a:chExt cx="0" cy="0"/>
        </a:xfrm>
      </p:grpSpPr>
      <p:sp>
        <p:nvSpPr>
          <p:cNvPr id="172" name="Google Shape;172;p3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4">
  <p:cSld name="CUSTOM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3"/>
        <p:cNvGrpSpPr/>
        <p:nvPr/>
      </p:nvGrpSpPr>
      <p:grpSpPr>
        <a:xfrm>
          <a:off x="0" y="0"/>
          <a:ext cx="0" cy="0"/>
          <a:chOff x="0" y="0"/>
          <a:chExt cx="0" cy="0"/>
        </a:xfrm>
      </p:grpSpPr>
      <p:sp>
        <p:nvSpPr>
          <p:cNvPr id="174" name="Google Shape;174;p3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5">
  <p:cSld name="CUSTOM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5"/>
        <p:cNvGrpSpPr/>
        <p:nvPr/>
      </p:nvGrpSpPr>
      <p:grpSpPr>
        <a:xfrm>
          <a:off x="0" y="0"/>
          <a:ext cx="0" cy="0"/>
          <a:chOff x="0" y="0"/>
          <a:chExt cx="0" cy="0"/>
        </a:xfrm>
      </p:grpSpPr>
      <p:sp>
        <p:nvSpPr>
          <p:cNvPr id="176" name="Google Shape;176;p4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6">
  <p:cSld name="CUSTOM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7"/>
        <p:cNvGrpSpPr/>
        <p:nvPr/>
      </p:nvGrpSpPr>
      <p:grpSpPr>
        <a:xfrm>
          <a:off x="0" y="0"/>
          <a:ext cx="0" cy="0"/>
          <a:chOff x="0" y="0"/>
          <a:chExt cx="0" cy="0"/>
        </a:xfrm>
      </p:grpSpPr>
      <p:sp>
        <p:nvSpPr>
          <p:cNvPr id="178" name="Google Shape;178;p4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7">
  <p:cSld name="CUSTOM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79"/>
        <p:cNvGrpSpPr/>
        <p:nvPr/>
      </p:nvGrpSpPr>
      <p:grpSpPr>
        <a:xfrm>
          <a:off x="0" y="0"/>
          <a:ext cx="0" cy="0"/>
          <a:chOff x="0" y="0"/>
          <a:chExt cx="0" cy="0"/>
        </a:xfrm>
      </p:grpSpPr>
      <p:sp>
        <p:nvSpPr>
          <p:cNvPr id="180" name="Google Shape;180;p4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81"/>
        <p:cNvGrpSpPr/>
        <p:nvPr/>
      </p:nvGrpSpPr>
      <p:grpSpPr>
        <a:xfrm>
          <a:off x="0" y="0"/>
          <a:ext cx="0" cy="0"/>
          <a:chOff x="0" y="0"/>
          <a:chExt cx="0" cy="0"/>
        </a:xfrm>
      </p:grpSpPr>
      <p:sp>
        <p:nvSpPr>
          <p:cNvPr id="182" name="Google Shape;182;p43"/>
          <p:cNvSpPr txBox="1">
            <a:spLocks noGrp="1"/>
          </p:cNvSpPr>
          <p:nvPr>
            <p:ph type="title" hasCustomPrompt="1"/>
          </p:nvPr>
        </p:nvSpPr>
        <p:spPr>
          <a:xfrm>
            <a:off x="1284000" y="540000"/>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3" name="Google Shape;183;p43"/>
          <p:cNvSpPr txBox="1">
            <a:spLocks noGrp="1"/>
          </p:cNvSpPr>
          <p:nvPr>
            <p:ph type="subTitle" idx="1"/>
          </p:nvPr>
        </p:nvSpPr>
        <p:spPr>
          <a:xfrm>
            <a:off x="1284000" y="1246025"/>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4" name="Google Shape;184;p43"/>
          <p:cNvSpPr txBox="1">
            <a:spLocks noGrp="1"/>
          </p:cNvSpPr>
          <p:nvPr>
            <p:ph type="title" idx="2" hasCustomPrompt="1"/>
          </p:nvPr>
        </p:nvSpPr>
        <p:spPr>
          <a:xfrm>
            <a:off x="1284000" y="199613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5" name="Google Shape;185;p43"/>
          <p:cNvSpPr txBox="1">
            <a:spLocks noGrp="1"/>
          </p:cNvSpPr>
          <p:nvPr>
            <p:ph type="subTitle" idx="3"/>
          </p:nvPr>
        </p:nvSpPr>
        <p:spPr>
          <a:xfrm>
            <a:off x="1284000" y="270216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6" name="Google Shape;186;p43"/>
          <p:cNvSpPr txBox="1">
            <a:spLocks noGrp="1"/>
          </p:cNvSpPr>
          <p:nvPr>
            <p:ph type="title" idx="4" hasCustomPrompt="1"/>
          </p:nvPr>
        </p:nvSpPr>
        <p:spPr>
          <a:xfrm>
            <a:off x="1284000" y="345228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7" name="Google Shape;187;p43"/>
          <p:cNvSpPr txBox="1">
            <a:spLocks noGrp="1"/>
          </p:cNvSpPr>
          <p:nvPr>
            <p:ph type="subTitle" idx="5"/>
          </p:nvPr>
        </p:nvSpPr>
        <p:spPr>
          <a:xfrm>
            <a:off x="1284000" y="415831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wo columns 2">
  <p:cSld name="CUSTOM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88"/>
        <p:cNvGrpSpPr/>
        <p:nvPr/>
      </p:nvGrpSpPr>
      <p:grpSpPr>
        <a:xfrm>
          <a:off x="0" y="0"/>
          <a:ext cx="0" cy="0"/>
          <a:chOff x="0" y="0"/>
          <a:chExt cx="0" cy="0"/>
        </a:xfrm>
      </p:grpSpPr>
      <p:sp>
        <p:nvSpPr>
          <p:cNvPr id="189" name="Google Shape;189;p44"/>
          <p:cNvSpPr txBox="1">
            <a:spLocks noGrp="1"/>
          </p:cNvSpPr>
          <p:nvPr>
            <p:ph type="subTitle" idx="1"/>
          </p:nvPr>
        </p:nvSpPr>
        <p:spPr>
          <a:xfrm>
            <a:off x="1290763"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0" name="Google Shape;190;p44"/>
          <p:cNvSpPr txBox="1">
            <a:spLocks noGrp="1"/>
          </p:cNvSpPr>
          <p:nvPr>
            <p:ph type="subTitle" idx="2"/>
          </p:nvPr>
        </p:nvSpPr>
        <p:spPr>
          <a:xfrm>
            <a:off x="4945638"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1" name="Google Shape;191;p44"/>
          <p:cNvSpPr txBox="1">
            <a:spLocks noGrp="1"/>
          </p:cNvSpPr>
          <p:nvPr>
            <p:ph type="subTitle" idx="3"/>
          </p:nvPr>
        </p:nvSpPr>
        <p:spPr>
          <a:xfrm>
            <a:off x="1290763"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2" name="Google Shape;192;p44"/>
          <p:cNvSpPr txBox="1">
            <a:spLocks noGrp="1"/>
          </p:cNvSpPr>
          <p:nvPr>
            <p:ph type="subTitle" idx="4"/>
          </p:nvPr>
        </p:nvSpPr>
        <p:spPr>
          <a:xfrm>
            <a:off x="4945638"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3" name="Google Shape;193;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hree columns 2">
  <p:cSld name="CUSTOM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94"/>
        <p:cNvGrpSpPr/>
        <p:nvPr/>
      </p:nvGrpSpPr>
      <p:grpSpPr>
        <a:xfrm>
          <a:off x="0" y="0"/>
          <a:ext cx="0" cy="0"/>
          <a:chOff x="0" y="0"/>
          <a:chExt cx="0" cy="0"/>
        </a:xfrm>
      </p:grpSpPr>
      <p:sp>
        <p:nvSpPr>
          <p:cNvPr id="195" name="Google Shape;195;p45"/>
          <p:cNvSpPr txBox="1">
            <a:spLocks noGrp="1"/>
          </p:cNvSpPr>
          <p:nvPr>
            <p:ph type="subTitle" idx="1"/>
          </p:nvPr>
        </p:nvSpPr>
        <p:spPr>
          <a:xfrm>
            <a:off x="698381"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6" name="Google Shape;196;p45"/>
          <p:cNvSpPr txBox="1">
            <a:spLocks noGrp="1"/>
          </p:cNvSpPr>
          <p:nvPr>
            <p:ph type="subTitle" idx="2"/>
          </p:nvPr>
        </p:nvSpPr>
        <p:spPr>
          <a:xfrm>
            <a:off x="3373205"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97" name="Google Shape;197;p45"/>
          <p:cNvSpPr txBox="1">
            <a:spLocks noGrp="1"/>
          </p:cNvSpPr>
          <p:nvPr>
            <p:ph type="subTitle" idx="3"/>
          </p:nvPr>
        </p:nvSpPr>
        <p:spPr>
          <a:xfrm>
            <a:off x="698381"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8" name="Google Shape;198;p45"/>
          <p:cNvSpPr txBox="1">
            <a:spLocks noGrp="1"/>
          </p:cNvSpPr>
          <p:nvPr>
            <p:ph type="subTitle" idx="4"/>
          </p:nvPr>
        </p:nvSpPr>
        <p:spPr>
          <a:xfrm>
            <a:off x="3373205"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9" name="Google Shape;199;p4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0" name="Google Shape;200;p45"/>
          <p:cNvSpPr txBox="1">
            <a:spLocks noGrp="1"/>
          </p:cNvSpPr>
          <p:nvPr>
            <p:ph type="subTitle" idx="5"/>
          </p:nvPr>
        </p:nvSpPr>
        <p:spPr>
          <a:xfrm>
            <a:off x="6048019"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01" name="Google Shape;201;p45"/>
          <p:cNvSpPr txBox="1">
            <a:spLocks noGrp="1"/>
          </p:cNvSpPr>
          <p:nvPr>
            <p:ph type="subTitle" idx="6"/>
          </p:nvPr>
        </p:nvSpPr>
        <p:spPr>
          <a:xfrm>
            <a:off x="6048019"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2"/>
        <p:cNvGrpSpPr/>
        <p:nvPr/>
      </p:nvGrpSpPr>
      <p:grpSpPr>
        <a:xfrm>
          <a:off x="0" y="0"/>
          <a:ext cx="0" cy="0"/>
          <a:chOff x="0" y="0"/>
          <a:chExt cx="0" cy="0"/>
        </a:xfrm>
      </p:grpSpPr>
      <p:sp>
        <p:nvSpPr>
          <p:cNvPr id="203" name="Google Shape;203;p46"/>
          <p:cNvSpPr txBox="1">
            <a:spLocks noGrp="1"/>
          </p:cNvSpPr>
          <p:nvPr>
            <p:ph type="ctrTitle"/>
          </p:nvPr>
        </p:nvSpPr>
        <p:spPr>
          <a:xfrm>
            <a:off x="3958975" y="669825"/>
            <a:ext cx="4284000" cy="9978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04" name="Google Shape;204;p46"/>
          <p:cNvSpPr txBox="1">
            <a:spLocks noGrp="1"/>
          </p:cNvSpPr>
          <p:nvPr>
            <p:ph type="subTitle" idx="1"/>
          </p:nvPr>
        </p:nvSpPr>
        <p:spPr>
          <a:xfrm>
            <a:off x="3949075" y="1704550"/>
            <a:ext cx="4293900" cy="1825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205" name="Google Shape;205;p46"/>
          <p:cNvSpPr txBox="1"/>
          <p:nvPr/>
        </p:nvSpPr>
        <p:spPr>
          <a:xfrm>
            <a:off x="3712425" y="3527975"/>
            <a:ext cx="4530600" cy="6156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300"/>
              </a:spcBef>
              <a:spcAft>
                <a:spcPts val="0"/>
              </a:spcAft>
              <a:buNone/>
            </a:pPr>
            <a:r>
              <a:rPr lang="en" sz="1200">
                <a:solidFill>
                  <a:schemeClr val="dk1"/>
                </a:solidFill>
                <a:latin typeface="Spartan"/>
                <a:ea typeface="Spartan"/>
                <a:cs typeface="Spartan"/>
                <a:sym typeface="Spartan"/>
              </a:rPr>
              <a:t>CREDITS: Diese Präsentationsvorlage wurde von </a:t>
            </a:r>
            <a:r>
              <a:rPr lang="en" sz="1200">
                <a:solidFill>
                  <a:schemeClr val="dk1"/>
                </a:solidFill>
                <a:uFill>
                  <a:noFill/>
                </a:uFill>
                <a:latin typeface="Spartan"/>
                <a:ea typeface="Spartan"/>
                <a:cs typeface="Spartan"/>
                <a:sym typeface="Spartan"/>
                <a:hlinkClick r:id="rId3">
                  <a:extLst>
                    <a:ext uri="{A12FA001-AC4F-418D-AE19-62706E023703}">
                      <ahyp:hlinkClr xmlns:ahyp="http://schemas.microsoft.com/office/drawing/2018/hyperlinkcolor" val="tx"/>
                    </a:ext>
                  </a:extLst>
                </a:hlinkClick>
              </a:rPr>
              <a:t>Slidesgo </a:t>
            </a:r>
            <a:r>
              <a:rPr lang="en" sz="1200">
                <a:solidFill>
                  <a:schemeClr val="dk1"/>
                </a:solidFill>
                <a:latin typeface="Spartan"/>
                <a:ea typeface="Spartan"/>
                <a:cs typeface="Spartan"/>
                <a:sym typeface="Spartan"/>
              </a:rPr>
              <a:t>erstellt, inklusive Icons von </a:t>
            </a:r>
            <a:r>
              <a:rPr lang="en" sz="1200">
                <a:solidFill>
                  <a:schemeClr val="dk1"/>
                </a:solidFill>
                <a:uFill>
                  <a:noFill/>
                </a:uFill>
                <a:latin typeface="Spartan"/>
                <a:ea typeface="Spartan"/>
                <a:cs typeface="Spartan"/>
                <a:sym typeface="Spartan"/>
                <a:hlinkClick r:id="rId4">
                  <a:extLst>
                    <a:ext uri="{A12FA001-AC4F-418D-AE19-62706E023703}">
                      <ahyp:hlinkClr xmlns:ahyp="http://schemas.microsoft.com/office/drawing/2018/hyperlinkcolor" val="tx"/>
                    </a:ext>
                  </a:extLst>
                </a:hlinkClick>
              </a:rPr>
              <a:t>Flaticon</a:t>
            </a:r>
            <a:r>
              <a:rPr lang="en" sz="1200">
                <a:solidFill>
                  <a:schemeClr val="dk1"/>
                </a:solidFill>
                <a:latin typeface="Spartan"/>
                <a:ea typeface="Spartan"/>
                <a:cs typeface="Spartan"/>
                <a:sym typeface="Spartan"/>
              </a:rPr>
              <a:t> und Infografiken &amp; Bilder von </a:t>
            </a:r>
            <a:r>
              <a:rPr lang="en" sz="1200">
                <a:solidFill>
                  <a:schemeClr val="dk1"/>
                </a:solidFill>
                <a:uFill>
                  <a:noFill/>
                </a:uFill>
                <a:latin typeface="Spartan"/>
                <a:ea typeface="Spartan"/>
                <a:cs typeface="Spartan"/>
                <a:sym typeface="Spartan"/>
                <a:hlinkClick r:id="rId5">
                  <a:extLst>
                    <a:ext uri="{A12FA001-AC4F-418D-AE19-62706E023703}">
                      <ahyp:hlinkClr xmlns:ahyp="http://schemas.microsoft.com/office/drawing/2018/hyperlinkcolor" val="tx"/>
                    </a:ext>
                  </a:extLst>
                </a:hlinkClick>
              </a:rPr>
              <a:t>Freepik </a:t>
            </a:r>
            <a:endParaRPr sz="1200">
              <a:solidFill>
                <a:schemeClr val="dk1"/>
              </a:solidFill>
              <a:latin typeface="Spartan"/>
              <a:ea typeface="Spartan"/>
              <a:cs typeface="Spartan"/>
              <a:sym typeface="Spartan"/>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6"/>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7"/>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11"/>
        <p:cNvGrpSpPr/>
        <p:nvPr/>
      </p:nvGrpSpPr>
      <p:grpSpPr>
        <a:xfrm>
          <a:off x="0" y="0"/>
          <a:ext cx="0" cy="0"/>
          <a:chOff x="0" y="0"/>
          <a:chExt cx="0" cy="0"/>
        </a:xfrm>
      </p:grpSpPr>
      <p:sp>
        <p:nvSpPr>
          <p:cNvPr id="212" name="Google Shape;212;p50"/>
          <p:cNvSpPr txBox="1">
            <a:spLocks noGrp="1"/>
          </p:cNvSpPr>
          <p:nvPr>
            <p:ph type="ctrTitle"/>
          </p:nvPr>
        </p:nvSpPr>
        <p:spPr>
          <a:xfrm>
            <a:off x="853175" y="1238850"/>
            <a:ext cx="5534700" cy="17637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3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213" name="Google Shape;213;p50"/>
          <p:cNvSpPr txBox="1">
            <a:spLocks noGrp="1"/>
          </p:cNvSpPr>
          <p:nvPr>
            <p:ph type="subTitle" idx="1"/>
          </p:nvPr>
        </p:nvSpPr>
        <p:spPr>
          <a:xfrm>
            <a:off x="853175" y="3723750"/>
            <a:ext cx="43590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14"/>
        <p:cNvGrpSpPr/>
        <p:nvPr/>
      </p:nvGrpSpPr>
      <p:grpSpPr>
        <a:xfrm>
          <a:off x="0" y="0"/>
          <a:ext cx="0" cy="0"/>
          <a:chOff x="0" y="0"/>
          <a:chExt cx="0" cy="0"/>
        </a:xfrm>
      </p:grpSpPr>
      <p:sp>
        <p:nvSpPr>
          <p:cNvPr id="215" name="Google Shape;215;p51"/>
          <p:cNvSpPr txBox="1">
            <a:spLocks noGrp="1"/>
          </p:cNvSpPr>
          <p:nvPr>
            <p:ph type="title"/>
          </p:nvPr>
        </p:nvSpPr>
        <p:spPr>
          <a:xfrm>
            <a:off x="720000" y="2179625"/>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6" name="Google Shape;216;p51"/>
          <p:cNvSpPr txBox="1">
            <a:spLocks noGrp="1"/>
          </p:cNvSpPr>
          <p:nvPr>
            <p:ph type="title" idx="2" hasCustomPrompt="1"/>
          </p:nvPr>
        </p:nvSpPr>
        <p:spPr>
          <a:xfrm>
            <a:off x="2996550" y="1185425"/>
            <a:ext cx="31509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17" name="Google Shape;217;p51"/>
          <p:cNvSpPr txBox="1">
            <a:spLocks noGrp="1"/>
          </p:cNvSpPr>
          <p:nvPr>
            <p:ph type="subTitle" idx="1"/>
          </p:nvPr>
        </p:nvSpPr>
        <p:spPr>
          <a:xfrm>
            <a:off x="2761050" y="3132175"/>
            <a:ext cx="3621900" cy="555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18"/>
        <p:cNvGrpSpPr/>
        <p:nvPr/>
      </p:nvGrpSpPr>
      <p:grpSpPr>
        <a:xfrm>
          <a:off x="0" y="0"/>
          <a:ext cx="0" cy="0"/>
          <a:chOff x="0" y="0"/>
          <a:chExt cx="0" cy="0"/>
        </a:xfrm>
      </p:grpSpPr>
      <p:sp>
        <p:nvSpPr>
          <p:cNvPr id="219" name="Google Shape;219;p52"/>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0" name="Google Shape;220;p52"/>
          <p:cNvSpPr txBox="1">
            <a:spLocks noGrp="1"/>
          </p:cNvSpPr>
          <p:nvPr>
            <p:ph type="body" idx="1"/>
          </p:nvPr>
        </p:nvSpPr>
        <p:spPr>
          <a:xfrm>
            <a:off x="665700" y="1000075"/>
            <a:ext cx="7758300" cy="3754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rgbClr val="434343"/>
              </a:buClr>
              <a:buSzPts val="1400"/>
              <a:buChar char="●"/>
              <a:defRPr sz="11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21"/>
        <p:cNvGrpSpPr/>
        <p:nvPr/>
      </p:nvGrpSpPr>
      <p:grpSpPr>
        <a:xfrm>
          <a:off x="0" y="0"/>
          <a:ext cx="0" cy="0"/>
          <a:chOff x="0" y="0"/>
          <a:chExt cx="0" cy="0"/>
        </a:xfrm>
      </p:grpSpPr>
      <p:sp>
        <p:nvSpPr>
          <p:cNvPr id="222" name="Google Shape;222;p53"/>
          <p:cNvSpPr txBox="1">
            <a:spLocks noGrp="1"/>
          </p:cNvSpPr>
          <p:nvPr>
            <p:ph type="subTitle" idx="1"/>
          </p:nvPr>
        </p:nvSpPr>
        <p:spPr>
          <a:xfrm>
            <a:off x="1151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23" name="Google Shape;223;p53"/>
          <p:cNvSpPr txBox="1">
            <a:spLocks noGrp="1"/>
          </p:cNvSpPr>
          <p:nvPr>
            <p:ph type="subTitle" idx="2"/>
          </p:nvPr>
        </p:nvSpPr>
        <p:spPr>
          <a:xfrm>
            <a:off x="5084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24" name="Google Shape;224;p53"/>
          <p:cNvSpPr txBox="1">
            <a:spLocks noGrp="1"/>
          </p:cNvSpPr>
          <p:nvPr>
            <p:ph type="subTitle" idx="3"/>
          </p:nvPr>
        </p:nvSpPr>
        <p:spPr>
          <a:xfrm>
            <a:off x="1040989"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5" name="Google Shape;225;p53"/>
          <p:cNvSpPr txBox="1">
            <a:spLocks noGrp="1"/>
          </p:cNvSpPr>
          <p:nvPr>
            <p:ph type="subTitle" idx="4"/>
          </p:nvPr>
        </p:nvSpPr>
        <p:spPr>
          <a:xfrm>
            <a:off x="4974011"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6" name="Google Shape;226;p5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27"/>
        <p:cNvGrpSpPr/>
        <p:nvPr/>
      </p:nvGrpSpPr>
      <p:grpSpPr>
        <a:xfrm>
          <a:off x="0" y="0"/>
          <a:ext cx="0" cy="0"/>
          <a:chOff x="0" y="0"/>
          <a:chExt cx="0" cy="0"/>
        </a:xfrm>
      </p:grpSpPr>
      <p:sp>
        <p:nvSpPr>
          <p:cNvPr id="228" name="Google Shape;228;p5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29"/>
        <p:cNvGrpSpPr/>
        <p:nvPr/>
      </p:nvGrpSpPr>
      <p:grpSpPr>
        <a:xfrm>
          <a:off x="0" y="0"/>
          <a:ext cx="0" cy="0"/>
          <a:chOff x="0" y="0"/>
          <a:chExt cx="0" cy="0"/>
        </a:xfrm>
      </p:grpSpPr>
      <p:sp>
        <p:nvSpPr>
          <p:cNvPr id="230" name="Google Shape;230;p55"/>
          <p:cNvSpPr txBox="1">
            <a:spLocks noGrp="1"/>
          </p:cNvSpPr>
          <p:nvPr>
            <p:ph type="title"/>
          </p:nvPr>
        </p:nvSpPr>
        <p:spPr>
          <a:xfrm>
            <a:off x="720000" y="978425"/>
            <a:ext cx="36444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1" name="Google Shape;231;p55"/>
          <p:cNvSpPr txBox="1">
            <a:spLocks noGrp="1"/>
          </p:cNvSpPr>
          <p:nvPr>
            <p:ph type="body" idx="1"/>
          </p:nvPr>
        </p:nvSpPr>
        <p:spPr>
          <a:xfrm>
            <a:off x="720000" y="1685875"/>
            <a:ext cx="4657200" cy="26586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32"/>
        <p:cNvGrpSpPr/>
        <p:nvPr/>
      </p:nvGrpSpPr>
      <p:grpSpPr>
        <a:xfrm>
          <a:off x="0" y="0"/>
          <a:ext cx="0" cy="0"/>
          <a:chOff x="0" y="0"/>
          <a:chExt cx="0" cy="0"/>
        </a:xfrm>
      </p:grpSpPr>
      <p:sp>
        <p:nvSpPr>
          <p:cNvPr id="233" name="Google Shape;233;p56"/>
          <p:cNvSpPr txBox="1">
            <a:spLocks noGrp="1"/>
          </p:cNvSpPr>
          <p:nvPr>
            <p:ph type="title"/>
          </p:nvPr>
        </p:nvSpPr>
        <p:spPr>
          <a:xfrm>
            <a:off x="1388100" y="13833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4"/>
        <p:cNvGrpSpPr/>
        <p:nvPr/>
      </p:nvGrpSpPr>
      <p:grpSpPr>
        <a:xfrm>
          <a:off x="0" y="0"/>
          <a:ext cx="0" cy="0"/>
          <a:chOff x="0" y="0"/>
          <a:chExt cx="0" cy="0"/>
        </a:xfrm>
      </p:grpSpPr>
      <p:sp>
        <p:nvSpPr>
          <p:cNvPr id="235" name="Google Shape;235;p57"/>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36" name="Google Shape;236;p57"/>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37"/>
        <p:cNvGrpSpPr/>
        <p:nvPr/>
      </p:nvGrpSpPr>
      <p:grpSpPr>
        <a:xfrm>
          <a:off x="0" y="0"/>
          <a:ext cx="0" cy="0"/>
          <a:chOff x="0" y="0"/>
          <a:chExt cx="0" cy="0"/>
        </a:xfrm>
      </p:grpSpPr>
      <p:sp>
        <p:nvSpPr>
          <p:cNvPr id="238" name="Google Shape;238;p58"/>
          <p:cNvSpPr txBox="1">
            <a:spLocks noGrp="1"/>
          </p:cNvSpPr>
          <p:nvPr>
            <p:ph type="title"/>
          </p:nvPr>
        </p:nvSpPr>
        <p:spPr>
          <a:xfrm>
            <a:off x="643800" y="451346"/>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7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39"/>
        <p:cNvGrpSpPr/>
        <p:nvPr/>
      </p:nvGrpSpPr>
      <p:grpSpPr>
        <a:xfrm>
          <a:off x="0" y="0"/>
          <a:ext cx="0" cy="0"/>
          <a:chOff x="0" y="0"/>
          <a:chExt cx="0" cy="0"/>
        </a:xfrm>
      </p:grpSpPr>
      <p:sp>
        <p:nvSpPr>
          <p:cNvPr id="240" name="Google Shape;240;p59"/>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41" name="Google Shape;241;p59"/>
          <p:cNvSpPr txBox="1">
            <a:spLocks noGrp="1"/>
          </p:cNvSpPr>
          <p:nvPr>
            <p:ph type="subTitle" idx="1"/>
          </p:nvPr>
        </p:nvSpPr>
        <p:spPr>
          <a:xfrm>
            <a:off x="1685850" y="3069625"/>
            <a:ext cx="57723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20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2"/>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43"/>
        <p:cNvGrpSpPr/>
        <p:nvPr/>
      </p:nvGrpSpPr>
      <p:grpSpPr>
        <a:xfrm>
          <a:off x="0" y="0"/>
          <a:ext cx="0" cy="0"/>
          <a:chOff x="0" y="0"/>
          <a:chExt cx="0" cy="0"/>
        </a:xfrm>
      </p:grpSpPr>
      <p:sp>
        <p:nvSpPr>
          <p:cNvPr id="244" name="Google Shape;244;p61"/>
          <p:cNvSpPr txBox="1">
            <a:spLocks noGrp="1"/>
          </p:cNvSpPr>
          <p:nvPr>
            <p:ph type="title"/>
          </p:nvPr>
        </p:nvSpPr>
        <p:spPr>
          <a:xfrm>
            <a:off x="720000"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5" name="Google Shape;245;p61"/>
          <p:cNvSpPr txBox="1">
            <a:spLocks noGrp="1"/>
          </p:cNvSpPr>
          <p:nvPr>
            <p:ph type="title" idx="2" hasCustomPrompt="1"/>
          </p:nvPr>
        </p:nvSpPr>
        <p:spPr>
          <a:xfrm>
            <a:off x="720000"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46" name="Google Shape;246;p61"/>
          <p:cNvSpPr txBox="1">
            <a:spLocks noGrp="1"/>
          </p:cNvSpPr>
          <p:nvPr>
            <p:ph type="subTitle" idx="1"/>
          </p:nvPr>
        </p:nvSpPr>
        <p:spPr>
          <a:xfrm>
            <a:off x="720000"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47" name="Google Shape;247;p61"/>
          <p:cNvSpPr txBox="1">
            <a:spLocks noGrp="1"/>
          </p:cNvSpPr>
          <p:nvPr>
            <p:ph type="title" idx="3"/>
          </p:nvPr>
        </p:nvSpPr>
        <p:spPr>
          <a:xfrm>
            <a:off x="3906997"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8" name="Google Shape;248;p61"/>
          <p:cNvSpPr txBox="1">
            <a:spLocks noGrp="1"/>
          </p:cNvSpPr>
          <p:nvPr>
            <p:ph type="title" idx="4" hasCustomPrompt="1"/>
          </p:nvPr>
        </p:nvSpPr>
        <p:spPr>
          <a:xfrm>
            <a:off x="3906999"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49" name="Google Shape;249;p61"/>
          <p:cNvSpPr txBox="1">
            <a:spLocks noGrp="1"/>
          </p:cNvSpPr>
          <p:nvPr>
            <p:ph type="subTitle" idx="5"/>
          </p:nvPr>
        </p:nvSpPr>
        <p:spPr>
          <a:xfrm>
            <a:off x="3906997"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50" name="Google Shape;250;p61"/>
          <p:cNvSpPr txBox="1">
            <a:spLocks noGrp="1"/>
          </p:cNvSpPr>
          <p:nvPr>
            <p:ph type="title" idx="6"/>
          </p:nvPr>
        </p:nvSpPr>
        <p:spPr>
          <a:xfrm>
            <a:off x="720000"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51" name="Google Shape;251;p61"/>
          <p:cNvSpPr txBox="1">
            <a:spLocks noGrp="1"/>
          </p:cNvSpPr>
          <p:nvPr>
            <p:ph type="title" idx="7" hasCustomPrompt="1"/>
          </p:nvPr>
        </p:nvSpPr>
        <p:spPr>
          <a:xfrm>
            <a:off x="720000"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2" name="Google Shape;252;p61"/>
          <p:cNvSpPr txBox="1">
            <a:spLocks noGrp="1"/>
          </p:cNvSpPr>
          <p:nvPr>
            <p:ph type="subTitle" idx="8"/>
          </p:nvPr>
        </p:nvSpPr>
        <p:spPr>
          <a:xfrm>
            <a:off x="720000"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53" name="Google Shape;253;p61"/>
          <p:cNvSpPr txBox="1">
            <a:spLocks noGrp="1"/>
          </p:cNvSpPr>
          <p:nvPr>
            <p:ph type="title" idx="9"/>
          </p:nvPr>
        </p:nvSpPr>
        <p:spPr>
          <a:xfrm>
            <a:off x="3906997"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54" name="Google Shape;254;p61"/>
          <p:cNvSpPr txBox="1">
            <a:spLocks noGrp="1"/>
          </p:cNvSpPr>
          <p:nvPr>
            <p:ph type="title" idx="13" hasCustomPrompt="1"/>
          </p:nvPr>
        </p:nvSpPr>
        <p:spPr>
          <a:xfrm>
            <a:off x="3906999"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5" name="Google Shape;255;p61"/>
          <p:cNvSpPr txBox="1">
            <a:spLocks noGrp="1"/>
          </p:cNvSpPr>
          <p:nvPr>
            <p:ph type="subTitle" idx="14"/>
          </p:nvPr>
        </p:nvSpPr>
        <p:spPr>
          <a:xfrm>
            <a:off x="3906997"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256" name="Google Shape;256;p61"/>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57"/>
        <p:cNvGrpSpPr/>
        <p:nvPr/>
      </p:nvGrpSpPr>
      <p:grpSpPr>
        <a:xfrm>
          <a:off x="0" y="0"/>
          <a:ext cx="0" cy="0"/>
          <a:chOff x="0" y="0"/>
          <a:chExt cx="0" cy="0"/>
        </a:xfrm>
      </p:grpSpPr>
      <p:sp>
        <p:nvSpPr>
          <p:cNvPr id="258" name="Google Shape;258;p62"/>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259" name="Google Shape;259;p62"/>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60"/>
        <p:cNvGrpSpPr/>
        <p:nvPr/>
      </p:nvGrpSpPr>
      <p:grpSpPr>
        <a:xfrm>
          <a:off x="0" y="0"/>
          <a:ext cx="0" cy="0"/>
          <a:chOff x="0" y="0"/>
          <a:chExt cx="0" cy="0"/>
        </a:xfrm>
      </p:grpSpPr>
      <p:sp>
        <p:nvSpPr>
          <p:cNvPr id="261" name="Google Shape;261;p63"/>
          <p:cNvSpPr txBox="1">
            <a:spLocks noGrp="1"/>
          </p:cNvSpPr>
          <p:nvPr>
            <p:ph type="subTitle" idx="1"/>
          </p:nvPr>
        </p:nvSpPr>
        <p:spPr>
          <a:xfrm>
            <a:off x="4208775" y="2126000"/>
            <a:ext cx="3902700" cy="184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2" name="Google Shape;262;p63"/>
          <p:cNvSpPr txBox="1">
            <a:spLocks noGrp="1"/>
          </p:cNvSpPr>
          <p:nvPr>
            <p:ph type="title"/>
          </p:nvPr>
        </p:nvSpPr>
        <p:spPr>
          <a:xfrm>
            <a:off x="4208775" y="1358500"/>
            <a:ext cx="39027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63"/>
        <p:cNvGrpSpPr/>
        <p:nvPr/>
      </p:nvGrpSpPr>
      <p:grpSpPr>
        <a:xfrm>
          <a:off x="0" y="0"/>
          <a:ext cx="0" cy="0"/>
          <a:chOff x="0" y="0"/>
          <a:chExt cx="0" cy="0"/>
        </a:xfrm>
      </p:grpSpPr>
      <p:sp>
        <p:nvSpPr>
          <p:cNvPr id="264" name="Google Shape;264;p64"/>
          <p:cNvSpPr txBox="1">
            <a:spLocks noGrp="1"/>
          </p:cNvSpPr>
          <p:nvPr>
            <p:ph type="subTitle" idx="1"/>
          </p:nvPr>
        </p:nvSpPr>
        <p:spPr>
          <a:xfrm>
            <a:off x="1290763"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65" name="Google Shape;265;p64"/>
          <p:cNvSpPr txBox="1">
            <a:spLocks noGrp="1"/>
          </p:cNvSpPr>
          <p:nvPr>
            <p:ph type="subTitle" idx="2"/>
          </p:nvPr>
        </p:nvSpPr>
        <p:spPr>
          <a:xfrm>
            <a:off x="4945638"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66" name="Google Shape;266;p64"/>
          <p:cNvSpPr txBox="1">
            <a:spLocks noGrp="1"/>
          </p:cNvSpPr>
          <p:nvPr>
            <p:ph type="subTitle" idx="3"/>
          </p:nvPr>
        </p:nvSpPr>
        <p:spPr>
          <a:xfrm>
            <a:off x="1290763"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7" name="Google Shape;267;p64"/>
          <p:cNvSpPr txBox="1">
            <a:spLocks noGrp="1"/>
          </p:cNvSpPr>
          <p:nvPr>
            <p:ph type="subTitle" idx="4"/>
          </p:nvPr>
        </p:nvSpPr>
        <p:spPr>
          <a:xfrm>
            <a:off x="4945638"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8" name="Google Shape;268;p6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9" name="Google Shape;269;p64"/>
          <p:cNvSpPr txBox="1">
            <a:spLocks noGrp="1"/>
          </p:cNvSpPr>
          <p:nvPr>
            <p:ph type="title" idx="5" hasCustomPrompt="1"/>
          </p:nvPr>
        </p:nvSpPr>
        <p:spPr>
          <a:xfrm>
            <a:off x="1662013"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270" name="Google Shape;270;p64"/>
          <p:cNvSpPr txBox="1">
            <a:spLocks noGrp="1"/>
          </p:cNvSpPr>
          <p:nvPr>
            <p:ph type="title" idx="6" hasCustomPrompt="1"/>
          </p:nvPr>
        </p:nvSpPr>
        <p:spPr>
          <a:xfrm>
            <a:off x="5316888"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71"/>
        <p:cNvGrpSpPr/>
        <p:nvPr/>
      </p:nvGrpSpPr>
      <p:grpSpPr>
        <a:xfrm>
          <a:off x="0" y="0"/>
          <a:ext cx="0" cy="0"/>
          <a:chOff x="0" y="0"/>
          <a:chExt cx="0" cy="0"/>
        </a:xfrm>
      </p:grpSpPr>
      <p:sp>
        <p:nvSpPr>
          <p:cNvPr id="272" name="Google Shape;272;p65"/>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73" name="Google Shape;273;p65"/>
          <p:cNvSpPr txBox="1">
            <a:spLocks noGrp="1"/>
          </p:cNvSpPr>
          <p:nvPr>
            <p:ph type="subTitle" idx="1"/>
          </p:nvPr>
        </p:nvSpPr>
        <p:spPr>
          <a:xfrm>
            <a:off x="7200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4" name="Google Shape;274;p65"/>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75" name="Google Shape;275;p65"/>
          <p:cNvSpPr txBox="1">
            <a:spLocks noGrp="1"/>
          </p:cNvSpPr>
          <p:nvPr>
            <p:ph type="subTitle" idx="3"/>
          </p:nvPr>
        </p:nvSpPr>
        <p:spPr>
          <a:xfrm>
            <a:off x="34038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6" name="Google Shape;276;p65"/>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77" name="Google Shape;277;p65"/>
          <p:cNvSpPr txBox="1">
            <a:spLocks noGrp="1"/>
          </p:cNvSpPr>
          <p:nvPr>
            <p:ph type="subTitle" idx="5"/>
          </p:nvPr>
        </p:nvSpPr>
        <p:spPr>
          <a:xfrm>
            <a:off x="60876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8" name="Google Shape;278;p65"/>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79"/>
        <p:cNvGrpSpPr/>
        <p:nvPr/>
      </p:nvGrpSpPr>
      <p:grpSpPr>
        <a:xfrm>
          <a:off x="0" y="0"/>
          <a:ext cx="0" cy="0"/>
          <a:chOff x="0" y="0"/>
          <a:chExt cx="0" cy="0"/>
        </a:xfrm>
      </p:grpSpPr>
      <p:sp>
        <p:nvSpPr>
          <p:cNvPr id="280" name="Google Shape;280;p66"/>
          <p:cNvSpPr txBox="1">
            <a:spLocks noGrp="1"/>
          </p:cNvSpPr>
          <p:nvPr>
            <p:ph type="title"/>
          </p:nvPr>
        </p:nvSpPr>
        <p:spPr>
          <a:xfrm>
            <a:off x="7309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1" name="Google Shape;281;p66"/>
          <p:cNvSpPr txBox="1">
            <a:spLocks noGrp="1"/>
          </p:cNvSpPr>
          <p:nvPr>
            <p:ph type="subTitle" idx="1"/>
          </p:nvPr>
        </p:nvSpPr>
        <p:spPr>
          <a:xfrm>
            <a:off x="7309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2" name="Google Shape;282;p66"/>
          <p:cNvSpPr txBox="1">
            <a:spLocks noGrp="1"/>
          </p:cNvSpPr>
          <p:nvPr>
            <p:ph type="title" idx="2"/>
          </p:nvPr>
        </p:nvSpPr>
        <p:spPr>
          <a:xfrm>
            <a:off x="3414750" y="15851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3" name="Google Shape;283;p66"/>
          <p:cNvSpPr txBox="1">
            <a:spLocks noGrp="1"/>
          </p:cNvSpPr>
          <p:nvPr>
            <p:ph type="subTitle" idx="3"/>
          </p:nvPr>
        </p:nvSpPr>
        <p:spPr>
          <a:xfrm>
            <a:off x="3414750" y="21716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4" name="Google Shape;284;p66"/>
          <p:cNvSpPr txBox="1">
            <a:spLocks noGrp="1"/>
          </p:cNvSpPr>
          <p:nvPr>
            <p:ph type="title" idx="4"/>
          </p:nvPr>
        </p:nvSpPr>
        <p:spPr>
          <a:xfrm>
            <a:off x="60985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5" name="Google Shape;285;p66"/>
          <p:cNvSpPr txBox="1">
            <a:spLocks noGrp="1"/>
          </p:cNvSpPr>
          <p:nvPr>
            <p:ph type="subTitle" idx="5"/>
          </p:nvPr>
        </p:nvSpPr>
        <p:spPr>
          <a:xfrm>
            <a:off x="60985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6" name="Google Shape;286;p66"/>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87"/>
        <p:cNvGrpSpPr/>
        <p:nvPr/>
      </p:nvGrpSpPr>
      <p:grpSpPr>
        <a:xfrm>
          <a:off x="0" y="0"/>
          <a:ext cx="0" cy="0"/>
          <a:chOff x="0" y="0"/>
          <a:chExt cx="0" cy="0"/>
        </a:xfrm>
      </p:grpSpPr>
      <p:sp>
        <p:nvSpPr>
          <p:cNvPr id="288" name="Google Shape;288;p67"/>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89" name="Google Shape;289;p67"/>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0" name="Google Shape;290;p67"/>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1" name="Google Shape;291;p67"/>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2" name="Google Shape;292;p67"/>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3" name="Google Shape;293;p67"/>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4" name="Google Shape;294;p67"/>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5" name="Google Shape;295;p67"/>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6" name="Google Shape;296;p67"/>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97"/>
        <p:cNvGrpSpPr/>
        <p:nvPr/>
      </p:nvGrpSpPr>
      <p:grpSpPr>
        <a:xfrm>
          <a:off x="0" y="0"/>
          <a:ext cx="0" cy="0"/>
          <a:chOff x="0" y="0"/>
          <a:chExt cx="0" cy="0"/>
        </a:xfrm>
      </p:grpSpPr>
      <p:sp>
        <p:nvSpPr>
          <p:cNvPr id="298" name="Google Shape;298;p68"/>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299" name="Google Shape;299;p68"/>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0" name="Google Shape;300;p68"/>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1" name="Google Shape;301;p68"/>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2" name="Google Shape;302;p68"/>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3" name="Google Shape;303;p68"/>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4" name="Google Shape;304;p68"/>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5" name="Google Shape;305;p68"/>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6" name="Google Shape;306;p68"/>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7" name="Google Shape;307;p68"/>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8" name="Google Shape;308;p68"/>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309" name="Google Shape;309;p68"/>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0" name="Google Shape;310;p68"/>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only 1">
  <p:cSld name="CUSTOM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1"/>
        <p:cNvGrpSpPr/>
        <p:nvPr/>
      </p:nvGrpSpPr>
      <p:grpSpPr>
        <a:xfrm>
          <a:off x="0" y="0"/>
          <a:ext cx="0" cy="0"/>
          <a:chOff x="0" y="0"/>
          <a:chExt cx="0" cy="0"/>
        </a:xfrm>
      </p:grpSpPr>
      <p:sp>
        <p:nvSpPr>
          <p:cNvPr id="312" name="Google Shape;312;p6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only 2">
  <p:cSld name="CUSTOM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3"/>
        <p:cNvGrpSpPr/>
        <p:nvPr/>
      </p:nvGrpSpPr>
      <p:grpSpPr>
        <a:xfrm>
          <a:off x="0" y="0"/>
          <a:ext cx="0" cy="0"/>
          <a:chOff x="0" y="0"/>
          <a:chExt cx="0" cy="0"/>
        </a:xfrm>
      </p:grpSpPr>
      <p:sp>
        <p:nvSpPr>
          <p:cNvPr id="314" name="Google Shape;314;p7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3">
  <p:cSld name="CUSTOM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5"/>
        <p:cNvGrpSpPr/>
        <p:nvPr/>
      </p:nvGrpSpPr>
      <p:grpSpPr>
        <a:xfrm>
          <a:off x="0" y="0"/>
          <a:ext cx="0" cy="0"/>
          <a:chOff x="0" y="0"/>
          <a:chExt cx="0" cy="0"/>
        </a:xfrm>
      </p:grpSpPr>
      <p:sp>
        <p:nvSpPr>
          <p:cNvPr id="316" name="Google Shape;316;p7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4">
  <p:cSld name="CUSTOM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7"/>
        <p:cNvGrpSpPr/>
        <p:nvPr/>
      </p:nvGrpSpPr>
      <p:grpSpPr>
        <a:xfrm>
          <a:off x="0" y="0"/>
          <a:ext cx="0" cy="0"/>
          <a:chOff x="0" y="0"/>
          <a:chExt cx="0" cy="0"/>
        </a:xfrm>
      </p:grpSpPr>
      <p:sp>
        <p:nvSpPr>
          <p:cNvPr id="318" name="Google Shape;318;p7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only 5">
  <p:cSld name="CUSTOM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9"/>
        <p:cNvGrpSpPr/>
        <p:nvPr/>
      </p:nvGrpSpPr>
      <p:grpSpPr>
        <a:xfrm>
          <a:off x="0" y="0"/>
          <a:ext cx="0" cy="0"/>
          <a:chOff x="0" y="0"/>
          <a:chExt cx="0" cy="0"/>
        </a:xfrm>
      </p:grpSpPr>
      <p:sp>
        <p:nvSpPr>
          <p:cNvPr id="320" name="Google Shape;320;p7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6">
  <p:cSld name="CUSTOM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21"/>
        <p:cNvGrpSpPr/>
        <p:nvPr/>
      </p:nvGrpSpPr>
      <p:grpSpPr>
        <a:xfrm>
          <a:off x="0" y="0"/>
          <a:ext cx="0" cy="0"/>
          <a:chOff x="0" y="0"/>
          <a:chExt cx="0" cy="0"/>
        </a:xfrm>
      </p:grpSpPr>
      <p:sp>
        <p:nvSpPr>
          <p:cNvPr id="322" name="Google Shape;322;p7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7">
  <p:cSld name="CUSTOM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23"/>
        <p:cNvGrpSpPr/>
        <p:nvPr/>
      </p:nvGrpSpPr>
      <p:grpSpPr>
        <a:xfrm>
          <a:off x="0" y="0"/>
          <a:ext cx="0" cy="0"/>
          <a:chOff x="0" y="0"/>
          <a:chExt cx="0" cy="0"/>
        </a:xfrm>
      </p:grpSpPr>
      <p:sp>
        <p:nvSpPr>
          <p:cNvPr id="324" name="Google Shape;324;p7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25"/>
        <p:cNvGrpSpPr/>
        <p:nvPr/>
      </p:nvGrpSpPr>
      <p:grpSpPr>
        <a:xfrm>
          <a:off x="0" y="0"/>
          <a:ext cx="0" cy="0"/>
          <a:chOff x="0" y="0"/>
          <a:chExt cx="0" cy="0"/>
        </a:xfrm>
      </p:grpSpPr>
      <p:sp>
        <p:nvSpPr>
          <p:cNvPr id="326" name="Google Shape;326;p76"/>
          <p:cNvSpPr txBox="1">
            <a:spLocks noGrp="1"/>
          </p:cNvSpPr>
          <p:nvPr>
            <p:ph type="title" hasCustomPrompt="1"/>
          </p:nvPr>
        </p:nvSpPr>
        <p:spPr>
          <a:xfrm>
            <a:off x="1284000" y="540000"/>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27" name="Google Shape;327;p76"/>
          <p:cNvSpPr txBox="1">
            <a:spLocks noGrp="1"/>
          </p:cNvSpPr>
          <p:nvPr>
            <p:ph type="subTitle" idx="1"/>
          </p:nvPr>
        </p:nvSpPr>
        <p:spPr>
          <a:xfrm>
            <a:off x="1284000" y="1246025"/>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8" name="Google Shape;328;p76"/>
          <p:cNvSpPr txBox="1">
            <a:spLocks noGrp="1"/>
          </p:cNvSpPr>
          <p:nvPr>
            <p:ph type="title" idx="2" hasCustomPrompt="1"/>
          </p:nvPr>
        </p:nvSpPr>
        <p:spPr>
          <a:xfrm>
            <a:off x="1284000" y="199613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29" name="Google Shape;329;p76"/>
          <p:cNvSpPr txBox="1">
            <a:spLocks noGrp="1"/>
          </p:cNvSpPr>
          <p:nvPr>
            <p:ph type="subTitle" idx="3"/>
          </p:nvPr>
        </p:nvSpPr>
        <p:spPr>
          <a:xfrm>
            <a:off x="1284000" y="270216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0" name="Google Shape;330;p76"/>
          <p:cNvSpPr txBox="1">
            <a:spLocks noGrp="1"/>
          </p:cNvSpPr>
          <p:nvPr>
            <p:ph type="title" idx="4" hasCustomPrompt="1"/>
          </p:nvPr>
        </p:nvSpPr>
        <p:spPr>
          <a:xfrm>
            <a:off x="1284000" y="345228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331" name="Google Shape;331;p76"/>
          <p:cNvSpPr txBox="1">
            <a:spLocks noGrp="1"/>
          </p:cNvSpPr>
          <p:nvPr>
            <p:ph type="subTitle" idx="5"/>
          </p:nvPr>
        </p:nvSpPr>
        <p:spPr>
          <a:xfrm>
            <a:off x="1284000" y="415831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two columns 2">
  <p:cSld name="CUSTOM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32"/>
        <p:cNvGrpSpPr/>
        <p:nvPr/>
      </p:nvGrpSpPr>
      <p:grpSpPr>
        <a:xfrm>
          <a:off x="0" y="0"/>
          <a:ext cx="0" cy="0"/>
          <a:chOff x="0" y="0"/>
          <a:chExt cx="0" cy="0"/>
        </a:xfrm>
      </p:grpSpPr>
      <p:sp>
        <p:nvSpPr>
          <p:cNvPr id="333" name="Google Shape;333;p77"/>
          <p:cNvSpPr txBox="1">
            <a:spLocks noGrp="1"/>
          </p:cNvSpPr>
          <p:nvPr>
            <p:ph type="subTitle" idx="1"/>
          </p:nvPr>
        </p:nvSpPr>
        <p:spPr>
          <a:xfrm>
            <a:off x="1290763"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34" name="Google Shape;334;p77"/>
          <p:cNvSpPr txBox="1">
            <a:spLocks noGrp="1"/>
          </p:cNvSpPr>
          <p:nvPr>
            <p:ph type="subTitle" idx="2"/>
          </p:nvPr>
        </p:nvSpPr>
        <p:spPr>
          <a:xfrm>
            <a:off x="4945638"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35" name="Google Shape;335;p77"/>
          <p:cNvSpPr txBox="1">
            <a:spLocks noGrp="1"/>
          </p:cNvSpPr>
          <p:nvPr>
            <p:ph type="subTitle" idx="3"/>
          </p:nvPr>
        </p:nvSpPr>
        <p:spPr>
          <a:xfrm>
            <a:off x="1290763"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6" name="Google Shape;336;p77"/>
          <p:cNvSpPr txBox="1">
            <a:spLocks noGrp="1"/>
          </p:cNvSpPr>
          <p:nvPr>
            <p:ph type="subTitle" idx="4"/>
          </p:nvPr>
        </p:nvSpPr>
        <p:spPr>
          <a:xfrm>
            <a:off x="4945638"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7" name="Google Shape;337;p7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hree columns 2">
  <p:cSld name="CUSTOM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38"/>
        <p:cNvGrpSpPr/>
        <p:nvPr/>
      </p:nvGrpSpPr>
      <p:grpSpPr>
        <a:xfrm>
          <a:off x="0" y="0"/>
          <a:ext cx="0" cy="0"/>
          <a:chOff x="0" y="0"/>
          <a:chExt cx="0" cy="0"/>
        </a:xfrm>
      </p:grpSpPr>
      <p:sp>
        <p:nvSpPr>
          <p:cNvPr id="339" name="Google Shape;339;p78"/>
          <p:cNvSpPr txBox="1">
            <a:spLocks noGrp="1"/>
          </p:cNvSpPr>
          <p:nvPr>
            <p:ph type="subTitle" idx="1"/>
          </p:nvPr>
        </p:nvSpPr>
        <p:spPr>
          <a:xfrm>
            <a:off x="698381"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40" name="Google Shape;340;p78"/>
          <p:cNvSpPr txBox="1">
            <a:spLocks noGrp="1"/>
          </p:cNvSpPr>
          <p:nvPr>
            <p:ph type="subTitle" idx="2"/>
          </p:nvPr>
        </p:nvSpPr>
        <p:spPr>
          <a:xfrm>
            <a:off x="3373205"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41" name="Google Shape;341;p78"/>
          <p:cNvSpPr txBox="1">
            <a:spLocks noGrp="1"/>
          </p:cNvSpPr>
          <p:nvPr>
            <p:ph type="subTitle" idx="3"/>
          </p:nvPr>
        </p:nvSpPr>
        <p:spPr>
          <a:xfrm>
            <a:off x="698381"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2" name="Google Shape;342;p78"/>
          <p:cNvSpPr txBox="1">
            <a:spLocks noGrp="1"/>
          </p:cNvSpPr>
          <p:nvPr>
            <p:ph type="subTitle" idx="4"/>
          </p:nvPr>
        </p:nvSpPr>
        <p:spPr>
          <a:xfrm>
            <a:off x="3373205"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3" name="Google Shape;343;p7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4" name="Google Shape;344;p78"/>
          <p:cNvSpPr txBox="1">
            <a:spLocks noGrp="1"/>
          </p:cNvSpPr>
          <p:nvPr>
            <p:ph type="subTitle" idx="5"/>
          </p:nvPr>
        </p:nvSpPr>
        <p:spPr>
          <a:xfrm>
            <a:off x="6048019"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45" name="Google Shape;345;p78"/>
          <p:cNvSpPr txBox="1">
            <a:spLocks noGrp="1"/>
          </p:cNvSpPr>
          <p:nvPr>
            <p:ph type="subTitle" idx="6"/>
          </p:nvPr>
        </p:nvSpPr>
        <p:spPr>
          <a:xfrm>
            <a:off x="6048019"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46"/>
        <p:cNvGrpSpPr/>
        <p:nvPr/>
      </p:nvGrpSpPr>
      <p:grpSpPr>
        <a:xfrm>
          <a:off x="0" y="0"/>
          <a:ext cx="0" cy="0"/>
          <a:chOff x="0" y="0"/>
          <a:chExt cx="0" cy="0"/>
        </a:xfrm>
      </p:grpSpPr>
      <p:sp>
        <p:nvSpPr>
          <p:cNvPr id="347" name="Google Shape;347;p79"/>
          <p:cNvSpPr txBox="1">
            <a:spLocks noGrp="1"/>
          </p:cNvSpPr>
          <p:nvPr>
            <p:ph type="ctrTitle"/>
          </p:nvPr>
        </p:nvSpPr>
        <p:spPr>
          <a:xfrm>
            <a:off x="3958975" y="669825"/>
            <a:ext cx="4284000" cy="9978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48" name="Google Shape;348;p79"/>
          <p:cNvSpPr txBox="1">
            <a:spLocks noGrp="1"/>
          </p:cNvSpPr>
          <p:nvPr>
            <p:ph type="subTitle" idx="1"/>
          </p:nvPr>
        </p:nvSpPr>
        <p:spPr>
          <a:xfrm>
            <a:off x="3949075" y="1704550"/>
            <a:ext cx="4293900" cy="1825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49" name="Google Shape;349;p79"/>
          <p:cNvSpPr txBox="1"/>
          <p:nvPr/>
        </p:nvSpPr>
        <p:spPr>
          <a:xfrm>
            <a:off x="3712425" y="3527975"/>
            <a:ext cx="4530600" cy="6156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300"/>
              </a:spcBef>
              <a:spcAft>
                <a:spcPts val="0"/>
              </a:spcAft>
              <a:buNone/>
            </a:pPr>
            <a:r>
              <a:rPr lang="en" sz="1200">
                <a:solidFill>
                  <a:schemeClr val="dk1"/>
                </a:solidFill>
                <a:latin typeface="Spartan"/>
                <a:ea typeface="Spartan"/>
                <a:cs typeface="Spartan"/>
                <a:sym typeface="Spartan"/>
              </a:rPr>
              <a:t>CREDITS: Diese Präsentationsvorlage wurde von </a:t>
            </a:r>
            <a:r>
              <a:rPr lang="en" sz="1200">
                <a:solidFill>
                  <a:schemeClr val="dk1"/>
                </a:solidFill>
                <a:uFill>
                  <a:noFill/>
                </a:uFill>
                <a:latin typeface="Spartan"/>
                <a:ea typeface="Spartan"/>
                <a:cs typeface="Spartan"/>
                <a:sym typeface="Spartan"/>
                <a:hlinkClick r:id="rId3">
                  <a:extLst>
                    <a:ext uri="{A12FA001-AC4F-418D-AE19-62706E023703}">
                      <ahyp:hlinkClr xmlns:ahyp="http://schemas.microsoft.com/office/drawing/2018/hyperlinkcolor" val="tx"/>
                    </a:ext>
                  </a:extLst>
                </a:hlinkClick>
              </a:rPr>
              <a:t>Slidesgo </a:t>
            </a:r>
            <a:r>
              <a:rPr lang="en" sz="1200">
                <a:solidFill>
                  <a:schemeClr val="dk1"/>
                </a:solidFill>
                <a:latin typeface="Spartan"/>
                <a:ea typeface="Spartan"/>
                <a:cs typeface="Spartan"/>
                <a:sym typeface="Spartan"/>
              </a:rPr>
              <a:t>erstellt, inklusive Icons von </a:t>
            </a:r>
            <a:r>
              <a:rPr lang="en" sz="1200">
                <a:solidFill>
                  <a:schemeClr val="dk1"/>
                </a:solidFill>
                <a:uFill>
                  <a:noFill/>
                </a:uFill>
                <a:latin typeface="Spartan"/>
                <a:ea typeface="Spartan"/>
                <a:cs typeface="Spartan"/>
                <a:sym typeface="Spartan"/>
                <a:hlinkClick r:id="rId4">
                  <a:extLst>
                    <a:ext uri="{A12FA001-AC4F-418D-AE19-62706E023703}">
                      <ahyp:hlinkClr xmlns:ahyp="http://schemas.microsoft.com/office/drawing/2018/hyperlinkcolor" val="tx"/>
                    </a:ext>
                  </a:extLst>
                </a:hlinkClick>
              </a:rPr>
              <a:t>Flaticon</a:t>
            </a:r>
            <a:r>
              <a:rPr lang="en" sz="1200">
                <a:solidFill>
                  <a:schemeClr val="dk1"/>
                </a:solidFill>
                <a:latin typeface="Spartan"/>
                <a:ea typeface="Spartan"/>
                <a:cs typeface="Spartan"/>
                <a:sym typeface="Spartan"/>
              </a:rPr>
              <a:t> und Infografiken &amp; Bilder von </a:t>
            </a:r>
            <a:r>
              <a:rPr lang="en" sz="1200">
                <a:solidFill>
                  <a:schemeClr val="dk1"/>
                </a:solidFill>
                <a:uFill>
                  <a:noFill/>
                </a:uFill>
                <a:latin typeface="Spartan"/>
                <a:ea typeface="Spartan"/>
                <a:cs typeface="Spartan"/>
                <a:sym typeface="Spartan"/>
                <a:hlinkClick r:id="rId5">
                  <a:extLst>
                    <a:ext uri="{A12FA001-AC4F-418D-AE19-62706E023703}">
                      <ahyp:hlinkClr xmlns:ahyp="http://schemas.microsoft.com/office/drawing/2018/hyperlinkcolor" val="tx"/>
                    </a:ext>
                  </a:extLst>
                </a:hlinkClick>
              </a:rPr>
              <a:t>Freepik </a:t>
            </a:r>
            <a:endParaRPr sz="1200">
              <a:solidFill>
                <a:schemeClr val="dk1"/>
              </a:solidFill>
              <a:latin typeface="Spartan"/>
              <a:ea typeface="Spartan"/>
              <a:cs typeface="Spartan"/>
              <a:sym typeface="Spartan"/>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0"/>
        <p:cNvGrpSpPr/>
        <p:nvPr/>
      </p:nvGrpSpPr>
      <p:grpSpPr>
        <a:xfrm>
          <a:off x="0" y="0"/>
          <a:ext cx="0" cy="0"/>
          <a:chOff x="0" y="0"/>
          <a:chExt cx="0" cy="0"/>
        </a:xfrm>
      </p:grpSpPr>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1"/>
        <p:cNvGrpSpPr/>
        <p:nvPr/>
      </p:nvGrpSpPr>
      <p:grpSpPr>
        <a:xfrm>
          <a:off x="0" y="0"/>
          <a:ext cx="0" cy="0"/>
          <a:chOff x="0" y="0"/>
          <a:chExt cx="0" cy="0"/>
        </a:xfrm>
      </p:grpSpPr>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5"/>
        <p:cNvGrpSpPr/>
        <p:nvPr/>
      </p:nvGrpSpPr>
      <p:grpSpPr>
        <a:xfrm>
          <a:off x="0" y="0"/>
          <a:ext cx="0" cy="0"/>
          <a:chOff x="0" y="0"/>
          <a:chExt cx="0" cy="0"/>
        </a:xfrm>
      </p:grpSpPr>
      <p:sp>
        <p:nvSpPr>
          <p:cNvPr id="356" name="Google Shape;356;p83"/>
          <p:cNvSpPr txBox="1">
            <a:spLocks noGrp="1"/>
          </p:cNvSpPr>
          <p:nvPr>
            <p:ph type="ctrTitle"/>
          </p:nvPr>
        </p:nvSpPr>
        <p:spPr>
          <a:xfrm>
            <a:off x="853175" y="1238850"/>
            <a:ext cx="5534700" cy="17637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3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357" name="Google Shape;357;p83"/>
          <p:cNvSpPr txBox="1">
            <a:spLocks noGrp="1"/>
          </p:cNvSpPr>
          <p:nvPr>
            <p:ph type="subTitle" idx="1"/>
          </p:nvPr>
        </p:nvSpPr>
        <p:spPr>
          <a:xfrm>
            <a:off x="853175" y="3723750"/>
            <a:ext cx="43590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58"/>
        <p:cNvGrpSpPr/>
        <p:nvPr/>
      </p:nvGrpSpPr>
      <p:grpSpPr>
        <a:xfrm>
          <a:off x="0" y="0"/>
          <a:ext cx="0" cy="0"/>
          <a:chOff x="0" y="0"/>
          <a:chExt cx="0" cy="0"/>
        </a:xfrm>
      </p:grpSpPr>
      <p:sp>
        <p:nvSpPr>
          <p:cNvPr id="359" name="Google Shape;359;p84"/>
          <p:cNvSpPr txBox="1">
            <a:spLocks noGrp="1"/>
          </p:cNvSpPr>
          <p:nvPr>
            <p:ph type="title"/>
          </p:nvPr>
        </p:nvSpPr>
        <p:spPr>
          <a:xfrm>
            <a:off x="720000" y="2179625"/>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60" name="Google Shape;360;p84"/>
          <p:cNvSpPr txBox="1">
            <a:spLocks noGrp="1"/>
          </p:cNvSpPr>
          <p:nvPr>
            <p:ph type="title" idx="2" hasCustomPrompt="1"/>
          </p:nvPr>
        </p:nvSpPr>
        <p:spPr>
          <a:xfrm>
            <a:off x="2996550" y="1185425"/>
            <a:ext cx="31509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361" name="Google Shape;361;p84"/>
          <p:cNvSpPr txBox="1">
            <a:spLocks noGrp="1"/>
          </p:cNvSpPr>
          <p:nvPr>
            <p:ph type="subTitle" idx="1"/>
          </p:nvPr>
        </p:nvSpPr>
        <p:spPr>
          <a:xfrm>
            <a:off x="2761050" y="3132175"/>
            <a:ext cx="3621900" cy="555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62"/>
        <p:cNvGrpSpPr/>
        <p:nvPr/>
      </p:nvGrpSpPr>
      <p:grpSpPr>
        <a:xfrm>
          <a:off x="0" y="0"/>
          <a:ext cx="0" cy="0"/>
          <a:chOff x="0" y="0"/>
          <a:chExt cx="0" cy="0"/>
        </a:xfrm>
      </p:grpSpPr>
      <p:sp>
        <p:nvSpPr>
          <p:cNvPr id="363" name="Google Shape;363;p85"/>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4" name="Google Shape;364;p85"/>
          <p:cNvSpPr txBox="1">
            <a:spLocks noGrp="1"/>
          </p:cNvSpPr>
          <p:nvPr>
            <p:ph type="body" idx="1"/>
          </p:nvPr>
        </p:nvSpPr>
        <p:spPr>
          <a:xfrm>
            <a:off x="665700" y="1000075"/>
            <a:ext cx="7758300" cy="3754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rgbClr val="434343"/>
              </a:buClr>
              <a:buSzPts val="1400"/>
              <a:buChar char="●"/>
              <a:defRPr sz="11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65"/>
        <p:cNvGrpSpPr/>
        <p:nvPr/>
      </p:nvGrpSpPr>
      <p:grpSpPr>
        <a:xfrm>
          <a:off x="0" y="0"/>
          <a:ext cx="0" cy="0"/>
          <a:chOff x="0" y="0"/>
          <a:chExt cx="0" cy="0"/>
        </a:xfrm>
      </p:grpSpPr>
      <p:sp>
        <p:nvSpPr>
          <p:cNvPr id="366" name="Google Shape;366;p86"/>
          <p:cNvSpPr txBox="1">
            <a:spLocks noGrp="1"/>
          </p:cNvSpPr>
          <p:nvPr>
            <p:ph type="subTitle" idx="1"/>
          </p:nvPr>
        </p:nvSpPr>
        <p:spPr>
          <a:xfrm>
            <a:off x="1151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7" name="Google Shape;367;p86"/>
          <p:cNvSpPr txBox="1">
            <a:spLocks noGrp="1"/>
          </p:cNvSpPr>
          <p:nvPr>
            <p:ph type="subTitle" idx="2"/>
          </p:nvPr>
        </p:nvSpPr>
        <p:spPr>
          <a:xfrm>
            <a:off x="5084700" y="23031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8" name="Google Shape;368;p86"/>
          <p:cNvSpPr txBox="1">
            <a:spLocks noGrp="1"/>
          </p:cNvSpPr>
          <p:nvPr>
            <p:ph type="subTitle" idx="3"/>
          </p:nvPr>
        </p:nvSpPr>
        <p:spPr>
          <a:xfrm>
            <a:off x="1040989"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9" name="Google Shape;369;p86"/>
          <p:cNvSpPr txBox="1">
            <a:spLocks noGrp="1"/>
          </p:cNvSpPr>
          <p:nvPr>
            <p:ph type="subTitle" idx="4"/>
          </p:nvPr>
        </p:nvSpPr>
        <p:spPr>
          <a:xfrm>
            <a:off x="4974011" y="2917150"/>
            <a:ext cx="31290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70" name="Google Shape;370;p8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71"/>
        <p:cNvGrpSpPr/>
        <p:nvPr/>
      </p:nvGrpSpPr>
      <p:grpSpPr>
        <a:xfrm>
          <a:off x="0" y="0"/>
          <a:ext cx="0" cy="0"/>
          <a:chOff x="0" y="0"/>
          <a:chExt cx="0" cy="0"/>
        </a:xfrm>
      </p:grpSpPr>
      <p:sp>
        <p:nvSpPr>
          <p:cNvPr id="372" name="Google Shape;372;p8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73"/>
        <p:cNvGrpSpPr/>
        <p:nvPr/>
      </p:nvGrpSpPr>
      <p:grpSpPr>
        <a:xfrm>
          <a:off x="0" y="0"/>
          <a:ext cx="0" cy="0"/>
          <a:chOff x="0" y="0"/>
          <a:chExt cx="0" cy="0"/>
        </a:xfrm>
      </p:grpSpPr>
      <p:sp>
        <p:nvSpPr>
          <p:cNvPr id="374" name="Google Shape;374;p88"/>
          <p:cNvSpPr txBox="1">
            <a:spLocks noGrp="1"/>
          </p:cNvSpPr>
          <p:nvPr>
            <p:ph type="title"/>
          </p:nvPr>
        </p:nvSpPr>
        <p:spPr>
          <a:xfrm>
            <a:off x="720000" y="978425"/>
            <a:ext cx="36444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75" name="Google Shape;375;p88"/>
          <p:cNvSpPr txBox="1">
            <a:spLocks noGrp="1"/>
          </p:cNvSpPr>
          <p:nvPr>
            <p:ph type="body" idx="1"/>
          </p:nvPr>
        </p:nvSpPr>
        <p:spPr>
          <a:xfrm>
            <a:off x="720000" y="1685875"/>
            <a:ext cx="4657200" cy="26586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76"/>
        <p:cNvGrpSpPr/>
        <p:nvPr/>
      </p:nvGrpSpPr>
      <p:grpSpPr>
        <a:xfrm>
          <a:off x="0" y="0"/>
          <a:ext cx="0" cy="0"/>
          <a:chOff x="0" y="0"/>
          <a:chExt cx="0" cy="0"/>
        </a:xfrm>
      </p:grpSpPr>
      <p:sp>
        <p:nvSpPr>
          <p:cNvPr id="377" name="Google Shape;377;p89"/>
          <p:cNvSpPr txBox="1">
            <a:spLocks noGrp="1"/>
          </p:cNvSpPr>
          <p:nvPr>
            <p:ph type="title"/>
          </p:nvPr>
        </p:nvSpPr>
        <p:spPr>
          <a:xfrm>
            <a:off x="1388100" y="13833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8"/>
        <p:cNvGrpSpPr/>
        <p:nvPr/>
      </p:nvGrpSpPr>
      <p:grpSpPr>
        <a:xfrm>
          <a:off x="0" y="0"/>
          <a:ext cx="0" cy="0"/>
          <a:chOff x="0" y="0"/>
          <a:chExt cx="0" cy="0"/>
        </a:xfrm>
      </p:grpSpPr>
      <p:sp>
        <p:nvSpPr>
          <p:cNvPr id="379" name="Google Shape;379;p90"/>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80" name="Google Shape;380;p90"/>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1"/>
        <p:cNvGrpSpPr/>
        <p:nvPr/>
      </p:nvGrpSpPr>
      <p:grpSpPr>
        <a:xfrm>
          <a:off x="0" y="0"/>
          <a:ext cx="0" cy="0"/>
          <a:chOff x="0" y="0"/>
          <a:chExt cx="0" cy="0"/>
        </a:xfrm>
      </p:grpSpPr>
      <p:sp>
        <p:nvSpPr>
          <p:cNvPr id="382" name="Google Shape;382;p91"/>
          <p:cNvSpPr txBox="1">
            <a:spLocks noGrp="1"/>
          </p:cNvSpPr>
          <p:nvPr>
            <p:ph type="title"/>
          </p:nvPr>
        </p:nvSpPr>
        <p:spPr>
          <a:xfrm>
            <a:off x="643800" y="451346"/>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7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83"/>
        <p:cNvGrpSpPr/>
        <p:nvPr/>
      </p:nvGrpSpPr>
      <p:grpSpPr>
        <a:xfrm>
          <a:off x="0" y="0"/>
          <a:ext cx="0" cy="0"/>
          <a:chOff x="0" y="0"/>
          <a:chExt cx="0" cy="0"/>
        </a:xfrm>
      </p:grpSpPr>
      <p:sp>
        <p:nvSpPr>
          <p:cNvPr id="384" name="Google Shape;384;p92"/>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85" name="Google Shape;385;p92"/>
          <p:cNvSpPr txBox="1">
            <a:spLocks noGrp="1"/>
          </p:cNvSpPr>
          <p:nvPr>
            <p:ph type="subTitle" idx="1"/>
          </p:nvPr>
        </p:nvSpPr>
        <p:spPr>
          <a:xfrm>
            <a:off x="1685850" y="3069625"/>
            <a:ext cx="5772300" cy="713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20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87"/>
        <p:cNvGrpSpPr/>
        <p:nvPr/>
      </p:nvGrpSpPr>
      <p:grpSpPr>
        <a:xfrm>
          <a:off x="0" y="0"/>
          <a:ext cx="0" cy="0"/>
          <a:chOff x="0" y="0"/>
          <a:chExt cx="0" cy="0"/>
        </a:xfrm>
      </p:grpSpPr>
      <p:sp>
        <p:nvSpPr>
          <p:cNvPr id="388" name="Google Shape;388;p94"/>
          <p:cNvSpPr txBox="1">
            <a:spLocks noGrp="1"/>
          </p:cNvSpPr>
          <p:nvPr>
            <p:ph type="title"/>
          </p:nvPr>
        </p:nvSpPr>
        <p:spPr>
          <a:xfrm>
            <a:off x="720000"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89" name="Google Shape;389;p94"/>
          <p:cNvSpPr txBox="1">
            <a:spLocks noGrp="1"/>
          </p:cNvSpPr>
          <p:nvPr>
            <p:ph type="title" idx="2" hasCustomPrompt="1"/>
          </p:nvPr>
        </p:nvSpPr>
        <p:spPr>
          <a:xfrm>
            <a:off x="720000"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0" name="Google Shape;390;p94"/>
          <p:cNvSpPr txBox="1">
            <a:spLocks noGrp="1"/>
          </p:cNvSpPr>
          <p:nvPr>
            <p:ph type="subTitle" idx="1"/>
          </p:nvPr>
        </p:nvSpPr>
        <p:spPr>
          <a:xfrm>
            <a:off x="720000"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1" name="Google Shape;391;p94"/>
          <p:cNvSpPr txBox="1">
            <a:spLocks noGrp="1"/>
          </p:cNvSpPr>
          <p:nvPr>
            <p:ph type="title" idx="3"/>
          </p:nvPr>
        </p:nvSpPr>
        <p:spPr>
          <a:xfrm>
            <a:off x="3906997" y="17427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2" name="Google Shape;392;p94"/>
          <p:cNvSpPr txBox="1">
            <a:spLocks noGrp="1"/>
          </p:cNvSpPr>
          <p:nvPr>
            <p:ph type="title" idx="4" hasCustomPrompt="1"/>
          </p:nvPr>
        </p:nvSpPr>
        <p:spPr>
          <a:xfrm>
            <a:off x="3906999" y="12258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3" name="Google Shape;393;p94"/>
          <p:cNvSpPr txBox="1">
            <a:spLocks noGrp="1"/>
          </p:cNvSpPr>
          <p:nvPr>
            <p:ph type="subTitle" idx="5"/>
          </p:nvPr>
        </p:nvSpPr>
        <p:spPr>
          <a:xfrm>
            <a:off x="3906997" y="22531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4" name="Google Shape;394;p94"/>
          <p:cNvSpPr txBox="1">
            <a:spLocks noGrp="1"/>
          </p:cNvSpPr>
          <p:nvPr>
            <p:ph type="title" idx="6"/>
          </p:nvPr>
        </p:nvSpPr>
        <p:spPr>
          <a:xfrm>
            <a:off x="720000"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5" name="Google Shape;395;p94"/>
          <p:cNvSpPr txBox="1">
            <a:spLocks noGrp="1"/>
          </p:cNvSpPr>
          <p:nvPr>
            <p:ph type="title" idx="7" hasCustomPrompt="1"/>
          </p:nvPr>
        </p:nvSpPr>
        <p:spPr>
          <a:xfrm>
            <a:off x="720000"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6" name="Google Shape;396;p94"/>
          <p:cNvSpPr txBox="1">
            <a:spLocks noGrp="1"/>
          </p:cNvSpPr>
          <p:nvPr>
            <p:ph type="subTitle" idx="8"/>
          </p:nvPr>
        </p:nvSpPr>
        <p:spPr>
          <a:xfrm>
            <a:off x="720000"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97" name="Google Shape;397;p94"/>
          <p:cNvSpPr txBox="1">
            <a:spLocks noGrp="1"/>
          </p:cNvSpPr>
          <p:nvPr>
            <p:ph type="title" idx="9"/>
          </p:nvPr>
        </p:nvSpPr>
        <p:spPr>
          <a:xfrm>
            <a:off x="3906997" y="3608375"/>
            <a:ext cx="2774400" cy="527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8" name="Google Shape;398;p94"/>
          <p:cNvSpPr txBox="1">
            <a:spLocks noGrp="1"/>
          </p:cNvSpPr>
          <p:nvPr>
            <p:ph type="title" idx="13" hasCustomPrompt="1"/>
          </p:nvPr>
        </p:nvSpPr>
        <p:spPr>
          <a:xfrm>
            <a:off x="3906999" y="3091400"/>
            <a:ext cx="1021800" cy="59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99" name="Google Shape;399;p94"/>
          <p:cNvSpPr txBox="1">
            <a:spLocks noGrp="1"/>
          </p:cNvSpPr>
          <p:nvPr>
            <p:ph type="subTitle" idx="14"/>
          </p:nvPr>
        </p:nvSpPr>
        <p:spPr>
          <a:xfrm>
            <a:off x="3906997" y="4118700"/>
            <a:ext cx="2774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400" name="Google Shape;400;p94"/>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01"/>
        <p:cNvGrpSpPr/>
        <p:nvPr/>
      </p:nvGrpSpPr>
      <p:grpSpPr>
        <a:xfrm>
          <a:off x="0" y="0"/>
          <a:ext cx="0" cy="0"/>
          <a:chOff x="0" y="0"/>
          <a:chExt cx="0" cy="0"/>
        </a:xfrm>
      </p:grpSpPr>
      <p:sp>
        <p:nvSpPr>
          <p:cNvPr id="402" name="Google Shape;402;p95"/>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26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403" name="Google Shape;403;p95"/>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04"/>
        <p:cNvGrpSpPr/>
        <p:nvPr/>
      </p:nvGrpSpPr>
      <p:grpSpPr>
        <a:xfrm>
          <a:off x="0" y="0"/>
          <a:ext cx="0" cy="0"/>
          <a:chOff x="0" y="0"/>
          <a:chExt cx="0" cy="0"/>
        </a:xfrm>
      </p:grpSpPr>
      <p:sp>
        <p:nvSpPr>
          <p:cNvPr id="405" name="Google Shape;405;p96"/>
          <p:cNvSpPr txBox="1">
            <a:spLocks noGrp="1"/>
          </p:cNvSpPr>
          <p:nvPr>
            <p:ph type="subTitle" idx="1"/>
          </p:nvPr>
        </p:nvSpPr>
        <p:spPr>
          <a:xfrm>
            <a:off x="4208775" y="2126000"/>
            <a:ext cx="3902700" cy="1840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6" name="Google Shape;406;p96"/>
          <p:cNvSpPr txBox="1">
            <a:spLocks noGrp="1"/>
          </p:cNvSpPr>
          <p:nvPr>
            <p:ph type="title"/>
          </p:nvPr>
        </p:nvSpPr>
        <p:spPr>
          <a:xfrm>
            <a:off x="4208775" y="1358500"/>
            <a:ext cx="39027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07"/>
        <p:cNvGrpSpPr/>
        <p:nvPr/>
      </p:nvGrpSpPr>
      <p:grpSpPr>
        <a:xfrm>
          <a:off x="0" y="0"/>
          <a:ext cx="0" cy="0"/>
          <a:chOff x="0" y="0"/>
          <a:chExt cx="0" cy="0"/>
        </a:xfrm>
      </p:grpSpPr>
      <p:sp>
        <p:nvSpPr>
          <p:cNvPr id="408" name="Google Shape;408;p97"/>
          <p:cNvSpPr txBox="1">
            <a:spLocks noGrp="1"/>
          </p:cNvSpPr>
          <p:nvPr>
            <p:ph type="subTitle" idx="1"/>
          </p:nvPr>
        </p:nvSpPr>
        <p:spPr>
          <a:xfrm>
            <a:off x="1290763"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09" name="Google Shape;409;p97"/>
          <p:cNvSpPr txBox="1">
            <a:spLocks noGrp="1"/>
          </p:cNvSpPr>
          <p:nvPr>
            <p:ph type="subTitle" idx="2"/>
          </p:nvPr>
        </p:nvSpPr>
        <p:spPr>
          <a:xfrm>
            <a:off x="4945638" y="147807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4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10" name="Google Shape;410;p97"/>
          <p:cNvSpPr txBox="1">
            <a:spLocks noGrp="1"/>
          </p:cNvSpPr>
          <p:nvPr>
            <p:ph type="subTitle" idx="3"/>
          </p:nvPr>
        </p:nvSpPr>
        <p:spPr>
          <a:xfrm>
            <a:off x="1290763"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1" name="Google Shape;411;p97"/>
          <p:cNvSpPr txBox="1">
            <a:spLocks noGrp="1"/>
          </p:cNvSpPr>
          <p:nvPr>
            <p:ph type="subTitle" idx="4"/>
          </p:nvPr>
        </p:nvSpPr>
        <p:spPr>
          <a:xfrm>
            <a:off x="4945638" y="3069550"/>
            <a:ext cx="2907600" cy="1161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2" name="Google Shape;412;p9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13" name="Google Shape;413;p97"/>
          <p:cNvSpPr txBox="1">
            <a:spLocks noGrp="1"/>
          </p:cNvSpPr>
          <p:nvPr>
            <p:ph type="title" idx="5" hasCustomPrompt="1"/>
          </p:nvPr>
        </p:nvSpPr>
        <p:spPr>
          <a:xfrm>
            <a:off x="1662013"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414" name="Google Shape;414;p97"/>
          <p:cNvSpPr txBox="1">
            <a:spLocks noGrp="1"/>
          </p:cNvSpPr>
          <p:nvPr>
            <p:ph type="title" idx="6" hasCustomPrompt="1"/>
          </p:nvPr>
        </p:nvSpPr>
        <p:spPr>
          <a:xfrm>
            <a:off x="5316888" y="2290788"/>
            <a:ext cx="2165100" cy="6507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sz="29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15"/>
        <p:cNvGrpSpPr/>
        <p:nvPr/>
      </p:nvGrpSpPr>
      <p:grpSpPr>
        <a:xfrm>
          <a:off x="0" y="0"/>
          <a:ext cx="0" cy="0"/>
          <a:chOff x="0" y="0"/>
          <a:chExt cx="0" cy="0"/>
        </a:xfrm>
      </p:grpSpPr>
      <p:sp>
        <p:nvSpPr>
          <p:cNvPr id="416" name="Google Shape;416;p98"/>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17" name="Google Shape;417;p98"/>
          <p:cNvSpPr txBox="1">
            <a:spLocks noGrp="1"/>
          </p:cNvSpPr>
          <p:nvPr>
            <p:ph type="subTitle" idx="1"/>
          </p:nvPr>
        </p:nvSpPr>
        <p:spPr>
          <a:xfrm>
            <a:off x="7200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8" name="Google Shape;418;p98"/>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19" name="Google Shape;419;p98"/>
          <p:cNvSpPr txBox="1">
            <a:spLocks noGrp="1"/>
          </p:cNvSpPr>
          <p:nvPr>
            <p:ph type="subTitle" idx="3"/>
          </p:nvPr>
        </p:nvSpPr>
        <p:spPr>
          <a:xfrm>
            <a:off x="34038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0" name="Google Shape;420;p98"/>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1" name="Google Shape;421;p98"/>
          <p:cNvSpPr txBox="1">
            <a:spLocks noGrp="1"/>
          </p:cNvSpPr>
          <p:nvPr>
            <p:ph type="subTitle" idx="5"/>
          </p:nvPr>
        </p:nvSpPr>
        <p:spPr>
          <a:xfrm>
            <a:off x="6087600" y="2933638"/>
            <a:ext cx="23364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2" name="Google Shape;422;p98"/>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23"/>
        <p:cNvGrpSpPr/>
        <p:nvPr/>
      </p:nvGrpSpPr>
      <p:grpSpPr>
        <a:xfrm>
          <a:off x="0" y="0"/>
          <a:ext cx="0" cy="0"/>
          <a:chOff x="0" y="0"/>
          <a:chExt cx="0" cy="0"/>
        </a:xfrm>
      </p:grpSpPr>
      <p:sp>
        <p:nvSpPr>
          <p:cNvPr id="424" name="Google Shape;424;p99"/>
          <p:cNvSpPr txBox="1">
            <a:spLocks noGrp="1"/>
          </p:cNvSpPr>
          <p:nvPr>
            <p:ph type="title"/>
          </p:nvPr>
        </p:nvSpPr>
        <p:spPr>
          <a:xfrm>
            <a:off x="7309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5" name="Google Shape;425;p99"/>
          <p:cNvSpPr txBox="1">
            <a:spLocks noGrp="1"/>
          </p:cNvSpPr>
          <p:nvPr>
            <p:ph type="subTitle" idx="1"/>
          </p:nvPr>
        </p:nvSpPr>
        <p:spPr>
          <a:xfrm>
            <a:off x="7309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6" name="Google Shape;426;p99"/>
          <p:cNvSpPr txBox="1">
            <a:spLocks noGrp="1"/>
          </p:cNvSpPr>
          <p:nvPr>
            <p:ph type="title" idx="2"/>
          </p:nvPr>
        </p:nvSpPr>
        <p:spPr>
          <a:xfrm>
            <a:off x="3414750" y="15851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7" name="Google Shape;427;p99"/>
          <p:cNvSpPr txBox="1">
            <a:spLocks noGrp="1"/>
          </p:cNvSpPr>
          <p:nvPr>
            <p:ph type="subTitle" idx="3"/>
          </p:nvPr>
        </p:nvSpPr>
        <p:spPr>
          <a:xfrm>
            <a:off x="3414750" y="21716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8" name="Google Shape;428;p99"/>
          <p:cNvSpPr txBox="1">
            <a:spLocks noGrp="1"/>
          </p:cNvSpPr>
          <p:nvPr>
            <p:ph type="title" idx="4"/>
          </p:nvPr>
        </p:nvSpPr>
        <p:spPr>
          <a:xfrm>
            <a:off x="6098550" y="2423313"/>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29" name="Google Shape;429;p99"/>
          <p:cNvSpPr txBox="1">
            <a:spLocks noGrp="1"/>
          </p:cNvSpPr>
          <p:nvPr>
            <p:ph type="subTitle" idx="5"/>
          </p:nvPr>
        </p:nvSpPr>
        <p:spPr>
          <a:xfrm>
            <a:off x="6098550" y="3009868"/>
            <a:ext cx="2336400" cy="117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0" name="Google Shape;430;p99"/>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31"/>
        <p:cNvGrpSpPr/>
        <p:nvPr/>
      </p:nvGrpSpPr>
      <p:grpSpPr>
        <a:xfrm>
          <a:off x="0" y="0"/>
          <a:ext cx="0" cy="0"/>
          <a:chOff x="0" y="0"/>
          <a:chExt cx="0" cy="0"/>
        </a:xfrm>
      </p:grpSpPr>
      <p:sp>
        <p:nvSpPr>
          <p:cNvPr id="432" name="Google Shape;432;p100"/>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3" name="Google Shape;433;p100"/>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4" name="Google Shape;434;p100"/>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5" name="Google Shape;435;p100"/>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6" name="Google Shape;436;p100"/>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7" name="Google Shape;437;p100"/>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8" name="Google Shape;438;p100"/>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39" name="Google Shape;439;p100"/>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0" name="Google Shape;440;p100"/>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41"/>
        <p:cNvGrpSpPr/>
        <p:nvPr/>
      </p:nvGrpSpPr>
      <p:grpSpPr>
        <a:xfrm>
          <a:off x="0" y="0"/>
          <a:ext cx="0" cy="0"/>
          <a:chOff x="0" y="0"/>
          <a:chExt cx="0" cy="0"/>
        </a:xfrm>
      </p:grpSpPr>
      <p:sp>
        <p:nvSpPr>
          <p:cNvPr id="442" name="Google Shape;442;p101"/>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3" name="Google Shape;443;p101"/>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4" name="Google Shape;444;p101"/>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5" name="Google Shape;445;p101"/>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6" name="Google Shape;446;p101"/>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7" name="Google Shape;447;p101"/>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8" name="Google Shape;448;p101"/>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49" name="Google Shape;449;p101"/>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0" name="Google Shape;450;p101"/>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51" name="Google Shape;451;p101"/>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2" name="Google Shape;452;p101"/>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453" name="Google Shape;453;p101"/>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4" name="Google Shape;454;p101"/>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only 1">
  <p:cSld name="CUSTOM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55"/>
        <p:cNvGrpSpPr/>
        <p:nvPr/>
      </p:nvGrpSpPr>
      <p:grpSpPr>
        <a:xfrm>
          <a:off x="0" y="0"/>
          <a:ext cx="0" cy="0"/>
          <a:chOff x="0" y="0"/>
          <a:chExt cx="0" cy="0"/>
        </a:xfrm>
      </p:grpSpPr>
      <p:sp>
        <p:nvSpPr>
          <p:cNvPr id="456" name="Google Shape;456;p10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only 2">
  <p:cSld name="CUSTOM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57"/>
        <p:cNvGrpSpPr/>
        <p:nvPr/>
      </p:nvGrpSpPr>
      <p:grpSpPr>
        <a:xfrm>
          <a:off x="0" y="0"/>
          <a:ext cx="0" cy="0"/>
          <a:chOff x="0" y="0"/>
          <a:chExt cx="0" cy="0"/>
        </a:xfrm>
      </p:grpSpPr>
      <p:sp>
        <p:nvSpPr>
          <p:cNvPr id="458" name="Google Shape;458;p10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3">
  <p:cSld name="CUSTOM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59"/>
        <p:cNvGrpSpPr/>
        <p:nvPr/>
      </p:nvGrpSpPr>
      <p:grpSpPr>
        <a:xfrm>
          <a:off x="0" y="0"/>
          <a:ext cx="0" cy="0"/>
          <a:chOff x="0" y="0"/>
          <a:chExt cx="0" cy="0"/>
        </a:xfrm>
      </p:grpSpPr>
      <p:sp>
        <p:nvSpPr>
          <p:cNvPr id="460" name="Google Shape;460;p10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only 4">
  <p:cSld name="CUSTOM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1"/>
        <p:cNvGrpSpPr/>
        <p:nvPr/>
      </p:nvGrpSpPr>
      <p:grpSpPr>
        <a:xfrm>
          <a:off x="0" y="0"/>
          <a:ext cx="0" cy="0"/>
          <a:chOff x="0" y="0"/>
          <a:chExt cx="0" cy="0"/>
        </a:xfrm>
      </p:grpSpPr>
      <p:sp>
        <p:nvSpPr>
          <p:cNvPr id="462" name="Google Shape;462;p10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only 5">
  <p:cSld name="CUSTOM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3"/>
        <p:cNvGrpSpPr/>
        <p:nvPr/>
      </p:nvGrpSpPr>
      <p:grpSpPr>
        <a:xfrm>
          <a:off x="0" y="0"/>
          <a:ext cx="0" cy="0"/>
          <a:chOff x="0" y="0"/>
          <a:chExt cx="0" cy="0"/>
        </a:xfrm>
      </p:grpSpPr>
      <p:sp>
        <p:nvSpPr>
          <p:cNvPr id="464" name="Google Shape;464;p10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only 6">
  <p:cSld name="CUSTOM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5"/>
        <p:cNvGrpSpPr/>
        <p:nvPr/>
      </p:nvGrpSpPr>
      <p:grpSpPr>
        <a:xfrm>
          <a:off x="0" y="0"/>
          <a:ext cx="0" cy="0"/>
          <a:chOff x="0" y="0"/>
          <a:chExt cx="0" cy="0"/>
        </a:xfrm>
      </p:grpSpPr>
      <p:sp>
        <p:nvSpPr>
          <p:cNvPr id="466" name="Google Shape;466;p10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only 7">
  <p:cSld name="CUSTOM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7"/>
        <p:cNvGrpSpPr/>
        <p:nvPr/>
      </p:nvGrpSpPr>
      <p:grpSpPr>
        <a:xfrm>
          <a:off x="0" y="0"/>
          <a:ext cx="0" cy="0"/>
          <a:chOff x="0" y="0"/>
          <a:chExt cx="0" cy="0"/>
        </a:xfrm>
      </p:grpSpPr>
      <p:sp>
        <p:nvSpPr>
          <p:cNvPr id="468" name="Google Shape;468;p10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69"/>
        <p:cNvGrpSpPr/>
        <p:nvPr/>
      </p:nvGrpSpPr>
      <p:grpSpPr>
        <a:xfrm>
          <a:off x="0" y="0"/>
          <a:ext cx="0" cy="0"/>
          <a:chOff x="0" y="0"/>
          <a:chExt cx="0" cy="0"/>
        </a:xfrm>
      </p:grpSpPr>
      <p:sp>
        <p:nvSpPr>
          <p:cNvPr id="470" name="Google Shape;470;p109"/>
          <p:cNvSpPr txBox="1">
            <a:spLocks noGrp="1"/>
          </p:cNvSpPr>
          <p:nvPr>
            <p:ph type="title" hasCustomPrompt="1"/>
          </p:nvPr>
        </p:nvSpPr>
        <p:spPr>
          <a:xfrm>
            <a:off x="1284000" y="540000"/>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71" name="Google Shape;471;p109"/>
          <p:cNvSpPr txBox="1">
            <a:spLocks noGrp="1"/>
          </p:cNvSpPr>
          <p:nvPr>
            <p:ph type="subTitle" idx="1"/>
          </p:nvPr>
        </p:nvSpPr>
        <p:spPr>
          <a:xfrm>
            <a:off x="1284000" y="1246025"/>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2" name="Google Shape;472;p109"/>
          <p:cNvSpPr txBox="1">
            <a:spLocks noGrp="1"/>
          </p:cNvSpPr>
          <p:nvPr>
            <p:ph type="title" idx="2" hasCustomPrompt="1"/>
          </p:nvPr>
        </p:nvSpPr>
        <p:spPr>
          <a:xfrm>
            <a:off x="1284000" y="199613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73" name="Google Shape;473;p109"/>
          <p:cNvSpPr txBox="1">
            <a:spLocks noGrp="1"/>
          </p:cNvSpPr>
          <p:nvPr>
            <p:ph type="subTitle" idx="3"/>
          </p:nvPr>
        </p:nvSpPr>
        <p:spPr>
          <a:xfrm>
            <a:off x="1284000" y="270216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4" name="Google Shape;474;p109"/>
          <p:cNvSpPr txBox="1">
            <a:spLocks noGrp="1"/>
          </p:cNvSpPr>
          <p:nvPr>
            <p:ph type="title" idx="4" hasCustomPrompt="1"/>
          </p:nvPr>
        </p:nvSpPr>
        <p:spPr>
          <a:xfrm>
            <a:off x="1284000" y="3452288"/>
            <a:ext cx="6576000" cy="82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75" name="Google Shape;475;p109"/>
          <p:cNvSpPr txBox="1">
            <a:spLocks noGrp="1"/>
          </p:cNvSpPr>
          <p:nvPr>
            <p:ph type="subTitle" idx="5"/>
          </p:nvPr>
        </p:nvSpPr>
        <p:spPr>
          <a:xfrm>
            <a:off x="1284000" y="4158313"/>
            <a:ext cx="65760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two columns 2">
  <p:cSld name="CUSTOM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76"/>
        <p:cNvGrpSpPr/>
        <p:nvPr/>
      </p:nvGrpSpPr>
      <p:grpSpPr>
        <a:xfrm>
          <a:off x="0" y="0"/>
          <a:ext cx="0" cy="0"/>
          <a:chOff x="0" y="0"/>
          <a:chExt cx="0" cy="0"/>
        </a:xfrm>
      </p:grpSpPr>
      <p:sp>
        <p:nvSpPr>
          <p:cNvPr id="477" name="Google Shape;477;p110"/>
          <p:cNvSpPr txBox="1">
            <a:spLocks noGrp="1"/>
          </p:cNvSpPr>
          <p:nvPr>
            <p:ph type="subTitle" idx="1"/>
          </p:nvPr>
        </p:nvSpPr>
        <p:spPr>
          <a:xfrm>
            <a:off x="1290763"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78" name="Google Shape;478;p110"/>
          <p:cNvSpPr txBox="1">
            <a:spLocks noGrp="1"/>
          </p:cNvSpPr>
          <p:nvPr>
            <p:ph type="subTitle" idx="2"/>
          </p:nvPr>
        </p:nvSpPr>
        <p:spPr>
          <a:xfrm>
            <a:off x="4945638" y="3141325"/>
            <a:ext cx="290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79" name="Google Shape;479;p110"/>
          <p:cNvSpPr txBox="1">
            <a:spLocks noGrp="1"/>
          </p:cNvSpPr>
          <p:nvPr>
            <p:ph type="subTitle" idx="3"/>
          </p:nvPr>
        </p:nvSpPr>
        <p:spPr>
          <a:xfrm>
            <a:off x="1290763"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0" name="Google Shape;480;p110"/>
          <p:cNvSpPr txBox="1">
            <a:spLocks noGrp="1"/>
          </p:cNvSpPr>
          <p:nvPr>
            <p:ph type="subTitle" idx="4"/>
          </p:nvPr>
        </p:nvSpPr>
        <p:spPr>
          <a:xfrm>
            <a:off x="4945638" y="3679150"/>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1" name="Google Shape;481;p11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three columns 2">
  <p:cSld name="CUSTOM_2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82"/>
        <p:cNvGrpSpPr/>
        <p:nvPr/>
      </p:nvGrpSpPr>
      <p:grpSpPr>
        <a:xfrm>
          <a:off x="0" y="0"/>
          <a:ext cx="0" cy="0"/>
          <a:chOff x="0" y="0"/>
          <a:chExt cx="0" cy="0"/>
        </a:xfrm>
      </p:grpSpPr>
      <p:sp>
        <p:nvSpPr>
          <p:cNvPr id="483" name="Google Shape;483;p111"/>
          <p:cNvSpPr txBox="1">
            <a:spLocks noGrp="1"/>
          </p:cNvSpPr>
          <p:nvPr>
            <p:ph type="subTitle" idx="1"/>
          </p:nvPr>
        </p:nvSpPr>
        <p:spPr>
          <a:xfrm>
            <a:off x="698381"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84" name="Google Shape;484;p111"/>
          <p:cNvSpPr txBox="1">
            <a:spLocks noGrp="1"/>
          </p:cNvSpPr>
          <p:nvPr>
            <p:ph type="subTitle" idx="2"/>
          </p:nvPr>
        </p:nvSpPr>
        <p:spPr>
          <a:xfrm>
            <a:off x="3373205"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85" name="Google Shape;485;p111"/>
          <p:cNvSpPr txBox="1">
            <a:spLocks noGrp="1"/>
          </p:cNvSpPr>
          <p:nvPr>
            <p:ph type="subTitle" idx="3"/>
          </p:nvPr>
        </p:nvSpPr>
        <p:spPr>
          <a:xfrm>
            <a:off x="698381"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6" name="Google Shape;486;p111"/>
          <p:cNvSpPr txBox="1">
            <a:spLocks noGrp="1"/>
          </p:cNvSpPr>
          <p:nvPr>
            <p:ph type="subTitle" idx="4"/>
          </p:nvPr>
        </p:nvSpPr>
        <p:spPr>
          <a:xfrm>
            <a:off x="3373205"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7" name="Google Shape;487;p11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88" name="Google Shape;488;p111"/>
          <p:cNvSpPr txBox="1">
            <a:spLocks noGrp="1"/>
          </p:cNvSpPr>
          <p:nvPr>
            <p:ph type="subTitle" idx="5"/>
          </p:nvPr>
        </p:nvSpPr>
        <p:spPr>
          <a:xfrm>
            <a:off x="6048019" y="3141325"/>
            <a:ext cx="23976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89" name="Google Shape;489;p111"/>
          <p:cNvSpPr txBox="1">
            <a:spLocks noGrp="1"/>
          </p:cNvSpPr>
          <p:nvPr>
            <p:ph type="subTitle" idx="6"/>
          </p:nvPr>
        </p:nvSpPr>
        <p:spPr>
          <a:xfrm>
            <a:off x="6048019" y="3679150"/>
            <a:ext cx="239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90"/>
        <p:cNvGrpSpPr/>
        <p:nvPr/>
      </p:nvGrpSpPr>
      <p:grpSpPr>
        <a:xfrm>
          <a:off x="0" y="0"/>
          <a:ext cx="0" cy="0"/>
          <a:chOff x="0" y="0"/>
          <a:chExt cx="0" cy="0"/>
        </a:xfrm>
      </p:grpSpPr>
      <p:sp>
        <p:nvSpPr>
          <p:cNvPr id="491" name="Google Shape;491;p112"/>
          <p:cNvSpPr txBox="1">
            <a:spLocks noGrp="1"/>
          </p:cNvSpPr>
          <p:nvPr>
            <p:ph type="ctrTitle"/>
          </p:nvPr>
        </p:nvSpPr>
        <p:spPr>
          <a:xfrm>
            <a:off x="3958975" y="669825"/>
            <a:ext cx="4284000" cy="9978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492" name="Google Shape;492;p112"/>
          <p:cNvSpPr txBox="1">
            <a:spLocks noGrp="1"/>
          </p:cNvSpPr>
          <p:nvPr>
            <p:ph type="subTitle" idx="1"/>
          </p:nvPr>
        </p:nvSpPr>
        <p:spPr>
          <a:xfrm>
            <a:off x="3949075" y="1704550"/>
            <a:ext cx="4293900" cy="1825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93" name="Google Shape;493;p112"/>
          <p:cNvSpPr txBox="1"/>
          <p:nvPr/>
        </p:nvSpPr>
        <p:spPr>
          <a:xfrm>
            <a:off x="3712425" y="3527975"/>
            <a:ext cx="4530600" cy="6156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300"/>
              </a:spcBef>
              <a:spcAft>
                <a:spcPts val="0"/>
              </a:spcAft>
              <a:buNone/>
            </a:pPr>
            <a:r>
              <a:rPr lang="en" sz="1200">
                <a:solidFill>
                  <a:schemeClr val="dk1"/>
                </a:solidFill>
                <a:latin typeface="Spartan"/>
                <a:ea typeface="Spartan"/>
                <a:cs typeface="Spartan"/>
                <a:sym typeface="Spartan"/>
              </a:rPr>
              <a:t>CREDITS: Diese Präsentationsvorlage wurde von </a:t>
            </a:r>
            <a:r>
              <a:rPr lang="en" sz="1200">
                <a:solidFill>
                  <a:schemeClr val="dk1"/>
                </a:solidFill>
                <a:uFill>
                  <a:noFill/>
                </a:uFill>
                <a:latin typeface="Spartan"/>
                <a:ea typeface="Spartan"/>
                <a:cs typeface="Spartan"/>
                <a:sym typeface="Spartan"/>
                <a:hlinkClick r:id="rId3">
                  <a:extLst>
                    <a:ext uri="{A12FA001-AC4F-418D-AE19-62706E023703}">
                      <ahyp:hlinkClr xmlns:ahyp="http://schemas.microsoft.com/office/drawing/2018/hyperlinkcolor" val="tx"/>
                    </a:ext>
                  </a:extLst>
                </a:hlinkClick>
              </a:rPr>
              <a:t>Slidesgo </a:t>
            </a:r>
            <a:r>
              <a:rPr lang="en" sz="1200">
                <a:solidFill>
                  <a:schemeClr val="dk1"/>
                </a:solidFill>
                <a:latin typeface="Spartan"/>
                <a:ea typeface="Spartan"/>
                <a:cs typeface="Spartan"/>
                <a:sym typeface="Spartan"/>
              </a:rPr>
              <a:t>erstellt, inklusive Icons von </a:t>
            </a:r>
            <a:r>
              <a:rPr lang="en" sz="1200">
                <a:solidFill>
                  <a:schemeClr val="dk1"/>
                </a:solidFill>
                <a:uFill>
                  <a:noFill/>
                </a:uFill>
                <a:latin typeface="Spartan"/>
                <a:ea typeface="Spartan"/>
                <a:cs typeface="Spartan"/>
                <a:sym typeface="Spartan"/>
                <a:hlinkClick r:id="rId4">
                  <a:extLst>
                    <a:ext uri="{A12FA001-AC4F-418D-AE19-62706E023703}">
                      <ahyp:hlinkClr xmlns:ahyp="http://schemas.microsoft.com/office/drawing/2018/hyperlinkcolor" val="tx"/>
                    </a:ext>
                  </a:extLst>
                </a:hlinkClick>
              </a:rPr>
              <a:t>Flaticon</a:t>
            </a:r>
            <a:r>
              <a:rPr lang="en" sz="1200">
                <a:solidFill>
                  <a:schemeClr val="dk1"/>
                </a:solidFill>
                <a:latin typeface="Spartan"/>
                <a:ea typeface="Spartan"/>
                <a:cs typeface="Spartan"/>
                <a:sym typeface="Spartan"/>
              </a:rPr>
              <a:t> und Infografiken &amp; Bilder von </a:t>
            </a:r>
            <a:r>
              <a:rPr lang="en" sz="1200">
                <a:solidFill>
                  <a:schemeClr val="dk1"/>
                </a:solidFill>
                <a:uFill>
                  <a:noFill/>
                </a:uFill>
                <a:latin typeface="Spartan"/>
                <a:ea typeface="Spartan"/>
                <a:cs typeface="Spartan"/>
                <a:sym typeface="Spartan"/>
                <a:hlinkClick r:id="rId5">
                  <a:extLst>
                    <a:ext uri="{A12FA001-AC4F-418D-AE19-62706E023703}">
                      <ahyp:hlinkClr xmlns:ahyp="http://schemas.microsoft.com/office/drawing/2018/hyperlinkcolor" val="tx"/>
                    </a:ext>
                  </a:extLst>
                </a:hlinkClick>
              </a:rPr>
              <a:t>Freepik </a:t>
            </a:r>
            <a:endParaRPr sz="1200">
              <a:solidFill>
                <a:schemeClr val="dk1"/>
              </a:solidFill>
              <a:latin typeface="Spartan"/>
              <a:ea typeface="Spartan"/>
              <a:cs typeface="Spartan"/>
              <a:sym typeface="Spartan"/>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94"/>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49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theme" Target="../theme/theme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8"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theme" Target="../theme/theme4.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29" Type="http://schemas.openxmlformats.org/officeDocument/2006/relationships/slideLayout" Target="../slideLayouts/slideLayout107.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8"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1pPr>
            <a:lvl2pPr lvl="1">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2pPr>
            <a:lvl3pPr lvl="2">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3pPr>
            <a:lvl4pPr lvl="3">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4pPr>
            <a:lvl5pPr lvl="4">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5pPr>
            <a:lvl6pPr lvl="5">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6pPr>
            <a:lvl7pPr lvl="6">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7pPr>
            <a:lvl8pPr lvl="7">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8pPr>
            <a:lvl9pPr lvl="8">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Spartan"/>
              <a:buChar char="●"/>
              <a:defRPr>
                <a:solidFill>
                  <a:schemeClr val="dk2"/>
                </a:solidFill>
                <a:latin typeface="Spartan"/>
                <a:ea typeface="Spartan"/>
                <a:cs typeface="Spartan"/>
                <a:sym typeface="Spartan"/>
              </a:defRPr>
            </a:lvl1pPr>
            <a:lvl2pPr marL="914400" lvl="1"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2pPr>
            <a:lvl3pPr marL="1371600" lvl="2"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3pPr>
            <a:lvl4pPr marL="1828800" lvl="3"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4pPr>
            <a:lvl5pPr marL="2286000" lvl="4"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5pPr>
            <a:lvl6pPr marL="2743200" lvl="5"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6pPr>
            <a:lvl7pPr marL="3200400" lvl="6"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7pPr>
            <a:lvl8pPr marL="3657600" lvl="7"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8pPr>
            <a:lvl9pPr marL="4114800" lvl="8" indent="-317500">
              <a:lnSpc>
                <a:spcPct val="115000"/>
              </a:lnSpc>
              <a:spcBef>
                <a:spcPts val="1600"/>
              </a:spcBef>
              <a:spcAft>
                <a:spcPts val="1600"/>
              </a:spcAft>
              <a:buClr>
                <a:schemeClr val="dk2"/>
              </a:buClr>
              <a:buSzPts val="1400"/>
              <a:buFont typeface="Spartan"/>
              <a:buChar char="■"/>
              <a:defRPr>
                <a:solidFill>
                  <a:schemeClr val="dk2"/>
                </a:solidFill>
                <a:latin typeface="Spartan"/>
                <a:ea typeface="Spartan"/>
                <a:cs typeface="Spartan"/>
                <a:sym typeface="Spartan"/>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08"/>
        <p:cNvGrpSpPr/>
        <p:nvPr/>
      </p:nvGrpSpPr>
      <p:grpSpPr>
        <a:xfrm>
          <a:off x="0" y="0"/>
          <a:ext cx="0" cy="0"/>
          <a:chOff x="0" y="0"/>
          <a:chExt cx="0" cy="0"/>
        </a:xfrm>
      </p:grpSpPr>
      <p:sp>
        <p:nvSpPr>
          <p:cNvPr id="209" name="Google Shape;209;p4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1pPr>
            <a:lvl2pPr lvl="1">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2pPr>
            <a:lvl3pPr lvl="2">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3pPr>
            <a:lvl4pPr lvl="3">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4pPr>
            <a:lvl5pPr lvl="4">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5pPr>
            <a:lvl6pPr lvl="5">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6pPr>
            <a:lvl7pPr lvl="6">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7pPr>
            <a:lvl8pPr lvl="7">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8pPr>
            <a:lvl9pPr lvl="8">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9pPr>
          </a:lstStyle>
          <a:p>
            <a:endParaRPr/>
          </a:p>
        </p:txBody>
      </p:sp>
      <p:sp>
        <p:nvSpPr>
          <p:cNvPr id="210" name="Google Shape;210;p4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Spartan"/>
              <a:buChar char="●"/>
              <a:defRPr>
                <a:solidFill>
                  <a:schemeClr val="dk2"/>
                </a:solidFill>
                <a:latin typeface="Spartan"/>
                <a:ea typeface="Spartan"/>
                <a:cs typeface="Spartan"/>
                <a:sym typeface="Spartan"/>
              </a:defRPr>
            </a:lvl1pPr>
            <a:lvl2pPr marL="914400" lvl="1"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2pPr>
            <a:lvl3pPr marL="1371600" lvl="2"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3pPr>
            <a:lvl4pPr marL="1828800" lvl="3"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4pPr>
            <a:lvl5pPr marL="2286000" lvl="4"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5pPr>
            <a:lvl6pPr marL="2743200" lvl="5"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6pPr>
            <a:lvl7pPr marL="3200400" lvl="6"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7pPr>
            <a:lvl8pPr marL="3657600" lvl="7"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8pPr>
            <a:lvl9pPr marL="4114800" lvl="8" indent="-317500">
              <a:lnSpc>
                <a:spcPct val="115000"/>
              </a:lnSpc>
              <a:spcBef>
                <a:spcPts val="1600"/>
              </a:spcBef>
              <a:spcAft>
                <a:spcPts val="1600"/>
              </a:spcAft>
              <a:buClr>
                <a:schemeClr val="dk2"/>
              </a:buClr>
              <a:buSzPts val="1400"/>
              <a:buFont typeface="Spartan"/>
              <a:buChar char="■"/>
              <a:defRPr>
                <a:solidFill>
                  <a:schemeClr val="dk2"/>
                </a:solidFill>
                <a:latin typeface="Spartan"/>
                <a:ea typeface="Spartan"/>
                <a:cs typeface="Spartan"/>
                <a:sym typeface="Spartan"/>
              </a:defRPr>
            </a:lvl9pPr>
          </a:lstStyle>
          <a:p>
            <a:endParaRPr/>
          </a:p>
        </p:txBody>
      </p:sp>
    </p:spTree>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52"/>
        <p:cNvGrpSpPr/>
        <p:nvPr/>
      </p:nvGrpSpPr>
      <p:grpSpPr>
        <a:xfrm>
          <a:off x="0" y="0"/>
          <a:ext cx="0" cy="0"/>
          <a:chOff x="0" y="0"/>
          <a:chExt cx="0" cy="0"/>
        </a:xfrm>
      </p:grpSpPr>
      <p:sp>
        <p:nvSpPr>
          <p:cNvPr id="353" name="Google Shape;353;p8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1pPr>
            <a:lvl2pPr lvl="1">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2pPr>
            <a:lvl3pPr lvl="2">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3pPr>
            <a:lvl4pPr lvl="3">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4pPr>
            <a:lvl5pPr lvl="4">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5pPr>
            <a:lvl6pPr lvl="5">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6pPr>
            <a:lvl7pPr lvl="6">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7pPr>
            <a:lvl8pPr lvl="7">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8pPr>
            <a:lvl9pPr lvl="8">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9pPr>
          </a:lstStyle>
          <a:p>
            <a:endParaRPr/>
          </a:p>
        </p:txBody>
      </p:sp>
      <p:sp>
        <p:nvSpPr>
          <p:cNvPr id="354" name="Google Shape;354;p8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Spartan"/>
              <a:buChar char="●"/>
              <a:defRPr>
                <a:solidFill>
                  <a:schemeClr val="dk2"/>
                </a:solidFill>
                <a:latin typeface="Spartan"/>
                <a:ea typeface="Spartan"/>
                <a:cs typeface="Spartan"/>
                <a:sym typeface="Spartan"/>
              </a:defRPr>
            </a:lvl1pPr>
            <a:lvl2pPr marL="914400" lvl="1"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2pPr>
            <a:lvl3pPr marL="1371600" lvl="2"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3pPr>
            <a:lvl4pPr marL="1828800" lvl="3"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4pPr>
            <a:lvl5pPr marL="2286000" lvl="4"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5pPr>
            <a:lvl6pPr marL="2743200" lvl="5"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6pPr>
            <a:lvl7pPr marL="3200400" lvl="6"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7pPr>
            <a:lvl8pPr marL="3657600" lvl="7" indent="-3175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8pPr>
            <a:lvl9pPr marL="4114800" lvl="8" indent="-317500">
              <a:lnSpc>
                <a:spcPct val="115000"/>
              </a:lnSpc>
              <a:spcBef>
                <a:spcPts val="1600"/>
              </a:spcBef>
              <a:spcAft>
                <a:spcPts val="1600"/>
              </a:spcAft>
              <a:buClr>
                <a:schemeClr val="dk2"/>
              </a:buClr>
              <a:buSzPts val="1400"/>
              <a:buFont typeface="Spartan"/>
              <a:buChar char="■"/>
              <a:defRPr>
                <a:solidFill>
                  <a:schemeClr val="dk2"/>
                </a:solidFill>
                <a:latin typeface="Spartan"/>
                <a:ea typeface="Spartan"/>
                <a:cs typeface="Spartan"/>
                <a:sym typeface="Spartan"/>
              </a:defRPr>
            </a:lvl9pPr>
          </a:lstStyle>
          <a:p>
            <a:endParaRPr/>
          </a:p>
        </p:txBody>
      </p:sp>
    </p:spTree>
  </p:cSld>
  <p:clrMap bg1="lt1" tx1="dk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 id="2147483757"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85.xml"/></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81.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85.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09.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09.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81.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09.xml"/><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09.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83.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64.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4.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64.xml"/><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6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64.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64.xml"/><Relationship Id="rId5" Type="http://schemas.openxmlformats.org/officeDocument/2006/relationships/image" Target="../media/image63.pn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64.xml"/><Relationship Id="rId5" Type="http://schemas.openxmlformats.org/officeDocument/2006/relationships/image" Target="../media/image61.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64.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64.xml"/><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64.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64.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64.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64.xml"/><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64.xml"/><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4.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0.xml"/><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1.xml"/><Relationship Id="rId1" Type="http://schemas.openxmlformats.org/officeDocument/2006/relationships/slideLayout" Target="../slideLayouts/slideLayout64.xml"/><Relationship Id="rId4" Type="http://schemas.openxmlformats.org/officeDocument/2006/relationships/image" Target="../media/image80.png"/></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2.xml"/><Relationship Id="rId1" Type="http://schemas.openxmlformats.org/officeDocument/2006/relationships/slideLayout" Target="../slideLayouts/slideLayout64.xml"/><Relationship Id="rId4" Type="http://schemas.openxmlformats.org/officeDocument/2006/relationships/image" Target="../media/image79.png"/></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3.xml"/><Relationship Id="rId1" Type="http://schemas.openxmlformats.org/officeDocument/2006/relationships/slideLayout" Target="../slideLayouts/slideLayout64.xml"/><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hyperlink" Target="https://www.figma.com/proto/d4G9IO108N2zY6Y4NtvP9m/Lucky-Day?node-id=72-1035&amp;t=iQ4SPLhYBb7tVlfO-1" TargetMode="External"/><Relationship Id="rId2" Type="http://schemas.openxmlformats.org/officeDocument/2006/relationships/notesSlide" Target="../notesSlides/notesSlide44.xml"/><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115"/>
          <p:cNvSpPr txBox="1">
            <a:spLocks noGrp="1"/>
          </p:cNvSpPr>
          <p:nvPr>
            <p:ph type="ctrTitle"/>
          </p:nvPr>
        </p:nvSpPr>
        <p:spPr>
          <a:xfrm>
            <a:off x="597425" y="1179200"/>
            <a:ext cx="3974700" cy="215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500"/>
              <a:t>A6: Lucky Day</a:t>
            </a:r>
            <a:endParaRPr sz="4500"/>
          </a:p>
        </p:txBody>
      </p:sp>
      <p:sp>
        <p:nvSpPr>
          <p:cNvPr id="501" name="Google Shape;501;p115"/>
          <p:cNvSpPr txBox="1">
            <a:spLocks noGrp="1"/>
          </p:cNvSpPr>
          <p:nvPr>
            <p:ph type="subTitle" idx="1"/>
          </p:nvPr>
        </p:nvSpPr>
        <p:spPr>
          <a:xfrm>
            <a:off x="597425" y="2735900"/>
            <a:ext cx="3187500" cy="40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Lianne Cha, Ethan Bell, Em Ho, Clare Chua</a:t>
            </a:r>
            <a:endParaRPr/>
          </a:p>
        </p:txBody>
      </p:sp>
      <p:pic>
        <p:nvPicPr>
          <p:cNvPr id="502" name="Google Shape;502;p1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934875" y="837550"/>
            <a:ext cx="2426975" cy="2704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116"/>
          <p:cNvSpPr txBox="1">
            <a:spLocks noGrp="1"/>
          </p:cNvSpPr>
          <p:nvPr>
            <p:ph type="title"/>
          </p:nvPr>
        </p:nvSpPr>
        <p:spPr>
          <a:xfrm>
            <a:off x="1195863" y="16828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Ethan Bell</a:t>
            </a:r>
            <a:endParaRPr/>
          </a:p>
        </p:txBody>
      </p:sp>
      <p:sp>
        <p:nvSpPr>
          <p:cNvPr id="508" name="Google Shape;508;p116"/>
          <p:cNvSpPr txBox="1">
            <a:spLocks noGrp="1"/>
          </p:cNvSpPr>
          <p:nvPr>
            <p:ph type="subTitle" idx="1"/>
          </p:nvPr>
        </p:nvSpPr>
        <p:spPr>
          <a:xfrm>
            <a:off x="1195863" y="22693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2025</a:t>
            </a:r>
            <a:endParaRPr sz="1200"/>
          </a:p>
          <a:p>
            <a:pPr marL="0" lvl="0" indent="0" algn="ctr" rtl="0">
              <a:spcBef>
                <a:spcPts val="0"/>
              </a:spcBef>
              <a:spcAft>
                <a:spcPts val="0"/>
              </a:spcAft>
              <a:buNone/>
            </a:pPr>
            <a:r>
              <a:rPr lang="en" sz="1200"/>
              <a:t>Major in Computer Science and Digital Health</a:t>
            </a:r>
            <a:endParaRPr sz="1200"/>
          </a:p>
        </p:txBody>
      </p:sp>
      <p:sp>
        <p:nvSpPr>
          <p:cNvPr id="509" name="Google Shape;509;p116"/>
          <p:cNvSpPr txBox="1">
            <a:spLocks noGrp="1"/>
          </p:cNvSpPr>
          <p:nvPr>
            <p:ph type="title" idx="2"/>
          </p:nvPr>
        </p:nvSpPr>
        <p:spPr>
          <a:xfrm>
            <a:off x="5081043" y="16828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Lianne Cha</a:t>
            </a:r>
            <a:endParaRPr/>
          </a:p>
        </p:txBody>
      </p:sp>
      <p:sp>
        <p:nvSpPr>
          <p:cNvPr id="510" name="Google Shape;510;p116"/>
          <p:cNvSpPr txBox="1">
            <a:spLocks noGrp="1"/>
          </p:cNvSpPr>
          <p:nvPr>
            <p:ph type="subTitle" idx="3"/>
          </p:nvPr>
        </p:nvSpPr>
        <p:spPr>
          <a:xfrm>
            <a:off x="5081043" y="22693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2026</a:t>
            </a:r>
            <a:endParaRPr sz="1200"/>
          </a:p>
          <a:p>
            <a:pPr marL="0" lvl="0" indent="0" algn="ctr" rtl="0">
              <a:spcBef>
                <a:spcPts val="0"/>
              </a:spcBef>
              <a:spcAft>
                <a:spcPts val="0"/>
              </a:spcAft>
              <a:buNone/>
            </a:pPr>
            <a:r>
              <a:rPr lang="en" sz="1200"/>
              <a:t>Major in Computer Science</a:t>
            </a:r>
            <a:endParaRPr sz="1200"/>
          </a:p>
        </p:txBody>
      </p:sp>
      <p:sp>
        <p:nvSpPr>
          <p:cNvPr id="511" name="Google Shape;511;p116"/>
          <p:cNvSpPr txBox="1">
            <a:spLocks noGrp="1"/>
          </p:cNvSpPr>
          <p:nvPr>
            <p:ph type="title" idx="4"/>
          </p:nvPr>
        </p:nvSpPr>
        <p:spPr>
          <a:xfrm>
            <a:off x="1195863" y="31162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Em Ho</a:t>
            </a:r>
            <a:endParaRPr/>
          </a:p>
        </p:txBody>
      </p:sp>
      <p:sp>
        <p:nvSpPr>
          <p:cNvPr id="512" name="Google Shape;512;p116"/>
          <p:cNvSpPr txBox="1">
            <a:spLocks noGrp="1"/>
          </p:cNvSpPr>
          <p:nvPr>
            <p:ph type="subTitle" idx="5"/>
          </p:nvPr>
        </p:nvSpPr>
        <p:spPr>
          <a:xfrm>
            <a:off x="1195863" y="37027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2025</a:t>
            </a:r>
            <a:endParaRPr sz="1200"/>
          </a:p>
          <a:p>
            <a:pPr marL="0" lvl="0" indent="0" algn="ctr" rtl="0">
              <a:spcBef>
                <a:spcPts val="0"/>
              </a:spcBef>
              <a:spcAft>
                <a:spcPts val="0"/>
              </a:spcAft>
              <a:buNone/>
            </a:pPr>
            <a:r>
              <a:rPr lang="en" sz="1200"/>
              <a:t>Major in Computer Science</a:t>
            </a:r>
            <a:endParaRPr sz="1200"/>
          </a:p>
        </p:txBody>
      </p:sp>
      <p:sp>
        <p:nvSpPr>
          <p:cNvPr id="513" name="Google Shape;513;p116"/>
          <p:cNvSpPr txBox="1">
            <a:spLocks noGrp="1"/>
          </p:cNvSpPr>
          <p:nvPr>
            <p:ph type="title" idx="6"/>
          </p:nvPr>
        </p:nvSpPr>
        <p:spPr>
          <a:xfrm>
            <a:off x="5081043" y="3116250"/>
            <a:ext cx="28671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Clare Chua</a:t>
            </a:r>
            <a:endParaRPr/>
          </a:p>
        </p:txBody>
      </p:sp>
      <p:sp>
        <p:nvSpPr>
          <p:cNvPr id="514" name="Google Shape;514;p116"/>
          <p:cNvSpPr txBox="1">
            <a:spLocks noGrp="1"/>
          </p:cNvSpPr>
          <p:nvPr>
            <p:ph type="subTitle" idx="7"/>
          </p:nvPr>
        </p:nvSpPr>
        <p:spPr>
          <a:xfrm>
            <a:off x="5081043" y="3702775"/>
            <a:ext cx="28671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a:t>Class of 2024</a:t>
            </a:r>
            <a:endParaRPr sz="1200"/>
          </a:p>
          <a:p>
            <a:pPr marL="0" lvl="0" indent="0" algn="ctr" rtl="0">
              <a:spcBef>
                <a:spcPts val="0"/>
              </a:spcBef>
              <a:spcAft>
                <a:spcPts val="0"/>
              </a:spcAft>
              <a:buNone/>
            </a:pPr>
            <a:r>
              <a:rPr lang="en" sz="1200"/>
              <a:t>Major in SymSys</a:t>
            </a:r>
            <a:endParaRPr sz="1200"/>
          </a:p>
          <a:p>
            <a:pPr marL="0" lvl="0" indent="0" algn="ctr" rtl="0">
              <a:spcBef>
                <a:spcPts val="0"/>
              </a:spcBef>
              <a:spcAft>
                <a:spcPts val="0"/>
              </a:spcAft>
              <a:buNone/>
            </a:pPr>
            <a:r>
              <a:rPr lang="en" sz="1200"/>
              <a:t>Coterm in CS</a:t>
            </a:r>
            <a:endParaRPr sz="1200"/>
          </a:p>
        </p:txBody>
      </p:sp>
      <p:sp>
        <p:nvSpPr>
          <p:cNvPr id="515" name="Google Shape;515;p116"/>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Team Members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117"/>
          <p:cNvSpPr txBox="1">
            <a:spLocks noGrp="1"/>
          </p:cNvSpPr>
          <p:nvPr>
            <p:ph type="title"/>
          </p:nvPr>
        </p:nvSpPr>
        <p:spPr>
          <a:xfrm>
            <a:off x="526200" y="1307100"/>
            <a:ext cx="80916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a:t>Dementia Prevention</a:t>
            </a:r>
            <a:endParaRPr sz="5500"/>
          </a:p>
        </p:txBody>
      </p:sp>
      <p:pic>
        <p:nvPicPr>
          <p:cNvPr id="521" name="Google Shape;521;p11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303101" y="3106725"/>
            <a:ext cx="1410449" cy="20367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118"/>
          <p:cNvSpPr txBox="1">
            <a:spLocks noGrp="1"/>
          </p:cNvSpPr>
          <p:nvPr>
            <p:ph type="title"/>
          </p:nvPr>
        </p:nvSpPr>
        <p:spPr>
          <a:xfrm>
            <a:off x="720000" y="41242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Problem Statement</a:t>
            </a:r>
            <a:endParaRPr/>
          </a:p>
        </p:txBody>
      </p:sp>
      <p:sp>
        <p:nvSpPr>
          <p:cNvPr id="527" name="Google Shape;527;p118"/>
          <p:cNvSpPr/>
          <p:nvPr/>
        </p:nvSpPr>
        <p:spPr>
          <a:xfrm>
            <a:off x="888525" y="1117350"/>
            <a:ext cx="3587100" cy="3185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latin typeface="Spartan"/>
                <a:ea typeface="Spartan"/>
                <a:cs typeface="Spartan"/>
                <a:sym typeface="Spartan"/>
              </a:rPr>
              <a:t>Older adults who face </a:t>
            </a:r>
            <a:r>
              <a:rPr lang="en" sz="1700" b="1">
                <a:latin typeface="Spartan"/>
                <a:ea typeface="Spartan"/>
                <a:cs typeface="Spartan"/>
                <a:sym typeface="Spartan"/>
              </a:rPr>
              <a:t>language </a:t>
            </a:r>
            <a:r>
              <a:rPr lang="en" sz="1700">
                <a:latin typeface="Spartan"/>
                <a:ea typeface="Spartan"/>
                <a:cs typeface="Spartan"/>
                <a:sym typeface="Spartan"/>
              </a:rPr>
              <a:t>barriers and </a:t>
            </a:r>
            <a:r>
              <a:rPr lang="en" sz="1700" b="1">
                <a:latin typeface="Spartan"/>
                <a:ea typeface="Spartan"/>
                <a:cs typeface="Spartan"/>
                <a:sym typeface="Spartan"/>
              </a:rPr>
              <a:t>cultural </a:t>
            </a:r>
            <a:r>
              <a:rPr lang="en" sz="1700">
                <a:latin typeface="Spartan"/>
                <a:ea typeface="Spartan"/>
                <a:cs typeface="Spartan"/>
                <a:sym typeface="Spartan"/>
              </a:rPr>
              <a:t>differences struggle to find social </a:t>
            </a:r>
            <a:r>
              <a:rPr lang="en" sz="1700" b="1">
                <a:latin typeface="Spartan"/>
                <a:ea typeface="Spartan"/>
                <a:cs typeface="Spartan"/>
                <a:sym typeface="Spartan"/>
              </a:rPr>
              <a:t>connection </a:t>
            </a:r>
            <a:r>
              <a:rPr lang="en" sz="1700">
                <a:latin typeface="Spartan"/>
                <a:ea typeface="Spartan"/>
                <a:cs typeface="Spartan"/>
                <a:sym typeface="Spartan"/>
              </a:rPr>
              <a:t>in their communities</a:t>
            </a:r>
            <a:endParaRPr sz="1700">
              <a:latin typeface="Spartan"/>
              <a:ea typeface="Spartan"/>
              <a:cs typeface="Spartan"/>
              <a:sym typeface="Spartan"/>
            </a:endParaRPr>
          </a:p>
        </p:txBody>
      </p:sp>
      <p:sp>
        <p:nvSpPr>
          <p:cNvPr id="528" name="Google Shape;528;p118"/>
          <p:cNvSpPr/>
          <p:nvPr/>
        </p:nvSpPr>
        <p:spPr>
          <a:xfrm>
            <a:off x="4135450" y="2423550"/>
            <a:ext cx="1546200" cy="5727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29" name="Google Shape;529;p118"/>
          <p:cNvSpPr/>
          <p:nvPr/>
        </p:nvSpPr>
        <p:spPr>
          <a:xfrm>
            <a:off x="5681650" y="1570950"/>
            <a:ext cx="2484000" cy="2277900"/>
          </a:xfrm>
          <a:prstGeom prst="ellipse">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latin typeface="Spartan"/>
                <a:ea typeface="Spartan"/>
                <a:cs typeface="Spartan"/>
                <a:sym typeface="Spartan"/>
              </a:rPr>
              <a:t>Loneliness </a:t>
            </a:r>
            <a:r>
              <a:rPr lang="en" sz="1700">
                <a:latin typeface="Spartan"/>
                <a:ea typeface="Spartan"/>
                <a:cs typeface="Spartan"/>
                <a:sym typeface="Spartan"/>
              </a:rPr>
              <a:t>and higher risk of </a:t>
            </a:r>
            <a:r>
              <a:rPr lang="en" sz="1700" b="1">
                <a:latin typeface="Spartan"/>
                <a:ea typeface="Spartan"/>
                <a:cs typeface="Spartan"/>
                <a:sym typeface="Spartan"/>
              </a:rPr>
              <a:t>dementia </a:t>
            </a:r>
            <a:r>
              <a:rPr lang="en" sz="1700">
                <a:latin typeface="Spartan"/>
                <a:ea typeface="Spartan"/>
                <a:cs typeface="Spartan"/>
                <a:sym typeface="Spartan"/>
              </a:rPr>
              <a:t>and cognitive disorders</a:t>
            </a:r>
            <a:endParaRPr sz="1700">
              <a:latin typeface="Spartan"/>
              <a:ea typeface="Spartan"/>
              <a:cs typeface="Spartan"/>
              <a:sym typeface="Spartan"/>
            </a:endParaRPr>
          </a:p>
        </p:txBody>
      </p:sp>
      <p:pic>
        <p:nvPicPr>
          <p:cNvPr id="530" name="Google Shape;530;p11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207575" y="3211675"/>
            <a:ext cx="1896600" cy="1931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19"/>
          <p:cNvSpPr txBox="1">
            <a:spLocks noGrp="1"/>
          </p:cNvSpPr>
          <p:nvPr>
            <p:ph type="title"/>
          </p:nvPr>
        </p:nvSpPr>
        <p:spPr>
          <a:xfrm>
            <a:off x="526200" y="1307100"/>
            <a:ext cx="80916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a:t>Connecting Hearts, Protecting Minds</a:t>
            </a:r>
            <a:endParaRPr sz="5500"/>
          </a:p>
        </p:txBody>
      </p:sp>
      <p:pic>
        <p:nvPicPr>
          <p:cNvPr id="536" name="Google Shape;536;p11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5550" y="3281950"/>
            <a:ext cx="1824325" cy="1861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120"/>
          <p:cNvSpPr/>
          <p:nvPr/>
        </p:nvSpPr>
        <p:spPr>
          <a:xfrm>
            <a:off x="1259625" y="1632700"/>
            <a:ext cx="5782500" cy="186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42" name="Google Shape;542;p120"/>
          <p:cNvSpPr txBox="1"/>
          <p:nvPr/>
        </p:nvSpPr>
        <p:spPr>
          <a:xfrm>
            <a:off x="1439925" y="1694650"/>
            <a:ext cx="5602200" cy="222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2"/>
                </a:solidFill>
                <a:latin typeface="Spartan"/>
                <a:ea typeface="Spartan"/>
                <a:cs typeface="Spartan"/>
                <a:sym typeface="Spartan"/>
              </a:rPr>
              <a:t>Helping seniors build new friendships and find connection through culturally aligned events and activities</a:t>
            </a:r>
            <a:endParaRPr sz="2500">
              <a:solidFill>
                <a:schemeClr val="dk2"/>
              </a:solidFill>
              <a:latin typeface="Spartan"/>
              <a:ea typeface="Spartan"/>
              <a:cs typeface="Spartan"/>
              <a:sym typeface="Spartan"/>
            </a:endParaRPr>
          </a:p>
        </p:txBody>
      </p:sp>
      <p:sp>
        <p:nvSpPr>
          <p:cNvPr id="543" name="Google Shape;543;p120"/>
          <p:cNvSpPr txBox="1">
            <a:spLocks noGrp="1"/>
          </p:cNvSpPr>
          <p:nvPr>
            <p:ph type="title" idx="4294967295"/>
          </p:nvPr>
        </p:nvSpPr>
        <p:spPr>
          <a:xfrm>
            <a:off x="1259625" y="863800"/>
            <a:ext cx="5133000" cy="7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100"/>
              <a:t>Value Proposition</a:t>
            </a:r>
            <a:endParaRPr sz="4100"/>
          </a:p>
        </p:txBody>
      </p:sp>
      <p:pic>
        <p:nvPicPr>
          <p:cNvPr id="544" name="Google Shape;544;p12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465075" y="3609350"/>
            <a:ext cx="2924476" cy="1534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121"/>
          <p:cNvSpPr/>
          <p:nvPr/>
        </p:nvSpPr>
        <p:spPr>
          <a:xfrm>
            <a:off x="1311175" y="1457925"/>
            <a:ext cx="6163800" cy="201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50" name="Google Shape;550;p121"/>
          <p:cNvSpPr txBox="1"/>
          <p:nvPr/>
        </p:nvSpPr>
        <p:spPr>
          <a:xfrm>
            <a:off x="1447675" y="1559525"/>
            <a:ext cx="5890800" cy="174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91919"/>
                </a:solidFill>
                <a:latin typeface="Spartan"/>
                <a:ea typeface="Spartan"/>
                <a:cs typeface="Spartan"/>
                <a:sym typeface="Spartan"/>
              </a:rPr>
              <a:t>A </a:t>
            </a:r>
            <a:r>
              <a:rPr lang="en" sz="2500" b="1">
                <a:solidFill>
                  <a:srgbClr val="191919"/>
                </a:solidFill>
                <a:latin typeface="Spartan"/>
                <a:ea typeface="Spartan"/>
                <a:cs typeface="Spartan"/>
                <a:sym typeface="Spartan"/>
              </a:rPr>
              <a:t>tablet </a:t>
            </a:r>
            <a:r>
              <a:rPr lang="en" sz="2500">
                <a:solidFill>
                  <a:srgbClr val="191919"/>
                </a:solidFill>
                <a:latin typeface="Spartan"/>
                <a:ea typeface="Spartan"/>
                <a:cs typeface="Spartan"/>
                <a:sym typeface="Spartan"/>
              </a:rPr>
              <a:t>app for seniors offering a </a:t>
            </a:r>
            <a:r>
              <a:rPr lang="en" sz="2500" b="1">
                <a:solidFill>
                  <a:srgbClr val="191919"/>
                </a:solidFill>
                <a:latin typeface="Spartan"/>
                <a:ea typeface="Spartan"/>
                <a:cs typeface="Spartan"/>
                <a:sym typeface="Spartan"/>
              </a:rPr>
              <a:t>social </a:t>
            </a:r>
            <a:r>
              <a:rPr lang="en" sz="2500">
                <a:solidFill>
                  <a:srgbClr val="191919"/>
                </a:solidFill>
                <a:latin typeface="Spartan"/>
                <a:ea typeface="Spartan"/>
                <a:cs typeface="Spartan"/>
                <a:sym typeface="Spartan"/>
              </a:rPr>
              <a:t>calendar with </a:t>
            </a:r>
            <a:r>
              <a:rPr lang="en" sz="2500" b="1">
                <a:solidFill>
                  <a:srgbClr val="191919"/>
                </a:solidFill>
                <a:latin typeface="Spartan"/>
                <a:ea typeface="Spartan"/>
                <a:cs typeface="Spartan"/>
                <a:sym typeface="Spartan"/>
              </a:rPr>
              <a:t>language </a:t>
            </a:r>
            <a:r>
              <a:rPr lang="en" sz="2500">
                <a:solidFill>
                  <a:srgbClr val="191919"/>
                </a:solidFill>
                <a:latin typeface="Spartan"/>
                <a:ea typeface="Spartan"/>
                <a:cs typeface="Spartan"/>
                <a:sym typeface="Spartan"/>
              </a:rPr>
              <a:t>support and </a:t>
            </a:r>
            <a:r>
              <a:rPr lang="en" sz="2500" b="1">
                <a:solidFill>
                  <a:srgbClr val="191919"/>
                </a:solidFill>
                <a:latin typeface="Spartan"/>
                <a:ea typeface="Spartan"/>
                <a:cs typeface="Spartan"/>
                <a:sym typeface="Spartan"/>
              </a:rPr>
              <a:t>culturally</a:t>
            </a:r>
            <a:r>
              <a:rPr lang="en" sz="2500">
                <a:solidFill>
                  <a:srgbClr val="191919"/>
                </a:solidFill>
                <a:latin typeface="Spartan"/>
                <a:ea typeface="Spartan"/>
                <a:cs typeface="Spartan"/>
                <a:sym typeface="Spartan"/>
              </a:rPr>
              <a:t>-tailored activities</a:t>
            </a:r>
            <a:endParaRPr sz="2500">
              <a:solidFill>
                <a:srgbClr val="191919"/>
              </a:solidFill>
              <a:latin typeface="Spartan"/>
              <a:ea typeface="Spartan"/>
              <a:cs typeface="Spartan"/>
              <a:sym typeface="Spartan"/>
            </a:endParaRPr>
          </a:p>
        </p:txBody>
      </p:sp>
      <p:sp>
        <p:nvSpPr>
          <p:cNvPr id="551" name="Google Shape;551;p121"/>
          <p:cNvSpPr txBox="1">
            <a:spLocks noGrp="1"/>
          </p:cNvSpPr>
          <p:nvPr>
            <p:ph type="title" idx="4294967295"/>
          </p:nvPr>
        </p:nvSpPr>
        <p:spPr>
          <a:xfrm>
            <a:off x="1259625" y="689025"/>
            <a:ext cx="5133000" cy="7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100"/>
              <a:t>Solution</a:t>
            </a:r>
            <a:endParaRPr sz="4100"/>
          </a:p>
        </p:txBody>
      </p:sp>
      <p:sp>
        <p:nvSpPr>
          <p:cNvPr id="552" name="Google Shape;552;p121"/>
          <p:cNvSpPr/>
          <p:nvPr/>
        </p:nvSpPr>
        <p:spPr>
          <a:xfrm>
            <a:off x="187725" y="3301325"/>
            <a:ext cx="4537500" cy="15720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53" name="Google Shape;553;p121"/>
          <p:cNvSpPr txBox="1"/>
          <p:nvPr/>
        </p:nvSpPr>
        <p:spPr>
          <a:xfrm>
            <a:off x="293175" y="3320925"/>
            <a:ext cx="4326600" cy="143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191919"/>
                </a:solidFill>
                <a:latin typeface="Spartan"/>
                <a:ea typeface="Spartan"/>
                <a:cs typeface="Spartan"/>
                <a:sym typeface="Spartan"/>
              </a:rPr>
              <a:t>Enables seniors to easily discover, join, and organise events that </a:t>
            </a:r>
            <a:r>
              <a:rPr lang="en" sz="2000" b="1">
                <a:solidFill>
                  <a:srgbClr val="191919"/>
                </a:solidFill>
                <a:latin typeface="Spartan"/>
                <a:ea typeface="Spartan"/>
                <a:cs typeface="Spartan"/>
                <a:sym typeface="Spartan"/>
              </a:rPr>
              <a:t>resonate </a:t>
            </a:r>
            <a:r>
              <a:rPr lang="en" sz="2000">
                <a:solidFill>
                  <a:srgbClr val="191919"/>
                </a:solidFill>
                <a:latin typeface="Spartan"/>
                <a:ea typeface="Spartan"/>
                <a:cs typeface="Spartan"/>
                <a:sym typeface="Spartan"/>
              </a:rPr>
              <a:t>with their </a:t>
            </a:r>
            <a:r>
              <a:rPr lang="en" sz="2000" b="1">
                <a:solidFill>
                  <a:srgbClr val="191919"/>
                </a:solidFill>
                <a:latin typeface="Spartan"/>
                <a:ea typeface="Spartan"/>
                <a:cs typeface="Spartan"/>
                <a:sym typeface="Spartan"/>
              </a:rPr>
              <a:t>cultural </a:t>
            </a:r>
            <a:r>
              <a:rPr lang="en" sz="2000">
                <a:solidFill>
                  <a:srgbClr val="191919"/>
                </a:solidFill>
                <a:latin typeface="Spartan"/>
                <a:ea typeface="Spartan"/>
                <a:cs typeface="Spartan"/>
                <a:sym typeface="Spartan"/>
              </a:rPr>
              <a:t>background</a:t>
            </a:r>
            <a:endParaRPr sz="2000">
              <a:solidFill>
                <a:srgbClr val="191919"/>
              </a:solidFill>
              <a:latin typeface="Spartan"/>
              <a:ea typeface="Spartan"/>
              <a:cs typeface="Spartan"/>
              <a:sym typeface="Spartan"/>
            </a:endParaRPr>
          </a:p>
        </p:txBody>
      </p:sp>
      <p:sp>
        <p:nvSpPr>
          <p:cNvPr id="554" name="Google Shape;554;p121"/>
          <p:cNvSpPr/>
          <p:nvPr/>
        </p:nvSpPr>
        <p:spPr>
          <a:xfrm>
            <a:off x="4887575" y="2987250"/>
            <a:ext cx="3484200" cy="16722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55" name="Google Shape;555;p121"/>
          <p:cNvSpPr txBox="1"/>
          <p:nvPr/>
        </p:nvSpPr>
        <p:spPr>
          <a:xfrm>
            <a:off x="4986875" y="3107100"/>
            <a:ext cx="3384900" cy="143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191919"/>
                </a:solidFill>
                <a:latin typeface="Spartan"/>
                <a:ea typeface="Spartan"/>
                <a:cs typeface="Spartan"/>
                <a:sym typeface="Spartan"/>
              </a:rPr>
              <a:t>Fosters social </a:t>
            </a:r>
            <a:r>
              <a:rPr lang="en" sz="2000" b="1">
                <a:solidFill>
                  <a:srgbClr val="191919"/>
                </a:solidFill>
                <a:latin typeface="Spartan"/>
                <a:ea typeface="Spartan"/>
                <a:cs typeface="Spartan"/>
                <a:sym typeface="Spartan"/>
              </a:rPr>
              <a:t>connections </a:t>
            </a:r>
            <a:r>
              <a:rPr lang="en" sz="2000">
                <a:solidFill>
                  <a:srgbClr val="191919"/>
                </a:solidFill>
                <a:latin typeface="Spartan"/>
                <a:ea typeface="Spartan"/>
                <a:cs typeface="Spartan"/>
                <a:sym typeface="Spartan"/>
              </a:rPr>
              <a:t>to prevent the onset of </a:t>
            </a:r>
            <a:r>
              <a:rPr lang="en" sz="2000" b="1">
                <a:solidFill>
                  <a:srgbClr val="191919"/>
                </a:solidFill>
                <a:latin typeface="Spartan"/>
                <a:ea typeface="Spartan"/>
                <a:cs typeface="Spartan"/>
                <a:sym typeface="Spartan"/>
              </a:rPr>
              <a:t>dementia </a:t>
            </a:r>
            <a:r>
              <a:rPr lang="en" sz="2000">
                <a:solidFill>
                  <a:srgbClr val="191919"/>
                </a:solidFill>
                <a:latin typeface="Spartan"/>
                <a:ea typeface="Spartan"/>
                <a:cs typeface="Spartan"/>
                <a:sym typeface="Spartan"/>
              </a:rPr>
              <a:t>and cognitive disorders</a:t>
            </a:r>
            <a:endParaRPr sz="2000">
              <a:solidFill>
                <a:srgbClr val="191919"/>
              </a:solidFill>
              <a:latin typeface="Spartan"/>
              <a:ea typeface="Spartan"/>
              <a:cs typeface="Spartan"/>
              <a:sym typeface="Spartan"/>
            </a:endParaRPr>
          </a:p>
        </p:txBody>
      </p:sp>
      <p:pic>
        <p:nvPicPr>
          <p:cNvPr id="556" name="Google Shape;556;p12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882947" y="0"/>
            <a:ext cx="1592765" cy="1672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122"/>
          <p:cNvSpPr/>
          <p:nvPr/>
        </p:nvSpPr>
        <p:spPr>
          <a:xfrm>
            <a:off x="6979250" y="602000"/>
            <a:ext cx="1980000" cy="61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Design Values</a:t>
            </a:r>
            <a:endParaRPr>
              <a:latin typeface="Spartan"/>
              <a:ea typeface="Spartan"/>
              <a:cs typeface="Spartan"/>
              <a:sym typeface="Spartan"/>
            </a:endParaRPr>
          </a:p>
        </p:txBody>
      </p:sp>
      <p:sp>
        <p:nvSpPr>
          <p:cNvPr id="562" name="Google Shape;562;p122"/>
          <p:cNvSpPr/>
          <p:nvPr/>
        </p:nvSpPr>
        <p:spPr>
          <a:xfrm>
            <a:off x="6803900" y="1426575"/>
            <a:ext cx="1498200" cy="1299900"/>
          </a:xfrm>
          <a:prstGeom prst="ellipse">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Accessibility </a:t>
            </a:r>
            <a:r>
              <a:rPr lang="en" sz="1000">
                <a:latin typeface="Spartan"/>
                <a:ea typeface="Spartan"/>
                <a:cs typeface="Spartan"/>
                <a:sym typeface="Spartan"/>
              </a:rPr>
              <a:t>and </a:t>
            </a:r>
            <a:r>
              <a:rPr lang="en" sz="1000" b="1">
                <a:latin typeface="Spartan"/>
                <a:ea typeface="Spartan"/>
                <a:cs typeface="Spartan"/>
                <a:sym typeface="Spartan"/>
              </a:rPr>
              <a:t>readability</a:t>
            </a:r>
            <a:endParaRPr sz="1000" b="1">
              <a:latin typeface="Spartan"/>
              <a:ea typeface="Spartan"/>
              <a:cs typeface="Spartan"/>
              <a:sym typeface="Spartan"/>
            </a:endParaRPr>
          </a:p>
        </p:txBody>
      </p:sp>
      <p:sp>
        <p:nvSpPr>
          <p:cNvPr id="563" name="Google Shape;563;p122"/>
          <p:cNvSpPr/>
          <p:nvPr/>
        </p:nvSpPr>
        <p:spPr>
          <a:xfrm>
            <a:off x="7707900" y="2145875"/>
            <a:ext cx="1436100" cy="12999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Minimal </a:t>
            </a:r>
            <a:r>
              <a:rPr lang="en" sz="1000">
                <a:latin typeface="Spartan"/>
                <a:ea typeface="Spartan"/>
                <a:cs typeface="Spartan"/>
                <a:sym typeface="Spartan"/>
              </a:rPr>
              <a:t>screen changes - </a:t>
            </a:r>
            <a:r>
              <a:rPr lang="en" sz="1000" b="1">
                <a:latin typeface="Spartan"/>
                <a:ea typeface="Spartan"/>
                <a:cs typeface="Spartan"/>
                <a:sym typeface="Spartan"/>
              </a:rPr>
              <a:t>static </a:t>
            </a:r>
            <a:r>
              <a:rPr lang="en" sz="1000">
                <a:latin typeface="Spartan"/>
                <a:ea typeface="Spartan"/>
                <a:cs typeface="Spartan"/>
                <a:sym typeface="Spartan"/>
              </a:rPr>
              <a:t>screens</a:t>
            </a:r>
            <a:endParaRPr sz="1000">
              <a:latin typeface="Spartan"/>
              <a:ea typeface="Spartan"/>
              <a:cs typeface="Spartan"/>
              <a:sym typeface="Spartan"/>
            </a:endParaRPr>
          </a:p>
        </p:txBody>
      </p:sp>
      <p:sp>
        <p:nvSpPr>
          <p:cNvPr id="564" name="Google Shape;564;p122"/>
          <p:cNvSpPr/>
          <p:nvPr/>
        </p:nvSpPr>
        <p:spPr>
          <a:xfrm>
            <a:off x="6719350" y="2623400"/>
            <a:ext cx="1436100" cy="1299900"/>
          </a:xfrm>
          <a:prstGeom prst="ellipse">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Help </a:t>
            </a:r>
            <a:r>
              <a:rPr lang="en" sz="1000">
                <a:latin typeface="Spartan"/>
                <a:ea typeface="Spartan"/>
                <a:cs typeface="Spartan"/>
                <a:sym typeface="Spartan"/>
              </a:rPr>
              <a:t>and assistance, </a:t>
            </a:r>
            <a:r>
              <a:rPr lang="en" sz="1000" b="1">
                <a:latin typeface="Spartan"/>
                <a:ea typeface="Spartan"/>
                <a:cs typeface="Spartan"/>
                <a:sym typeface="Spartan"/>
              </a:rPr>
              <a:t>clarity</a:t>
            </a:r>
            <a:endParaRPr sz="1000" b="1">
              <a:latin typeface="Spartan"/>
              <a:ea typeface="Spartan"/>
              <a:cs typeface="Spartan"/>
              <a:sym typeface="Spartan"/>
            </a:endParaRPr>
          </a:p>
        </p:txBody>
      </p:sp>
      <p:sp>
        <p:nvSpPr>
          <p:cNvPr id="565" name="Google Shape;565;p122"/>
          <p:cNvSpPr/>
          <p:nvPr/>
        </p:nvSpPr>
        <p:spPr>
          <a:xfrm>
            <a:off x="7882050" y="3291150"/>
            <a:ext cx="1087800" cy="1093800"/>
          </a:xfrm>
          <a:prstGeom prst="ellipse">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Spartan"/>
                <a:ea typeface="Spartan"/>
                <a:cs typeface="Spartan"/>
                <a:sym typeface="Spartan"/>
              </a:rPr>
              <a:t>Match to the real </a:t>
            </a:r>
            <a:r>
              <a:rPr lang="en" sz="1000" b="1">
                <a:latin typeface="Spartan"/>
                <a:ea typeface="Spartan"/>
                <a:cs typeface="Spartan"/>
                <a:sym typeface="Spartan"/>
              </a:rPr>
              <a:t>world</a:t>
            </a:r>
            <a:endParaRPr sz="1000" b="1">
              <a:latin typeface="Spartan"/>
              <a:ea typeface="Spartan"/>
              <a:cs typeface="Spartan"/>
              <a:sym typeface="Spartan"/>
            </a:endParaRPr>
          </a:p>
        </p:txBody>
      </p:sp>
      <p:sp>
        <p:nvSpPr>
          <p:cNvPr id="566" name="Google Shape;566;p122"/>
          <p:cNvSpPr/>
          <p:nvPr/>
        </p:nvSpPr>
        <p:spPr>
          <a:xfrm>
            <a:off x="6834950" y="3783600"/>
            <a:ext cx="1436100" cy="12075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latin typeface="Spartan"/>
                <a:ea typeface="Spartan"/>
                <a:cs typeface="Spartan"/>
                <a:sym typeface="Spartan"/>
              </a:rPr>
              <a:t>Error </a:t>
            </a:r>
            <a:r>
              <a:rPr lang="en" sz="1000">
                <a:latin typeface="Spartan"/>
                <a:ea typeface="Spartan"/>
                <a:cs typeface="Spartan"/>
                <a:sym typeface="Spartan"/>
              </a:rPr>
              <a:t>prevention and </a:t>
            </a:r>
            <a:r>
              <a:rPr lang="en" sz="1000" i="1">
                <a:latin typeface="Spartan"/>
                <a:ea typeface="Spartan"/>
                <a:cs typeface="Spartan"/>
                <a:sym typeface="Spartan"/>
              </a:rPr>
              <a:t>having events happen</a:t>
            </a:r>
            <a:endParaRPr sz="1000" b="1">
              <a:latin typeface="Spartan"/>
              <a:ea typeface="Spartan"/>
              <a:cs typeface="Spartan"/>
              <a:sym typeface="Spartan"/>
            </a:endParaRPr>
          </a:p>
        </p:txBody>
      </p:sp>
      <p:pic>
        <p:nvPicPr>
          <p:cNvPr id="567" name="Google Shape;567;p12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76302" y="602000"/>
            <a:ext cx="6093623" cy="42697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pic>
        <p:nvPicPr>
          <p:cNvPr id="572" name="Google Shape;572;p123"/>
          <p:cNvPicPr preferRelativeResize="0"/>
          <p:nvPr/>
        </p:nvPicPr>
        <p:blipFill>
          <a:blip r:embed="rId3">
            <a:alphaModFix/>
          </a:blip>
          <a:stretch>
            <a:fillRect/>
          </a:stretch>
        </p:blipFill>
        <p:spPr>
          <a:xfrm>
            <a:off x="658301" y="859800"/>
            <a:ext cx="5008799" cy="3499950"/>
          </a:xfrm>
          <a:prstGeom prst="rect">
            <a:avLst/>
          </a:prstGeom>
          <a:noFill/>
          <a:ln>
            <a:noFill/>
          </a:ln>
        </p:spPr>
      </p:pic>
      <p:pic>
        <p:nvPicPr>
          <p:cNvPr id="573" name="Google Shape;573;p12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928950" y="355450"/>
            <a:ext cx="2959599" cy="2125601"/>
          </a:xfrm>
          <a:prstGeom prst="rect">
            <a:avLst/>
          </a:prstGeom>
          <a:noFill/>
          <a:ln>
            <a:noFill/>
          </a:ln>
        </p:spPr>
      </p:pic>
      <p:pic>
        <p:nvPicPr>
          <p:cNvPr id="574" name="Google Shape;574;p12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928949" y="2728125"/>
            <a:ext cx="2959600" cy="2139772"/>
          </a:xfrm>
          <a:prstGeom prst="rect">
            <a:avLst/>
          </a:prstGeom>
          <a:noFill/>
          <a:ln>
            <a:noFill/>
          </a:ln>
        </p:spPr>
      </p:pic>
      <p:sp>
        <p:nvSpPr>
          <p:cNvPr id="575" name="Google Shape;575;p123"/>
          <p:cNvSpPr/>
          <p:nvPr/>
        </p:nvSpPr>
        <p:spPr>
          <a:xfrm>
            <a:off x="4135275" y="115213"/>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Help and documentation</a:t>
            </a:r>
            <a:endParaRPr>
              <a:latin typeface="Spartan"/>
              <a:ea typeface="Spartan"/>
              <a:cs typeface="Spartan"/>
              <a:sym typeface="Spartan"/>
            </a:endParaRPr>
          </a:p>
        </p:txBody>
      </p:sp>
      <p:sp>
        <p:nvSpPr>
          <p:cNvPr id="576" name="Google Shape;576;p123"/>
          <p:cNvSpPr/>
          <p:nvPr/>
        </p:nvSpPr>
        <p:spPr>
          <a:xfrm>
            <a:off x="3716350" y="3941625"/>
            <a:ext cx="680400" cy="494700"/>
          </a:xfrm>
          <a:prstGeom prst="bentArrow">
            <a:avLst>
              <a:gd name="adj1" fmla="val 25000"/>
              <a:gd name="adj2" fmla="val 25000"/>
              <a:gd name="adj3" fmla="val 25000"/>
              <a:gd name="adj4" fmla="val 4375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77" name="Google Shape;577;p123"/>
          <p:cNvSpPr/>
          <p:nvPr/>
        </p:nvSpPr>
        <p:spPr>
          <a:xfrm>
            <a:off x="2022075" y="4359738"/>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Accessibility / navigability</a:t>
            </a:r>
            <a:endParaRPr>
              <a:latin typeface="Spartan"/>
              <a:ea typeface="Spartan"/>
              <a:cs typeface="Spartan"/>
              <a:sym typeface="Spart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pic>
        <p:nvPicPr>
          <p:cNvPr id="582" name="Google Shape;582;p12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61775" y="523625"/>
            <a:ext cx="5686901" cy="4096250"/>
          </a:xfrm>
          <a:prstGeom prst="rect">
            <a:avLst/>
          </a:prstGeom>
          <a:noFill/>
          <a:ln>
            <a:noFill/>
          </a:ln>
        </p:spPr>
      </p:pic>
      <p:pic>
        <p:nvPicPr>
          <p:cNvPr id="583" name="Google Shape;583;p124"/>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913489" y="2641758"/>
            <a:ext cx="2990524" cy="2183663"/>
          </a:xfrm>
          <a:prstGeom prst="rect">
            <a:avLst/>
          </a:prstGeom>
          <a:noFill/>
          <a:ln>
            <a:noFill/>
          </a:ln>
        </p:spPr>
      </p:pic>
      <p:sp>
        <p:nvSpPr>
          <p:cNvPr id="584" name="Google Shape;584;p124"/>
          <p:cNvSpPr/>
          <p:nvPr/>
        </p:nvSpPr>
        <p:spPr>
          <a:xfrm flipH="1">
            <a:off x="1548275" y="3988750"/>
            <a:ext cx="704400" cy="494700"/>
          </a:xfrm>
          <a:prstGeom prst="bentArrow">
            <a:avLst>
              <a:gd name="adj1" fmla="val 25000"/>
              <a:gd name="adj2" fmla="val 25000"/>
              <a:gd name="adj3" fmla="val 25000"/>
              <a:gd name="adj4" fmla="val 4375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85" name="Google Shape;585;p124"/>
          <p:cNvSpPr/>
          <p:nvPr/>
        </p:nvSpPr>
        <p:spPr>
          <a:xfrm>
            <a:off x="2022075" y="4359738"/>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Error prevention</a:t>
            </a:r>
            <a:endParaRPr>
              <a:latin typeface="Spartan"/>
              <a:ea typeface="Spartan"/>
              <a:cs typeface="Spartan"/>
              <a:sym typeface="Spartan"/>
            </a:endParaRPr>
          </a:p>
        </p:txBody>
      </p:sp>
      <p:sp>
        <p:nvSpPr>
          <p:cNvPr id="586" name="Google Shape;586;p124"/>
          <p:cNvSpPr/>
          <p:nvPr/>
        </p:nvSpPr>
        <p:spPr>
          <a:xfrm rot="10800000" flipH="1">
            <a:off x="5415750" y="317325"/>
            <a:ext cx="678000" cy="563100"/>
          </a:xfrm>
          <a:prstGeom prst="bentArrow">
            <a:avLst>
              <a:gd name="adj1" fmla="val 25000"/>
              <a:gd name="adj2" fmla="val 25000"/>
              <a:gd name="adj3" fmla="val 25000"/>
              <a:gd name="adj4" fmla="val 4375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587" name="Google Shape;587;p124"/>
          <p:cNvSpPr/>
          <p:nvPr/>
        </p:nvSpPr>
        <p:spPr>
          <a:xfrm>
            <a:off x="3735475" y="72713"/>
            <a:ext cx="2113200" cy="4509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Clarity</a:t>
            </a:r>
            <a:endParaRPr>
              <a:latin typeface="Spartan"/>
              <a:ea typeface="Spartan"/>
              <a:cs typeface="Spartan"/>
              <a:sym typeface="Spartan"/>
            </a:endParaRPr>
          </a:p>
        </p:txBody>
      </p:sp>
      <p:pic>
        <p:nvPicPr>
          <p:cNvPr id="588" name="Google Shape;588;p12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6166724" y="586400"/>
            <a:ext cx="2737275" cy="19139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125"/>
          <p:cNvSpPr/>
          <p:nvPr/>
        </p:nvSpPr>
        <p:spPr>
          <a:xfrm>
            <a:off x="7217400" y="909963"/>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Match to real world</a:t>
            </a:r>
            <a:endParaRPr>
              <a:latin typeface="Spartan"/>
              <a:ea typeface="Spartan"/>
              <a:cs typeface="Spartan"/>
              <a:sym typeface="Spartan"/>
            </a:endParaRPr>
          </a:p>
        </p:txBody>
      </p:sp>
      <p:sp>
        <p:nvSpPr>
          <p:cNvPr id="594" name="Google Shape;594;p125"/>
          <p:cNvSpPr/>
          <p:nvPr/>
        </p:nvSpPr>
        <p:spPr>
          <a:xfrm>
            <a:off x="7330800" y="1391788"/>
            <a:ext cx="1638600" cy="351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Calendar</a:t>
            </a:r>
            <a:endParaRPr sz="1200">
              <a:latin typeface="Spartan"/>
              <a:ea typeface="Spartan"/>
              <a:cs typeface="Spartan"/>
              <a:sym typeface="Spartan"/>
            </a:endParaRPr>
          </a:p>
        </p:txBody>
      </p:sp>
      <p:sp>
        <p:nvSpPr>
          <p:cNvPr id="595" name="Google Shape;595;p125"/>
          <p:cNvSpPr/>
          <p:nvPr/>
        </p:nvSpPr>
        <p:spPr>
          <a:xfrm>
            <a:off x="7217400" y="2031275"/>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Static Screens</a:t>
            </a:r>
            <a:endParaRPr>
              <a:latin typeface="Spartan"/>
              <a:ea typeface="Spartan"/>
              <a:cs typeface="Spartan"/>
              <a:sym typeface="Spartan"/>
            </a:endParaRPr>
          </a:p>
        </p:txBody>
      </p:sp>
      <p:sp>
        <p:nvSpPr>
          <p:cNvPr id="596" name="Google Shape;596;p125"/>
          <p:cNvSpPr/>
          <p:nvPr/>
        </p:nvSpPr>
        <p:spPr>
          <a:xfrm>
            <a:off x="7330800" y="2513113"/>
            <a:ext cx="1638600" cy="351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Unchanging</a:t>
            </a:r>
            <a:endParaRPr sz="1200">
              <a:latin typeface="Spartan"/>
              <a:ea typeface="Spartan"/>
              <a:cs typeface="Spartan"/>
              <a:sym typeface="Spartan"/>
            </a:endParaRPr>
          </a:p>
        </p:txBody>
      </p:sp>
      <p:sp>
        <p:nvSpPr>
          <p:cNvPr id="597" name="Google Shape;597;p125"/>
          <p:cNvSpPr/>
          <p:nvPr/>
        </p:nvSpPr>
        <p:spPr>
          <a:xfrm>
            <a:off x="7217400" y="3152613"/>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Accessibility</a:t>
            </a:r>
            <a:endParaRPr>
              <a:latin typeface="Spartan"/>
              <a:ea typeface="Spartan"/>
              <a:cs typeface="Spartan"/>
              <a:sym typeface="Spartan"/>
            </a:endParaRPr>
          </a:p>
        </p:txBody>
      </p:sp>
      <p:sp>
        <p:nvSpPr>
          <p:cNvPr id="598" name="Google Shape;598;p125"/>
          <p:cNvSpPr/>
          <p:nvPr/>
        </p:nvSpPr>
        <p:spPr>
          <a:xfrm>
            <a:off x="7330800" y="3634449"/>
            <a:ext cx="1638600" cy="876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Large buttons, icons,  clear format for seniors</a:t>
            </a:r>
            <a:endParaRPr sz="1200">
              <a:latin typeface="Spartan"/>
              <a:ea typeface="Spartan"/>
              <a:cs typeface="Spartan"/>
              <a:sym typeface="Spartan"/>
            </a:endParaRPr>
          </a:p>
        </p:txBody>
      </p:sp>
      <p:pic>
        <p:nvPicPr>
          <p:cNvPr id="599" name="Google Shape;599;p125"/>
          <p:cNvPicPr preferRelativeResize="0"/>
          <p:nvPr/>
        </p:nvPicPr>
        <p:blipFill>
          <a:blip r:embed="rId3">
            <a:alphaModFix/>
          </a:blip>
          <a:stretch>
            <a:fillRect/>
          </a:stretch>
        </p:blipFill>
        <p:spPr>
          <a:xfrm>
            <a:off x="389400" y="378300"/>
            <a:ext cx="6292001" cy="4386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126"/>
          <p:cNvSpPr/>
          <p:nvPr/>
        </p:nvSpPr>
        <p:spPr>
          <a:xfrm>
            <a:off x="7207100" y="133423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Error Prevention</a:t>
            </a:r>
            <a:endParaRPr>
              <a:latin typeface="Spartan"/>
              <a:ea typeface="Spartan"/>
              <a:cs typeface="Spartan"/>
              <a:sym typeface="Spartan"/>
            </a:endParaRPr>
          </a:p>
        </p:txBody>
      </p:sp>
      <p:sp>
        <p:nvSpPr>
          <p:cNvPr id="605" name="Google Shape;605;p126"/>
          <p:cNvSpPr/>
          <p:nvPr/>
        </p:nvSpPr>
        <p:spPr>
          <a:xfrm>
            <a:off x="7320500" y="1816075"/>
            <a:ext cx="1638600" cy="6657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Exit buttons, large- multiple ways to exit</a:t>
            </a:r>
            <a:endParaRPr sz="1200">
              <a:latin typeface="Spartan"/>
              <a:ea typeface="Spartan"/>
              <a:cs typeface="Spartan"/>
              <a:sym typeface="Spartan"/>
            </a:endParaRPr>
          </a:p>
        </p:txBody>
      </p:sp>
      <p:sp>
        <p:nvSpPr>
          <p:cNvPr id="606" name="Google Shape;606;p126"/>
          <p:cNvSpPr/>
          <p:nvPr/>
        </p:nvSpPr>
        <p:spPr>
          <a:xfrm>
            <a:off x="7207100" y="2661713"/>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Recognition</a:t>
            </a:r>
            <a:endParaRPr>
              <a:latin typeface="Spartan"/>
              <a:ea typeface="Spartan"/>
              <a:cs typeface="Spartan"/>
              <a:sym typeface="Spartan"/>
            </a:endParaRPr>
          </a:p>
        </p:txBody>
      </p:sp>
      <p:sp>
        <p:nvSpPr>
          <p:cNvPr id="607" name="Google Shape;607;p126"/>
          <p:cNvSpPr/>
          <p:nvPr/>
        </p:nvSpPr>
        <p:spPr>
          <a:xfrm>
            <a:off x="7320500" y="3143548"/>
            <a:ext cx="1638600" cy="6657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Repetition of information</a:t>
            </a:r>
            <a:endParaRPr sz="1200">
              <a:latin typeface="Spartan"/>
              <a:ea typeface="Spartan"/>
              <a:cs typeface="Spartan"/>
              <a:sym typeface="Spartan"/>
            </a:endParaRPr>
          </a:p>
        </p:txBody>
      </p:sp>
      <p:pic>
        <p:nvPicPr>
          <p:cNvPr id="608" name="Google Shape;608;p126"/>
          <p:cNvPicPr preferRelativeResize="0"/>
          <p:nvPr/>
        </p:nvPicPr>
        <p:blipFill>
          <a:blip r:embed="rId3">
            <a:alphaModFix/>
          </a:blip>
          <a:stretch>
            <a:fillRect/>
          </a:stretch>
        </p:blipFill>
        <p:spPr>
          <a:xfrm>
            <a:off x="430300" y="353708"/>
            <a:ext cx="6211975" cy="4328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127"/>
          <p:cNvSpPr/>
          <p:nvPr/>
        </p:nvSpPr>
        <p:spPr>
          <a:xfrm>
            <a:off x="7207100" y="1198653"/>
            <a:ext cx="1865400" cy="6657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Having events happen</a:t>
            </a:r>
            <a:endParaRPr>
              <a:latin typeface="Spartan"/>
              <a:ea typeface="Spartan"/>
              <a:cs typeface="Spartan"/>
              <a:sym typeface="Spartan"/>
            </a:endParaRPr>
          </a:p>
        </p:txBody>
      </p:sp>
      <p:sp>
        <p:nvSpPr>
          <p:cNvPr id="614" name="Google Shape;614;p127"/>
          <p:cNvSpPr/>
          <p:nvPr/>
        </p:nvSpPr>
        <p:spPr>
          <a:xfrm>
            <a:off x="7320500" y="1816075"/>
            <a:ext cx="1638600" cy="6657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Contributions, status, and ease of joining</a:t>
            </a:r>
            <a:endParaRPr sz="1200">
              <a:latin typeface="Spartan"/>
              <a:ea typeface="Spartan"/>
              <a:cs typeface="Spartan"/>
              <a:sym typeface="Spartan"/>
            </a:endParaRPr>
          </a:p>
        </p:txBody>
      </p:sp>
      <p:pic>
        <p:nvPicPr>
          <p:cNvPr id="615" name="Google Shape;615;p12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28401" y="546501"/>
            <a:ext cx="6000599" cy="41823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28"/>
          <p:cNvSpPr/>
          <p:nvPr/>
        </p:nvSpPr>
        <p:spPr>
          <a:xfrm>
            <a:off x="7217400" y="1043949"/>
            <a:ext cx="1865400" cy="13515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Navigability made more difficult as a result of static screens</a:t>
            </a:r>
            <a:endParaRPr>
              <a:latin typeface="Spartan"/>
              <a:ea typeface="Spartan"/>
              <a:cs typeface="Spartan"/>
              <a:sym typeface="Spartan"/>
            </a:endParaRPr>
          </a:p>
        </p:txBody>
      </p:sp>
      <p:sp>
        <p:nvSpPr>
          <p:cNvPr id="621" name="Google Shape;621;p128"/>
          <p:cNvSpPr/>
          <p:nvPr/>
        </p:nvSpPr>
        <p:spPr>
          <a:xfrm>
            <a:off x="7330800" y="608413"/>
            <a:ext cx="1638600" cy="351000"/>
          </a:xfrm>
          <a:prstGeom prst="roundRect">
            <a:avLst>
              <a:gd name="adj" fmla="val 16667"/>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Spartan"/>
                <a:ea typeface="Spartan"/>
                <a:cs typeface="Spartan"/>
                <a:sym typeface="Spartan"/>
              </a:rPr>
              <a:t>Value Tensions</a:t>
            </a:r>
            <a:endParaRPr sz="1200">
              <a:latin typeface="Spartan"/>
              <a:ea typeface="Spartan"/>
              <a:cs typeface="Spartan"/>
              <a:sym typeface="Spartan"/>
            </a:endParaRPr>
          </a:p>
        </p:txBody>
      </p:sp>
      <p:sp>
        <p:nvSpPr>
          <p:cNvPr id="622" name="Google Shape;622;p128"/>
          <p:cNvSpPr/>
          <p:nvPr/>
        </p:nvSpPr>
        <p:spPr>
          <a:xfrm>
            <a:off x="7217400" y="2479975"/>
            <a:ext cx="1865400" cy="11937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Unnecessary use of space for real world matching- less clear?</a:t>
            </a:r>
            <a:endParaRPr>
              <a:latin typeface="Spartan"/>
              <a:ea typeface="Spartan"/>
              <a:cs typeface="Spartan"/>
              <a:sym typeface="Spartan"/>
            </a:endParaRPr>
          </a:p>
        </p:txBody>
      </p:sp>
      <p:sp>
        <p:nvSpPr>
          <p:cNvPr id="623" name="Google Shape;623;p128"/>
          <p:cNvSpPr/>
          <p:nvPr/>
        </p:nvSpPr>
        <p:spPr>
          <a:xfrm>
            <a:off x="7217400" y="3812925"/>
            <a:ext cx="1865400" cy="10752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Accessibility vs. </a:t>
            </a:r>
            <a:r>
              <a:rPr lang="en" i="1">
                <a:latin typeface="Spartan"/>
                <a:ea typeface="Spartan"/>
                <a:cs typeface="Spartan"/>
                <a:sym typeface="Spartan"/>
              </a:rPr>
              <a:t>Accessibility </a:t>
            </a:r>
            <a:r>
              <a:rPr lang="en" sz="1000">
                <a:latin typeface="Spartan"/>
                <a:ea typeface="Spartan"/>
                <a:cs typeface="Spartan"/>
                <a:sym typeface="Spartan"/>
              </a:rPr>
              <a:t>(more inviting to specific  demographic)</a:t>
            </a:r>
            <a:endParaRPr sz="1000">
              <a:latin typeface="Spartan"/>
              <a:ea typeface="Spartan"/>
              <a:cs typeface="Spartan"/>
              <a:sym typeface="Spartan"/>
            </a:endParaRPr>
          </a:p>
        </p:txBody>
      </p:sp>
      <p:pic>
        <p:nvPicPr>
          <p:cNvPr id="624" name="Google Shape;624;p128"/>
          <p:cNvPicPr preferRelativeResize="0"/>
          <p:nvPr/>
        </p:nvPicPr>
        <p:blipFill>
          <a:blip r:embed="rId3">
            <a:alphaModFix/>
          </a:blip>
          <a:stretch>
            <a:fillRect/>
          </a:stretch>
        </p:blipFill>
        <p:spPr>
          <a:xfrm>
            <a:off x="491850" y="608425"/>
            <a:ext cx="5942775" cy="4143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129"/>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Tasks</a:t>
            </a:r>
            <a:endParaRPr/>
          </a:p>
        </p:txBody>
      </p:sp>
      <p:sp>
        <p:nvSpPr>
          <p:cNvPr id="630" name="Google Shape;630;p129"/>
          <p:cNvSpPr/>
          <p:nvPr/>
        </p:nvSpPr>
        <p:spPr>
          <a:xfrm>
            <a:off x="836975" y="1632725"/>
            <a:ext cx="2473800" cy="1041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Spartan"/>
                <a:ea typeface="Spartan"/>
                <a:cs typeface="Spartan"/>
                <a:sym typeface="Spartan"/>
              </a:rPr>
              <a:t>Add events</a:t>
            </a:r>
            <a:endParaRPr sz="2000">
              <a:latin typeface="Spartan"/>
              <a:ea typeface="Spartan"/>
              <a:cs typeface="Spartan"/>
              <a:sym typeface="Spartan"/>
            </a:endParaRPr>
          </a:p>
        </p:txBody>
      </p:sp>
      <p:sp>
        <p:nvSpPr>
          <p:cNvPr id="631" name="Google Shape;631;p129"/>
          <p:cNvSpPr/>
          <p:nvPr/>
        </p:nvSpPr>
        <p:spPr>
          <a:xfrm>
            <a:off x="44527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Simple Task</a:t>
            </a:r>
            <a:endParaRPr>
              <a:latin typeface="Spartan"/>
              <a:ea typeface="Spartan"/>
              <a:cs typeface="Spartan"/>
              <a:sym typeface="Spartan"/>
            </a:endParaRPr>
          </a:p>
        </p:txBody>
      </p:sp>
      <p:sp>
        <p:nvSpPr>
          <p:cNvPr id="632" name="Google Shape;632;p129"/>
          <p:cNvSpPr txBox="1"/>
          <p:nvPr/>
        </p:nvSpPr>
        <p:spPr>
          <a:xfrm>
            <a:off x="3906600" y="1185400"/>
            <a:ext cx="3000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633" name="Google Shape;633;p129"/>
          <p:cNvSpPr/>
          <p:nvPr/>
        </p:nvSpPr>
        <p:spPr>
          <a:xfrm>
            <a:off x="836975" y="2571750"/>
            <a:ext cx="2195400" cy="18648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User starts on main page- then </a:t>
            </a:r>
            <a:r>
              <a:rPr lang="en" b="1">
                <a:latin typeface="Spartan"/>
                <a:ea typeface="Spartan"/>
                <a:cs typeface="Spartan"/>
                <a:sym typeface="Spartan"/>
              </a:rPr>
              <a:t>views </a:t>
            </a:r>
            <a:r>
              <a:rPr lang="en">
                <a:latin typeface="Spartan"/>
                <a:ea typeface="Spartan"/>
                <a:cs typeface="Spartan"/>
                <a:sym typeface="Spartan"/>
              </a:rPr>
              <a:t>and </a:t>
            </a:r>
            <a:r>
              <a:rPr lang="en" b="1">
                <a:latin typeface="Spartan"/>
                <a:ea typeface="Spartan"/>
                <a:cs typeface="Spartan"/>
                <a:sym typeface="Spartan"/>
              </a:rPr>
              <a:t>adds </a:t>
            </a:r>
            <a:r>
              <a:rPr lang="en">
                <a:latin typeface="Spartan"/>
                <a:ea typeface="Spartan"/>
                <a:cs typeface="Spartan"/>
                <a:sym typeface="Spartan"/>
              </a:rPr>
              <a:t>culturally based recommended </a:t>
            </a:r>
            <a:r>
              <a:rPr lang="en" b="1">
                <a:latin typeface="Spartan"/>
                <a:ea typeface="Spartan"/>
                <a:cs typeface="Spartan"/>
                <a:sym typeface="Spartan"/>
              </a:rPr>
              <a:t>events </a:t>
            </a:r>
            <a:r>
              <a:rPr lang="en">
                <a:latin typeface="Spartan"/>
                <a:ea typeface="Spartan"/>
                <a:cs typeface="Spartan"/>
                <a:sym typeface="Spartan"/>
              </a:rPr>
              <a:t>onto any given day</a:t>
            </a:r>
            <a:endParaRPr>
              <a:latin typeface="Spartan"/>
              <a:ea typeface="Spartan"/>
              <a:cs typeface="Spartan"/>
              <a:sym typeface="Spartan"/>
            </a:endParaRPr>
          </a:p>
        </p:txBody>
      </p:sp>
      <p:sp>
        <p:nvSpPr>
          <p:cNvPr id="634" name="Google Shape;634;p129"/>
          <p:cNvSpPr/>
          <p:nvPr/>
        </p:nvSpPr>
        <p:spPr>
          <a:xfrm flipH="1">
            <a:off x="3310775" y="2686300"/>
            <a:ext cx="20616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35" name="Google Shape;635;p129"/>
          <p:cNvSpPr/>
          <p:nvPr/>
        </p:nvSpPr>
        <p:spPr>
          <a:xfrm>
            <a:off x="5524725" y="1585600"/>
            <a:ext cx="2473800" cy="2850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Combined moderate and simple task into one task</a:t>
            </a:r>
            <a:endParaRPr sz="1600">
              <a:latin typeface="Spartan"/>
              <a:ea typeface="Spartan"/>
              <a:cs typeface="Spartan"/>
              <a:sym typeface="Spartan"/>
            </a:endParaRPr>
          </a:p>
          <a:p>
            <a:pPr marL="0" lvl="0" indent="0" algn="l" rtl="0">
              <a:spcBef>
                <a:spcPts val="0"/>
              </a:spcBef>
              <a:spcAft>
                <a:spcPts val="0"/>
              </a:spcAft>
              <a:buNone/>
            </a:pPr>
            <a:endParaRPr sz="1600">
              <a:latin typeface="Spartan"/>
              <a:ea typeface="Spartan"/>
              <a:cs typeface="Spartan"/>
              <a:sym typeface="Spartan"/>
            </a:endParaRPr>
          </a:p>
          <a:p>
            <a:pPr marL="0" lvl="0" indent="0" algn="l" rtl="0">
              <a:spcBef>
                <a:spcPts val="0"/>
              </a:spcBef>
              <a:spcAft>
                <a:spcPts val="0"/>
              </a:spcAft>
              <a:buNone/>
            </a:pPr>
            <a:r>
              <a:rPr lang="en" sz="1600">
                <a:latin typeface="Spartan"/>
                <a:ea typeface="Spartan"/>
                <a:cs typeface="Spartan"/>
                <a:sym typeface="Spartan"/>
              </a:rPr>
              <a:t>More specific actions user takes to add task</a:t>
            </a:r>
            <a:endParaRPr sz="1600">
              <a:latin typeface="Spartan"/>
              <a:ea typeface="Spartan"/>
              <a:cs typeface="Spartan"/>
              <a:sym typeface="Spartan"/>
            </a:endParaRPr>
          </a:p>
        </p:txBody>
      </p:sp>
      <p:sp>
        <p:nvSpPr>
          <p:cNvPr id="636" name="Google Shape;636;p129"/>
          <p:cNvSpPr/>
          <p:nvPr/>
        </p:nvSpPr>
        <p:spPr>
          <a:xfrm>
            <a:off x="613312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Changes from </a:t>
            </a:r>
            <a:endParaRPr>
              <a:latin typeface="Spartan"/>
              <a:ea typeface="Spartan"/>
              <a:cs typeface="Spartan"/>
              <a:sym typeface="Spartan"/>
            </a:endParaRPr>
          </a:p>
          <a:p>
            <a:pPr marL="0" lvl="0" indent="0" algn="ctr" rtl="0">
              <a:spcBef>
                <a:spcPts val="0"/>
              </a:spcBef>
              <a:spcAft>
                <a:spcPts val="0"/>
              </a:spcAft>
              <a:buNone/>
            </a:pPr>
            <a:r>
              <a:rPr lang="en">
                <a:latin typeface="Spartan"/>
                <a:ea typeface="Spartan"/>
                <a:cs typeface="Spartan"/>
                <a:sym typeface="Spartan"/>
              </a:rPr>
              <a:t>Assignment 5</a:t>
            </a:r>
            <a:endParaRPr>
              <a:latin typeface="Spartan"/>
              <a:ea typeface="Spartan"/>
              <a:cs typeface="Spartan"/>
              <a:sym typeface="Spartan"/>
            </a:endParaRPr>
          </a:p>
        </p:txBody>
      </p:sp>
      <p:pic>
        <p:nvPicPr>
          <p:cNvPr id="637" name="Google Shape;637;p129"/>
          <p:cNvPicPr preferRelativeResize="0"/>
          <p:nvPr/>
        </p:nvPicPr>
        <p:blipFill>
          <a:blip r:embed="rId3">
            <a:alphaModFix/>
          </a:blip>
          <a:stretch>
            <a:fillRect/>
          </a:stretch>
        </p:blipFill>
        <p:spPr>
          <a:xfrm>
            <a:off x="3731075" y="3716800"/>
            <a:ext cx="1502900" cy="1502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130"/>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Tasks</a:t>
            </a:r>
            <a:endParaRPr/>
          </a:p>
        </p:txBody>
      </p:sp>
      <p:sp>
        <p:nvSpPr>
          <p:cNvPr id="643" name="Google Shape;643;p130"/>
          <p:cNvSpPr/>
          <p:nvPr/>
        </p:nvSpPr>
        <p:spPr>
          <a:xfrm>
            <a:off x="836975" y="1632725"/>
            <a:ext cx="2473800" cy="1041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Spartan"/>
                <a:ea typeface="Spartan"/>
                <a:cs typeface="Spartan"/>
                <a:sym typeface="Spartan"/>
              </a:rPr>
              <a:t>Contribute to Events</a:t>
            </a:r>
            <a:endParaRPr sz="2000">
              <a:latin typeface="Spartan"/>
              <a:ea typeface="Spartan"/>
              <a:cs typeface="Spartan"/>
              <a:sym typeface="Spartan"/>
            </a:endParaRPr>
          </a:p>
        </p:txBody>
      </p:sp>
      <p:sp>
        <p:nvSpPr>
          <p:cNvPr id="644" name="Google Shape;644;p130"/>
          <p:cNvSpPr/>
          <p:nvPr/>
        </p:nvSpPr>
        <p:spPr>
          <a:xfrm>
            <a:off x="44527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Moderate Task</a:t>
            </a:r>
            <a:endParaRPr>
              <a:latin typeface="Spartan"/>
              <a:ea typeface="Spartan"/>
              <a:cs typeface="Spartan"/>
              <a:sym typeface="Spartan"/>
            </a:endParaRPr>
          </a:p>
        </p:txBody>
      </p:sp>
      <p:sp>
        <p:nvSpPr>
          <p:cNvPr id="645" name="Google Shape;645;p130"/>
          <p:cNvSpPr txBox="1"/>
          <p:nvPr/>
        </p:nvSpPr>
        <p:spPr>
          <a:xfrm>
            <a:off x="3906600" y="1185400"/>
            <a:ext cx="3000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646" name="Google Shape;646;p130"/>
          <p:cNvSpPr/>
          <p:nvPr/>
        </p:nvSpPr>
        <p:spPr>
          <a:xfrm>
            <a:off x="836975" y="2571750"/>
            <a:ext cx="2195400" cy="18648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After adding event to their calendar, the user clicks to </a:t>
            </a:r>
            <a:r>
              <a:rPr lang="en" b="1">
                <a:latin typeface="Spartan"/>
                <a:ea typeface="Spartan"/>
                <a:cs typeface="Spartan"/>
                <a:sym typeface="Spartan"/>
              </a:rPr>
              <a:t>contribute </a:t>
            </a:r>
            <a:r>
              <a:rPr lang="en">
                <a:latin typeface="Spartan"/>
                <a:ea typeface="Spartan"/>
                <a:cs typeface="Spartan"/>
                <a:sym typeface="Spartan"/>
              </a:rPr>
              <a:t>supplies to the event</a:t>
            </a:r>
            <a:endParaRPr>
              <a:latin typeface="Spartan"/>
              <a:ea typeface="Spartan"/>
              <a:cs typeface="Spartan"/>
              <a:sym typeface="Spartan"/>
            </a:endParaRPr>
          </a:p>
        </p:txBody>
      </p:sp>
      <p:sp>
        <p:nvSpPr>
          <p:cNvPr id="647" name="Google Shape;647;p130"/>
          <p:cNvSpPr/>
          <p:nvPr/>
        </p:nvSpPr>
        <p:spPr>
          <a:xfrm flipH="1">
            <a:off x="3310775" y="2686300"/>
            <a:ext cx="20616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48" name="Google Shape;648;p130"/>
          <p:cNvSpPr/>
          <p:nvPr/>
        </p:nvSpPr>
        <p:spPr>
          <a:xfrm>
            <a:off x="5524725" y="1585600"/>
            <a:ext cx="2473800" cy="2850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Feedback from low-fi to add contributions / pooling</a:t>
            </a:r>
            <a:endParaRPr sz="1600">
              <a:latin typeface="Spartan"/>
              <a:ea typeface="Spartan"/>
              <a:cs typeface="Spartan"/>
              <a:sym typeface="Spartan"/>
            </a:endParaRPr>
          </a:p>
          <a:p>
            <a:pPr marL="0" lvl="0" indent="0" algn="l" rtl="0">
              <a:spcBef>
                <a:spcPts val="0"/>
              </a:spcBef>
              <a:spcAft>
                <a:spcPts val="0"/>
              </a:spcAft>
              <a:buNone/>
            </a:pPr>
            <a:endParaRPr sz="1600">
              <a:latin typeface="Spartan"/>
              <a:ea typeface="Spartan"/>
              <a:cs typeface="Spartan"/>
              <a:sym typeface="Spartan"/>
            </a:endParaRPr>
          </a:p>
          <a:p>
            <a:pPr marL="0" lvl="0" indent="0" algn="l" rtl="0">
              <a:spcBef>
                <a:spcPts val="0"/>
              </a:spcBef>
              <a:spcAft>
                <a:spcPts val="0"/>
              </a:spcAft>
              <a:buNone/>
            </a:pPr>
            <a:r>
              <a:rPr lang="en" sz="1600">
                <a:latin typeface="Spartan"/>
                <a:ea typeface="Spartan"/>
                <a:cs typeface="Spartan"/>
                <a:sym typeface="Spartan"/>
              </a:rPr>
              <a:t>Used less frequently than culturally-based event search</a:t>
            </a:r>
            <a:endParaRPr sz="1600">
              <a:latin typeface="Spartan"/>
              <a:ea typeface="Spartan"/>
              <a:cs typeface="Spartan"/>
              <a:sym typeface="Spartan"/>
            </a:endParaRPr>
          </a:p>
        </p:txBody>
      </p:sp>
      <p:sp>
        <p:nvSpPr>
          <p:cNvPr id="649" name="Google Shape;649;p130"/>
          <p:cNvSpPr/>
          <p:nvPr/>
        </p:nvSpPr>
        <p:spPr>
          <a:xfrm>
            <a:off x="613312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Changes from </a:t>
            </a:r>
            <a:endParaRPr>
              <a:latin typeface="Spartan"/>
              <a:ea typeface="Spartan"/>
              <a:cs typeface="Spartan"/>
              <a:sym typeface="Spartan"/>
            </a:endParaRPr>
          </a:p>
          <a:p>
            <a:pPr marL="0" lvl="0" indent="0" algn="ctr" rtl="0">
              <a:spcBef>
                <a:spcPts val="0"/>
              </a:spcBef>
              <a:spcAft>
                <a:spcPts val="0"/>
              </a:spcAft>
              <a:buNone/>
            </a:pPr>
            <a:r>
              <a:rPr lang="en">
                <a:latin typeface="Spartan"/>
                <a:ea typeface="Spartan"/>
                <a:cs typeface="Spartan"/>
                <a:sym typeface="Spartan"/>
              </a:rPr>
              <a:t>Assignment 5</a:t>
            </a:r>
            <a:endParaRPr>
              <a:latin typeface="Spartan"/>
              <a:ea typeface="Spartan"/>
              <a:cs typeface="Spartan"/>
              <a:sym typeface="Spartan"/>
            </a:endParaRPr>
          </a:p>
        </p:txBody>
      </p:sp>
      <p:pic>
        <p:nvPicPr>
          <p:cNvPr id="650" name="Google Shape;650;p13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631121" y="3278700"/>
            <a:ext cx="1741255" cy="1864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131"/>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Tasks</a:t>
            </a:r>
            <a:endParaRPr/>
          </a:p>
        </p:txBody>
      </p:sp>
      <p:sp>
        <p:nvSpPr>
          <p:cNvPr id="656" name="Google Shape;656;p131"/>
          <p:cNvSpPr/>
          <p:nvPr/>
        </p:nvSpPr>
        <p:spPr>
          <a:xfrm>
            <a:off x="836975" y="1632725"/>
            <a:ext cx="2473800" cy="1041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Spartan"/>
                <a:ea typeface="Spartan"/>
                <a:cs typeface="Spartan"/>
                <a:sym typeface="Spartan"/>
              </a:rPr>
              <a:t>Create event</a:t>
            </a:r>
            <a:endParaRPr sz="2000">
              <a:latin typeface="Spartan"/>
              <a:ea typeface="Spartan"/>
              <a:cs typeface="Spartan"/>
              <a:sym typeface="Spartan"/>
            </a:endParaRPr>
          </a:p>
        </p:txBody>
      </p:sp>
      <p:sp>
        <p:nvSpPr>
          <p:cNvPr id="657" name="Google Shape;657;p131"/>
          <p:cNvSpPr/>
          <p:nvPr/>
        </p:nvSpPr>
        <p:spPr>
          <a:xfrm>
            <a:off x="44527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Complex Task</a:t>
            </a:r>
            <a:endParaRPr>
              <a:latin typeface="Spartan"/>
              <a:ea typeface="Spartan"/>
              <a:cs typeface="Spartan"/>
              <a:sym typeface="Spartan"/>
            </a:endParaRPr>
          </a:p>
        </p:txBody>
      </p:sp>
      <p:sp>
        <p:nvSpPr>
          <p:cNvPr id="658" name="Google Shape;658;p131"/>
          <p:cNvSpPr/>
          <p:nvPr/>
        </p:nvSpPr>
        <p:spPr>
          <a:xfrm>
            <a:off x="836975" y="2571750"/>
            <a:ext cx="2277900" cy="2204700"/>
          </a:xfrm>
          <a:prstGeom prst="roundRect">
            <a:avLst>
              <a:gd name="adj" fmla="val 16667"/>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User starts on main page, then clicks “Create Event” to create and tag an event with appropriate descriptors, including contributions</a:t>
            </a:r>
            <a:endParaRPr>
              <a:latin typeface="Spartan"/>
              <a:ea typeface="Spartan"/>
              <a:cs typeface="Spartan"/>
              <a:sym typeface="Spartan"/>
            </a:endParaRPr>
          </a:p>
        </p:txBody>
      </p:sp>
      <p:sp>
        <p:nvSpPr>
          <p:cNvPr id="659" name="Google Shape;659;p131"/>
          <p:cNvSpPr/>
          <p:nvPr/>
        </p:nvSpPr>
        <p:spPr>
          <a:xfrm flipH="1">
            <a:off x="3310775" y="2686300"/>
            <a:ext cx="20616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60" name="Google Shape;660;p131"/>
          <p:cNvSpPr/>
          <p:nvPr/>
        </p:nvSpPr>
        <p:spPr>
          <a:xfrm>
            <a:off x="5524725" y="1585600"/>
            <a:ext cx="2473800" cy="2850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More concise description of task</a:t>
            </a:r>
            <a:endParaRPr sz="1600">
              <a:latin typeface="Spartan"/>
              <a:ea typeface="Spartan"/>
              <a:cs typeface="Spartan"/>
              <a:sym typeface="Spartan"/>
            </a:endParaRPr>
          </a:p>
          <a:p>
            <a:pPr marL="0" lvl="0" indent="0" algn="l" rtl="0">
              <a:spcBef>
                <a:spcPts val="0"/>
              </a:spcBef>
              <a:spcAft>
                <a:spcPts val="0"/>
              </a:spcAft>
              <a:buNone/>
            </a:pPr>
            <a:endParaRPr sz="1600">
              <a:latin typeface="Spartan"/>
              <a:ea typeface="Spartan"/>
              <a:cs typeface="Spartan"/>
              <a:sym typeface="Spartan"/>
            </a:endParaRPr>
          </a:p>
          <a:p>
            <a:pPr marL="0" lvl="0" indent="0" algn="l" rtl="0">
              <a:spcBef>
                <a:spcPts val="0"/>
              </a:spcBef>
              <a:spcAft>
                <a:spcPts val="0"/>
              </a:spcAft>
              <a:buNone/>
            </a:pPr>
            <a:r>
              <a:rPr lang="en" sz="1600">
                <a:latin typeface="Spartan"/>
                <a:ea typeface="Spartan"/>
                <a:cs typeface="Spartan"/>
                <a:sym typeface="Spartan"/>
              </a:rPr>
              <a:t>Removed part about finding an empty time slot</a:t>
            </a:r>
            <a:endParaRPr sz="1600">
              <a:latin typeface="Spartan"/>
              <a:ea typeface="Spartan"/>
              <a:cs typeface="Spartan"/>
              <a:sym typeface="Spartan"/>
            </a:endParaRPr>
          </a:p>
        </p:txBody>
      </p:sp>
      <p:sp>
        <p:nvSpPr>
          <p:cNvPr id="661" name="Google Shape;661;p131"/>
          <p:cNvSpPr/>
          <p:nvPr/>
        </p:nvSpPr>
        <p:spPr>
          <a:xfrm>
            <a:off x="6133125" y="1275388"/>
            <a:ext cx="1865400" cy="5301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rtan"/>
                <a:ea typeface="Spartan"/>
                <a:cs typeface="Spartan"/>
                <a:sym typeface="Spartan"/>
              </a:rPr>
              <a:t>Changes from </a:t>
            </a:r>
            <a:endParaRPr>
              <a:latin typeface="Spartan"/>
              <a:ea typeface="Spartan"/>
              <a:cs typeface="Spartan"/>
              <a:sym typeface="Spartan"/>
            </a:endParaRPr>
          </a:p>
          <a:p>
            <a:pPr marL="0" lvl="0" indent="0" algn="ctr" rtl="0">
              <a:spcBef>
                <a:spcPts val="0"/>
              </a:spcBef>
              <a:spcAft>
                <a:spcPts val="0"/>
              </a:spcAft>
              <a:buNone/>
            </a:pPr>
            <a:r>
              <a:rPr lang="en">
                <a:latin typeface="Spartan"/>
                <a:ea typeface="Spartan"/>
                <a:cs typeface="Spartan"/>
                <a:sym typeface="Spartan"/>
              </a:rPr>
              <a:t>Assignment 5</a:t>
            </a:r>
            <a:endParaRPr>
              <a:latin typeface="Spartan"/>
              <a:ea typeface="Spartan"/>
              <a:cs typeface="Spartan"/>
              <a:sym typeface="Spartan"/>
            </a:endParaRPr>
          </a:p>
        </p:txBody>
      </p:sp>
      <p:pic>
        <p:nvPicPr>
          <p:cNvPr id="662" name="Google Shape;662;p13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620326" y="3374790"/>
            <a:ext cx="1675851" cy="176871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132"/>
          <p:cNvSpPr txBox="1">
            <a:spLocks noGrp="1"/>
          </p:cNvSpPr>
          <p:nvPr>
            <p:ph type="subTitle" idx="1"/>
          </p:nvPr>
        </p:nvSpPr>
        <p:spPr>
          <a:xfrm>
            <a:off x="1115125" y="1739509"/>
            <a:ext cx="2907600" cy="96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483A00"/>
                </a:solidFill>
              </a:rPr>
              <a:t>The text and icon sizes are easily readable for users with varying vision abilities.</a:t>
            </a:r>
            <a:endParaRPr sz="1400" b="1"/>
          </a:p>
        </p:txBody>
      </p:sp>
      <p:sp>
        <p:nvSpPr>
          <p:cNvPr id="668" name="Google Shape;668;p132"/>
          <p:cNvSpPr txBox="1">
            <a:spLocks noGrp="1"/>
          </p:cNvSpPr>
          <p:nvPr>
            <p:ph type="subTitle" idx="2"/>
          </p:nvPr>
        </p:nvSpPr>
        <p:spPr>
          <a:xfrm>
            <a:off x="1115125" y="3057850"/>
            <a:ext cx="290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483A00"/>
                </a:solidFill>
              </a:rPr>
              <a:t>Users can easily recover from mistakes.</a:t>
            </a:r>
            <a:endParaRPr sz="1400"/>
          </a:p>
        </p:txBody>
      </p:sp>
      <p:sp>
        <p:nvSpPr>
          <p:cNvPr id="669" name="Google Shape;669;p132"/>
          <p:cNvSpPr txBox="1">
            <a:spLocks noGrp="1"/>
          </p:cNvSpPr>
          <p:nvPr>
            <p:ph type="subTitle" idx="3"/>
          </p:nvPr>
        </p:nvSpPr>
        <p:spPr>
          <a:xfrm>
            <a:off x="5050889" y="3057850"/>
            <a:ext cx="3129000" cy="713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solidFill>
                  <a:schemeClr val="dk1"/>
                </a:solidFill>
              </a:rPr>
              <a:t>We implemented a back button (and other exit buttons) so that the user can fix any mistakes they made. These buttons are large and there are multiple ways to click out of a screen.</a:t>
            </a:r>
            <a:endParaRPr sz="1100">
              <a:solidFill>
                <a:schemeClr val="dk1"/>
              </a:solidFill>
            </a:endParaRPr>
          </a:p>
          <a:p>
            <a:pPr marL="0" lvl="0" indent="0" algn="l" rtl="0">
              <a:lnSpc>
                <a:spcPct val="115000"/>
              </a:lnSpc>
              <a:spcBef>
                <a:spcPts val="1600"/>
              </a:spcBef>
              <a:spcAft>
                <a:spcPts val="1600"/>
              </a:spcAft>
              <a:buNone/>
            </a:pPr>
            <a:r>
              <a:rPr lang="en" sz="1100">
                <a:solidFill>
                  <a:schemeClr val="dk1"/>
                </a:solidFill>
              </a:rPr>
              <a:t>However, we still want to minimize the number of times they ask to go back by having a clear interface.</a:t>
            </a:r>
            <a:endParaRPr/>
          </a:p>
        </p:txBody>
      </p:sp>
      <p:sp>
        <p:nvSpPr>
          <p:cNvPr id="670" name="Google Shape;670;p132"/>
          <p:cNvSpPr txBox="1">
            <a:spLocks noGrp="1"/>
          </p:cNvSpPr>
          <p:nvPr>
            <p:ph type="subTitle" idx="4"/>
          </p:nvPr>
        </p:nvSpPr>
        <p:spPr>
          <a:xfrm>
            <a:off x="5050900" y="1661575"/>
            <a:ext cx="3129000" cy="91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Used iPad Type size xxxLarge for easily readability. Small number (3-4) main icons used to prevent confusion and flatten the learning curve. </a:t>
            </a:r>
            <a:endParaRPr/>
          </a:p>
        </p:txBody>
      </p:sp>
      <p:sp>
        <p:nvSpPr>
          <p:cNvPr id="671" name="Google Shape;671;p13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Usability Goals</a:t>
            </a:r>
            <a:endParaRPr/>
          </a:p>
        </p:txBody>
      </p:sp>
      <p:cxnSp>
        <p:nvCxnSpPr>
          <p:cNvPr id="672" name="Google Shape;672;p132"/>
          <p:cNvCxnSpPr/>
          <p:nvPr/>
        </p:nvCxnSpPr>
        <p:spPr>
          <a:xfrm>
            <a:off x="1059475" y="2907275"/>
            <a:ext cx="7345200" cy="0"/>
          </a:xfrm>
          <a:prstGeom prst="straightConnector1">
            <a:avLst/>
          </a:prstGeom>
          <a:noFill/>
          <a:ln w="9525" cap="flat" cmpd="sng">
            <a:solidFill>
              <a:schemeClr val="dk2"/>
            </a:solidFill>
            <a:prstDash val="solid"/>
            <a:round/>
            <a:headEnd type="none" w="med" len="med"/>
            <a:tailEnd type="none" w="med" len="med"/>
          </a:ln>
        </p:spPr>
      </p:cxnSp>
      <p:sp>
        <p:nvSpPr>
          <p:cNvPr id="673" name="Google Shape;673;p132"/>
          <p:cNvSpPr/>
          <p:nvPr/>
        </p:nvSpPr>
        <p:spPr>
          <a:xfrm>
            <a:off x="4285113" y="2138175"/>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74" name="Google Shape;674;p132"/>
          <p:cNvSpPr/>
          <p:nvPr/>
        </p:nvSpPr>
        <p:spPr>
          <a:xfrm>
            <a:off x="4285113" y="3218350"/>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13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Key Metrics</a:t>
            </a:r>
            <a:endParaRPr/>
          </a:p>
        </p:txBody>
      </p:sp>
      <p:sp>
        <p:nvSpPr>
          <p:cNvPr id="680" name="Google Shape;680;p133"/>
          <p:cNvSpPr txBox="1">
            <a:spLocks noGrp="1"/>
          </p:cNvSpPr>
          <p:nvPr>
            <p:ph type="subTitle" idx="4294967295"/>
          </p:nvPr>
        </p:nvSpPr>
        <p:spPr>
          <a:xfrm>
            <a:off x="1115125" y="1739509"/>
            <a:ext cx="2907600" cy="966900"/>
          </a:xfrm>
          <a:prstGeom prst="rect">
            <a:avLst/>
          </a:prstGeom>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400" b="1">
                <a:solidFill>
                  <a:srgbClr val="483A00"/>
                </a:solidFill>
              </a:rPr>
              <a:t>Number of </a:t>
            </a:r>
            <a:r>
              <a:rPr lang="en" b="1">
                <a:solidFill>
                  <a:srgbClr val="483A00"/>
                </a:solidFill>
              </a:rPr>
              <a:t>participants who successfully completed all tasks</a:t>
            </a:r>
            <a:r>
              <a:rPr lang="en" sz="1400" b="1">
                <a:solidFill>
                  <a:srgbClr val="483A00"/>
                </a:solidFill>
              </a:rPr>
              <a:t>.</a:t>
            </a:r>
            <a:endParaRPr sz="1400" b="1">
              <a:solidFill>
                <a:srgbClr val="483A00"/>
              </a:solidFill>
            </a:endParaRPr>
          </a:p>
        </p:txBody>
      </p:sp>
      <p:sp>
        <p:nvSpPr>
          <p:cNvPr id="681" name="Google Shape;681;p133"/>
          <p:cNvSpPr txBox="1">
            <a:spLocks noGrp="1"/>
          </p:cNvSpPr>
          <p:nvPr>
            <p:ph type="subTitle" idx="4294967295"/>
          </p:nvPr>
        </p:nvSpPr>
        <p:spPr>
          <a:xfrm>
            <a:off x="1115125" y="3057850"/>
            <a:ext cx="2907600" cy="572700"/>
          </a:xfrm>
          <a:prstGeom prst="rect">
            <a:avLst/>
          </a:prstGeom>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400" b="1">
                <a:solidFill>
                  <a:srgbClr val="483A00"/>
                </a:solidFill>
              </a:rPr>
              <a:t>Number of times user stops to ask questions.</a:t>
            </a:r>
            <a:endParaRPr sz="1400" b="1">
              <a:solidFill>
                <a:srgbClr val="483A00"/>
              </a:solidFill>
            </a:endParaRPr>
          </a:p>
        </p:txBody>
      </p:sp>
      <p:sp>
        <p:nvSpPr>
          <p:cNvPr id="682" name="Google Shape;682;p133"/>
          <p:cNvSpPr txBox="1">
            <a:spLocks noGrp="1"/>
          </p:cNvSpPr>
          <p:nvPr>
            <p:ph type="subTitle" idx="4294967295"/>
          </p:nvPr>
        </p:nvSpPr>
        <p:spPr>
          <a:xfrm>
            <a:off x="4571989" y="3057850"/>
            <a:ext cx="3129000" cy="713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We will later implement a “help” and a “tutorial” feature in our final product. </a:t>
            </a:r>
            <a:endParaRPr/>
          </a:p>
        </p:txBody>
      </p:sp>
      <p:sp>
        <p:nvSpPr>
          <p:cNvPr id="683" name="Google Shape;683;p133"/>
          <p:cNvSpPr txBox="1">
            <a:spLocks noGrp="1"/>
          </p:cNvSpPr>
          <p:nvPr>
            <p:ph type="subTitle" idx="4294967295"/>
          </p:nvPr>
        </p:nvSpPr>
        <p:spPr>
          <a:xfrm>
            <a:off x="4621593" y="1301975"/>
            <a:ext cx="3754500" cy="966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000">
                <a:solidFill>
                  <a:schemeClr val="dk1"/>
                </a:solidFill>
              </a:rPr>
              <a:t>Our medfi prototype features many more features compared to our bare bones lofi prototype (toggling views on the side panel, contributing to an event, etc.). We kept our original, simple interface with clear directions for each task, so despite the added features, we want a high ratio for users completing all tasks vs. not.</a:t>
            </a:r>
            <a:endParaRPr sz="700"/>
          </a:p>
        </p:txBody>
      </p:sp>
      <p:cxnSp>
        <p:nvCxnSpPr>
          <p:cNvPr id="684" name="Google Shape;684;p133"/>
          <p:cNvCxnSpPr/>
          <p:nvPr/>
        </p:nvCxnSpPr>
        <p:spPr>
          <a:xfrm>
            <a:off x="1059475" y="2907275"/>
            <a:ext cx="7345200" cy="0"/>
          </a:xfrm>
          <a:prstGeom prst="straightConnector1">
            <a:avLst/>
          </a:prstGeom>
          <a:noFill/>
          <a:ln w="9525" cap="flat" cmpd="sng">
            <a:solidFill>
              <a:schemeClr val="dk2"/>
            </a:solidFill>
            <a:prstDash val="solid"/>
            <a:round/>
            <a:headEnd type="none" w="med" len="med"/>
            <a:tailEnd type="none" w="med" len="med"/>
          </a:ln>
        </p:spPr>
      </p:cxnSp>
      <p:sp>
        <p:nvSpPr>
          <p:cNvPr id="685" name="Google Shape;685;p133"/>
          <p:cNvSpPr/>
          <p:nvPr/>
        </p:nvSpPr>
        <p:spPr>
          <a:xfrm>
            <a:off x="4045650" y="2127225"/>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686" name="Google Shape;686;p133"/>
          <p:cNvSpPr/>
          <p:nvPr/>
        </p:nvSpPr>
        <p:spPr>
          <a:xfrm>
            <a:off x="4045650" y="3207400"/>
            <a:ext cx="503400" cy="25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134"/>
          <p:cNvSpPr txBox="1">
            <a:spLocks noGrp="1"/>
          </p:cNvSpPr>
          <p:nvPr>
            <p:ph type="title" idx="8"/>
          </p:nvPr>
        </p:nvSpPr>
        <p:spPr>
          <a:xfrm>
            <a:off x="719988" y="4986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changes</a:t>
            </a:r>
            <a:endParaRPr/>
          </a:p>
        </p:txBody>
      </p:sp>
      <p:pic>
        <p:nvPicPr>
          <p:cNvPr id="692" name="Google Shape;692;p1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61326" y="1345071"/>
            <a:ext cx="7021332" cy="28868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135"/>
          <p:cNvSpPr txBox="1">
            <a:spLocks noGrp="1"/>
          </p:cNvSpPr>
          <p:nvPr>
            <p:ph type="title" idx="8"/>
          </p:nvPr>
        </p:nvSpPr>
        <p:spPr>
          <a:xfrm>
            <a:off x="719988" y="4986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changes</a:t>
            </a:r>
            <a:endParaRPr/>
          </a:p>
        </p:txBody>
      </p:sp>
      <p:pic>
        <p:nvPicPr>
          <p:cNvPr id="698" name="Google Shape;698;p1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39625" y="1401350"/>
            <a:ext cx="8177152" cy="2480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136"/>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changes</a:t>
            </a:r>
            <a:endParaRPr/>
          </a:p>
        </p:txBody>
      </p:sp>
      <p:sp>
        <p:nvSpPr>
          <p:cNvPr id="704" name="Google Shape;704;p136"/>
          <p:cNvSpPr/>
          <p:nvPr/>
        </p:nvSpPr>
        <p:spPr>
          <a:xfrm>
            <a:off x="3451350" y="1086200"/>
            <a:ext cx="2473800" cy="1672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Less wasted space (while avoiding clutter), especially pertaining to the calendar</a:t>
            </a:r>
            <a:endParaRPr sz="1600">
              <a:latin typeface="Spartan"/>
              <a:ea typeface="Spartan"/>
              <a:cs typeface="Spartan"/>
              <a:sym typeface="Spartan"/>
            </a:endParaRPr>
          </a:p>
        </p:txBody>
      </p:sp>
      <p:sp>
        <p:nvSpPr>
          <p:cNvPr id="705" name="Google Shape;705;p136"/>
          <p:cNvSpPr/>
          <p:nvPr/>
        </p:nvSpPr>
        <p:spPr>
          <a:xfrm>
            <a:off x="720000" y="1086200"/>
            <a:ext cx="2473800" cy="102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Allowing users to skip information</a:t>
            </a:r>
            <a:endParaRPr sz="1600">
              <a:latin typeface="Spartan"/>
              <a:ea typeface="Spartan"/>
              <a:cs typeface="Spartan"/>
              <a:sym typeface="Spartan"/>
            </a:endParaRPr>
          </a:p>
        </p:txBody>
      </p:sp>
      <p:sp>
        <p:nvSpPr>
          <p:cNvPr id="706" name="Google Shape;706;p136"/>
          <p:cNvSpPr/>
          <p:nvPr/>
        </p:nvSpPr>
        <p:spPr>
          <a:xfrm>
            <a:off x="6182700" y="108620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More functionality to the calendar - navigating through this interface</a:t>
            </a:r>
            <a:endParaRPr sz="1600">
              <a:latin typeface="Spartan"/>
              <a:ea typeface="Spartan"/>
              <a:cs typeface="Spartan"/>
              <a:sym typeface="Spartan"/>
            </a:endParaRPr>
          </a:p>
        </p:txBody>
      </p:sp>
      <p:sp>
        <p:nvSpPr>
          <p:cNvPr id="707" name="Google Shape;707;p136"/>
          <p:cNvSpPr/>
          <p:nvPr/>
        </p:nvSpPr>
        <p:spPr>
          <a:xfrm>
            <a:off x="3451350" y="2957475"/>
            <a:ext cx="2473800" cy="1672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Option to contribute to events (request and sign up for items)</a:t>
            </a:r>
            <a:endParaRPr sz="1600">
              <a:latin typeface="Spartan"/>
              <a:ea typeface="Spartan"/>
              <a:cs typeface="Spartan"/>
              <a:sym typeface="Spartan"/>
            </a:endParaRPr>
          </a:p>
        </p:txBody>
      </p:sp>
      <p:sp>
        <p:nvSpPr>
          <p:cNvPr id="708" name="Google Shape;708;p136"/>
          <p:cNvSpPr/>
          <p:nvPr/>
        </p:nvSpPr>
        <p:spPr>
          <a:xfrm>
            <a:off x="720000" y="2222556"/>
            <a:ext cx="2473800" cy="161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Rewording of cultural questions, ability to add more than one</a:t>
            </a:r>
            <a:endParaRPr sz="1600">
              <a:latin typeface="Spartan"/>
              <a:ea typeface="Spartan"/>
              <a:cs typeface="Spartan"/>
              <a:sym typeface="Spartan"/>
            </a:endParaRPr>
          </a:p>
        </p:txBody>
      </p:sp>
      <p:sp>
        <p:nvSpPr>
          <p:cNvPr id="709" name="Google Shape;709;p136"/>
          <p:cNvSpPr/>
          <p:nvPr/>
        </p:nvSpPr>
        <p:spPr>
          <a:xfrm>
            <a:off x="720000" y="3954400"/>
            <a:ext cx="2473800" cy="953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More obvious buttons</a:t>
            </a:r>
            <a:endParaRPr sz="1600">
              <a:latin typeface="Spartan"/>
              <a:ea typeface="Spartan"/>
              <a:cs typeface="Spartan"/>
              <a:sym typeface="Spartan"/>
            </a:endParaRPr>
          </a:p>
        </p:txBody>
      </p:sp>
      <p:sp>
        <p:nvSpPr>
          <p:cNvPr id="710" name="Google Shape;710;p136"/>
          <p:cNvSpPr/>
          <p:nvPr/>
        </p:nvSpPr>
        <p:spPr>
          <a:xfrm>
            <a:off x="6182700" y="2748750"/>
            <a:ext cx="2473800" cy="102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Sidebar utility- less complex sorting algorithms</a:t>
            </a:r>
            <a:endParaRPr sz="1600">
              <a:latin typeface="Spartan"/>
              <a:ea typeface="Spartan"/>
              <a:cs typeface="Spartan"/>
              <a:sym typeface="Spartan"/>
            </a:endParaRPr>
          </a:p>
        </p:txBody>
      </p:sp>
      <p:sp>
        <p:nvSpPr>
          <p:cNvPr id="711" name="Google Shape;711;p136"/>
          <p:cNvSpPr/>
          <p:nvPr/>
        </p:nvSpPr>
        <p:spPr>
          <a:xfrm>
            <a:off x="6182700" y="3885100"/>
            <a:ext cx="2473800" cy="953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Vibrant background and design</a:t>
            </a:r>
            <a:endParaRPr sz="1600">
              <a:latin typeface="Spartan"/>
              <a:ea typeface="Spartan"/>
              <a:cs typeface="Spartan"/>
              <a:sym typeface="Spart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37"/>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17" name="Google Shape;717;p137"/>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18" name="Google Shape;718;p137"/>
          <p:cNvSpPr/>
          <p:nvPr/>
        </p:nvSpPr>
        <p:spPr>
          <a:xfrm>
            <a:off x="237375" y="3823425"/>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User “logs in”, enters in personal information</a:t>
            </a:r>
            <a:endParaRPr sz="1600">
              <a:latin typeface="Spartan"/>
              <a:ea typeface="Spartan"/>
              <a:cs typeface="Spartan"/>
              <a:sym typeface="Spartan"/>
            </a:endParaRPr>
          </a:p>
        </p:txBody>
      </p:sp>
      <p:pic>
        <p:nvPicPr>
          <p:cNvPr id="719" name="Google Shape;719;p13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04525" y="1213250"/>
            <a:ext cx="3398100" cy="2381025"/>
          </a:xfrm>
          <a:prstGeom prst="rect">
            <a:avLst/>
          </a:prstGeom>
          <a:noFill/>
          <a:ln>
            <a:noFill/>
          </a:ln>
        </p:spPr>
      </p:pic>
      <p:pic>
        <p:nvPicPr>
          <p:cNvPr id="720" name="Google Shape;720;p13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574374" y="859150"/>
            <a:ext cx="3276800" cy="2289700"/>
          </a:xfrm>
          <a:prstGeom prst="rect">
            <a:avLst/>
          </a:prstGeom>
          <a:noFill/>
          <a:ln>
            <a:noFill/>
          </a:ln>
        </p:spPr>
      </p:pic>
      <p:pic>
        <p:nvPicPr>
          <p:cNvPr id="721" name="Google Shape;721;p13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392775" y="2709050"/>
            <a:ext cx="3115300" cy="2166100"/>
          </a:xfrm>
          <a:prstGeom prst="rect">
            <a:avLst/>
          </a:prstGeom>
          <a:noFill/>
          <a:ln>
            <a:noFill/>
          </a:ln>
        </p:spPr>
      </p:pic>
      <p:sp>
        <p:nvSpPr>
          <p:cNvPr id="722" name="Google Shape;722;p137"/>
          <p:cNvSpPr/>
          <p:nvPr/>
        </p:nvSpPr>
        <p:spPr>
          <a:xfrm rot="-5400000">
            <a:off x="2091900" y="3422550"/>
            <a:ext cx="5790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23" name="Google Shape;723;p137"/>
          <p:cNvSpPr/>
          <p:nvPr/>
        </p:nvSpPr>
        <p:spPr>
          <a:xfrm>
            <a:off x="4112600" y="3589050"/>
            <a:ext cx="19377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Populated on click for ease of prototyping</a:t>
            </a:r>
            <a:endParaRPr sz="1600">
              <a:latin typeface="Spartan"/>
              <a:ea typeface="Spartan"/>
              <a:cs typeface="Spartan"/>
              <a:sym typeface="Spartan"/>
            </a:endParaRPr>
          </a:p>
        </p:txBody>
      </p:sp>
      <p:sp>
        <p:nvSpPr>
          <p:cNvPr id="724" name="Google Shape;724;p137"/>
          <p:cNvSpPr/>
          <p:nvPr/>
        </p:nvSpPr>
        <p:spPr>
          <a:xfrm>
            <a:off x="5824575" y="3984750"/>
            <a:ext cx="5790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138"/>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30" name="Google Shape;730;p138"/>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31" name="Google Shape;731;p138"/>
          <p:cNvSpPr/>
          <p:nvPr/>
        </p:nvSpPr>
        <p:spPr>
          <a:xfrm>
            <a:off x="3414775" y="3689925"/>
            <a:ext cx="19377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User enters from dropdown menu- can add more than one</a:t>
            </a:r>
            <a:endParaRPr sz="1300">
              <a:latin typeface="Spartan"/>
              <a:ea typeface="Spartan"/>
              <a:cs typeface="Spartan"/>
              <a:sym typeface="Spartan"/>
            </a:endParaRPr>
          </a:p>
        </p:txBody>
      </p:sp>
      <p:pic>
        <p:nvPicPr>
          <p:cNvPr id="732" name="Google Shape;732;p13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71800" y="1060875"/>
            <a:ext cx="3189601" cy="2230636"/>
          </a:xfrm>
          <a:prstGeom prst="rect">
            <a:avLst/>
          </a:prstGeom>
          <a:noFill/>
          <a:ln>
            <a:noFill/>
          </a:ln>
        </p:spPr>
      </p:pic>
      <p:pic>
        <p:nvPicPr>
          <p:cNvPr id="733" name="Google Shape;733;p138"/>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24586" y="3250598"/>
            <a:ext cx="2484027" cy="1736875"/>
          </a:xfrm>
          <a:prstGeom prst="rect">
            <a:avLst/>
          </a:prstGeom>
          <a:noFill/>
          <a:ln>
            <a:noFill/>
          </a:ln>
        </p:spPr>
      </p:pic>
      <p:pic>
        <p:nvPicPr>
          <p:cNvPr id="734" name="Google Shape;734;p13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062250" y="1060875"/>
            <a:ext cx="3112850" cy="2164751"/>
          </a:xfrm>
          <a:prstGeom prst="rect">
            <a:avLst/>
          </a:prstGeom>
          <a:noFill/>
          <a:ln>
            <a:noFill/>
          </a:ln>
        </p:spPr>
      </p:pic>
      <p:pic>
        <p:nvPicPr>
          <p:cNvPr id="735" name="Google Shape;735;p138"/>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458625" y="3176200"/>
            <a:ext cx="2570892" cy="1792550"/>
          </a:xfrm>
          <a:prstGeom prst="rect">
            <a:avLst/>
          </a:prstGeom>
          <a:noFill/>
          <a:ln>
            <a:noFill/>
          </a:ln>
        </p:spPr>
      </p:pic>
      <p:sp>
        <p:nvSpPr>
          <p:cNvPr id="736" name="Google Shape;736;p138"/>
          <p:cNvSpPr/>
          <p:nvPr/>
        </p:nvSpPr>
        <p:spPr>
          <a:xfrm>
            <a:off x="7180175" y="134075"/>
            <a:ext cx="18321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a:latin typeface="Spartan"/>
                <a:ea typeface="Spartan"/>
                <a:cs typeface="Spartan"/>
                <a:sym typeface="Spartan"/>
              </a:rPr>
              <a:t>Error message to guide user- “Wizard of Oz”</a:t>
            </a:r>
            <a:endParaRPr sz="1500">
              <a:latin typeface="Spartan"/>
              <a:ea typeface="Spartan"/>
              <a:cs typeface="Spartan"/>
              <a:sym typeface="Spartan"/>
            </a:endParaRPr>
          </a:p>
        </p:txBody>
      </p:sp>
      <p:sp>
        <p:nvSpPr>
          <p:cNvPr id="737" name="Google Shape;737;p138"/>
          <p:cNvSpPr/>
          <p:nvPr/>
        </p:nvSpPr>
        <p:spPr>
          <a:xfrm rot="5400000">
            <a:off x="6919950" y="1350350"/>
            <a:ext cx="7899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38" name="Google Shape;738;p138"/>
          <p:cNvSpPr/>
          <p:nvPr/>
        </p:nvSpPr>
        <p:spPr>
          <a:xfrm>
            <a:off x="5281800" y="4249825"/>
            <a:ext cx="5790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39" name="Google Shape;739;p138"/>
          <p:cNvSpPr/>
          <p:nvPr/>
        </p:nvSpPr>
        <p:spPr>
          <a:xfrm>
            <a:off x="7719300" y="3476588"/>
            <a:ext cx="1424700" cy="1284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Skip button allows user to withhold personal information</a:t>
            </a:r>
            <a:endParaRPr sz="1300">
              <a:latin typeface="Spartan"/>
              <a:ea typeface="Spartan"/>
              <a:cs typeface="Spartan"/>
              <a:sym typeface="Spartan"/>
            </a:endParaRPr>
          </a:p>
        </p:txBody>
      </p:sp>
      <p:sp>
        <p:nvSpPr>
          <p:cNvPr id="740" name="Google Shape;740;p138"/>
          <p:cNvSpPr/>
          <p:nvPr/>
        </p:nvSpPr>
        <p:spPr>
          <a:xfrm rot="8738767">
            <a:off x="7114164" y="4333953"/>
            <a:ext cx="790002" cy="403158"/>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41" name="Google Shape;741;p138"/>
          <p:cNvSpPr/>
          <p:nvPr/>
        </p:nvSpPr>
        <p:spPr>
          <a:xfrm>
            <a:off x="3184125" y="1157000"/>
            <a:ext cx="18321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a:latin typeface="Spartan"/>
                <a:ea typeface="Spartan"/>
                <a:cs typeface="Spartan"/>
                <a:sym typeface="Spartan"/>
              </a:rPr>
              <a:t>Onboarding screens, for cultural event matchmaking</a:t>
            </a:r>
            <a:endParaRPr sz="1500">
              <a:latin typeface="Spartan"/>
              <a:ea typeface="Spartan"/>
              <a:cs typeface="Spartan"/>
              <a:sym typeface="Spart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139"/>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47" name="Google Shape;747;p139"/>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48" name="Google Shape;748;p139"/>
          <p:cNvSpPr/>
          <p:nvPr/>
        </p:nvSpPr>
        <p:spPr>
          <a:xfrm rot="5400000">
            <a:off x="6919950" y="1350350"/>
            <a:ext cx="789900" cy="4032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49" name="Google Shape;749;p139"/>
          <p:cNvSpPr/>
          <p:nvPr/>
        </p:nvSpPr>
        <p:spPr>
          <a:xfrm>
            <a:off x="180000" y="3880125"/>
            <a:ext cx="18321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Spartan"/>
                <a:ea typeface="Spartan"/>
                <a:cs typeface="Spartan"/>
                <a:sym typeface="Spartan"/>
              </a:rPr>
              <a:t>Post sign-up screen, culturally recommended events displayed in sidebar</a:t>
            </a:r>
            <a:endParaRPr sz="1200">
              <a:latin typeface="Spartan"/>
              <a:ea typeface="Spartan"/>
              <a:cs typeface="Spartan"/>
              <a:sym typeface="Spartan"/>
            </a:endParaRPr>
          </a:p>
        </p:txBody>
      </p:sp>
      <p:pic>
        <p:nvPicPr>
          <p:cNvPr id="750" name="Google Shape;750;p13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0000" y="1157000"/>
            <a:ext cx="3705949" cy="2583849"/>
          </a:xfrm>
          <a:prstGeom prst="rect">
            <a:avLst/>
          </a:prstGeom>
          <a:noFill/>
          <a:ln>
            <a:noFill/>
          </a:ln>
        </p:spPr>
      </p:pic>
      <p:sp>
        <p:nvSpPr>
          <p:cNvPr id="751" name="Google Shape;751;p139"/>
          <p:cNvSpPr/>
          <p:nvPr/>
        </p:nvSpPr>
        <p:spPr>
          <a:xfrm>
            <a:off x="1935900" y="630575"/>
            <a:ext cx="1371900" cy="53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Use of icons for tagging events</a:t>
            </a:r>
            <a:endParaRPr sz="1100">
              <a:latin typeface="Spartan"/>
              <a:ea typeface="Spartan"/>
              <a:cs typeface="Spartan"/>
              <a:sym typeface="Spartan"/>
            </a:endParaRPr>
          </a:p>
        </p:txBody>
      </p:sp>
      <p:sp>
        <p:nvSpPr>
          <p:cNvPr id="752" name="Google Shape;752;p139"/>
          <p:cNvSpPr/>
          <p:nvPr/>
        </p:nvSpPr>
        <p:spPr>
          <a:xfrm rot="5400000">
            <a:off x="1730700" y="1047275"/>
            <a:ext cx="416700" cy="1461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53" name="Google Shape;753;p139"/>
          <p:cNvSpPr/>
          <p:nvPr/>
        </p:nvSpPr>
        <p:spPr>
          <a:xfrm rot="5400000">
            <a:off x="100000" y="3082725"/>
            <a:ext cx="1331700" cy="1716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54" name="Google Shape;754;p139"/>
          <p:cNvSpPr/>
          <p:nvPr/>
        </p:nvSpPr>
        <p:spPr>
          <a:xfrm>
            <a:off x="2105100" y="3573225"/>
            <a:ext cx="1371900" cy="701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Can click on calendar date for navigation</a:t>
            </a:r>
            <a:endParaRPr sz="1100">
              <a:latin typeface="Spartan"/>
              <a:ea typeface="Spartan"/>
              <a:cs typeface="Spartan"/>
              <a:sym typeface="Spartan"/>
            </a:endParaRPr>
          </a:p>
        </p:txBody>
      </p:sp>
      <p:sp>
        <p:nvSpPr>
          <p:cNvPr id="755" name="Google Shape;755;p139"/>
          <p:cNvSpPr/>
          <p:nvPr/>
        </p:nvSpPr>
        <p:spPr>
          <a:xfrm rot="-7971717">
            <a:off x="1308039" y="3129416"/>
            <a:ext cx="1114469" cy="17152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756" name="Google Shape;756;p13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963425" y="1120893"/>
            <a:ext cx="3805125" cy="2656082"/>
          </a:xfrm>
          <a:prstGeom prst="rect">
            <a:avLst/>
          </a:prstGeom>
          <a:noFill/>
          <a:ln>
            <a:noFill/>
          </a:ln>
        </p:spPr>
      </p:pic>
      <p:sp>
        <p:nvSpPr>
          <p:cNvPr id="757" name="Google Shape;757;p139"/>
          <p:cNvSpPr/>
          <p:nvPr/>
        </p:nvSpPr>
        <p:spPr>
          <a:xfrm>
            <a:off x="4210554" y="3776975"/>
            <a:ext cx="1927500" cy="1284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Sidebar now displays events for this specific day</a:t>
            </a:r>
            <a:endParaRPr sz="1300">
              <a:latin typeface="Spartan"/>
              <a:ea typeface="Spartan"/>
              <a:cs typeface="Spartan"/>
              <a:sym typeface="Spartan"/>
            </a:endParaRPr>
          </a:p>
        </p:txBody>
      </p:sp>
      <p:sp>
        <p:nvSpPr>
          <p:cNvPr id="758" name="Google Shape;758;p139"/>
          <p:cNvSpPr/>
          <p:nvPr/>
        </p:nvSpPr>
        <p:spPr>
          <a:xfrm rot="-5397389">
            <a:off x="5891026" y="3101175"/>
            <a:ext cx="789900" cy="228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59" name="Google Shape;759;p139"/>
          <p:cNvSpPr/>
          <p:nvPr/>
        </p:nvSpPr>
        <p:spPr>
          <a:xfrm>
            <a:off x="6171675" y="3526075"/>
            <a:ext cx="18321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Day highlighted, calendar functionality</a:t>
            </a:r>
            <a:endParaRPr sz="1000">
              <a:latin typeface="Spartan"/>
              <a:ea typeface="Spartan"/>
              <a:cs typeface="Spartan"/>
              <a:sym typeface="Spartan"/>
            </a:endParaRPr>
          </a:p>
        </p:txBody>
      </p:sp>
      <p:sp>
        <p:nvSpPr>
          <p:cNvPr id="760" name="Google Shape;760;p139"/>
          <p:cNvSpPr/>
          <p:nvPr/>
        </p:nvSpPr>
        <p:spPr>
          <a:xfrm rot="8401521">
            <a:off x="3606146" y="1191239"/>
            <a:ext cx="416531" cy="146078"/>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61" name="Google Shape;761;p139"/>
          <p:cNvSpPr/>
          <p:nvPr/>
        </p:nvSpPr>
        <p:spPr>
          <a:xfrm>
            <a:off x="3876750" y="715750"/>
            <a:ext cx="1371900" cy="53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Can sort to all or my events</a:t>
            </a:r>
            <a:endParaRPr sz="1100">
              <a:latin typeface="Spartan"/>
              <a:ea typeface="Spartan"/>
              <a:cs typeface="Spartan"/>
              <a:sym typeface="Spart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pic>
        <p:nvPicPr>
          <p:cNvPr id="766" name="Google Shape;766;p14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178625" y="1250288"/>
            <a:ext cx="3792576" cy="2642925"/>
          </a:xfrm>
          <a:prstGeom prst="rect">
            <a:avLst/>
          </a:prstGeom>
          <a:noFill/>
          <a:ln>
            <a:noFill/>
          </a:ln>
        </p:spPr>
      </p:pic>
      <p:pic>
        <p:nvPicPr>
          <p:cNvPr id="767" name="Google Shape;767;p14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80050" y="2748368"/>
            <a:ext cx="3147649" cy="2194606"/>
          </a:xfrm>
          <a:prstGeom prst="rect">
            <a:avLst/>
          </a:prstGeom>
          <a:noFill/>
          <a:ln>
            <a:noFill/>
          </a:ln>
        </p:spPr>
      </p:pic>
      <p:pic>
        <p:nvPicPr>
          <p:cNvPr id="768" name="Google Shape;768;p14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59536" y="630576"/>
            <a:ext cx="3411476" cy="2381324"/>
          </a:xfrm>
          <a:prstGeom prst="rect">
            <a:avLst/>
          </a:prstGeom>
          <a:noFill/>
          <a:ln>
            <a:noFill/>
          </a:ln>
        </p:spPr>
      </p:pic>
      <p:sp>
        <p:nvSpPr>
          <p:cNvPr id="769" name="Google Shape;769;p140"/>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70" name="Google Shape;770;p140"/>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1" name="Google Shape;771;p140"/>
          <p:cNvSpPr/>
          <p:nvPr/>
        </p:nvSpPr>
        <p:spPr>
          <a:xfrm>
            <a:off x="1935900" y="630575"/>
            <a:ext cx="1371900" cy="53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Use of icons for tagging events</a:t>
            </a:r>
            <a:endParaRPr sz="1100">
              <a:latin typeface="Spartan"/>
              <a:ea typeface="Spartan"/>
              <a:cs typeface="Spartan"/>
              <a:sym typeface="Spartan"/>
            </a:endParaRPr>
          </a:p>
        </p:txBody>
      </p:sp>
      <p:sp>
        <p:nvSpPr>
          <p:cNvPr id="772" name="Google Shape;772;p140"/>
          <p:cNvSpPr/>
          <p:nvPr/>
        </p:nvSpPr>
        <p:spPr>
          <a:xfrm rot="5400000">
            <a:off x="1730700" y="1047275"/>
            <a:ext cx="416700" cy="1461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3" name="Google Shape;773;p140"/>
          <p:cNvSpPr/>
          <p:nvPr/>
        </p:nvSpPr>
        <p:spPr>
          <a:xfrm>
            <a:off x="3571000" y="1598175"/>
            <a:ext cx="1371900" cy="701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Click to see more </a:t>
            </a:r>
            <a:endParaRPr sz="1100">
              <a:latin typeface="Spartan"/>
              <a:ea typeface="Spartan"/>
              <a:cs typeface="Spartan"/>
              <a:sym typeface="Spartan"/>
            </a:endParaRPr>
          </a:p>
        </p:txBody>
      </p:sp>
      <p:sp>
        <p:nvSpPr>
          <p:cNvPr id="774" name="Google Shape;774;p140"/>
          <p:cNvSpPr/>
          <p:nvPr/>
        </p:nvSpPr>
        <p:spPr>
          <a:xfrm rot="-8902781">
            <a:off x="3102523" y="1626797"/>
            <a:ext cx="615120" cy="171596"/>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5" name="Google Shape;775;p140"/>
          <p:cNvSpPr/>
          <p:nvPr/>
        </p:nvSpPr>
        <p:spPr>
          <a:xfrm>
            <a:off x="4731625" y="4030350"/>
            <a:ext cx="1927500" cy="1031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Spartan"/>
                <a:ea typeface="Spartan"/>
                <a:cs typeface="Spartan"/>
                <a:sym typeface="Spartan"/>
              </a:rPr>
              <a:t>Screen that grants more information on the event and ability to join event</a:t>
            </a:r>
            <a:endParaRPr sz="1300">
              <a:latin typeface="Spartan"/>
              <a:ea typeface="Spartan"/>
              <a:cs typeface="Spartan"/>
              <a:sym typeface="Spartan"/>
            </a:endParaRPr>
          </a:p>
        </p:txBody>
      </p:sp>
      <p:sp>
        <p:nvSpPr>
          <p:cNvPr id="776" name="Google Shape;776;p140"/>
          <p:cNvSpPr/>
          <p:nvPr/>
        </p:nvSpPr>
        <p:spPr>
          <a:xfrm rot="-5397389">
            <a:off x="7756751" y="3420550"/>
            <a:ext cx="789900" cy="228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77" name="Google Shape;777;p140"/>
          <p:cNvSpPr/>
          <p:nvPr/>
        </p:nvSpPr>
        <p:spPr>
          <a:xfrm>
            <a:off x="7045750" y="4030350"/>
            <a:ext cx="18321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Event details are displayed on the sidebar</a:t>
            </a:r>
            <a:endParaRPr sz="1000">
              <a:latin typeface="Spartan"/>
              <a:ea typeface="Spartan"/>
              <a:cs typeface="Spartan"/>
              <a:sym typeface="Spartan"/>
            </a:endParaRPr>
          </a:p>
        </p:txBody>
      </p:sp>
      <p:sp>
        <p:nvSpPr>
          <p:cNvPr id="778" name="Google Shape;778;p140"/>
          <p:cNvSpPr/>
          <p:nvPr/>
        </p:nvSpPr>
        <p:spPr>
          <a:xfrm rot="6280003">
            <a:off x="2827215" y="2903406"/>
            <a:ext cx="1719221" cy="125883"/>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pic>
        <p:nvPicPr>
          <p:cNvPr id="783" name="Google Shape;783;p14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415325" y="307950"/>
            <a:ext cx="2941575" cy="2050900"/>
          </a:xfrm>
          <a:prstGeom prst="rect">
            <a:avLst/>
          </a:prstGeom>
          <a:noFill/>
          <a:ln>
            <a:noFill/>
          </a:ln>
        </p:spPr>
      </p:pic>
      <p:pic>
        <p:nvPicPr>
          <p:cNvPr id="784" name="Google Shape;784;p14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415325" y="2950675"/>
            <a:ext cx="2941574" cy="2052118"/>
          </a:xfrm>
          <a:prstGeom prst="rect">
            <a:avLst/>
          </a:prstGeom>
          <a:noFill/>
          <a:ln>
            <a:noFill/>
          </a:ln>
        </p:spPr>
      </p:pic>
      <p:pic>
        <p:nvPicPr>
          <p:cNvPr id="785" name="Google Shape;785;p14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220225" y="1387413"/>
            <a:ext cx="3792576" cy="2642925"/>
          </a:xfrm>
          <a:prstGeom prst="rect">
            <a:avLst/>
          </a:prstGeom>
          <a:noFill/>
          <a:ln>
            <a:noFill/>
          </a:ln>
        </p:spPr>
      </p:pic>
      <p:sp>
        <p:nvSpPr>
          <p:cNvPr id="786" name="Google Shape;786;p141"/>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Simple task</a:t>
            </a:r>
            <a:endParaRPr/>
          </a:p>
        </p:txBody>
      </p:sp>
      <p:sp>
        <p:nvSpPr>
          <p:cNvPr id="787" name="Google Shape;787;p141"/>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88" name="Google Shape;788;p141"/>
          <p:cNvSpPr/>
          <p:nvPr/>
        </p:nvSpPr>
        <p:spPr>
          <a:xfrm>
            <a:off x="7158550" y="2420475"/>
            <a:ext cx="1198200" cy="46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latin typeface="Spartan"/>
                <a:ea typeface="Spartan"/>
                <a:cs typeface="Spartan"/>
                <a:sym typeface="Spartan"/>
              </a:rPr>
              <a:t>Navigate to </a:t>
            </a:r>
            <a:br>
              <a:rPr lang="en" sz="1100">
                <a:latin typeface="Spartan"/>
                <a:ea typeface="Spartan"/>
                <a:cs typeface="Spartan"/>
                <a:sym typeface="Spartan"/>
              </a:rPr>
            </a:br>
            <a:r>
              <a:rPr lang="en" sz="1100">
                <a:latin typeface="Spartan"/>
                <a:ea typeface="Spartan"/>
                <a:cs typeface="Spartan"/>
                <a:sym typeface="Spartan"/>
              </a:rPr>
              <a:t>“My events”</a:t>
            </a:r>
            <a:endParaRPr sz="1100">
              <a:latin typeface="Spartan"/>
              <a:ea typeface="Spartan"/>
              <a:cs typeface="Spartan"/>
              <a:sym typeface="Spartan"/>
            </a:endParaRPr>
          </a:p>
        </p:txBody>
      </p:sp>
      <p:sp>
        <p:nvSpPr>
          <p:cNvPr id="789" name="Google Shape;789;p141"/>
          <p:cNvSpPr/>
          <p:nvPr/>
        </p:nvSpPr>
        <p:spPr>
          <a:xfrm rot="5400000">
            <a:off x="6600375" y="2504305"/>
            <a:ext cx="571500" cy="1461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0" name="Google Shape;790;p141"/>
          <p:cNvSpPr/>
          <p:nvPr/>
        </p:nvSpPr>
        <p:spPr>
          <a:xfrm>
            <a:off x="8426400" y="1439775"/>
            <a:ext cx="717600" cy="46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joining event</a:t>
            </a:r>
            <a:endParaRPr sz="900">
              <a:latin typeface="Spartan"/>
              <a:ea typeface="Spartan"/>
              <a:cs typeface="Spartan"/>
              <a:sym typeface="Spartan"/>
            </a:endParaRPr>
          </a:p>
        </p:txBody>
      </p:sp>
      <p:sp>
        <p:nvSpPr>
          <p:cNvPr id="791" name="Google Shape;791;p141"/>
          <p:cNvSpPr/>
          <p:nvPr/>
        </p:nvSpPr>
        <p:spPr>
          <a:xfrm rot="-10206183">
            <a:off x="7988035" y="1627506"/>
            <a:ext cx="520140" cy="14989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2" name="Google Shape;792;p141"/>
          <p:cNvSpPr/>
          <p:nvPr/>
        </p:nvSpPr>
        <p:spPr>
          <a:xfrm>
            <a:off x="5768950" y="1908375"/>
            <a:ext cx="1260000" cy="522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Can exit or leave event at any step</a:t>
            </a:r>
            <a:endParaRPr sz="1000">
              <a:latin typeface="Spartan"/>
              <a:ea typeface="Spartan"/>
              <a:cs typeface="Spartan"/>
              <a:sym typeface="Spartan"/>
            </a:endParaRPr>
          </a:p>
        </p:txBody>
      </p:sp>
      <p:sp>
        <p:nvSpPr>
          <p:cNvPr id="793" name="Google Shape;793;p141"/>
          <p:cNvSpPr/>
          <p:nvPr/>
        </p:nvSpPr>
        <p:spPr>
          <a:xfrm rot="-5397389">
            <a:off x="7603351" y="3908000"/>
            <a:ext cx="789900" cy="228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4" name="Google Shape;794;p141"/>
          <p:cNvSpPr/>
          <p:nvPr/>
        </p:nvSpPr>
        <p:spPr>
          <a:xfrm>
            <a:off x="7348250" y="4343750"/>
            <a:ext cx="1389600" cy="571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Event is now added to your calendar!</a:t>
            </a:r>
            <a:endParaRPr sz="1000">
              <a:latin typeface="Spartan"/>
              <a:ea typeface="Spartan"/>
              <a:cs typeface="Spartan"/>
              <a:sym typeface="Spartan"/>
            </a:endParaRPr>
          </a:p>
        </p:txBody>
      </p:sp>
      <p:sp>
        <p:nvSpPr>
          <p:cNvPr id="795" name="Google Shape;795;p141"/>
          <p:cNvSpPr/>
          <p:nvPr/>
        </p:nvSpPr>
        <p:spPr>
          <a:xfrm rot="-5229661">
            <a:off x="3294875" y="3778570"/>
            <a:ext cx="732900"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6" name="Google Shape;796;p141"/>
          <p:cNvSpPr/>
          <p:nvPr/>
        </p:nvSpPr>
        <p:spPr>
          <a:xfrm rot="-3929963">
            <a:off x="6659313" y="1467293"/>
            <a:ext cx="1932949" cy="14606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7" name="Google Shape;797;p141"/>
          <p:cNvSpPr/>
          <p:nvPr/>
        </p:nvSpPr>
        <p:spPr>
          <a:xfrm rot="-1091047">
            <a:off x="6969436" y="1898400"/>
            <a:ext cx="520073" cy="149895"/>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798" name="Google Shape;798;p141"/>
          <p:cNvSpPr/>
          <p:nvPr/>
        </p:nvSpPr>
        <p:spPr>
          <a:xfrm>
            <a:off x="2593200" y="4111450"/>
            <a:ext cx="1260000" cy="522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Join event directly</a:t>
            </a:r>
            <a:endParaRPr sz="1000">
              <a:latin typeface="Spartan"/>
              <a:ea typeface="Spartan"/>
              <a:cs typeface="Spartan"/>
              <a:sym typeface="Spartan"/>
            </a:endParaRPr>
          </a:p>
        </p:txBody>
      </p:sp>
      <p:sp>
        <p:nvSpPr>
          <p:cNvPr id="799" name="Google Shape;799;p141"/>
          <p:cNvSpPr/>
          <p:nvPr/>
        </p:nvSpPr>
        <p:spPr>
          <a:xfrm>
            <a:off x="4155325" y="3415000"/>
            <a:ext cx="1260000" cy="928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Your next event now displayed at the top of the screen</a:t>
            </a:r>
            <a:endParaRPr sz="1000">
              <a:latin typeface="Spartan"/>
              <a:ea typeface="Spartan"/>
              <a:cs typeface="Spartan"/>
              <a:sym typeface="Spartan"/>
            </a:endParaRPr>
          </a:p>
        </p:txBody>
      </p:sp>
      <p:sp>
        <p:nvSpPr>
          <p:cNvPr id="800" name="Google Shape;800;p141"/>
          <p:cNvSpPr/>
          <p:nvPr/>
        </p:nvSpPr>
        <p:spPr>
          <a:xfrm rot="-1241434">
            <a:off x="5167340" y="3375652"/>
            <a:ext cx="732762" cy="125983"/>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5" name="Google Shape;805;p14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301248" y="1386949"/>
            <a:ext cx="3792576" cy="2643401"/>
          </a:xfrm>
          <a:prstGeom prst="rect">
            <a:avLst/>
          </a:prstGeom>
          <a:noFill/>
          <a:ln>
            <a:noFill/>
          </a:ln>
        </p:spPr>
      </p:pic>
      <p:pic>
        <p:nvPicPr>
          <p:cNvPr id="806" name="Google Shape;806;p142"/>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20225" y="1387413"/>
            <a:ext cx="3792576" cy="2642925"/>
          </a:xfrm>
          <a:prstGeom prst="rect">
            <a:avLst/>
          </a:prstGeom>
          <a:noFill/>
          <a:ln>
            <a:noFill/>
          </a:ln>
        </p:spPr>
      </p:pic>
      <p:sp>
        <p:nvSpPr>
          <p:cNvPr id="807" name="Google Shape;807;p142"/>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Moderate task</a:t>
            </a:r>
            <a:endParaRPr/>
          </a:p>
        </p:txBody>
      </p:sp>
      <p:sp>
        <p:nvSpPr>
          <p:cNvPr id="808" name="Google Shape;808;p142"/>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09" name="Google Shape;809;p142"/>
          <p:cNvSpPr/>
          <p:nvPr/>
        </p:nvSpPr>
        <p:spPr>
          <a:xfrm>
            <a:off x="8234725" y="3610000"/>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Sign up for contribution</a:t>
            </a:r>
            <a:endParaRPr sz="900">
              <a:latin typeface="Spartan"/>
              <a:ea typeface="Spartan"/>
              <a:cs typeface="Spartan"/>
              <a:sym typeface="Spartan"/>
            </a:endParaRPr>
          </a:p>
        </p:txBody>
      </p:sp>
      <p:sp>
        <p:nvSpPr>
          <p:cNvPr id="810" name="Google Shape;810;p142"/>
          <p:cNvSpPr/>
          <p:nvPr/>
        </p:nvSpPr>
        <p:spPr>
          <a:xfrm rot="-7182641">
            <a:off x="8490697" y="3244840"/>
            <a:ext cx="748153" cy="14992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11" name="Google Shape;811;p142"/>
          <p:cNvSpPr/>
          <p:nvPr/>
        </p:nvSpPr>
        <p:spPr>
          <a:xfrm>
            <a:off x="7088150" y="7217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Contributions that are already made are listed</a:t>
            </a:r>
            <a:endParaRPr sz="1000">
              <a:latin typeface="Spartan"/>
              <a:ea typeface="Spartan"/>
              <a:cs typeface="Spartan"/>
              <a:sym typeface="Spartan"/>
            </a:endParaRPr>
          </a:p>
        </p:txBody>
      </p:sp>
      <p:sp>
        <p:nvSpPr>
          <p:cNvPr id="812" name="Google Shape;812;p142"/>
          <p:cNvSpPr/>
          <p:nvPr/>
        </p:nvSpPr>
        <p:spPr>
          <a:xfrm rot="4766865">
            <a:off x="7762052" y="1760950"/>
            <a:ext cx="1112311"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13" name="Google Shape;813;p142"/>
          <p:cNvSpPr/>
          <p:nvPr/>
        </p:nvSpPr>
        <p:spPr>
          <a:xfrm>
            <a:off x="2593200" y="4111450"/>
            <a:ext cx="1260000" cy="522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Click “help contribute?”</a:t>
            </a:r>
            <a:endParaRPr sz="1000">
              <a:latin typeface="Spartan"/>
              <a:ea typeface="Spartan"/>
              <a:cs typeface="Spartan"/>
              <a:sym typeface="Spartan"/>
            </a:endParaRPr>
          </a:p>
        </p:txBody>
      </p:sp>
      <p:sp>
        <p:nvSpPr>
          <p:cNvPr id="814" name="Google Shape;814;p142"/>
          <p:cNvSpPr/>
          <p:nvPr/>
        </p:nvSpPr>
        <p:spPr>
          <a:xfrm rot="-5230157">
            <a:off x="2763363" y="3635621"/>
            <a:ext cx="1002323"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15" name="Google Shape;815;p142"/>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contributions needed for the event</a:t>
            </a:r>
            <a:endParaRPr sz="1000">
              <a:latin typeface="Spartan"/>
              <a:ea typeface="Spartan"/>
              <a:cs typeface="Spartan"/>
              <a:sym typeface="Spart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pic>
        <p:nvPicPr>
          <p:cNvPr id="820" name="Google Shape;820;p14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75398" y="1378761"/>
            <a:ext cx="3792576" cy="2643401"/>
          </a:xfrm>
          <a:prstGeom prst="rect">
            <a:avLst/>
          </a:prstGeom>
          <a:noFill/>
          <a:ln>
            <a:noFill/>
          </a:ln>
        </p:spPr>
      </p:pic>
      <p:sp>
        <p:nvSpPr>
          <p:cNvPr id="821" name="Google Shape;821;p143"/>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Moderate task</a:t>
            </a:r>
            <a:endParaRPr/>
          </a:p>
        </p:txBody>
      </p:sp>
      <p:sp>
        <p:nvSpPr>
          <p:cNvPr id="822" name="Google Shape;822;p143"/>
          <p:cNvSpPr/>
          <p:nvPr/>
        </p:nvSpPr>
        <p:spPr>
          <a:xfrm>
            <a:off x="4012800" y="2435650"/>
            <a:ext cx="13437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23" name="Google Shape;823;p143"/>
          <p:cNvSpPr/>
          <p:nvPr/>
        </p:nvSpPr>
        <p:spPr>
          <a:xfrm>
            <a:off x="3903625" y="3610000"/>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Sign up for contribution</a:t>
            </a:r>
            <a:endParaRPr sz="900">
              <a:latin typeface="Spartan"/>
              <a:ea typeface="Spartan"/>
              <a:cs typeface="Spartan"/>
              <a:sym typeface="Spartan"/>
            </a:endParaRPr>
          </a:p>
        </p:txBody>
      </p:sp>
      <p:sp>
        <p:nvSpPr>
          <p:cNvPr id="824" name="Google Shape;824;p143"/>
          <p:cNvSpPr/>
          <p:nvPr/>
        </p:nvSpPr>
        <p:spPr>
          <a:xfrm rot="-7182641">
            <a:off x="3515272" y="3236440"/>
            <a:ext cx="748153" cy="14992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25" name="Google Shape;825;p143"/>
          <p:cNvSpPr/>
          <p:nvPr/>
        </p:nvSpPr>
        <p:spPr>
          <a:xfrm>
            <a:off x="2593200" y="4111450"/>
            <a:ext cx="1260000" cy="723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Can go back and return to general event information</a:t>
            </a:r>
            <a:endParaRPr sz="1000">
              <a:latin typeface="Spartan"/>
              <a:ea typeface="Spartan"/>
              <a:cs typeface="Spartan"/>
              <a:sym typeface="Spartan"/>
            </a:endParaRPr>
          </a:p>
        </p:txBody>
      </p:sp>
      <p:sp>
        <p:nvSpPr>
          <p:cNvPr id="826" name="Google Shape;826;p143"/>
          <p:cNvSpPr/>
          <p:nvPr/>
        </p:nvSpPr>
        <p:spPr>
          <a:xfrm rot="-5230157">
            <a:off x="2603688" y="3618796"/>
            <a:ext cx="1002323"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827" name="Google Shape;827;p14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729650" y="447075"/>
            <a:ext cx="3068649" cy="2124674"/>
          </a:xfrm>
          <a:prstGeom prst="rect">
            <a:avLst/>
          </a:prstGeom>
          <a:noFill/>
          <a:ln>
            <a:noFill/>
          </a:ln>
        </p:spPr>
      </p:pic>
      <p:pic>
        <p:nvPicPr>
          <p:cNvPr id="828" name="Google Shape;828;p14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729650" y="2949600"/>
            <a:ext cx="3068650" cy="2135758"/>
          </a:xfrm>
          <a:prstGeom prst="rect">
            <a:avLst/>
          </a:prstGeom>
          <a:noFill/>
          <a:ln>
            <a:noFill/>
          </a:ln>
        </p:spPr>
      </p:pic>
      <p:sp>
        <p:nvSpPr>
          <p:cNvPr id="829" name="Google Shape;829;p143"/>
          <p:cNvSpPr/>
          <p:nvPr/>
        </p:nvSpPr>
        <p:spPr>
          <a:xfrm rot="5387125">
            <a:off x="7023672" y="2685396"/>
            <a:ext cx="480603" cy="1500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30" name="Google Shape;830;p143"/>
          <p:cNvSpPr/>
          <p:nvPr/>
        </p:nvSpPr>
        <p:spPr>
          <a:xfrm>
            <a:off x="4222875" y="903400"/>
            <a:ext cx="16245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Will ask to confirm contribution, and will include contribution in updated sidebar</a:t>
            </a:r>
            <a:endParaRPr sz="1000">
              <a:latin typeface="Spartan"/>
              <a:ea typeface="Spartan"/>
              <a:cs typeface="Spartan"/>
              <a:sym typeface="Spartan"/>
            </a:endParaRPr>
          </a:p>
        </p:txBody>
      </p:sp>
      <p:sp>
        <p:nvSpPr>
          <p:cNvPr id="831" name="Google Shape;831;p143"/>
          <p:cNvSpPr/>
          <p:nvPr/>
        </p:nvSpPr>
        <p:spPr>
          <a:xfrm>
            <a:off x="8035975" y="2526950"/>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contribution</a:t>
            </a:r>
            <a:endParaRPr sz="900">
              <a:latin typeface="Spartan"/>
              <a:ea typeface="Spartan"/>
              <a:cs typeface="Spartan"/>
              <a:sym typeface="Spartan"/>
            </a:endParaRPr>
          </a:p>
        </p:txBody>
      </p:sp>
      <p:sp>
        <p:nvSpPr>
          <p:cNvPr id="832" name="Google Shape;832;p143"/>
          <p:cNvSpPr/>
          <p:nvPr/>
        </p:nvSpPr>
        <p:spPr>
          <a:xfrm rot="-7182641">
            <a:off x="8256472" y="2134990"/>
            <a:ext cx="748153" cy="14992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33" name="Google Shape;833;p143"/>
          <p:cNvSpPr/>
          <p:nvPr/>
        </p:nvSpPr>
        <p:spPr>
          <a:xfrm>
            <a:off x="6717625" y="4700975"/>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remove contribution</a:t>
            </a:r>
            <a:endParaRPr sz="900">
              <a:latin typeface="Spartan"/>
              <a:ea typeface="Spartan"/>
              <a:cs typeface="Spartan"/>
              <a:sym typeface="Spartan"/>
            </a:endParaRPr>
          </a:p>
        </p:txBody>
      </p:sp>
      <p:sp>
        <p:nvSpPr>
          <p:cNvPr id="834" name="Google Shape;834;p143"/>
          <p:cNvSpPr/>
          <p:nvPr/>
        </p:nvSpPr>
        <p:spPr>
          <a:xfrm rot="-2712671">
            <a:off x="7501184" y="4493972"/>
            <a:ext cx="748195" cy="149765"/>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144"/>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Moderate task</a:t>
            </a:r>
            <a:endParaRPr/>
          </a:p>
        </p:txBody>
      </p:sp>
      <p:pic>
        <p:nvPicPr>
          <p:cNvPr id="840" name="Google Shape;840;p14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762775" y="722425"/>
            <a:ext cx="5716388" cy="3978549"/>
          </a:xfrm>
          <a:prstGeom prst="rect">
            <a:avLst/>
          </a:prstGeom>
          <a:noFill/>
          <a:ln>
            <a:noFill/>
          </a:ln>
        </p:spPr>
      </p:pic>
      <p:sp>
        <p:nvSpPr>
          <p:cNvPr id="841" name="Google Shape;841;p144"/>
          <p:cNvSpPr/>
          <p:nvPr/>
        </p:nvSpPr>
        <p:spPr>
          <a:xfrm>
            <a:off x="7238700" y="3868925"/>
            <a:ext cx="1001700" cy="304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remove contribution</a:t>
            </a:r>
            <a:endParaRPr sz="900">
              <a:latin typeface="Spartan"/>
              <a:ea typeface="Spartan"/>
              <a:cs typeface="Spartan"/>
              <a:sym typeface="Spartan"/>
            </a:endParaRPr>
          </a:p>
        </p:txBody>
      </p:sp>
      <p:sp>
        <p:nvSpPr>
          <p:cNvPr id="842" name="Google Shape;842;p144"/>
          <p:cNvSpPr/>
          <p:nvPr/>
        </p:nvSpPr>
        <p:spPr>
          <a:xfrm rot="-7286427">
            <a:off x="6803548" y="3518977"/>
            <a:ext cx="748257" cy="149823"/>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43" name="Google Shape;843;p144"/>
          <p:cNvSpPr/>
          <p:nvPr/>
        </p:nvSpPr>
        <p:spPr>
          <a:xfrm>
            <a:off x="683550" y="1365525"/>
            <a:ext cx="1212600" cy="959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Contribution is confirmed and made, moderate task complete</a:t>
            </a:r>
            <a:endParaRPr sz="900">
              <a:latin typeface="Spartan"/>
              <a:ea typeface="Spartan"/>
              <a:cs typeface="Spartan"/>
              <a:sym typeface="Spart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pic>
        <p:nvPicPr>
          <p:cNvPr id="848" name="Google Shape;848;p14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171430" y="1269817"/>
            <a:ext cx="3792575" cy="2646347"/>
          </a:xfrm>
          <a:prstGeom prst="rect">
            <a:avLst/>
          </a:prstGeom>
          <a:noFill/>
          <a:ln>
            <a:noFill/>
          </a:ln>
        </p:spPr>
      </p:pic>
      <p:pic>
        <p:nvPicPr>
          <p:cNvPr id="849" name="Google Shape;849;p14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0000" y="1273925"/>
            <a:ext cx="3792576" cy="2638126"/>
          </a:xfrm>
          <a:prstGeom prst="rect">
            <a:avLst/>
          </a:prstGeom>
          <a:noFill/>
          <a:ln>
            <a:noFill/>
          </a:ln>
        </p:spPr>
      </p:pic>
      <p:sp>
        <p:nvSpPr>
          <p:cNvPr id="850" name="Google Shape;850;p145"/>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851" name="Google Shape;851;p145"/>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52" name="Google Shape;852;p145"/>
          <p:cNvSpPr/>
          <p:nvPr/>
        </p:nvSpPr>
        <p:spPr>
          <a:xfrm>
            <a:off x="7327050" y="3806650"/>
            <a:ext cx="10017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return to main screen at any time</a:t>
            </a:r>
            <a:endParaRPr sz="900">
              <a:latin typeface="Spartan"/>
              <a:ea typeface="Spartan"/>
              <a:cs typeface="Spartan"/>
              <a:sym typeface="Spartan"/>
            </a:endParaRPr>
          </a:p>
        </p:txBody>
      </p:sp>
      <p:sp>
        <p:nvSpPr>
          <p:cNvPr id="853" name="Google Shape;853;p145"/>
          <p:cNvSpPr/>
          <p:nvPr/>
        </p:nvSpPr>
        <p:spPr>
          <a:xfrm>
            <a:off x="6497875" y="1754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Structure is same as viewing an event, but with left blanks</a:t>
            </a:r>
            <a:endParaRPr sz="1000">
              <a:latin typeface="Spartan"/>
              <a:ea typeface="Spartan"/>
              <a:cs typeface="Spartan"/>
              <a:sym typeface="Spartan"/>
            </a:endParaRPr>
          </a:p>
        </p:txBody>
      </p:sp>
      <p:sp>
        <p:nvSpPr>
          <p:cNvPr id="854" name="Google Shape;854;p145"/>
          <p:cNvSpPr/>
          <p:nvPr/>
        </p:nvSpPr>
        <p:spPr>
          <a:xfrm rot="4767314">
            <a:off x="7320501" y="1132072"/>
            <a:ext cx="704904"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55" name="Google Shape;855;p145"/>
          <p:cNvSpPr/>
          <p:nvPr/>
        </p:nvSpPr>
        <p:spPr>
          <a:xfrm>
            <a:off x="2593200" y="4111450"/>
            <a:ext cx="1260000" cy="844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Click “create event” (will work for any given page)</a:t>
            </a:r>
            <a:endParaRPr sz="1000">
              <a:latin typeface="Spartan"/>
              <a:ea typeface="Spartan"/>
              <a:cs typeface="Spartan"/>
              <a:sym typeface="Spartan"/>
            </a:endParaRPr>
          </a:p>
        </p:txBody>
      </p:sp>
      <p:sp>
        <p:nvSpPr>
          <p:cNvPr id="856" name="Google Shape;856;p145"/>
          <p:cNvSpPr/>
          <p:nvPr/>
        </p:nvSpPr>
        <p:spPr>
          <a:xfrm rot="-5229687">
            <a:off x="2615274" y="3793696"/>
            <a:ext cx="611851"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57" name="Google Shape;857;p145"/>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information needed to create an event</a:t>
            </a:r>
            <a:endParaRPr sz="1000">
              <a:latin typeface="Spartan"/>
              <a:ea typeface="Spartan"/>
              <a:cs typeface="Spartan"/>
              <a:sym typeface="Spartan"/>
            </a:endParaRPr>
          </a:p>
        </p:txBody>
      </p:sp>
      <p:sp>
        <p:nvSpPr>
          <p:cNvPr id="858" name="Google Shape;858;p145"/>
          <p:cNvSpPr/>
          <p:nvPr/>
        </p:nvSpPr>
        <p:spPr>
          <a:xfrm rot="-4280023">
            <a:off x="7960479" y="3612486"/>
            <a:ext cx="704877" cy="146288"/>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pic>
        <p:nvPicPr>
          <p:cNvPr id="863" name="Google Shape;863;p14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306950" y="1285613"/>
            <a:ext cx="3759800" cy="2618425"/>
          </a:xfrm>
          <a:prstGeom prst="rect">
            <a:avLst/>
          </a:prstGeom>
          <a:noFill/>
          <a:ln>
            <a:noFill/>
          </a:ln>
        </p:spPr>
      </p:pic>
      <p:pic>
        <p:nvPicPr>
          <p:cNvPr id="864" name="Google Shape;864;p14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7575" y="1234300"/>
            <a:ext cx="3925225" cy="2721061"/>
          </a:xfrm>
          <a:prstGeom prst="rect">
            <a:avLst/>
          </a:prstGeom>
          <a:noFill/>
          <a:ln>
            <a:noFill/>
          </a:ln>
        </p:spPr>
      </p:pic>
      <p:sp>
        <p:nvSpPr>
          <p:cNvPr id="865" name="Google Shape;865;p146"/>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866" name="Google Shape;866;p146"/>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67" name="Google Shape;867;p146"/>
          <p:cNvSpPr/>
          <p:nvPr/>
        </p:nvSpPr>
        <p:spPr>
          <a:xfrm>
            <a:off x="3853200" y="35158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Request (or don’t) contributions for navigation</a:t>
            </a:r>
            <a:endParaRPr sz="900">
              <a:latin typeface="Spartan"/>
              <a:ea typeface="Spartan"/>
              <a:cs typeface="Spartan"/>
              <a:sym typeface="Spartan"/>
            </a:endParaRPr>
          </a:p>
        </p:txBody>
      </p:sp>
      <p:sp>
        <p:nvSpPr>
          <p:cNvPr id="868" name="Google Shape;868;p146"/>
          <p:cNvSpPr/>
          <p:nvPr/>
        </p:nvSpPr>
        <p:spPr>
          <a:xfrm>
            <a:off x="1894975" y="5788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Add your own language / cultural tags</a:t>
            </a:r>
            <a:endParaRPr sz="1000">
              <a:latin typeface="Spartan"/>
              <a:ea typeface="Spartan"/>
              <a:cs typeface="Spartan"/>
              <a:sym typeface="Spartan"/>
            </a:endParaRPr>
          </a:p>
        </p:txBody>
      </p:sp>
      <p:sp>
        <p:nvSpPr>
          <p:cNvPr id="869" name="Google Shape;869;p146"/>
          <p:cNvSpPr/>
          <p:nvPr/>
        </p:nvSpPr>
        <p:spPr>
          <a:xfrm rot="4767517">
            <a:off x="2227233" y="1685519"/>
            <a:ext cx="890428"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0" name="Google Shape;870;p146"/>
          <p:cNvSpPr/>
          <p:nvPr/>
        </p:nvSpPr>
        <p:spPr>
          <a:xfrm>
            <a:off x="2593200" y="4111450"/>
            <a:ext cx="1260000" cy="844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Populate blanks with information on time, location, etc.</a:t>
            </a:r>
            <a:endParaRPr sz="1000">
              <a:latin typeface="Spartan"/>
              <a:ea typeface="Spartan"/>
              <a:cs typeface="Spartan"/>
              <a:sym typeface="Spartan"/>
            </a:endParaRPr>
          </a:p>
        </p:txBody>
      </p:sp>
      <p:sp>
        <p:nvSpPr>
          <p:cNvPr id="871" name="Google Shape;871;p146"/>
          <p:cNvSpPr/>
          <p:nvPr/>
        </p:nvSpPr>
        <p:spPr>
          <a:xfrm rot="-5229869">
            <a:off x="2455683" y="3493546"/>
            <a:ext cx="1212885" cy="125858"/>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2" name="Google Shape;872;p146"/>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guide on how to request a contribution</a:t>
            </a:r>
            <a:endParaRPr sz="1000">
              <a:latin typeface="Spartan"/>
              <a:ea typeface="Spartan"/>
              <a:cs typeface="Spartan"/>
              <a:sym typeface="Spartan"/>
            </a:endParaRPr>
          </a:p>
        </p:txBody>
      </p:sp>
      <p:sp>
        <p:nvSpPr>
          <p:cNvPr id="873" name="Google Shape;873;p146"/>
          <p:cNvSpPr/>
          <p:nvPr/>
        </p:nvSpPr>
        <p:spPr>
          <a:xfrm rot="-7086846">
            <a:off x="3346581" y="330995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4" name="Google Shape;874;p146"/>
          <p:cNvSpPr/>
          <p:nvPr/>
        </p:nvSpPr>
        <p:spPr>
          <a:xfrm>
            <a:off x="745982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navigate back to main creation screen</a:t>
            </a:r>
            <a:endParaRPr sz="900">
              <a:latin typeface="Spartan"/>
              <a:ea typeface="Spartan"/>
              <a:cs typeface="Spartan"/>
              <a:sym typeface="Spartan"/>
            </a:endParaRPr>
          </a:p>
        </p:txBody>
      </p:sp>
      <p:sp>
        <p:nvSpPr>
          <p:cNvPr id="875" name="Google Shape;875;p146"/>
          <p:cNvSpPr/>
          <p:nvPr/>
        </p:nvSpPr>
        <p:spPr>
          <a:xfrm rot="-6061090">
            <a:off x="8003641" y="3678402"/>
            <a:ext cx="704792" cy="146383"/>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76" name="Google Shape;876;p146"/>
          <p:cNvSpPr/>
          <p:nvPr/>
        </p:nvSpPr>
        <p:spPr>
          <a:xfrm>
            <a:off x="7717025" y="5463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Empty blanks left for user to populate</a:t>
            </a:r>
            <a:endParaRPr sz="900">
              <a:latin typeface="Spartan"/>
              <a:ea typeface="Spartan"/>
              <a:cs typeface="Spartan"/>
              <a:sym typeface="Spartan"/>
            </a:endParaRPr>
          </a:p>
        </p:txBody>
      </p:sp>
      <p:sp>
        <p:nvSpPr>
          <p:cNvPr id="877" name="Google Shape;877;p146"/>
          <p:cNvSpPr/>
          <p:nvPr/>
        </p:nvSpPr>
        <p:spPr>
          <a:xfrm rot="5533125">
            <a:off x="8317170" y="1555681"/>
            <a:ext cx="1022867" cy="14621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pic>
        <p:nvPicPr>
          <p:cNvPr id="882" name="Google Shape;882;p14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214500" y="1464299"/>
            <a:ext cx="3706950" cy="2592190"/>
          </a:xfrm>
          <a:prstGeom prst="rect">
            <a:avLst/>
          </a:prstGeom>
          <a:noFill/>
          <a:ln>
            <a:noFill/>
          </a:ln>
        </p:spPr>
      </p:pic>
      <p:pic>
        <p:nvPicPr>
          <p:cNvPr id="883" name="Google Shape;883;p14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0000" y="1229450"/>
            <a:ext cx="3925226" cy="2730772"/>
          </a:xfrm>
          <a:prstGeom prst="rect">
            <a:avLst/>
          </a:prstGeom>
          <a:noFill/>
          <a:ln>
            <a:noFill/>
          </a:ln>
        </p:spPr>
      </p:pic>
      <p:sp>
        <p:nvSpPr>
          <p:cNvPr id="884" name="Google Shape;884;p147"/>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885" name="Google Shape;885;p147"/>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86" name="Google Shape;886;p147"/>
          <p:cNvSpPr/>
          <p:nvPr/>
        </p:nvSpPr>
        <p:spPr>
          <a:xfrm>
            <a:off x="3853200" y="35158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contributions to navigate</a:t>
            </a:r>
            <a:endParaRPr sz="900">
              <a:latin typeface="Spartan"/>
              <a:ea typeface="Spartan"/>
              <a:cs typeface="Spartan"/>
              <a:sym typeface="Spartan"/>
            </a:endParaRPr>
          </a:p>
        </p:txBody>
      </p:sp>
      <p:sp>
        <p:nvSpPr>
          <p:cNvPr id="887" name="Google Shape;887;p147"/>
          <p:cNvSpPr/>
          <p:nvPr/>
        </p:nvSpPr>
        <p:spPr>
          <a:xfrm>
            <a:off x="1894975" y="5788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User can populate contributions</a:t>
            </a:r>
            <a:endParaRPr sz="1000">
              <a:latin typeface="Spartan"/>
              <a:ea typeface="Spartan"/>
              <a:cs typeface="Spartan"/>
              <a:sym typeface="Spartan"/>
            </a:endParaRPr>
          </a:p>
        </p:txBody>
      </p:sp>
      <p:sp>
        <p:nvSpPr>
          <p:cNvPr id="888" name="Google Shape;888;p147"/>
          <p:cNvSpPr/>
          <p:nvPr/>
        </p:nvSpPr>
        <p:spPr>
          <a:xfrm rot="4767517">
            <a:off x="2227233" y="1685519"/>
            <a:ext cx="890428"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89" name="Google Shape;889;p147"/>
          <p:cNvSpPr/>
          <p:nvPr/>
        </p:nvSpPr>
        <p:spPr>
          <a:xfrm>
            <a:off x="2028325" y="3728400"/>
            <a:ext cx="12600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Add as many contributions as required</a:t>
            </a:r>
            <a:endParaRPr sz="1000">
              <a:latin typeface="Spartan"/>
              <a:ea typeface="Spartan"/>
              <a:cs typeface="Spartan"/>
              <a:sym typeface="Spartan"/>
            </a:endParaRPr>
          </a:p>
        </p:txBody>
      </p:sp>
      <p:sp>
        <p:nvSpPr>
          <p:cNvPr id="890" name="Google Shape;890;p147"/>
          <p:cNvSpPr/>
          <p:nvPr/>
        </p:nvSpPr>
        <p:spPr>
          <a:xfrm rot="-3929704">
            <a:off x="2372991" y="3173274"/>
            <a:ext cx="1212956" cy="125929"/>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91" name="Google Shape;891;p147"/>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how to add tags for event sorting (icons)</a:t>
            </a:r>
            <a:endParaRPr sz="1000">
              <a:latin typeface="Spartan"/>
              <a:ea typeface="Spartan"/>
              <a:cs typeface="Spartan"/>
              <a:sym typeface="Spartan"/>
            </a:endParaRPr>
          </a:p>
        </p:txBody>
      </p:sp>
      <p:sp>
        <p:nvSpPr>
          <p:cNvPr id="892" name="Google Shape;892;p147"/>
          <p:cNvSpPr/>
          <p:nvPr/>
        </p:nvSpPr>
        <p:spPr>
          <a:xfrm rot="-7086846">
            <a:off x="3346581" y="330995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893" name="Google Shape;893;p147"/>
          <p:cNvSpPr/>
          <p:nvPr/>
        </p:nvSpPr>
        <p:spPr>
          <a:xfrm>
            <a:off x="745982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select tags from three choices to categorise event</a:t>
            </a:r>
            <a:endParaRPr sz="900">
              <a:latin typeface="Spartan"/>
              <a:ea typeface="Spartan"/>
              <a:cs typeface="Spartan"/>
              <a:sym typeface="Spartan"/>
            </a:endParaRPr>
          </a:p>
        </p:txBody>
      </p:sp>
      <p:sp>
        <p:nvSpPr>
          <p:cNvPr id="894" name="Google Shape;894;p147"/>
          <p:cNvSpPr/>
          <p:nvPr/>
        </p:nvSpPr>
        <p:spPr>
          <a:xfrm rot="-6060871">
            <a:off x="7979612" y="3475461"/>
            <a:ext cx="1152531" cy="146383"/>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pic>
        <p:nvPicPr>
          <p:cNvPr id="899" name="Google Shape;899;p14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214500" y="1464299"/>
            <a:ext cx="3706950" cy="2592190"/>
          </a:xfrm>
          <a:prstGeom prst="rect">
            <a:avLst/>
          </a:prstGeom>
          <a:noFill/>
          <a:ln>
            <a:noFill/>
          </a:ln>
        </p:spPr>
      </p:pic>
      <p:pic>
        <p:nvPicPr>
          <p:cNvPr id="900" name="Google Shape;900;p148"/>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0000" y="1229450"/>
            <a:ext cx="3925226" cy="2730772"/>
          </a:xfrm>
          <a:prstGeom prst="rect">
            <a:avLst/>
          </a:prstGeom>
          <a:noFill/>
          <a:ln>
            <a:noFill/>
          </a:ln>
        </p:spPr>
      </p:pic>
      <p:sp>
        <p:nvSpPr>
          <p:cNvPr id="901" name="Google Shape;901;p148"/>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902" name="Google Shape;902;p148"/>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03" name="Google Shape;903;p148"/>
          <p:cNvSpPr/>
          <p:nvPr/>
        </p:nvSpPr>
        <p:spPr>
          <a:xfrm>
            <a:off x="3853200" y="35158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contributions to navigate</a:t>
            </a:r>
            <a:endParaRPr sz="900">
              <a:latin typeface="Spartan"/>
              <a:ea typeface="Spartan"/>
              <a:cs typeface="Spartan"/>
              <a:sym typeface="Spartan"/>
            </a:endParaRPr>
          </a:p>
        </p:txBody>
      </p:sp>
      <p:sp>
        <p:nvSpPr>
          <p:cNvPr id="904" name="Google Shape;904;p148"/>
          <p:cNvSpPr/>
          <p:nvPr/>
        </p:nvSpPr>
        <p:spPr>
          <a:xfrm>
            <a:off x="1894975" y="578825"/>
            <a:ext cx="126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User can populate contributions</a:t>
            </a:r>
            <a:endParaRPr sz="1000">
              <a:latin typeface="Spartan"/>
              <a:ea typeface="Spartan"/>
              <a:cs typeface="Spartan"/>
              <a:sym typeface="Spartan"/>
            </a:endParaRPr>
          </a:p>
        </p:txBody>
      </p:sp>
      <p:sp>
        <p:nvSpPr>
          <p:cNvPr id="905" name="Google Shape;905;p148"/>
          <p:cNvSpPr/>
          <p:nvPr/>
        </p:nvSpPr>
        <p:spPr>
          <a:xfrm rot="4767517">
            <a:off x="2227233" y="1685519"/>
            <a:ext cx="890428"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06" name="Google Shape;906;p148"/>
          <p:cNvSpPr/>
          <p:nvPr/>
        </p:nvSpPr>
        <p:spPr>
          <a:xfrm>
            <a:off x="2028325" y="3728400"/>
            <a:ext cx="12600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Add as many contributions as required</a:t>
            </a:r>
            <a:endParaRPr sz="1000">
              <a:latin typeface="Spartan"/>
              <a:ea typeface="Spartan"/>
              <a:cs typeface="Spartan"/>
              <a:sym typeface="Spartan"/>
            </a:endParaRPr>
          </a:p>
        </p:txBody>
      </p:sp>
      <p:sp>
        <p:nvSpPr>
          <p:cNvPr id="907" name="Google Shape;907;p148"/>
          <p:cNvSpPr/>
          <p:nvPr/>
        </p:nvSpPr>
        <p:spPr>
          <a:xfrm rot="-3929704">
            <a:off x="2372991" y="3173274"/>
            <a:ext cx="1212956" cy="125929"/>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08" name="Google Shape;908;p148"/>
          <p:cNvSpPr/>
          <p:nvPr/>
        </p:nvSpPr>
        <p:spPr>
          <a:xfrm>
            <a:off x="4105225" y="1234300"/>
            <a:ext cx="1389600" cy="100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Sidebar now displays how to add tags for event sorting (icons)</a:t>
            </a:r>
            <a:endParaRPr sz="1000">
              <a:latin typeface="Spartan"/>
              <a:ea typeface="Spartan"/>
              <a:cs typeface="Spartan"/>
              <a:sym typeface="Spartan"/>
            </a:endParaRPr>
          </a:p>
        </p:txBody>
      </p:sp>
      <p:sp>
        <p:nvSpPr>
          <p:cNvPr id="909" name="Google Shape;909;p148"/>
          <p:cNvSpPr/>
          <p:nvPr/>
        </p:nvSpPr>
        <p:spPr>
          <a:xfrm rot="-7086846">
            <a:off x="3346581" y="330995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10" name="Google Shape;910;p148"/>
          <p:cNvSpPr/>
          <p:nvPr/>
        </p:nvSpPr>
        <p:spPr>
          <a:xfrm>
            <a:off x="745982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tags to navigate to next screen</a:t>
            </a:r>
            <a:endParaRPr sz="900">
              <a:latin typeface="Spartan"/>
              <a:ea typeface="Spartan"/>
              <a:cs typeface="Spartan"/>
              <a:sym typeface="Spartan"/>
            </a:endParaRPr>
          </a:p>
        </p:txBody>
      </p:sp>
      <p:sp>
        <p:nvSpPr>
          <p:cNvPr id="911" name="Google Shape;911;p148"/>
          <p:cNvSpPr/>
          <p:nvPr/>
        </p:nvSpPr>
        <p:spPr>
          <a:xfrm rot="-5764007">
            <a:off x="7982987" y="3647290"/>
            <a:ext cx="1152454" cy="14630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12" name="Google Shape;912;p148"/>
          <p:cNvSpPr/>
          <p:nvPr/>
        </p:nvSpPr>
        <p:spPr>
          <a:xfrm>
            <a:off x="7074350" y="69147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Can select tags from three choices to categorise event</a:t>
            </a:r>
            <a:endParaRPr sz="900">
              <a:latin typeface="Spartan"/>
              <a:ea typeface="Spartan"/>
              <a:cs typeface="Spartan"/>
              <a:sym typeface="Spartan"/>
            </a:endParaRPr>
          </a:p>
        </p:txBody>
      </p:sp>
      <p:sp>
        <p:nvSpPr>
          <p:cNvPr id="913" name="Google Shape;913;p148"/>
          <p:cNvSpPr/>
          <p:nvPr/>
        </p:nvSpPr>
        <p:spPr>
          <a:xfrm rot="4730881">
            <a:off x="7438248" y="1813782"/>
            <a:ext cx="1152461" cy="14644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pic>
        <p:nvPicPr>
          <p:cNvPr id="918" name="Google Shape;918;p14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214500" y="1307550"/>
            <a:ext cx="3726024" cy="2608217"/>
          </a:xfrm>
          <a:prstGeom prst="rect">
            <a:avLst/>
          </a:prstGeom>
          <a:noFill/>
          <a:ln>
            <a:noFill/>
          </a:ln>
        </p:spPr>
      </p:pic>
      <p:pic>
        <p:nvPicPr>
          <p:cNvPr id="919" name="Google Shape;919;p14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03475" y="1275650"/>
            <a:ext cx="3726027" cy="2592200"/>
          </a:xfrm>
          <a:prstGeom prst="rect">
            <a:avLst/>
          </a:prstGeom>
          <a:noFill/>
          <a:ln>
            <a:noFill/>
          </a:ln>
        </p:spPr>
      </p:pic>
      <p:sp>
        <p:nvSpPr>
          <p:cNvPr id="920" name="Google Shape;920;p149"/>
          <p:cNvSpPr txBox="1">
            <a:spLocks noGrp="1"/>
          </p:cNvSpPr>
          <p:nvPr>
            <p:ph type="title" idx="8"/>
          </p:nvPr>
        </p:nvSpPr>
        <p:spPr>
          <a:xfrm>
            <a:off x="180000" y="5787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Task Flow: Complex task</a:t>
            </a:r>
            <a:endParaRPr/>
          </a:p>
        </p:txBody>
      </p:sp>
      <p:sp>
        <p:nvSpPr>
          <p:cNvPr id="921" name="Google Shape;921;p149"/>
          <p:cNvSpPr/>
          <p:nvPr/>
        </p:nvSpPr>
        <p:spPr>
          <a:xfrm>
            <a:off x="4012800"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2" name="Google Shape;922;p149"/>
          <p:cNvSpPr/>
          <p:nvPr/>
        </p:nvSpPr>
        <p:spPr>
          <a:xfrm>
            <a:off x="3811175" y="3830525"/>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Confirm to complete creation of event</a:t>
            </a:r>
            <a:endParaRPr sz="900">
              <a:latin typeface="Spartan"/>
              <a:ea typeface="Spartan"/>
              <a:cs typeface="Spartan"/>
              <a:sym typeface="Spartan"/>
            </a:endParaRPr>
          </a:p>
        </p:txBody>
      </p:sp>
      <p:sp>
        <p:nvSpPr>
          <p:cNvPr id="923" name="Google Shape;923;p149"/>
          <p:cNvSpPr/>
          <p:nvPr/>
        </p:nvSpPr>
        <p:spPr>
          <a:xfrm>
            <a:off x="1616725" y="551075"/>
            <a:ext cx="23100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With all steps complete, can now review your event from the POV of another user!</a:t>
            </a:r>
            <a:endParaRPr sz="1000">
              <a:latin typeface="Spartan"/>
              <a:ea typeface="Spartan"/>
              <a:cs typeface="Spartan"/>
              <a:sym typeface="Spartan"/>
            </a:endParaRPr>
          </a:p>
        </p:txBody>
      </p:sp>
      <p:sp>
        <p:nvSpPr>
          <p:cNvPr id="924" name="Google Shape;924;p149"/>
          <p:cNvSpPr/>
          <p:nvPr/>
        </p:nvSpPr>
        <p:spPr>
          <a:xfrm rot="4768165">
            <a:off x="2611674" y="1373270"/>
            <a:ext cx="320091" cy="146159"/>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5" name="Google Shape;925;p149"/>
          <p:cNvSpPr/>
          <p:nvPr/>
        </p:nvSpPr>
        <p:spPr>
          <a:xfrm>
            <a:off x="1305575" y="3830525"/>
            <a:ext cx="1647300" cy="789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Tags and information entered are displayed in correct format</a:t>
            </a:r>
            <a:endParaRPr sz="1000">
              <a:latin typeface="Spartan"/>
              <a:ea typeface="Spartan"/>
              <a:cs typeface="Spartan"/>
              <a:sym typeface="Spartan"/>
            </a:endParaRPr>
          </a:p>
        </p:txBody>
      </p:sp>
      <p:sp>
        <p:nvSpPr>
          <p:cNvPr id="926" name="Google Shape;926;p149"/>
          <p:cNvSpPr/>
          <p:nvPr/>
        </p:nvSpPr>
        <p:spPr>
          <a:xfrm rot="-3929704">
            <a:off x="1851916" y="3274149"/>
            <a:ext cx="1212956" cy="125929"/>
          </a:xfrm>
          <a:prstGeom prst="rightArrow">
            <a:avLst>
              <a:gd name="adj1" fmla="val 6081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7" name="Google Shape;927;p149"/>
          <p:cNvSpPr/>
          <p:nvPr/>
        </p:nvSpPr>
        <p:spPr>
          <a:xfrm>
            <a:off x="4105225" y="913275"/>
            <a:ext cx="1389600" cy="1328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Spartan"/>
                <a:ea typeface="Spartan"/>
                <a:cs typeface="Spartan"/>
                <a:sym typeface="Spartan"/>
              </a:rPr>
              <a:t>My events now display your own created event, event is now published, complex task complete</a:t>
            </a:r>
            <a:endParaRPr sz="1000">
              <a:latin typeface="Spartan"/>
              <a:ea typeface="Spartan"/>
              <a:cs typeface="Spartan"/>
              <a:sym typeface="Spartan"/>
            </a:endParaRPr>
          </a:p>
        </p:txBody>
      </p:sp>
      <p:sp>
        <p:nvSpPr>
          <p:cNvPr id="928" name="Google Shape;928;p149"/>
          <p:cNvSpPr/>
          <p:nvPr/>
        </p:nvSpPr>
        <p:spPr>
          <a:xfrm rot="-7086846">
            <a:off x="3343806" y="3575402"/>
            <a:ext cx="704753" cy="146294"/>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29" name="Google Shape;929;p149"/>
          <p:cNvSpPr/>
          <p:nvPr/>
        </p:nvSpPr>
        <p:spPr>
          <a:xfrm>
            <a:off x="6031075" y="3993850"/>
            <a:ext cx="1278000" cy="649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Highlighted on calendar alongside attending events</a:t>
            </a:r>
            <a:endParaRPr sz="900">
              <a:latin typeface="Spartan"/>
              <a:ea typeface="Spartan"/>
              <a:cs typeface="Spartan"/>
              <a:sym typeface="Spartan"/>
            </a:endParaRPr>
          </a:p>
        </p:txBody>
      </p:sp>
      <p:sp>
        <p:nvSpPr>
          <p:cNvPr id="930" name="Google Shape;930;p149"/>
          <p:cNvSpPr/>
          <p:nvPr/>
        </p:nvSpPr>
        <p:spPr>
          <a:xfrm rot="-5763795">
            <a:off x="6102038" y="3575396"/>
            <a:ext cx="829339" cy="146302"/>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31" name="Google Shape;931;p149"/>
          <p:cNvSpPr/>
          <p:nvPr/>
        </p:nvSpPr>
        <p:spPr>
          <a:xfrm>
            <a:off x="7099575" y="960425"/>
            <a:ext cx="1278000" cy="415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Spartan"/>
                <a:ea typeface="Spartan"/>
                <a:cs typeface="Spartan"/>
                <a:sym typeface="Spartan"/>
              </a:rPr>
              <a:t>Your own event</a:t>
            </a:r>
            <a:endParaRPr sz="900">
              <a:latin typeface="Spartan"/>
              <a:ea typeface="Spartan"/>
              <a:cs typeface="Spartan"/>
              <a:sym typeface="Spartan"/>
            </a:endParaRPr>
          </a:p>
        </p:txBody>
      </p:sp>
      <p:sp>
        <p:nvSpPr>
          <p:cNvPr id="932" name="Google Shape;932;p149"/>
          <p:cNvSpPr/>
          <p:nvPr/>
        </p:nvSpPr>
        <p:spPr>
          <a:xfrm rot="4730881">
            <a:off x="7438248" y="1813782"/>
            <a:ext cx="1152461" cy="146441"/>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150"/>
          <p:cNvSpPr txBox="1">
            <a:spLocks noGrp="1"/>
          </p:cNvSpPr>
          <p:nvPr>
            <p:ph type="title"/>
          </p:nvPr>
        </p:nvSpPr>
        <p:spPr>
          <a:xfrm>
            <a:off x="720000" y="978425"/>
            <a:ext cx="37812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Tool Used: Figma</a:t>
            </a:r>
            <a:endParaRPr/>
          </a:p>
        </p:txBody>
      </p:sp>
      <p:sp>
        <p:nvSpPr>
          <p:cNvPr id="938" name="Google Shape;938;p150"/>
          <p:cNvSpPr txBox="1">
            <a:spLocks noGrp="1"/>
          </p:cNvSpPr>
          <p:nvPr>
            <p:ph type="body" idx="1"/>
          </p:nvPr>
        </p:nvSpPr>
        <p:spPr>
          <a:xfrm>
            <a:off x="720000" y="1685875"/>
            <a:ext cx="3060300" cy="2658600"/>
          </a:xfrm>
          <a:prstGeom prst="rect">
            <a:avLst/>
          </a:prstGeom>
          <a:solidFill>
            <a:srgbClr val="D9EAD3"/>
          </a:solidFill>
          <a:ln>
            <a:noFill/>
          </a:ln>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Many built-in prototype functions, such as viewing/testing on iPad screen</a:t>
            </a:r>
            <a:endParaRPr/>
          </a:p>
          <a:p>
            <a:pPr marL="457200" lvl="0" indent="-317500" algn="l" rtl="0">
              <a:spcBef>
                <a:spcPts val="0"/>
              </a:spcBef>
              <a:spcAft>
                <a:spcPts val="0"/>
              </a:spcAft>
              <a:buSzPts val="1400"/>
              <a:buChar char="●"/>
            </a:pPr>
            <a:r>
              <a:rPr lang="en"/>
              <a:t>Ability to reuse screens/buttons</a:t>
            </a:r>
            <a:endParaRPr/>
          </a:p>
          <a:p>
            <a:pPr marL="457200" lvl="0" indent="-317500" algn="l" rtl="0">
              <a:spcBef>
                <a:spcPts val="0"/>
              </a:spcBef>
              <a:spcAft>
                <a:spcPts val="0"/>
              </a:spcAft>
              <a:buSzPts val="1400"/>
              <a:buChar char="●"/>
            </a:pPr>
            <a:r>
              <a:rPr lang="en"/>
              <a:t>Navigational ability to connect to different screens to provide a smooth user experience</a:t>
            </a:r>
            <a:endParaRPr/>
          </a:p>
          <a:p>
            <a:pPr marL="457200" lvl="0" indent="-317500" algn="l" rtl="0">
              <a:spcBef>
                <a:spcPts val="0"/>
              </a:spcBef>
              <a:spcAft>
                <a:spcPts val="0"/>
              </a:spcAft>
              <a:buSzPts val="1400"/>
              <a:buChar char="●"/>
            </a:pPr>
            <a:r>
              <a:rPr lang="en"/>
              <a:t>Can collaborate in real time with team</a:t>
            </a:r>
            <a:endParaRPr/>
          </a:p>
        </p:txBody>
      </p:sp>
      <p:sp>
        <p:nvSpPr>
          <p:cNvPr id="939" name="Google Shape;939;p150"/>
          <p:cNvSpPr txBox="1">
            <a:spLocks noGrp="1"/>
          </p:cNvSpPr>
          <p:nvPr>
            <p:ph type="body" idx="1"/>
          </p:nvPr>
        </p:nvSpPr>
        <p:spPr>
          <a:xfrm>
            <a:off x="3977725" y="1685875"/>
            <a:ext cx="3060300" cy="2658600"/>
          </a:xfrm>
          <a:prstGeom prst="rect">
            <a:avLst/>
          </a:prstGeom>
          <a:solidFill>
            <a:srgbClr val="F4CCCC"/>
          </a:solidFill>
          <a:ln>
            <a:noFill/>
          </a:ln>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Inability to simulate many user paths (takes too many transitions)</a:t>
            </a:r>
            <a:endParaRPr/>
          </a:p>
          <a:p>
            <a:pPr marL="457200" lvl="0" indent="-317500" algn="l" rtl="0">
              <a:spcBef>
                <a:spcPts val="0"/>
              </a:spcBef>
              <a:spcAft>
                <a:spcPts val="0"/>
              </a:spcAft>
              <a:buSzPts val="1400"/>
              <a:buChar char="●"/>
            </a:pPr>
            <a:r>
              <a:rPr lang="en"/>
              <a:t>User can’t provide typed input</a:t>
            </a:r>
            <a:endParaRPr/>
          </a:p>
          <a:p>
            <a:pPr marL="457200" lvl="0" indent="-317500" algn="l" rtl="0">
              <a:spcBef>
                <a:spcPts val="0"/>
              </a:spcBef>
              <a:spcAft>
                <a:spcPts val="0"/>
              </a:spcAft>
              <a:buSzPts val="1400"/>
              <a:buChar char="●"/>
            </a:pPr>
            <a:r>
              <a:rPr lang="en"/>
              <a:t>Animations/transitions are difficult to include or difficult to smooth out</a:t>
            </a:r>
            <a:endParaRPr/>
          </a:p>
          <a:p>
            <a:pPr marL="457200" lvl="0" indent="-317500" algn="l" rtl="0">
              <a:spcBef>
                <a:spcPts val="0"/>
              </a:spcBef>
              <a:spcAft>
                <a:spcPts val="0"/>
              </a:spcAft>
              <a:buSzPts val="1400"/>
              <a:buChar char="●"/>
            </a:pPr>
            <a:r>
              <a:rPr lang="en"/>
              <a:t>Difficult to track user status for prototype testing</a:t>
            </a:r>
            <a:endParaRPr/>
          </a:p>
        </p:txBody>
      </p:sp>
      <p:sp>
        <p:nvSpPr>
          <p:cNvPr id="940" name="Google Shape;940;p150"/>
          <p:cNvSpPr txBox="1">
            <a:spLocks noGrp="1"/>
          </p:cNvSpPr>
          <p:nvPr>
            <p:ph type="title"/>
          </p:nvPr>
        </p:nvSpPr>
        <p:spPr>
          <a:xfrm>
            <a:off x="1690350" y="4344475"/>
            <a:ext cx="1119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pros</a:t>
            </a:r>
            <a:endParaRPr sz="2000" b="1"/>
          </a:p>
        </p:txBody>
      </p:sp>
      <p:sp>
        <p:nvSpPr>
          <p:cNvPr id="941" name="Google Shape;941;p150"/>
          <p:cNvSpPr txBox="1">
            <a:spLocks noGrp="1"/>
          </p:cNvSpPr>
          <p:nvPr>
            <p:ph type="title"/>
          </p:nvPr>
        </p:nvSpPr>
        <p:spPr>
          <a:xfrm>
            <a:off x="4948075" y="4344475"/>
            <a:ext cx="1119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a:t>cons</a:t>
            </a:r>
            <a:endParaRPr sz="2000"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151"/>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Limitations</a:t>
            </a:r>
            <a:endParaRPr/>
          </a:p>
        </p:txBody>
      </p:sp>
      <p:sp>
        <p:nvSpPr>
          <p:cNvPr id="947" name="Google Shape;947;p151"/>
          <p:cNvSpPr/>
          <p:nvPr/>
        </p:nvSpPr>
        <p:spPr>
          <a:xfrm>
            <a:off x="3451350" y="1086200"/>
            <a:ext cx="2473800" cy="15903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General app continuity, notably with the “updating” of certain screens or navigations</a:t>
            </a:r>
            <a:endParaRPr sz="1600">
              <a:latin typeface="Spartan"/>
              <a:ea typeface="Spartan"/>
              <a:cs typeface="Spartan"/>
              <a:sym typeface="Spartan"/>
            </a:endParaRPr>
          </a:p>
        </p:txBody>
      </p:sp>
      <p:sp>
        <p:nvSpPr>
          <p:cNvPr id="948" name="Google Shape;948;p151"/>
          <p:cNvSpPr/>
          <p:nvPr/>
        </p:nvSpPr>
        <p:spPr>
          <a:xfrm>
            <a:off x="720000" y="1086200"/>
            <a:ext cx="2473800" cy="1485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Difficult to create unique user paths for every event listed</a:t>
            </a:r>
            <a:endParaRPr sz="1600">
              <a:latin typeface="Spartan"/>
              <a:ea typeface="Spartan"/>
              <a:cs typeface="Spartan"/>
              <a:sym typeface="Spartan"/>
            </a:endParaRPr>
          </a:p>
        </p:txBody>
      </p:sp>
      <p:sp>
        <p:nvSpPr>
          <p:cNvPr id="949" name="Google Shape;949;p151"/>
          <p:cNvSpPr/>
          <p:nvPr/>
        </p:nvSpPr>
        <p:spPr>
          <a:xfrm>
            <a:off x="6182700" y="108620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No translate feature for those that can’t speak English (to come in high-fi!)</a:t>
            </a:r>
            <a:endParaRPr sz="1600">
              <a:latin typeface="Spartan"/>
              <a:ea typeface="Spartan"/>
              <a:cs typeface="Spartan"/>
              <a:sym typeface="Spartan"/>
            </a:endParaRPr>
          </a:p>
        </p:txBody>
      </p:sp>
      <p:sp>
        <p:nvSpPr>
          <p:cNvPr id="950" name="Google Shape;950;p151"/>
          <p:cNvSpPr/>
          <p:nvPr/>
        </p:nvSpPr>
        <p:spPr>
          <a:xfrm>
            <a:off x="3451350" y="2957475"/>
            <a:ext cx="2473800" cy="2112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Information like “your next event”, or “my events”, are dependent on user path (view slides about hard-coding)</a:t>
            </a:r>
            <a:endParaRPr sz="1600">
              <a:latin typeface="Spartan"/>
              <a:ea typeface="Spartan"/>
              <a:cs typeface="Spartan"/>
              <a:sym typeface="Spartan"/>
            </a:endParaRPr>
          </a:p>
        </p:txBody>
      </p:sp>
      <p:sp>
        <p:nvSpPr>
          <p:cNvPr id="951" name="Google Shape;951;p151"/>
          <p:cNvSpPr/>
          <p:nvPr/>
        </p:nvSpPr>
        <p:spPr>
          <a:xfrm>
            <a:off x="720000" y="335905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07916"/>
              </a:lnSpc>
              <a:spcBef>
                <a:spcPts val="0"/>
              </a:spcBef>
              <a:spcAft>
                <a:spcPts val="800"/>
              </a:spcAft>
              <a:buNone/>
            </a:pPr>
            <a:r>
              <a:rPr lang="en" sz="1600">
                <a:latin typeface="Spartan"/>
                <a:ea typeface="Spartan"/>
                <a:cs typeface="Spartan"/>
                <a:sym typeface="Spartan"/>
              </a:rPr>
              <a:t>Force the user to navigate one path, notably joining one specific event</a:t>
            </a:r>
            <a:endParaRPr sz="1600">
              <a:latin typeface="Spartan"/>
              <a:ea typeface="Spartan"/>
              <a:cs typeface="Spartan"/>
              <a:sym typeface="Spartan"/>
            </a:endParaRPr>
          </a:p>
        </p:txBody>
      </p:sp>
      <p:sp>
        <p:nvSpPr>
          <p:cNvPr id="952" name="Google Shape;952;p151"/>
          <p:cNvSpPr/>
          <p:nvPr/>
        </p:nvSpPr>
        <p:spPr>
          <a:xfrm>
            <a:off x="6182700" y="2748750"/>
            <a:ext cx="2473800" cy="2112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Many links go to “under construction” page since we can’t simulate ever possible user path yet</a:t>
            </a:r>
            <a:endParaRPr sz="1600">
              <a:latin typeface="Spartan"/>
              <a:ea typeface="Spartan"/>
              <a:cs typeface="Spartan"/>
              <a:sym typeface="Spartan"/>
            </a:endParaRPr>
          </a:p>
        </p:txBody>
      </p:sp>
      <p:sp>
        <p:nvSpPr>
          <p:cNvPr id="953" name="Google Shape;953;p151"/>
          <p:cNvSpPr/>
          <p:nvPr/>
        </p:nvSpPr>
        <p:spPr>
          <a:xfrm>
            <a:off x="1838200" y="2734225"/>
            <a:ext cx="245400" cy="490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54" name="Google Shape;954;p151"/>
          <p:cNvSpPr/>
          <p:nvPr/>
        </p:nvSpPr>
        <p:spPr>
          <a:xfrm>
            <a:off x="4565550" y="2562131"/>
            <a:ext cx="245400" cy="490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152"/>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Hard-coded Features</a:t>
            </a:r>
            <a:endParaRPr/>
          </a:p>
        </p:txBody>
      </p:sp>
      <p:sp>
        <p:nvSpPr>
          <p:cNvPr id="960" name="Google Shape;960;p152"/>
          <p:cNvSpPr/>
          <p:nvPr/>
        </p:nvSpPr>
        <p:spPr>
          <a:xfrm>
            <a:off x="3451350" y="1086200"/>
            <a:ext cx="2473800" cy="1672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Force users to undergo a pre-set path</a:t>
            </a:r>
            <a:endParaRPr sz="1600">
              <a:latin typeface="Spartan"/>
              <a:ea typeface="Spartan"/>
              <a:cs typeface="Spartan"/>
              <a:sym typeface="Spartan"/>
            </a:endParaRPr>
          </a:p>
        </p:txBody>
      </p:sp>
      <p:sp>
        <p:nvSpPr>
          <p:cNvPr id="961" name="Google Shape;961;p152"/>
          <p:cNvSpPr/>
          <p:nvPr/>
        </p:nvSpPr>
        <p:spPr>
          <a:xfrm>
            <a:off x="6182700" y="2291850"/>
            <a:ext cx="24738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The functional event (Gakuto’s) – User may only explore details of this event</a:t>
            </a:r>
            <a:endParaRPr sz="1600">
              <a:latin typeface="Spartan"/>
              <a:ea typeface="Spartan"/>
              <a:cs typeface="Spartan"/>
              <a:sym typeface="Spartan"/>
            </a:endParaRPr>
          </a:p>
        </p:txBody>
      </p:sp>
      <p:sp>
        <p:nvSpPr>
          <p:cNvPr id="962" name="Google Shape;962;p152"/>
          <p:cNvSpPr/>
          <p:nvPr/>
        </p:nvSpPr>
        <p:spPr>
          <a:xfrm>
            <a:off x="3451350" y="2957475"/>
            <a:ext cx="2473800" cy="1834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7916"/>
              </a:lnSpc>
              <a:spcBef>
                <a:spcPts val="0"/>
              </a:spcBef>
              <a:spcAft>
                <a:spcPts val="800"/>
              </a:spcAft>
              <a:buNone/>
            </a:pPr>
            <a:r>
              <a:rPr lang="en" sz="1600">
                <a:latin typeface="Spartan"/>
                <a:ea typeface="Spartan"/>
                <a:cs typeface="Spartan"/>
                <a:sym typeface="Spartan"/>
              </a:rPr>
              <a:t>User information: name, email, phone number, cultural interests, language spoken</a:t>
            </a:r>
            <a:endParaRPr sz="1600">
              <a:latin typeface="Spartan"/>
              <a:ea typeface="Spartan"/>
              <a:cs typeface="Spartan"/>
              <a:sym typeface="Spartan"/>
            </a:endParaRPr>
          </a:p>
        </p:txBody>
      </p:sp>
      <p:sp>
        <p:nvSpPr>
          <p:cNvPr id="963" name="Google Shape;963;p152"/>
          <p:cNvSpPr/>
          <p:nvPr/>
        </p:nvSpPr>
        <p:spPr>
          <a:xfrm>
            <a:off x="720000" y="1559181"/>
            <a:ext cx="2473800" cy="161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The navigable day on the calendar (Nov 18th) – User may only explore events on this day</a:t>
            </a:r>
            <a:endParaRPr sz="1600">
              <a:latin typeface="Spartan"/>
              <a:ea typeface="Spartan"/>
              <a:cs typeface="Spartan"/>
              <a:sym typeface="Spart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153"/>
          <p:cNvSpPr txBox="1">
            <a:spLocks noGrp="1"/>
          </p:cNvSpPr>
          <p:nvPr>
            <p:ph type="title" idx="8"/>
          </p:nvPr>
        </p:nvSpPr>
        <p:spPr>
          <a:xfrm>
            <a:off x="720000" y="40015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Wizard-of-Oz Features</a:t>
            </a:r>
            <a:endParaRPr/>
          </a:p>
        </p:txBody>
      </p:sp>
      <p:sp>
        <p:nvSpPr>
          <p:cNvPr id="969" name="Google Shape;969;p153"/>
          <p:cNvSpPr/>
          <p:nvPr/>
        </p:nvSpPr>
        <p:spPr>
          <a:xfrm>
            <a:off x="4572000" y="1113200"/>
            <a:ext cx="3678900" cy="572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Spartan"/>
                <a:ea typeface="Spartan"/>
                <a:cs typeface="Spartan"/>
                <a:sym typeface="Spartan"/>
              </a:rPr>
              <a:t>Error messages</a:t>
            </a:r>
            <a:endParaRPr sz="1600">
              <a:latin typeface="Spartan"/>
              <a:ea typeface="Spartan"/>
              <a:cs typeface="Spartan"/>
              <a:sym typeface="Spartan"/>
            </a:endParaRPr>
          </a:p>
        </p:txBody>
      </p:sp>
      <p:sp>
        <p:nvSpPr>
          <p:cNvPr id="970" name="Google Shape;970;p153"/>
          <p:cNvSpPr/>
          <p:nvPr/>
        </p:nvSpPr>
        <p:spPr>
          <a:xfrm>
            <a:off x="720000" y="1113200"/>
            <a:ext cx="3262200" cy="161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“Compiling Events” page for a pre-set user</a:t>
            </a:r>
            <a:endParaRPr sz="1600">
              <a:latin typeface="Spartan"/>
              <a:ea typeface="Spartan"/>
              <a:cs typeface="Spartan"/>
              <a:sym typeface="Spartan"/>
            </a:endParaRPr>
          </a:p>
        </p:txBody>
      </p:sp>
      <p:sp>
        <p:nvSpPr>
          <p:cNvPr id="971" name="Google Shape;971;p153"/>
          <p:cNvSpPr/>
          <p:nvPr/>
        </p:nvSpPr>
        <p:spPr>
          <a:xfrm>
            <a:off x="720000" y="3503200"/>
            <a:ext cx="3262200" cy="154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600">
                <a:latin typeface="Spartan"/>
                <a:ea typeface="Spartan"/>
                <a:cs typeface="Spartan"/>
                <a:sym typeface="Spartan"/>
              </a:rPr>
              <a:t>Provides the illusion of a backend system that is analysing input to create a set of recommended events for the given user</a:t>
            </a:r>
            <a:endParaRPr sz="1600">
              <a:latin typeface="Spartan"/>
              <a:ea typeface="Spartan"/>
              <a:cs typeface="Spartan"/>
              <a:sym typeface="Spartan"/>
            </a:endParaRPr>
          </a:p>
        </p:txBody>
      </p:sp>
      <p:sp>
        <p:nvSpPr>
          <p:cNvPr id="972" name="Google Shape;972;p153"/>
          <p:cNvSpPr/>
          <p:nvPr/>
        </p:nvSpPr>
        <p:spPr>
          <a:xfrm>
            <a:off x="4572000" y="1742975"/>
            <a:ext cx="3678900" cy="102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85200C"/>
                </a:solidFill>
                <a:latin typeface="Spartan"/>
                <a:ea typeface="Spartan"/>
                <a:cs typeface="Spartan"/>
                <a:sym typeface="Spartan"/>
              </a:rPr>
              <a:t>“Please add an option from the dropdown menu before adding another!”</a:t>
            </a:r>
            <a:endParaRPr sz="1600">
              <a:solidFill>
                <a:srgbClr val="85200C"/>
              </a:solidFill>
              <a:latin typeface="Spartan"/>
              <a:ea typeface="Spartan"/>
              <a:cs typeface="Spartan"/>
              <a:sym typeface="Spartan"/>
            </a:endParaRPr>
          </a:p>
        </p:txBody>
      </p:sp>
      <p:sp>
        <p:nvSpPr>
          <p:cNvPr id="973" name="Google Shape;973;p153"/>
          <p:cNvSpPr/>
          <p:nvPr/>
        </p:nvSpPr>
        <p:spPr>
          <a:xfrm>
            <a:off x="4572000" y="2823050"/>
            <a:ext cx="3678900" cy="953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85200C"/>
                </a:solidFill>
                <a:latin typeface="Spartan"/>
                <a:ea typeface="Spartan"/>
                <a:cs typeface="Spartan"/>
                <a:sym typeface="Spartan"/>
              </a:rPr>
              <a:t>“Please fill in your name before clicking next!”</a:t>
            </a:r>
            <a:endParaRPr sz="1600">
              <a:solidFill>
                <a:srgbClr val="85200C"/>
              </a:solidFill>
              <a:latin typeface="Spartan"/>
              <a:ea typeface="Spartan"/>
              <a:cs typeface="Spartan"/>
              <a:sym typeface="Spartan"/>
            </a:endParaRPr>
          </a:p>
        </p:txBody>
      </p:sp>
      <p:sp>
        <p:nvSpPr>
          <p:cNvPr id="974" name="Google Shape;974;p153"/>
          <p:cNvSpPr/>
          <p:nvPr/>
        </p:nvSpPr>
        <p:spPr>
          <a:xfrm>
            <a:off x="2228400" y="2872050"/>
            <a:ext cx="245400" cy="4908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sp>
        <p:nvSpPr>
          <p:cNvPr id="975" name="Google Shape;975;p153"/>
          <p:cNvSpPr/>
          <p:nvPr/>
        </p:nvSpPr>
        <p:spPr>
          <a:xfrm>
            <a:off x="4572000" y="3833825"/>
            <a:ext cx="3678900" cy="1218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85200C"/>
                </a:solidFill>
                <a:latin typeface="Spartan"/>
                <a:ea typeface="Spartan"/>
                <a:cs typeface="Spartan"/>
                <a:sym typeface="Spartan"/>
              </a:rPr>
              <a:t>“For the purpose of this demo, the max number of languages that can be added is two. Please press next.”</a:t>
            </a:r>
            <a:endParaRPr sz="1600">
              <a:solidFill>
                <a:srgbClr val="85200C"/>
              </a:solidFill>
              <a:latin typeface="Spartan"/>
              <a:ea typeface="Spartan"/>
              <a:cs typeface="Spartan"/>
              <a:sym typeface="Spart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154"/>
          <p:cNvSpPr txBox="1">
            <a:spLocks noGrp="1"/>
          </p:cNvSpPr>
          <p:nvPr>
            <p:ph type="title"/>
          </p:nvPr>
        </p:nvSpPr>
        <p:spPr>
          <a:xfrm>
            <a:off x="1388100" y="579300"/>
            <a:ext cx="63678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Appendix</a:t>
            </a:r>
            <a:endParaRPr/>
          </a:p>
        </p:txBody>
      </p:sp>
      <p:pic>
        <p:nvPicPr>
          <p:cNvPr id="981" name="Google Shape;981;p15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125547" y="2571749"/>
            <a:ext cx="4892915" cy="25717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155"/>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sketches</a:t>
            </a:r>
            <a:endParaRPr/>
          </a:p>
        </p:txBody>
      </p:sp>
      <p:sp>
        <p:nvSpPr>
          <p:cNvPr id="987" name="Google Shape;987;p155"/>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988" name="Google Shape;988;p15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27225" y="1413850"/>
            <a:ext cx="3851875" cy="2693100"/>
          </a:xfrm>
          <a:prstGeom prst="rect">
            <a:avLst/>
          </a:prstGeom>
          <a:noFill/>
          <a:ln>
            <a:noFill/>
          </a:ln>
        </p:spPr>
      </p:pic>
      <p:pic>
        <p:nvPicPr>
          <p:cNvPr id="989" name="Google Shape;989;p15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005053" y="1413850"/>
            <a:ext cx="3866509" cy="2693100"/>
          </a:xfrm>
          <a:prstGeom prst="rect">
            <a:avLst/>
          </a:prstGeom>
          <a:noFill/>
          <a:ln>
            <a:noFill/>
          </a:ln>
        </p:spPr>
      </p:pic>
      <p:sp>
        <p:nvSpPr>
          <p:cNvPr id="990" name="Google Shape;990;p155"/>
          <p:cNvSpPr/>
          <p:nvPr/>
        </p:nvSpPr>
        <p:spPr>
          <a:xfrm>
            <a:off x="169250" y="3789225"/>
            <a:ext cx="24738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Changed from words to icons on calendar for simpler view</a:t>
            </a:r>
            <a:endParaRPr sz="1600">
              <a:latin typeface="Spartan"/>
              <a:ea typeface="Spartan"/>
              <a:cs typeface="Spartan"/>
              <a:sym typeface="Spartan"/>
            </a:endParaRPr>
          </a:p>
        </p:txBody>
      </p:sp>
      <p:sp>
        <p:nvSpPr>
          <p:cNvPr id="991" name="Google Shape;991;p155"/>
          <p:cNvSpPr/>
          <p:nvPr/>
        </p:nvSpPr>
        <p:spPr>
          <a:xfrm>
            <a:off x="5112150" y="3865975"/>
            <a:ext cx="24738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Text consistency and more obvious buttons / scrolling</a:t>
            </a:r>
            <a:endParaRPr sz="1600">
              <a:latin typeface="Spartan"/>
              <a:ea typeface="Spartan"/>
              <a:cs typeface="Spartan"/>
              <a:sym typeface="Spartan"/>
            </a:endParaRPr>
          </a:p>
        </p:txBody>
      </p:sp>
      <p:sp>
        <p:nvSpPr>
          <p:cNvPr id="992" name="Google Shape;992;p155"/>
          <p:cNvSpPr/>
          <p:nvPr/>
        </p:nvSpPr>
        <p:spPr>
          <a:xfrm>
            <a:off x="6397750" y="261625"/>
            <a:ext cx="24738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Kept events within the sidebar to save space and improve readability</a:t>
            </a:r>
            <a:endParaRPr sz="1600">
              <a:latin typeface="Spartan"/>
              <a:ea typeface="Spartan"/>
              <a:cs typeface="Spartan"/>
              <a:sym typeface="Spart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pic>
        <p:nvPicPr>
          <p:cNvPr id="997" name="Google Shape;997;p15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23000" y="1413850"/>
            <a:ext cx="3851873" cy="2694517"/>
          </a:xfrm>
          <a:prstGeom prst="rect">
            <a:avLst/>
          </a:prstGeom>
          <a:noFill/>
          <a:ln>
            <a:noFill/>
          </a:ln>
        </p:spPr>
      </p:pic>
      <p:sp>
        <p:nvSpPr>
          <p:cNvPr id="998" name="Google Shape;998;p156"/>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sketches</a:t>
            </a:r>
            <a:endParaRPr/>
          </a:p>
        </p:txBody>
      </p:sp>
      <p:sp>
        <p:nvSpPr>
          <p:cNvPr id="999" name="Google Shape;999;p156"/>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1000" name="Google Shape;1000;p15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27225" y="1413850"/>
            <a:ext cx="3851875" cy="2693100"/>
          </a:xfrm>
          <a:prstGeom prst="rect">
            <a:avLst/>
          </a:prstGeom>
          <a:noFill/>
          <a:ln>
            <a:noFill/>
          </a:ln>
        </p:spPr>
      </p:pic>
      <p:sp>
        <p:nvSpPr>
          <p:cNvPr id="1001" name="Google Shape;1001;p156"/>
          <p:cNvSpPr/>
          <p:nvPr/>
        </p:nvSpPr>
        <p:spPr>
          <a:xfrm>
            <a:off x="2977200" y="3780800"/>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Increase calendar functionality - can navigate to events by clicking on calendar date</a:t>
            </a:r>
            <a:endParaRPr sz="1600">
              <a:latin typeface="Spartan"/>
              <a:ea typeface="Spartan"/>
              <a:cs typeface="Spartan"/>
              <a:sym typeface="Spart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pic>
        <p:nvPicPr>
          <p:cNvPr id="1006" name="Google Shape;1006;p15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980975" y="1342627"/>
            <a:ext cx="3965105" cy="2764326"/>
          </a:xfrm>
          <a:prstGeom prst="rect">
            <a:avLst/>
          </a:prstGeom>
          <a:noFill/>
          <a:ln>
            <a:noFill/>
          </a:ln>
        </p:spPr>
      </p:pic>
      <p:sp>
        <p:nvSpPr>
          <p:cNvPr id="1007" name="Google Shape;1007;p157"/>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Interface sketches</a:t>
            </a:r>
            <a:endParaRPr/>
          </a:p>
        </p:txBody>
      </p:sp>
      <p:sp>
        <p:nvSpPr>
          <p:cNvPr id="1008" name="Google Shape;1008;p157"/>
          <p:cNvSpPr/>
          <p:nvPr/>
        </p:nvSpPr>
        <p:spPr>
          <a:xfrm>
            <a:off x="3802625" y="2435650"/>
            <a:ext cx="1118400" cy="649500"/>
          </a:xfrm>
          <a:prstGeom prst="rightArrow">
            <a:avLst>
              <a:gd name="adj1" fmla="val 50000"/>
              <a:gd name="adj2" fmla="val 50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rtan"/>
              <a:ea typeface="Spartan"/>
              <a:cs typeface="Spartan"/>
              <a:sym typeface="Spartan"/>
            </a:endParaRPr>
          </a:p>
        </p:txBody>
      </p:sp>
      <p:pic>
        <p:nvPicPr>
          <p:cNvPr id="1009" name="Google Shape;1009;p157"/>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35575" y="1342625"/>
            <a:ext cx="3965101" cy="2757875"/>
          </a:xfrm>
          <a:prstGeom prst="rect">
            <a:avLst/>
          </a:prstGeom>
          <a:noFill/>
          <a:ln>
            <a:noFill/>
          </a:ln>
        </p:spPr>
      </p:pic>
      <p:sp>
        <p:nvSpPr>
          <p:cNvPr id="1010" name="Google Shape;1010;p157"/>
          <p:cNvSpPr/>
          <p:nvPr/>
        </p:nvSpPr>
        <p:spPr>
          <a:xfrm>
            <a:off x="1069400" y="3822825"/>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Changed to keep event within the sidebar, more readable and digestible interface</a:t>
            </a:r>
            <a:endParaRPr sz="1600">
              <a:latin typeface="Spartan"/>
              <a:ea typeface="Spartan"/>
              <a:cs typeface="Spartan"/>
              <a:sym typeface="Spartan"/>
            </a:endParaRPr>
          </a:p>
        </p:txBody>
      </p:sp>
      <p:sp>
        <p:nvSpPr>
          <p:cNvPr id="1011" name="Google Shape;1011;p157"/>
          <p:cNvSpPr/>
          <p:nvPr/>
        </p:nvSpPr>
        <p:spPr>
          <a:xfrm>
            <a:off x="5499675" y="201650"/>
            <a:ext cx="3189600" cy="1194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Spartan"/>
                <a:ea typeface="Spartan"/>
                <a:cs typeface="Spartan"/>
                <a:sym typeface="Spartan"/>
              </a:rPr>
              <a:t>Buttons are same size and more obvious- critique from class</a:t>
            </a:r>
            <a:endParaRPr sz="1600">
              <a:latin typeface="Spartan"/>
              <a:ea typeface="Spartan"/>
              <a:cs typeface="Spartan"/>
              <a:sym typeface="Spart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Google Shape;1016;p158"/>
          <p:cNvSpPr txBox="1">
            <a:spLocks noGrp="1"/>
          </p:cNvSpPr>
          <p:nvPr>
            <p:ph type="title"/>
          </p:nvPr>
        </p:nvSpPr>
        <p:spPr>
          <a:xfrm>
            <a:off x="2290025" y="3240300"/>
            <a:ext cx="4563900"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900" u="sng">
                <a:solidFill>
                  <a:schemeClr val="hlink"/>
                </a:solidFill>
                <a:hlinkClick r:id="rId3"/>
              </a:rPr>
              <a:t>https://www.figma.com/proto/d4G9IO108N2zY6Y4NtvP9m/Lucky-Day?node-id=72-1035&amp;t=iQ4SPLhYBb7tVlfO-1</a:t>
            </a:r>
            <a:r>
              <a:rPr lang="en" sz="1900"/>
              <a:t>  </a:t>
            </a:r>
            <a:endParaRPr sz="1900"/>
          </a:p>
        </p:txBody>
      </p:sp>
      <p:sp>
        <p:nvSpPr>
          <p:cNvPr id="1017" name="Google Shape;1017;p158"/>
          <p:cNvSpPr txBox="1">
            <a:spLocks noGrp="1"/>
          </p:cNvSpPr>
          <p:nvPr>
            <p:ph type="subTitle" idx="1"/>
          </p:nvPr>
        </p:nvSpPr>
        <p:spPr>
          <a:xfrm>
            <a:off x="1458125" y="1416700"/>
            <a:ext cx="6227700" cy="174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Link to Figma</a:t>
            </a:r>
            <a:endParaRPr sz="4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inimalistische Ästhetik Marketingkampagne by Slidesgo">
  <a:themeElements>
    <a:clrScheme name="Simple Light">
      <a:dk1>
        <a:srgbClr val="423C2D"/>
      </a:dk1>
      <a:lt1>
        <a:srgbClr val="FFFFFF"/>
      </a:lt1>
      <a:dk2>
        <a:srgbClr val="423C2D"/>
      </a:dk2>
      <a:lt2>
        <a:srgbClr val="EEEEEE"/>
      </a:lt2>
      <a:accent1>
        <a:srgbClr val="A8B837"/>
      </a:accent1>
      <a:accent2>
        <a:srgbClr val="D99120"/>
      </a:accent2>
      <a:accent3>
        <a:srgbClr val="CCBB4D"/>
      </a:accent3>
      <a:accent4>
        <a:srgbClr val="CEA657"/>
      </a:accent4>
      <a:accent5>
        <a:srgbClr val="95652D"/>
      </a:accent5>
      <a:accent6>
        <a:srgbClr val="FFFFFF"/>
      </a:accent6>
      <a:hlink>
        <a:srgbClr val="423C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inimalistische Ästhetik Marketingkampagne by Slidesgo">
  <a:themeElements>
    <a:clrScheme name="Simple Light">
      <a:dk1>
        <a:srgbClr val="423C2D"/>
      </a:dk1>
      <a:lt1>
        <a:srgbClr val="FFFFFF"/>
      </a:lt1>
      <a:dk2>
        <a:srgbClr val="423C2D"/>
      </a:dk2>
      <a:lt2>
        <a:srgbClr val="EEEEEE"/>
      </a:lt2>
      <a:accent1>
        <a:srgbClr val="A8B837"/>
      </a:accent1>
      <a:accent2>
        <a:srgbClr val="D99120"/>
      </a:accent2>
      <a:accent3>
        <a:srgbClr val="CCBB4D"/>
      </a:accent3>
      <a:accent4>
        <a:srgbClr val="CEA657"/>
      </a:accent4>
      <a:accent5>
        <a:srgbClr val="95652D"/>
      </a:accent5>
      <a:accent6>
        <a:srgbClr val="FFFFFF"/>
      </a:accent6>
      <a:hlink>
        <a:srgbClr val="423C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inimalistische Ästhetik Marketingkampagne by Slidesgo">
  <a:themeElements>
    <a:clrScheme name="Simple Light">
      <a:dk1>
        <a:srgbClr val="423C2D"/>
      </a:dk1>
      <a:lt1>
        <a:srgbClr val="FFFFFF"/>
      </a:lt1>
      <a:dk2>
        <a:srgbClr val="423C2D"/>
      </a:dk2>
      <a:lt2>
        <a:srgbClr val="EEEEEE"/>
      </a:lt2>
      <a:accent1>
        <a:srgbClr val="A8B837"/>
      </a:accent1>
      <a:accent2>
        <a:srgbClr val="D99120"/>
      </a:accent2>
      <a:accent3>
        <a:srgbClr val="CCBB4D"/>
      </a:accent3>
      <a:accent4>
        <a:srgbClr val="CEA657"/>
      </a:accent4>
      <a:accent5>
        <a:srgbClr val="95652D"/>
      </a:accent5>
      <a:accent6>
        <a:srgbClr val="FFFFFF"/>
      </a:accent6>
      <a:hlink>
        <a:srgbClr val="423C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3541</Words>
  <Application>Microsoft Macintosh PowerPoint</Application>
  <PresentationFormat>On-screen Show (16:9)</PresentationFormat>
  <Paragraphs>242</Paragraphs>
  <Slides>44</Slides>
  <Notes>44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44</vt:i4>
      </vt:variant>
    </vt:vector>
  </HeadingPairs>
  <TitlesOfParts>
    <vt:vector size="51" baseType="lpstr">
      <vt:lpstr>Spartan</vt:lpstr>
      <vt:lpstr>Bebas Neue</vt:lpstr>
      <vt:lpstr>Arial</vt:lpstr>
      <vt:lpstr>Simple Light</vt:lpstr>
      <vt:lpstr>Minimalistische Ästhetik Marketingkampagne by Slidesgo</vt:lpstr>
      <vt:lpstr>Minimalistische Ästhetik Marketingkampagne by Slidesgo</vt:lpstr>
      <vt:lpstr>Minimalistische Ästhetik Marketingkampagne by Slidesgo</vt:lpstr>
      <vt:lpstr>A6: Lucky Day</vt:lpstr>
      <vt:lpstr>Ethan Bell</vt:lpstr>
      <vt:lpstr>Dementia Prevention</vt:lpstr>
      <vt:lpstr>Problem Statement</vt:lpstr>
      <vt:lpstr>Connecting Hearts, Protecting Minds</vt:lpstr>
      <vt:lpstr>Value Proposition</vt:lpstr>
      <vt:lpstr>Solution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Tasks</vt:lpstr>
      <vt:lpstr>Tasks</vt:lpstr>
      <vt:lpstr>Tasks</vt:lpstr>
      <vt:lpstr>Usability Goals</vt:lpstr>
      <vt:lpstr>Key Metrics</vt:lpstr>
      <vt:lpstr>Interface changes</vt:lpstr>
      <vt:lpstr>Interface changes</vt:lpstr>
      <vt:lpstr>Interface changes</vt:lpstr>
      <vt:lpstr>Task Flow: Simple task</vt:lpstr>
      <vt:lpstr>Task Flow: Simple task</vt:lpstr>
      <vt:lpstr>Task Flow: Simple task</vt:lpstr>
      <vt:lpstr>Task Flow: Simple task</vt:lpstr>
      <vt:lpstr>Task Flow: Simple task</vt:lpstr>
      <vt:lpstr>Task Flow: Moderate task</vt:lpstr>
      <vt:lpstr>Task Flow: Moderate task</vt:lpstr>
      <vt:lpstr>Task Flow: Moderate task</vt:lpstr>
      <vt:lpstr>Task Flow: Complex task</vt:lpstr>
      <vt:lpstr>Task Flow: Complex task</vt:lpstr>
      <vt:lpstr>Task Flow: Complex task</vt:lpstr>
      <vt:lpstr>Task Flow: Complex task</vt:lpstr>
      <vt:lpstr>Task Flow: Complex task</vt:lpstr>
      <vt:lpstr>Tool Used: Figma</vt:lpstr>
      <vt:lpstr>Limitations</vt:lpstr>
      <vt:lpstr>Hard-coded Features</vt:lpstr>
      <vt:lpstr>Wizard-of-Oz Features</vt:lpstr>
      <vt:lpstr>Appendix</vt:lpstr>
      <vt:lpstr>Interface sketches</vt:lpstr>
      <vt:lpstr>Interface sketches</vt:lpstr>
      <vt:lpstr>Interface sketches</vt:lpstr>
      <vt:lpstr>https://www.figma.com/proto/d4G9IO108N2zY6Y4NtvP9m/Lucky-Day?node-id=72-1035&amp;t=iQ4SPLhYBb7tVlfO-1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Clare Chua</cp:lastModifiedBy>
  <cp:revision>1</cp:revision>
  <dcterms:modified xsi:type="dcterms:W3CDTF">2024-12-09T08:49:28Z</dcterms:modified>
</cp:coreProperties>
</file>