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6800" y="-334450"/>
            <a:ext cx="9717600" cy="566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