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y="5143500" cx="9144000"/>
  <p:notesSz cx="6858000" cy="9144000"/>
  <p:embeddedFontLst>
    <p:embeddedFont>
      <p:font typeface="Merriweather Light"/>
      <p:regular r:id="rId36"/>
      <p:bold r:id="rId37"/>
      <p:italic r:id="rId38"/>
      <p:boldItalic r:id="rId39"/>
    </p:embeddedFont>
    <p:embeddedFont>
      <p:font typeface="Montserrat"/>
      <p:regular r:id="rId40"/>
      <p:bold r:id="rId41"/>
      <p:italic r:id="rId42"/>
      <p:boldItalic r:id="rId43"/>
    </p:embeddedFont>
    <p:embeddedFont>
      <p:font typeface="Open Sans SemiBold"/>
      <p:regular r:id="rId44"/>
      <p:bold r:id="rId45"/>
      <p:italic r:id="rId46"/>
      <p:boldItalic r:id="rId47"/>
    </p:embeddedFont>
    <p:embeddedFont>
      <p:font typeface="Vidaloka"/>
      <p:regular r:id="rId48"/>
    </p:embeddedFont>
    <p:embeddedFont>
      <p:font typeface="Russo One"/>
      <p:regular r:id="rId49"/>
    </p:embeddedFont>
    <p:embeddedFont>
      <p:font typeface="Mako"/>
      <p:regular r:id="rId50"/>
    </p:embeddedFont>
    <p:embeddedFont>
      <p:font typeface="Crimson Text"/>
      <p:regular r:id="rId51"/>
      <p:bold r:id="rId52"/>
      <p:italic r:id="rId53"/>
      <p:boldItalic r:id="rId54"/>
    </p:embeddedFont>
    <p:embeddedFont>
      <p:font typeface="Open Sans"/>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regular.fntdata"/><Relationship Id="rId42" Type="http://schemas.openxmlformats.org/officeDocument/2006/relationships/font" Target="fonts/Montserrat-italic.fntdata"/><Relationship Id="rId41" Type="http://schemas.openxmlformats.org/officeDocument/2006/relationships/font" Target="fonts/Montserrat-bold.fntdata"/><Relationship Id="rId44" Type="http://schemas.openxmlformats.org/officeDocument/2006/relationships/font" Target="fonts/OpenSansSemiBold-regular.fntdata"/><Relationship Id="rId43" Type="http://schemas.openxmlformats.org/officeDocument/2006/relationships/font" Target="fonts/Montserrat-boldItalic.fntdata"/><Relationship Id="rId46" Type="http://schemas.openxmlformats.org/officeDocument/2006/relationships/font" Target="fonts/OpenSansSemiBold-italic.fntdata"/><Relationship Id="rId45" Type="http://schemas.openxmlformats.org/officeDocument/2006/relationships/font" Target="fonts/OpenSansSemiBold-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Vidaloka-regular.fntdata"/><Relationship Id="rId47" Type="http://schemas.openxmlformats.org/officeDocument/2006/relationships/font" Target="fonts/OpenSansSemiBold-boldItalic.fntdata"/><Relationship Id="rId49" Type="http://schemas.openxmlformats.org/officeDocument/2006/relationships/font" Target="fonts/RussoOne-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font" Target="fonts/MerriweatherLight-bold.fntdata"/><Relationship Id="rId36" Type="http://schemas.openxmlformats.org/officeDocument/2006/relationships/font" Target="fonts/MerriweatherLight-regular.fntdata"/><Relationship Id="rId39" Type="http://schemas.openxmlformats.org/officeDocument/2006/relationships/font" Target="fonts/MerriweatherLight-boldItalic.fntdata"/><Relationship Id="rId38" Type="http://schemas.openxmlformats.org/officeDocument/2006/relationships/font" Target="fonts/MerriweatherLight-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CrimsonText-regular.fntdata"/><Relationship Id="rId50" Type="http://schemas.openxmlformats.org/officeDocument/2006/relationships/font" Target="fonts/Mako-regular.fntdata"/><Relationship Id="rId53" Type="http://schemas.openxmlformats.org/officeDocument/2006/relationships/font" Target="fonts/CrimsonText-italic.fntdata"/><Relationship Id="rId52" Type="http://schemas.openxmlformats.org/officeDocument/2006/relationships/font" Target="fonts/CrimsonText-bold.fntdata"/><Relationship Id="rId11" Type="http://schemas.openxmlformats.org/officeDocument/2006/relationships/slide" Target="slides/slide7.xml"/><Relationship Id="rId55" Type="http://schemas.openxmlformats.org/officeDocument/2006/relationships/font" Target="fonts/OpenSans-regular.fntdata"/><Relationship Id="rId10" Type="http://schemas.openxmlformats.org/officeDocument/2006/relationships/slide" Target="slides/slide6.xml"/><Relationship Id="rId54" Type="http://schemas.openxmlformats.org/officeDocument/2006/relationships/font" Target="fonts/CrimsonText-boldItalic.fntdata"/><Relationship Id="rId13" Type="http://schemas.openxmlformats.org/officeDocument/2006/relationships/slide" Target="slides/slide9.xml"/><Relationship Id="rId57" Type="http://schemas.openxmlformats.org/officeDocument/2006/relationships/font" Target="fonts/OpenSans-italic.fntdata"/><Relationship Id="rId12" Type="http://schemas.openxmlformats.org/officeDocument/2006/relationships/slide" Target="slides/slide8.xml"/><Relationship Id="rId56" Type="http://schemas.openxmlformats.org/officeDocument/2006/relationships/font" Target="fonts/OpenSans-bold.fntdata"/><Relationship Id="rId15" Type="http://schemas.openxmlformats.org/officeDocument/2006/relationships/slide" Target="slides/slide11.xml"/><Relationship Id="rId14" Type="http://schemas.openxmlformats.org/officeDocument/2006/relationships/slide" Target="slides/slide10.xml"/><Relationship Id="rId58" Type="http://schemas.openxmlformats.org/officeDocument/2006/relationships/font" Target="fonts/OpenSans-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10dd5b2ca5_0_9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310dd5b2ca5_0_9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10dd5b2ca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310dd5b2ca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10dd5b2ca5_0_19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310dd5b2ca5_0_1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10dd5b2ca5_0_4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310dd5b2ca5_0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10dd5b2ca5_0_4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10dd5b2ca5_0_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10dd5b2ca5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310dd5b2ca5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311e1739fc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311e1739fc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11e1739fc5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311e1739fc5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311e1739fc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311e1739fc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113946e3e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3113946e3e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3113946e3e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3113946e3e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113946e3e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113946e3e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113946e3e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3113946e3e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113946e3e1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3113946e3e1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113946e3e1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3113946e3e1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3113946e3e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3113946e3e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3113946e3e1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3113946e3e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113946e3e1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3113946e3e1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113946e3e1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113946e3e1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3113946e3e1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3113946e3e1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113946e3e1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3113946e3e1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311e1739fc5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311e1739fc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11e1739fc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311e1739fc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311e1739fc5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311e1739fc5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11e1739fc5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311e1739fc5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310dd5b2ca5_0_1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310dd5b2ca5_0_1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3113946e3e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3113946e3e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310dd5b2ca5_0_1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310dd5b2ca5_0_1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310dd5b2ca5_0_1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310dd5b2ca5_0_1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10dd5b2ca5_0_1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310dd5b2ca5_0_1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039975" y="1248300"/>
            <a:ext cx="7064100" cy="2052600"/>
          </a:xfrm>
          <a:prstGeom prst="rect">
            <a:avLst/>
          </a:prstGeom>
        </p:spPr>
        <p:txBody>
          <a:bodyPr anchorCtr="0" anchor="t" bIns="91425" lIns="91425" spcFirstLastPara="1" rIns="91425" wrap="square" tIns="91425">
            <a:noAutofit/>
          </a:bodyPr>
          <a:lstStyle>
            <a:lvl1pPr lvl="0" algn="ctr">
              <a:spcBef>
                <a:spcPts val="0"/>
              </a:spcBef>
              <a:spcAft>
                <a:spcPts val="0"/>
              </a:spcAft>
              <a:buSzPts val="5200"/>
              <a:buNone/>
              <a:defRPr sz="6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1040000" y="3300900"/>
            <a:ext cx="7064100" cy="441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cxnSp>
        <p:nvCxnSpPr>
          <p:cNvPr id="11" name="Google Shape;11;p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 name="Google Shape;12;p2"/>
          <p:cNvCxnSpPr/>
          <p:nvPr/>
        </p:nvCxnSpPr>
        <p:spPr>
          <a:xfrm flipH="1">
            <a:off x="-257975"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3" name="Google Shape;13;p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4" name="Google Shape;14;p2"/>
          <p:cNvCxnSpPr/>
          <p:nvPr/>
        </p:nvCxnSpPr>
        <p:spPr>
          <a:xfrm flipH="1">
            <a:off x="6467450"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2714550" y="2366272"/>
            <a:ext cx="3714900" cy="818400"/>
          </a:xfrm>
          <a:prstGeom prst="rect">
            <a:avLst/>
          </a:prstGeom>
          <a:noFill/>
        </p:spPr>
        <p:txBody>
          <a:bodyPr anchorCtr="0" anchor="t" bIns="91425" lIns="91425" spcFirstLastPara="1" rIns="91425" wrap="square" tIns="91425">
            <a:noAutofit/>
          </a:bodyPr>
          <a:lstStyle>
            <a:lvl1pPr lvl="0" rtl="0">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7" name="Google Shape;17;p3"/>
          <p:cNvSpPr txBox="1"/>
          <p:nvPr>
            <p:ph hasCustomPrompt="1" idx="2" type="title"/>
          </p:nvPr>
        </p:nvSpPr>
        <p:spPr>
          <a:xfrm>
            <a:off x="3746550" y="1339163"/>
            <a:ext cx="1650900" cy="978300"/>
          </a:xfrm>
          <a:prstGeom prst="rect">
            <a:avLst/>
          </a:prstGeom>
        </p:spPr>
        <p:txBody>
          <a:bodyPr anchorCtr="0" anchor="t"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8" name="Google Shape;18;p3"/>
          <p:cNvSpPr txBox="1"/>
          <p:nvPr>
            <p:ph idx="1" type="subTitle"/>
          </p:nvPr>
        </p:nvSpPr>
        <p:spPr>
          <a:xfrm>
            <a:off x="2291400" y="3076675"/>
            <a:ext cx="4561200" cy="39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9" name="Google Shape;19;p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 name="Google Shape;20;p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 name="Google Shape;21;p3"/>
          <p:cNvCxnSpPr/>
          <p:nvPr/>
        </p:nvCxnSpPr>
        <p:spPr>
          <a:xfrm flipH="1">
            <a:off x="794892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 name="Google Shape;22;p3"/>
          <p:cNvCxnSpPr/>
          <p:nvPr/>
        </p:nvCxnSpPr>
        <p:spPr>
          <a:xfrm flipH="1">
            <a:off x="-11287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4"/>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1"/>
              </a:buClr>
              <a:buSzPts val="1800"/>
              <a:buFont typeface="Lato"/>
              <a:buChar char="●"/>
              <a:defRPr sz="1100"/>
            </a:lvl1pPr>
            <a:lvl2pPr indent="-317500" lvl="1" marL="914400">
              <a:spcBef>
                <a:spcPts val="0"/>
              </a:spcBef>
              <a:spcAft>
                <a:spcPts val="0"/>
              </a:spcAft>
              <a:buClr>
                <a:schemeClr val="dk1"/>
              </a:buClr>
              <a:buSzPts val="1400"/>
              <a:buFont typeface="Lato"/>
              <a:buChar char="○"/>
              <a:defRPr/>
            </a:lvl2pPr>
            <a:lvl3pPr indent="-317500" lvl="2" marL="1371600">
              <a:spcBef>
                <a:spcPts val="0"/>
              </a:spcBef>
              <a:spcAft>
                <a:spcPts val="0"/>
              </a:spcAft>
              <a:buClr>
                <a:schemeClr val="dk1"/>
              </a:buClr>
              <a:buSzPts val="1400"/>
              <a:buFont typeface="Lato"/>
              <a:buChar char="■"/>
              <a:defRPr/>
            </a:lvl3pPr>
            <a:lvl4pPr indent="-317500" lvl="3" marL="1828800">
              <a:spcBef>
                <a:spcPts val="0"/>
              </a:spcBef>
              <a:spcAft>
                <a:spcPts val="0"/>
              </a:spcAft>
              <a:buClr>
                <a:schemeClr val="dk1"/>
              </a:buClr>
              <a:buSzPts val="1400"/>
              <a:buFont typeface="Lato"/>
              <a:buChar char="●"/>
              <a:defRPr/>
            </a:lvl4pPr>
            <a:lvl5pPr indent="-317500" lvl="4" marL="2286000">
              <a:spcBef>
                <a:spcPts val="0"/>
              </a:spcBef>
              <a:spcAft>
                <a:spcPts val="0"/>
              </a:spcAft>
              <a:buClr>
                <a:schemeClr val="dk1"/>
              </a:buClr>
              <a:buSzPts val="1400"/>
              <a:buFont typeface="Lato"/>
              <a:buChar char="○"/>
              <a:defRPr/>
            </a:lvl5pPr>
            <a:lvl6pPr indent="-317500" lvl="5" marL="2743200">
              <a:spcBef>
                <a:spcPts val="0"/>
              </a:spcBef>
              <a:spcAft>
                <a:spcPts val="0"/>
              </a:spcAft>
              <a:buClr>
                <a:schemeClr val="dk1"/>
              </a:buClr>
              <a:buSzPts val="1400"/>
              <a:buFont typeface="Lato"/>
              <a:buChar char="■"/>
              <a:defRPr/>
            </a:lvl6pPr>
            <a:lvl7pPr indent="-317500" lvl="6" marL="3200400">
              <a:spcBef>
                <a:spcPts val="0"/>
              </a:spcBef>
              <a:spcAft>
                <a:spcPts val="0"/>
              </a:spcAft>
              <a:buClr>
                <a:schemeClr val="dk1"/>
              </a:buClr>
              <a:buSzPts val="1400"/>
              <a:buFont typeface="Lato"/>
              <a:buChar char="●"/>
              <a:defRPr/>
            </a:lvl7pPr>
            <a:lvl8pPr indent="-317500" lvl="7" marL="3657600">
              <a:spcBef>
                <a:spcPts val="0"/>
              </a:spcBef>
              <a:spcAft>
                <a:spcPts val="0"/>
              </a:spcAft>
              <a:buClr>
                <a:schemeClr val="dk1"/>
              </a:buClr>
              <a:buSzPts val="1400"/>
              <a:buFont typeface="Lato"/>
              <a:buChar char="○"/>
              <a:defRPr/>
            </a:lvl8pPr>
            <a:lvl9pPr indent="-317500" lvl="8" marL="4114800">
              <a:spcBef>
                <a:spcPts val="0"/>
              </a:spcBef>
              <a:spcAft>
                <a:spcPts val="0"/>
              </a:spcAft>
              <a:buClr>
                <a:schemeClr val="dk1"/>
              </a:buClr>
              <a:buSzPts val="1400"/>
              <a:buFont typeface="Lato"/>
              <a:buChar char="■"/>
              <a:defRPr/>
            </a:lvl9pPr>
          </a:lstStyle>
          <a:p/>
        </p:txBody>
      </p:sp>
      <p:cxnSp>
        <p:nvCxnSpPr>
          <p:cNvPr id="26" name="Google Shape;26;p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7" name="Google Shape;27;p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 name="Google Shape;28;p4"/>
          <p:cNvCxnSpPr/>
          <p:nvPr/>
        </p:nvCxnSpPr>
        <p:spPr>
          <a:xfrm>
            <a:off x="6884900" y="-113600"/>
            <a:ext cx="2565600" cy="1306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5"/>
          <p:cNvSpPr txBox="1"/>
          <p:nvPr>
            <p:ph type="title"/>
          </p:nvPr>
        </p:nvSpPr>
        <p:spPr>
          <a:xfrm>
            <a:off x="713225" y="445025"/>
            <a:ext cx="56811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5"/>
          <p:cNvSpPr txBox="1"/>
          <p:nvPr>
            <p:ph idx="1" type="subTitle"/>
          </p:nvPr>
        </p:nvSpPr>
        <p:spPr>
          <a:xfrm>
            <a:off x="50389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32" name="Google Shape;32;p5"/>
          <p:cNvSpPr txBox="1"/>
          <p:nvPr>
            <p:ph idx="2" type="subTitle"/>
          </p:nvPr>
        </p:nvSpPr>
        <p:spPr>
          <a:xfrm>
            <a:off x="50389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3" name="Google Shape;33;p5"/>
          <p:cNvSpPr txBox="1"/>
          <p:nvPr>
            <p:ph idx="3" type="subTitle"/>
          </p:nvPr>
        </p:nvSpPr>
        <p:spPr>
          <a:xfrm>
            <a:off x="16931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34" name="Google Shape;34;p5"/>
          <p:cNvSpPr txBox="1"/>
          <p:nvPr>
            <p:ph idx="4" type="subTitle"/>
          </p:nvPr>
        </p:nvSpPr>
        <p:spPr>
          <a:xfrm>
            <a:off x="16931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35" name="Google Shape;35;p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 name="Google Shape;36;p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7" name="Google Shape;37;p5"/>
          <p:cNvCxnSpPr/>
          <p:nvPr/>
        </p:nvCxnSpPr>
        <p:spPr>
          <a:xfrm flipH="1">
            <a:off x="6935750" y="3931325"/>
            <a:ext cx="2549400" cy="13545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6"/>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cxnSp>
        <p:nvCxnSpPr>
          <p:cNvPr id="40" name="Google Shape;40;p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 name="Google Shape;41;p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 name="Shape 42"/>
        <p:cNvGrpSpPr/>
        <p:nvPr/>
      </p:nvGrpSpPr>
      <p:grpSpPr>
        <a:xfrm>
          <a:off x="0" y="0"/>
          <a:ext cx="0" cy="0"/>
          <a:chOff x="0" y="0"/>
          <a:chExt cx="0" cy="0"/>
        </a:xfrm>
      </p:grpSpPr>
      <p:sp>
        <p:nvSpPr>
          <p:cNvPr id="43" name="Google Shape;43;p7"/>
          <p:cNvSpPr txBox="1"/>
          <p:nvPr>
            <p:ph idx="1" type="subTitle"/>
          </p:nvPr>
        </p:nvSpPr>
        <p:spPr>
          <a:xfrm>
            <a:off x="2247500" y="1433050"/>
            <a:ext cx="1838100" cy="357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9pPr>
          </a:lstStyle>
          <a:p/>
        </p:txBody>
      </p:sp>
      <p:sp>
        <p:nvSpPr>
          <p:cNvPr id="44" name="Google Shape;44;p7"/>
          <p:cNvSpPr txBox="1"/>
          <p:nvPr>
            <p:ph idx="2" type="subTitle"/>
          </p:nvPr>
        </p:nvSpPr>
        <p:spPr>
          <a:xfrm>
            <a:off x="2247500" y="1790050"/>
            <a:ext cx="5160300" cy="2754000"/>
          </a:xfrm>
          <a:prstGeom prst="rect">
            <a:avLst/>
          </a:prstGeom>
        </p:spPr>
        <p:txBody>
          <a:bodyPr anchorCtr="0" anchor="t" bIns="91425" lIns="91425" spcFirstLastPara="1" rIns="91425" wrap="square" tIns="91425">
            <a:noAutofit/>
          </a:bodyPr>
          <a:lstStyle>
            <a:lvl1pPr lvl="0" marR="50800" rtl="0">
              <a:lnSpc>
                <a:spcPct val="166000"/>
              </a:lnSpc>
              <a:spcBef>
                <a:spcPts val="0"/>
              </a:spcBef>
              <a:spcAft>
                <a:spcPts val="0"/>
              </a:spcAft>
              <a:buClr>
                <a:schemeClr val="accent1"/>
              </a:buClr>
              <a:buSzPts val="1400"/>
              <a:buChar char="●"/>
              <a:defRPr sz="1400">
                <a:solidFill>
                  <a:srgbClr val="374957"/>
                </a:solidFill>
              </a:defRPr>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45" name="Google Shape;45;p7"/>
          <p:cNvSpPr txBox="1"/>
          <p:nvPr>
            <p:ph type="title"/>
          </p:nvPr>
        </p:nvSpPr>
        <p:spPr>
          <a:xfrm>
            <a:off x="713225" y="445025"/>
            <a:ext cx="4297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46" name="Google Shape;46;p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7" name="Google Shape;47;p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8" name="Shape 48"/>
        <p:cNvGrpSpPr/>
        <p:nvPr/>
      </p:nvGrpSpPr>
      <p:grpSpPr>
        <a:xfrm>
          <a:off x="0" y="0"/>
          <a:ext cx="0" cy="0"/>
          <a:chOff x="0" y="0"/>
          <a:chExt cx="0" cy="0"/>
        </a:xfrm>
      </p:grpSpPr>
      <p:sp>
        <p:nvSpPr>
          <p:cNvPr id="49" name="Google Shape;49;p8"/>
          <p:cNvSpPr txBox="1"/>
          <p:nvPr>
            <p:ph type="title"/>
          </p:nvPr>
        </p:nvSpPr>
        <p:spPr>
          <a:xfrm>
            <a:off x="1122500" y="1073000"/>
            <a:ext cx="6899100" cy="2856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50" name="Google Shape;50;p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1" name="Google Shape;51;p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2" name="Google Shape;52;p8"/>
          <p:cNvCxnSpPr/>
          <p:nvPr/>
        </p:nvCxnSpPr>
        <p:spPr>
          <a:xfrm flipH="1">
            <a:off x="7093250" y="3935075"/>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3" name="Google Shape;53;p8"/>
          <p:cNvCxnSpPr/>
          <p:nvPr/>
        </p:nvCxnSpPr>
        <p:spPr>
          <a:xfrm flipH="1">
            <a:off x="-420450" y="-121600"/>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4" name="Shape 54"/>
        <p:cNvGrpSpPr/>
        <p:nvPr/>
      </p:nvGrpSpPr>
      <p:grpSpPr>
        <a:xfrm>
          <a:off x="0" y="0"/>
          <a:ext cx="0" cy="0"/>
          <a:chOff x="0" y="0"/>
          <a:chExt cx="0" cy="0"/>
        </a:xfrm>
      </p:grpSpPr>
      <p:sp>
        <p:nvSpPr>
          <p:cNvPr id="55" name="Google Shape;55;p9"/>
          <p:cNvSpPr txBox="1"/>
          <p:nvPr>
            <p:ph idx="1" type="subTitle"/>
          </p:nvPr>
        </p:nvSpPr>
        <p:spPr>
          <a:xfrm>
            <a:off x="89595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56" name="Google Shape;56;p9"/>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57" name="Google Shape;57;p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8" name="Google Shape;58;p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9" name="Google Shape;59;p9"/>
          <p:cNvCxnSpPr/>
          <p:nvPr/>
        </p:nvCxnSpPr>
        <p:spPr>
          <a:xfrm flipH="1">
            <a:off x="5925450" y="2797500"/>
            <a:ext cx="3378000" cy="24669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0" name="Shape 60"/>
        <p:cNvGrpSpPr/>
        <p:nvPr/>
      </p:nvGrpSpPr>
      <p:grpSpPr>
        <a:xfrm>
          <a:off x="0" y="0"/>
          <a:ext cx="0" cy="0"/>
          <a:chOff x="0" y="0"/>
          <a:chExt cx="0" cy="0"/>
        </a:xfrm>
      </p:grpSpPr>
      <p:sp>
        <p:nvSpPr>
          <p:cNvPr id="61" name="Google Shape;61;p10"/>
          <p:cNvSpPr txBox="1"/>
          <p:nvPr>
            <p:ph idx="1" type="body"/>
          </p:nvPr>
        </p:nvSpPr>
        <p:spPr>
          <a:xfrm>
            <a:off x="713225" y="441927"/>
            <a:ext cx="3557100" cy="9777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800"/>
              <a:buNone/>
              <a:defRPr sz="3000">
                <a:latin typeface="Vidaloka"/>
                <a:ea typeface="Vidaloka"/>
                <a:cs typeface="Vidaloka"/>
                <a:sym typeface="Vidaloka"/>
              </a:defRPr>
            </a:lvl1pPr>
          </a:lstStyle>
          <a:p/>
        </p:txBody>
      </p:sp>
      <p:cxnSp>
        <p:nvCxnSpPr>
          <p:cNvPr id="62" name="Google Shape;62;p1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3" name="Google Shape;63;p1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4" name="Google Shape;64;p10"/>
          <p:cNvCxnSpPr/>
          <p:nvPr/>
        </p:nvCxnSpPr>
        <p:spPr>
          <a:xfrm flipH="1" rot="10800000">
            <a:off x="6144975" y="3103725"/>
            <a:ext cx="3118200" cy="22011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5" name="Shape 65"/>
        <p:cNvGrpSpPr/>
        <p:nvPr/>
      </p:nvGrpSpPr>
      <p:grpSpPr>
        <a:xfrm>
          <a:off x="0" y="0"/>
          <a:ext cx="0" cy="0"/>
          <a:chOff x="0" y="0"/>
          <a:chExt cx="0" cy="0"/>
        </a:xfrm>
      </p:grpSpPr>
      <p:sp>
        <p:nvSpPr>
          <p:cNvPr id="66" name="Google Shape;66;p11"/>
          <p:cNvSpPr txBox="1"/>
          <p:nvPr>
            <p:ph hasCustomPrompt="1" type="title"/>
          </p:nvPr>
        </p:nvSpPr>
        <p:spPr>
          <a:xfrm>
            <a:off x="713225" y="1345363"/>
            <a:ext cx="7717500" cy="1644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0"/>
              <a:buNone/>
              <a:defRPr sz="120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7" name="Google Shape;67;p11"/>
          <p:cNvSpPr txBox="1"/>
          <p:nvPr>
            <p:ph idx="1" type="subTitle"/>
          </p:nvPr>
        </p:nvSpPr>
        <p:spPr>
          <a:xfrm>
            <a:off x="1514325" y="3188648"/>
            <a:ext cx="6120300" cy="375000"/>
          </a:xfrm>
          <a:prstGeom prst="rect">
            <a:avLst/>
          </a:prstGeom>
        </p:spPr>
        <p:txBody>
          <a:bodyPr anchorCtr="0" anchor="t" bIns="91425" lIns="91425" spcFirstLastPara="1" rIns="91425" wrap="square" tIns="91425">
            <a:noAutofit/>
          </a:bodyPr>
          <a:lstStyle>
            <a:lvl1pPr lvl="0" algn="ctr">
              <a:spcBef>
                <a:spcPts val="0"/>
              </a:spcBef>
              <a:spcAft>
                <a:spcPts val="0"/>
              </a:spcAft>
              <a:buSzPts val="1600"/>
              <a:buNone/>
              <a:defRPr sz="1600"/>
            </a:lvl1pPr>
            <a:lvl2pPr lvl="1" algn="ctr">
              <a:spcBef>
                <a:spcPts val="0"/>
              </a:spcBef>
              <a:spcAft>
                <a:spcPts val="0"/>
              </a:spcAft>
              <a:buSzPts val="1600"/>
              <a:buNone/>
              <a:defRPr sz="1600"/>
            </a:lvl2pPr>
            <a:lvl3pPr lvl="2" algn="ctr">
              <a:spcBef>
                <a:spcPts val="0"/>
              </a:spcBef>
              <a:spcAft>
                <a:spcPts val="0"/>
              </a:spcAft>
              <a:buSzPts val="1600"/>
              <a:buNone/>
              <a:defRPr sz="1600"/>
            </a:lvl3pPr>
            <a:lvl4pPr lvl="3" algn="ctr">
              <a:spcBef>
                <a:spcPts val="0"/>
              </a:spcBef>
              <a:spcAft>
                <a:spcPts val="0"/>
              </a:spcAft>
              <a:buSzPts val="1600"/>
              <a:buNone/>
              <a:defRPr sz="1600"/>
            </a:lvl4pPr>
            <a:lvl5pPr lvl="4" algn="ctr">
              <a:spcBef>
                <a:spcPts val="0"/>
              </a:spcBef>
              <a:spcAft>
                <a:spcPts val="0"/>
              </a:spcAft>
              <a:buSzPts val="1600"/>
              <a:buNone/>
              <a:defRPr sz="1600"/>
            </a:lvl5pPr>
            <a:lvl6pPr lvl="5" algn="ctr">
              <a:spcBef>
                <a:spcPts val="0"/>
              </a:spcBef>
              <a:spcAft>
                <a:spcPts val="0"/>
              </a:spcAft>
              <a:buSzPts val="1600"/>
              <a:buNone/>
              <a:defRPr sz="1600"/>
            </a:lvl6pPr>
            <a:lvl7pPr lvl="6" algn="ctr">
              <a:spcBef>
                <a:spcPts val="0"/>
              </a:spcBef>
              <a:spcAft>
                <a:spcPts val="0"/>
              </a:spcAft>
              <a:buSzPts val="1600"/>
              <a:buNone/>
              <a:defRPr sz="1600"/>
            </a:lvl7pPr>
            <a:lvl8pPr lvl="7" algn="ctr">
              <a:spcBef>
                <a:spcPts val="0"/>
              </a:spcBef>
              <a:spcAft>
                <a:spcPts val="0"/>
              </a:spcAft>
              <a:buSzPts val="1600"/>
              <a:buNone/>
              <a:defRPr sz="1600"/>
            </a:lvl8pPr>
            <a:lvl9pPr lvl="8" algn="ctr">
              <a:spcBef>
                <a:spcPts val="0"/>
              </a:spcBef>
              <a:spcAft>
                <a:spcPts val="0"/>
              </a:spcAft>
              <a:buSzPts val="1600"/>
              <a:buNone/>
              <a:defRPr sz="1600"/>
            </a:lvl9pPr>
          </a:lstStyle>
          <a:p/>
        </p:txBody>
      </p:sp>
      <p:cxnSp>
        <p:nvCxnSpPr>
          <p:cNvPr id="68" name="Google Shape;68;p1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9" name="Google Shape;69;p1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70" name="Google Shape;70;p1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71" name="Google Shape;71;p1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72" name="Shape 7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73" name="Shape 73"/>
        <p:cNvGrpSpPr/>
        <p:nvPr/>
      </p:nvGrpSpPr>
      <p:grpSpPr>
        <a:xfrm>
          <a:off x="0" y="0"/>
          <a:ext cx="0" cy="0"/>
          <a:chOff x="0" y="0"/>
          <a:chExt cx="0" cy="0"/>
        </a:xfrm>
      </p:grpSpPr>
      <p:sp>
        <p:nvSpPr>
          <p:cNvPr id="74" name="Google Shape;74;p13"/>
          <p:cNvSpPr txBox="1"/>
          <p:nvPr>
            <p:ph type="title"/>
          </p:nvPr>
        </p:nvSpPr>
        <p:spPr>
          <a:xfrm>
            <a:off x="713225" y="445025"/>
            <a:ext cx="35838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5" name="Google Shape;75;p13"/>
          <p:cNvSpPr txBox="1"/>
          <p:nvPr>
            <p:ph idx="1" type="subTitle"/>
          </p:nvPr>
        </p:nvSpPr>
        <p:spPr>
          <a:xfrm>
            <a:off x="5859325" y="1405390"/>
            <a:ext cx="2486100" cy="40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76" name="Google Shape;76;p13"/>
          <p:cNvSpPr txBox="1"/>
          <p:nvPr>
            <p:ph idx="2" type="subTitle"/>
          </p:nvPr>
        </p:nvSpPr>
        <p:spPr>
          <a:xfrm>
            <a:off x="5859325" y="1806417"/>
            <a:ext cx="2486100" cy="618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7" name="Google Shape;77;p13"/>
          <p:cNvSpPr txBox="1"/>
          <p:nvPr>
            <p:ph idx="3" type="subTitle"/>
          </p:nvPr>
        </p:nvSpPr>
        <p:spPr>
          <a:xfrm>
            <a:off x="1903925" y="1405390"/>
            <a:ext cx="2486100" cy="40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78" name="Google Shape;78;p13"/>
          <p:cNvSpPr txBox="1"/>
          <p:nvPr>
            <p:ph idx="4" type="subTitle"/>
          </p:nvPr>
        </p:nvSpPr>
        <p:spPr>
          <a:xfrm>
            <a:off x="1903925" y="1806417"/>
            <a:ext cx="2486100" cy="618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9" name="Google Shape;79;p13"/>
          <p:cNvSpPr txBox="1"/>
          <p:nvPr>
            <p:ph idx="5" type="subTitle"/>
          </p:nvPr>
        </p:nvSpPr>
        <p:spPr>
          <a:xfrm>
            <a:off x="5859325" y="3171118"/>
            <a:ext cx="2486100" cy="46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80" name="Google Shape;80;p13"/>
          <p:cNvSpPr txBox="1"/>
          <p:nvPr>
            <p:ph idx="6" type="subTitle"/>
          </p:nvPr>
        </p:nvSpPr>
        <p:spPr>
          <a:xfrm>
            <a:off x="5859325" y="3565487"/>
            <a:ext cx="2486100" cy="618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81" name="Google Shape;81;p13"/>
          <p:cNvSpPr txBox="1"/>
          <p:nvPr>
            <p:ph idx="7" type="subTitle"/>
          </p:nvPr>
        </p:nvSpPr>
        <p:spPr>
          <a:xfrm>
            <a:off x="1903925" y="3171118"/>
            <a:ext cx="2486100" cy="461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82" name="Google Shape;82;p13"/>
          <p:cNvSpPr txBox="1"/>
          <p:nvPr>
            <p:ph idx="8" type="subTitle"/>
          </p:nvPr>
        </p:nvSpPr>
        <p:spPr>
          <a:xfrm>
            <a:off x="1903975" y="3565487"/>
            <a:ext cx="2486100" cy="618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83" name="Google Shape;83;p13"/>
          <p:cNvSpPr txBox="1"/>
          <p:nvPr>
            <p:ph hasCustomPrompt="1" idx="9" type="title"/>
          </p:nvPr>
        </p:nvSpPr>
        <p:spPr>
          <a:xfrm>
            <a:off x="798575" y="1417915"/>
            <a:ext cx="10392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84" name="Google Shape;84;p13"/>
          <p:cNvSpPr txBox="1"/>
          <p:nvPr>
            <p:ph hasCustomPrompt="1" idx="13" type="title"/>
          </p:nvPr>
        </p:nvSpPr>
        <p:spPr>
          <a:xfrm>
            <a:off x="4753975" y="1403976"/>
            <a:ext cx="10392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85" name="Google Shape;85;p13"/>
          <p:cNvSpPr txBox="1"/>
          <p:nvPr>
            <p:ph hasCustomPrompt="1" idx="14" type="title"/>
          </p:nvPr>
        </p:nvSpPr>
        <p:spPr>
          <a:xfrm>
            <a:off x="798625" y="3176773"/>
            <a:ext cx="10392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86" name="Google Shape;86;p13"/>
          <p:cNvSpPr txBox="1"/>
          <p:nvPr>
            <p:ph hasCustomPrompt="1" idx="15" type="title"/>
          </p:nvPr>
        </p:nvSpPr>
        <p:spPr>
          <a:xfrm>
            <a:off x="4753975" y="3162833"/>
            <a:ext cx="10392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cxnSp>
        <p:nvCxnSpPr>
          <p:cNvPr id="87" name="Google Shape;87;p1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8" name="Google Shape;88;p1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11">
    <p:spTree>
      <p:nvGrpSpPr>
        <p:cNvPr id="89" name="Shape 89"/>
        <p:cNvGrpSpPr/>
        <p:nvPr/>
      </p:nvGrpSpPr>
      <p:grpSpPr>
        <a:xfrm>
          <a:off x="0" y="0"/>
          <a:ext cx="0" cy="0"/>
          <a:chOff x="0" y="0"/>
          <a:chExt cx="0" cy="0"/>
        </a:xfrm>
      </p:grpSpPr>
      <p:sp>
        <p:nvSpPr>
          <p:cNvPr id="90" name="Google Shape;90;p14"/>
          <p:cNvSpPr txBox="1"/>
          <p:nvPr>
            <p:ph type="title"/>
          </p:nvPr>
        </p:nvSpPr>
        <p:spPr>
          <a:xfrm>
            <a:off x="7200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1" name="Google Shape;91;p14"/>
          <p:cNvSpPr txBox="1"/>
          <p:nvPr>
            <p:ph hasCustomPrompt="1" idx="2" type="title"/>
          </p:nvPr>
        </p:nvSpPr>
        <p:spPr>
          <a:xfrm>
            <a:off x="14826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2" name="Google Shape;92;p14"/>
          <p:cNvSpPr txBox="1"/>
          <p:nvPr>
            <p:ph idx="1" type="subTitle"/>
          </p:nvPr>
        </p:nvSpPr>
        <p:spPr>
          <a:xfrm>
            <a:off x="720000" y="2081199"/>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3" name="Google Shape;93;p14"/>
          <p:cNvSpPr txBox="1"/>
          <p:nvPr>
            <p:ph idx="3" type="title"/>
          </p:nvPr>
        </p:nvSpPr>
        <p:spPr>
          <a:xfrm>
            <a:off x="34038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4" name="Google Shape;94;p14"/>
          <p:cNvSpPr txBox="1"/>
          <p:nvPr>
            <p:ph hasCustomPrompt="1" idx="4" type="title"/>
          </p:nvPr>
        </p:nvSpPr>
        <p:spPr>
          <a:xfrm>
            <a:off x="41664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5" name="Google Shape;95;p14"/>
          <p:cNvSpPr txBox="1"/>
          <p:nvPr>
            <p:ph idx="5" type="subTitle"/>
          </p:nvPr>
        </p:nvSpPr>
        <p:spPr>
          <a:xfrm>
            <a:off x="34038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6" name="Google Shape;96;p14"/>
          <p:cNvSpPr txBox="1"/>
          <p:nvPr>
            <p:ph idx="6" type="title"/>
          </p:nvPr>
        </p:nvSpPr>
        <p:spPr>
          <a:xfrm>
            <a:off x="60876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7" name="Google Shape;97;p14"/>
          <p:cNvSpPr txBox="1"/>
          <p:nvPr>
            <p:ph hasCustomPrompt="1" idx="7" type="title"/>
          </p:nvPr>
        </p:nvSpPr>
        <p:spPr>
          <a:xfrm>
            <a:off x="68502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8" name="Google Shape;98;p14"/>
          <p:cNvSpPr txBox="1"/>
          <p:nvPr>
            <p:ph idx="8" type="subTitle"/>
          </p:nvPr>
        </p:nvSpPr>
        <p:spPr>
          <a:xfrm>
            <a:off x="60876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99" name="Google Shape;99;p14"/>
          <p:cNvSpPr txBox="1"/>
          <p:nvPr>
            <p:ph idx="9" type="title"/>
          </p:nvPr>
        </p:nvSpPr>
        <p:spPr>
          <a:xfrm>
            <a:off x="7200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0" name="Google Shape;100;p14"/>
          <p:cNvSpPr txBox="1"/>
          <p:nvPr>
            <p:ph hasCustomPrompt="1" idx="13" type="title"/>
          </p:nvPr>
        </p:nvSpPr>
        <p:spPr>
          <a:xfrm>
            <a:off x="14826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1" name="Google Shape;101;p14"/>
          <p:cNvSpPr txBox="1"/>
          <p:nvPr>
            <p:ph idx="14" type="subTitle"/>
          </p:nvPr>
        </p:nvSpPr>
        <p:spPr>
          <a:xfrm>
            <a:off x="7200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2" name="Google Shape;102;p14"/>
          <p:cNvSpPr txBox="1"/>
          <p:nvPr>
            <p:ph idx="15" type="title"/>
          </p:nvPr>
        </p:nvSpPr>
        <p:spPr>
          <a:xfrm>
            <a:off x="34038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3" name="Google Shape;103;p14"/>
          <p:cNvSpPr txBox="1"/>
          <p:nvPr>
            <p:ph hasCustomPrompt="1" idx="16" type="title"/>
          </p:nvPr>
        </p:nvSpPr>
        <p:spPr>
          <a:xfrm>
            <a:off x="41664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4" name="Google Shape;104;p14"/>
          <p:cNvSpPr txBox="1"/>
          <p:nvPr>
            <p:ph idx="17" type="subTitle"/>
          </p:nvPr>
        </p:nvSpPr>
        <p:spPr>
          <a:xfrm>
            <a:off x="34038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5" name="Google Shape;105;p14"/>
          <p:cNvSpPr txBox="1"/>
          <p:nvPr>
            <p:ph idx="18" type="title"/>
          </p:nvPr>
        </p:nvSpPr>
        <p:spPr>
          <a:xfrm>
            <a:off x="60876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6" name="Google Shape;106;p14"/>
          <p:cNvSpPr txBox="1"/>
          <p:nvPr>
            <p:ph hasCustomPrompt="1" idx="19" type="title"/>
          </p:nvPr>
        </p:nvSpPr>
        <p:spPr>
          <a:xfrm>
            <a:off x="68502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7" name="Google Shape;107;p14"/>
          <p:cNvSpPr txBox="1"/>
          <p:nvPr>
            <p:ph idx="20" type="subTitle"/>
          </p:nvPr>
        </p:nvSpPr>
        <p:spPr>
          <a:xfrm>
            <a:off x="60876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8" name="Google Shape;108;p14"/>
          <p:cNvSpPr txBox="1"/>
          <p:nvPr>
            <p:ph idx="21" type="title"/>
          </p:nvPr>
        </p:nvSpPr>
        <p:spPr>
          <a:xfrm>
            <a:off x="2332400" y="445025"/>
            <a:ext cx="4479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09" name="Google Shape;109;p1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0" name="Google Shape;110;p1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1" name="Google Shape;111;p1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12" name="Google Shape;112;p1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spTree>
      <p:nvGrpSpPr>
        <p:cNvPr id="113" name="Shape 113"/>
        <p:cNvGrpSpPr/>
        <p:nvPr/>
      </p:nvGrpSpPr>
      <p:grpSpPr>
        <a:xfrm>
          <a:off x="0" y="0"/>
          <a:ext cx="0" cy="0"/>
          <a:chOff x="0" y="0"/>
          <a:chExt cx="0" cy="0"/>
        </a:xfrm>
      </p:grpSpPr>
      <p:sp>
        <p:nvSpPr>
          <p:cNvPr id="114" name="Google Shape;114;p15"/>
          <p:cNvSpPr txBox="1"/>
          <p:nvPr>
            <p:ph type="title"/>
          </p:nvPr>
        </p:nvSpPr>
        <p:spPr>
          <a:xfrm>
            <a:off x="2410500" y="2808253"/>
            <a:ext cx="4323000" cy="49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15" name="Google Shape;115;p15"/>
          <p:cNvSpPr txBox="1"/>
          <p:nvPr>
            <p:ph idx="1" type="subTitle"/>
          </p:nvPr>
        </p:nvSpPr>
        <p:spPr>
          <a:xfrm>
            <a:off x="1842900" y="1661963"/>
            <a:ext cx="5458200" cy="99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16" name="Google Shape;116;p1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7" name="Google Shape;117;p1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12">
    <p:spTree>
      <p:nvGrpSpPr>
        <p:cNvPr id="118" name="Shape 118"/>
        <p:cNvGrpSpPr/>
        <p:nvPr/>
      </p:nvGrpSpPr>
      <p:grpSpPr>
        <a:xfrm>
          <a:off x="0" y="0"/>
          <a:ext cx="0" cy="0"/>
          <a:chOff x="0" y="0"/>
          <a:chExt cx="0" cy="0"/>
        </a:xfrm>
      </p:grpSpPr>
      <p:sp>
        <p:nvSpPr>
          <p:cNvPr id="119" name="Google Shape;119;p16"/>
          <p:cNvSpPr txBox="1"/>
          <p:nvPr>
            <p:ph type="title"/>
          </p:nvPr>
        </p:nvSpPr>
        <p:spPr>
          <a:xfrm>
            <a:off x="699900" y="2821263"/>
            <a:ext cx="4323000" cy="4977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20" name="Google Shape;120;p16"/>
          <p:cNvSpPr txBox="1"/>
          <p:nvPr>
            <p:ph idx="1" type="subTitle"/>
          </p:nvPr>
        </p:nvSpPr>
        <p:spPr>
          <a:xfrm>
            <a:off x="699900" y="1675902"/>
            <a:ext cx="5458200" cy="997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21" name="Google Shape;121;p1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2" name="Google Shape;122;p1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3" name="Google Shape;123;p16"/>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24" name="Google Shape;124;p16"/>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3">
    <p:spTree>
      <p:nvGrpSpPr>
        <p:cNvPr id="125" name="Shape 125"/>
        <p:cNvGrpSpPr/>
        <p:nvPr/>
      </p:nvGrpSpPr>
      <p:grpSpPr>
        <a:xfrm>
          <a:off x="0" y="0"/>
          <a:ext cx="0" cy="0"/>
          <a:chOff x="0" y="0"/>
          <a:chExt cx="0" cy="0"/>
        </a:xfrm>
      </p:grpSpPr>
      <p:sp>
        <p:nvSpPr>
          <p:cNvPr id="126" name="Google Shape;126;p17"/>
          <p:cNvSpPr txBox="1"/>
          <p:nvPr>
            <p:ph idx="1" type="subTitle"/>
          </p:nvPr>
        </p:nvSpPr>
        <p:spPr>
          <a:xfrm>
            <a:off x="264840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127" name="Google Shape;127;p17"/>
          <p:cNvSpPr txBox="1"/>
          <p:nvPr>
            <p:ph type="title"/>
          </p:nvPr>
        </p:nvSpPr>
        <p:spPr>
          <a:xfrm>
            <a:off x="1732050" y="445025"/>
            <a:ext cx="5679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cxnSp>
        <p:nvCxnSpPr>
          <p:cNvPr id="128" name="Google Shape;128;p1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29" name="Google Shape;129;p1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30" name="Google Shape;130;p17"/>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31" name="Google Shape;131;p1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
    <p:spTree>
      <p:nvGrpSpPr>
        <p:cNvPr id="132" name="Shape 132"/>
        <p:cNvGrpSpPr/>
        <p:nvPr/>
      </p:nvGrpSpPr>
      <p:grpSpPr>
        <a:xfrm>
          <a:off x="0" y="0"/>
          <a:ext cx="0" cy="0"/>
          <a:chOff x="0" y="0"/>
          <a:chExt cx="0" cy="0"/>
        </a:xfrm>
      </p:grpSpPr>
      <p:sp>
        <p:nvSpPr>
          <p:cNvPr id="133" name="Google Shape;133;p18"/>
          <p:cNvSpPr txBox="1"/>
          <p:nvPr>
            <p:ph type="title"/>
          </p:nvPr>
        </p:nvSpPr>
        <p:spPr>
          <a:xfrm>
            <a:off x="1994850" y="1482825"/>
            <a:ext cx="5154300" cy="129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9000"/>
              <a:buNone/>
              <a:defRPr sz="9000"/>
            </a:lvl1pPr>
            <a:lvl2pPr lvl="1" rtl="0" algn="ctr">
              <a:spcBef>
                <a:spcPts val="0"/>
              </a:spcBef>
              <a:spcAft>
                <a:spcPts val="0"/>
              </a:spcAft>
              <a:buSzPts val="9000"/>
              <a:buNone/>
              <a:defRPr sz="9000"/>
            </a:lvl2pPr>
            <a:lvl3pPr lvl="2" rtl="0" algn="ctr">
              <a:spcBef>
                <a:spcPts val="0"/>
              </a:spcBef>
              <a:spcAft>
                <a:spcPts val="0"/>
              </a:spcAft>
              <a:buSzPts val="9000"/>
              <a:buNone/>
              <a:defRPr sz="9000"/>
            </a:lvl3pPr>
            <a:lvl4pPr lvl="3" rtl="0" algn="ctr">
              <a:spcBef>
                <a:spcPts val="0"/>
              </a:spcBef>
              <a:spcAft>
                <a:spcPts val="0"/>
              </a:spcAft>
              <a:buSzPts val="9000"/>
              <a:buNone/>
              <a:defRPr sz="9000"/>
            </a:lvl4pPr>
            <a:lvl5pPr lvl="4" rtl="0" algn="ctr">
              <a:spcBef>
                <a:spcPts val="0"/>
              </a:spcBef>
              <a:spcAft>
                <a:spcPts val="0"/>
              </a:spcAft>
              <a:buSzPts val="9000"/>
              <a:buNone/>
              <a:defRPr sz="9000"/>
            </a:lvl5pPr>
            <a:lvl6pPr lvl="5" rtl="0" algn="ctr">
              <a:spcBef>
                <a:spcPts val="0"/>
              </a:spcBef>
              <a:spcAft>
                <a:spcPts val="0"/>
              </a:spcAft>
              <a:buSzPts val="9000"/>
              <a:buNone/>
              <a:defRPr sz="9000"/>
            </a:lvl6pPr>
            <a:lvl7pPr lvl="6" rtl="0" algn="ctr">
              <a:spcBef>
                <a:spcPts val="0"/>
              </a:spcBef>
              <a:spcAft>
                <a:spcPts val="0"/>
              </a:spcAft>
              <a:buSzPts val="9000"/>
              <a:buNone/>
              <a:defRPr sz="9000"/>
            </a:lvl7pPr>
            <a:lvl8pPr lvl="7" rtl="0" algn="ctr">
              <a:spcBef>
                <a:spcPts val="0"/>
              </a:spcBef>
              <a:spcAft>
                <a:spcPts val="0"/>
              </a:spcAft>
              <a:buSzPts val="9000"/>
              <a:buNone/>
              <a:defRPr sz="9000"/>
            </a:lvl8pPr>
            <a:lvl9pPr lvl="8" rtl="0" algn="ctr">
              <a:spcBef>
                <a:spcPts val="0"/>
              </a:spcBef>
              <a:spcAft>
                <a:spcPts val="0"/>
              </a:spcAft>
              <a:buSzPts val="9000"/>
              <a:buNone/>
              <a:defRPr sz="9000"/>
            </a:lvl9pPr>
          </a:lstStyle>
          <a:p/>
        </p:txBody>
      </p:sp>
      <p:sp>
        <p:nvSpPr>
          <p:cNvPr id="134" name="Google Shape;134;p18"/>
          <p:cNvSpPr txBox="1"/>
          <p:nvPr>
            <p:ph idx="1" type="subTitle"/>
          </p:nvPr>
        </p:nvSpPr>
        <p:spPr>
          <a:xfrm>
            <a:off x="2299500" y="2972150"/>
            <a:ext cx="4545000" cy="55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cxnSp>
        <p:nvCxnSpPr>
          <p:cNvPr id="135" name="Google Shape;135;p1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36" name="Google Shape;136;p1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4">
    <p:spTree>
      <p:nvGrpSpPr>
        <p:cNvPr id="137" name="Shape 137"/>
        <p:cNvGrpSpPr/>
        <p:nvPr/>
      </p:nvGrpSpPr>
      <p:grpSpPr>
        <a:xfrm>
          <a:off x="0" y="0"/>
          <a:ext cx="0" cy="0"/>
          <a:chOff x="0" y="0"/>
          <a:chExt cx="0" cy="0"/>
        </a:xfrm>
      </p:grpSpPr>
      <p:sp>
        <p:nvSpPr>
          <p:cNvPr id="138" name="Google Shape;138;p19"/>
          <p:cNvSpPr txBox="1"/>
          <p:nvPr>
            <p:ph type="title"/>
          </p:nvPr>
        </p:nvSpPr>
        <p:spPr>
          <a:xfrm>
            <a:off x="3742850" y="1549875"/>
            <a:ext cx="4545000" cy="1291200"/>
          </a:xfrm>
          <a:prstGeom prst="rect">
            <a:avLst/>
          </a:prstGeom>
        </p:spPr>
        <p:txBody>
          <a:bodyPr anchorCtr="0" anchor="t" bIns="91425" lIns="91425" spcFirstLastPara="1" rIns="91425" wrap="square" tIns="91425">
            <a:noAutofit/>
          </a:bodyPr>
          <a:lstStyle>
            <a:lvl1pPr lvl="0" rtl="0">
              <a:spcBef>
                <a:spcPts val="0"/>
              </a:spcBef>
              <a:spcAft>
                <a:spcPts val="0"/>
              </a:spcAft>
              <a:buSzPts val="9000"/>
              <a:buNone/>
              <a:defRPr sz="9000"/>
            </a:lvl1pPr>
            <a:lvl2pPr lvl="1" rtl="0">
              <a:spcBef>
                <a:spcPts val="0"/>
              </a:spcBef>
              <a:spcAft>
                <a:spcPts val="0"/>
              </a:spcAft>
              <a:buSzPts val="9000"/>
              <a:buNone/>
              <a:defRPr sz="9000"/>
            </a:lvl2pPr>
            <a:lvl3pPr lvl="2" rtl="0">
              <a:spcBef>
                <a:spcPts val="0"/>
              </a:spcBef>
              <a:spcAft>
                <a:spcPts val="0"/>
              </a:spcAft>
              <a:buSzPts val="9000"/>
              <a:buNone/>
              <a:defRPr sz="9000"/>
            </a:lvl3pPr>
            <a:lvl4pPr lvl="3" rtl="0">
              <a:spcBef>
                <a:spcPts val="0"/>
              </a:spcBef>
              <a:spcAft>
                <a:spcPts val="0"/>
              </a:spcAft>
              <a:buSzPts val="9000"/>
              <a:buNone/>
              <a:defRPr sz="9000"/>
            </a:lvl4pPr>
            <a:lvl5pPr lvl="4" rtl="0">
              <a:spcBef>
                <a:spcPts val="0"/>
              </a:spcBef>
              <a:spcAft>
                <a:spcPts val="0"/>
              </a:spcAft>
              <a:buSzPts val="9000"/>
              <a:buNone/>
              <a:defRPr sz="9000"/>
            </a:lvl5pPr>
            <a:lvl6pPr lvl="5" rtl="0">
              <a:spcBef>
                <a:spcPts val="0"/>
              </a:spcBef>
              <a:spcAft>
                <a:spcPts val="0"/>
              </a:spcAft>
              <a:buSzPts val="9000"/>
              <a:buNone/>
              <a:defRPr sz="9000"/>
            </a:lvl6pPr>
            <a:lvl7pPr lvl="6" rtl="0">
              <a:spcBef>
                <a:spcPts val="0"/>
              </a:spcBef>
              <a:spcAft>
                <a:spcPts val="0"/>
              </a:spcAft>
              <a:buSzPts val="9000"/>
              <a:buNone/>
              <a:defRPr sz="9000"/>
            </a:lvl7pPr>
            <a:lvl8pPr lvl="7" rtl="0">
              <a:spcBef>
                <a:spcPts val="0"/>
              </a:spcBef>
              <a:spcAft>
                <a:spcPts val="0"/>
              </a:spcAft>
              <a:buSzPts val="9000"/>
              <a:buNone/>
              <a:defRPr sz="9000"/>
            </a:lvl8pPr>
            <a:lvl9pPr lvl="8" rtl="0">
              <a:spcBef>
                <a:spcPts val="0"/>
              </a:spcBef>
              <a:spcAft>
                <a:spcPts val="0"/>
              </a:spcAft>
              <a:buSzPts val="9000"/>
              <a:buNone/>
              <a:defRPr sz="9000"/>
            </a:lvl9pPr>
          </a:lstStyle>
          <a:p/>
        </p:txBody>
      </p:sp>
      <p:sp>
        <p:nvSpPr>
          <p:cNvPr id="139" name="Google Shape;139;p19"/>
          <p:cNvSpPr txBox="1"/>
          <p:nvPr>
            <p:ph idx="1" type="subTitle"/>
          </p:nvPr>
        </p:nvSpPr>
        <p:spPr>
          <a:xfrm>
            <a:off x="3742850" y="3039213"/>
            <a:ext cx="4545000" cy="55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cxnSp>
        <p:nvCxnSpPr>
          <p:cNvPr id="140" name="Google Shape;140;p1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41" name="Google Shape;141;p1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42" name="Google Shape;142;p1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43" name="Google Shape;143;p1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44" name="Google Shape;144;p1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45" name="Google Shape;145;p1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5">
    <p:spTree>
      <p:nvGrpSpPr>
        <p:cNvPr id="146" name="Shape 146"/>
        <p:cNvGrpSpPr/>
        <p:nvPr/>
      </p:nvGrpSpPr>
      <p:grpSpPr>
        <a:xfrm>
          <a:off x="0" y="0"/>
          <a:ext cx="0" cy="0"/>
          <a:chOff x="0" y="0"/>
          <a:chExt cx="0" cy="0"/>
        </a:xfrm>
      </p:grpSpPr>
      <p:sp>
        <p:nvSpPr>
          <p:cNvPr id="147" name="Google Shape;147;p20"/>
          <p:cNvSpPr txBox="1"/>
          <p:nvPr>
            <p:ph type="title"/>
          </p:nvPr>
        </p:nvSpPr>
        <p:spPr>
          <a:xfrm>
            <a:off x="1677925" y="2511803"/>
            <a:ext cx="3714900" cy="805800"/>
          </a:xfrm>
          <a:prstGeom prst="rect">
            <a:avLst/>
          </a:prstGeom>
          <a:noFill/>
        </p:spPr>
        <p:txBody>
          <a:bodyPr anchorCtr="0" anchor="t" bIns="91425" lIns="91425" spcFirstLastPara="1" rIns="91425" wrap="square" tIns="91425">
            <a:noAutofit/>
          </a:bodyPr>
          <a:lstStyle>
            <a:lvl1pPr lvl="0" rtl="0" algn="r">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48" name="Google Shape;148;p20"/>
          <p:cNvSpPr txBox="1"/>
          <p:nvPr>
            <p:ph hasCustomPrompt="1" idx="2" type="title"/>
          </p:nvPr>
        </p:nvSpPr>
        <p:spPr>
          <a:xfrm>
            <a:off x="3741925" y="1484693"/>
            <a:ext cx="1650900" cy="978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49" name="Google Shape;149;p20"/>
          <p:cNvSpPr txBox="1"/>
          <p:nvPr>
            <p:ph idx="1" type="subTitle"/>
          </p:nvPr>
        </p:nvSpPr>
        <p:spPr>
          <a:xfrm>
            <a:off x="831625" y="3244000"/>
            <a:ext cx="4561200" cy="393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50" name="Google Shape;150;p20"/>
          <p:cNvCxnSpPr/>
          <p:nvPr/>
        </p:nvCxnSpPr>
        <p:spPr>
          <a:xfrm rot="10800000">
            <a:off x="-30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1" name="Google Shape;151;p20"/>
          <p:cNvCxnSpPr/>
          <p:nvPr/>
        </p:nvCxnSpPr>
        <p:spPr>
          <a:xfrm rot="10800000">
            <a:off x="-30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2" name="Google Shape;152;p20"/>
          <p:cNvCxnSpPr/>
          <p:nvPr/>
        </p:nvCxnSpPr>
        <p:spPr>
          <a:xfrm>
            <a:off x="-11287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53" name="Google Shape;153;p20"/>
          <p:cNvCxnSpPr/>
          <p:nvPr/>
        </p:nvCxnSpPr>
        <p:spPr>
          <a:xfrm>
            <a:off x="790872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54" name="Shape 154"/>
        <p:cNvGrpSpPr/>
        <p:nvPr/>
      </p:nvGrpSpPr>
      <p:grpSpPr>
        <a:xfrm>
          <a:off x="0" y="0"/>
          <a:ext cx="0" cy="0"/>
          <a:chOff x="0" y="0"/>
          <a:chExt cx="0" cy="0"/>
        </a:xfrm>
      </p:grpSpPr>
      <p:sp>
        <p:nvSpPr>
          <p:cNvPr id="155" name="Google Shape;155;p21"/>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56" name="Google Shape;156;p2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7" name="Google Shape;157;p2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8" name="Google Shape;158;p21"/>
          <p:cNvCxnSpPr/>
          <p:nvPr/>
        </p:nvCxnSpPr>
        <p:spPr>
          <a:xfrm>
            <a:off x="7207350" y="-153175"/>
            <a:ext cx="2120400" cy="12738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6">
    <p:spTree>
      <p:nvGrpSpPr>
        <p:cNvPr id="159" name="Shape 159"/>
        <p:cNvGrpSpPr/>
        <p:nvPr/>
      </p:nvGrpSpPr>
      <p:grpSpPr>
        <a:xfrm>
          <a:off x="0" y="0"/>
          <a:ext cx="0" cy="0"/>
          <a:chOff x="0" y="0"/>
          <a:chExt cx="0" cy="0"/>
        </a:xfrm>
      </p:grpSpPr>
      <p:cxnSp>
        <p:nvCxnSpPr>
          <p:cNvPr id="160" name="Google Shape;160;p2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1" name="Google Shape;161;p2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2" name="Google Shape;162;p22"/>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3" name="Google Shape;163;p22"/>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4" name="Google Shape;164;p22"/>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5" name="Google Shape;165;p22"/>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166" name="Google Shape;166;p22"/>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7">
    <p:spTree>
      <p:nvGrpSpPr>
        <p:cNvPr id="167" name="Shape 167"/>
        <p:cNvGrpSpPr/>
        <p:nvPr/>
      </p:nvGrpSpPr>
      <p:grpSpPr>
        <a:xfrm>
          <a:off x="0" y="0"/>
          <a:ext cx="0" cy="0"/>
          <a:chOff x="0" y="0"/>
          <a:chExt cx="0" cy="0"/>
        </a:xfrm>
      </p:grpSpPr>
      <p:sp>
        <p:nvSpPr>
          <p:cNvPr id="168" name="Google Shape;168;p23"/>
          <p:cNvSpPr txBox="1"/>
          <p:nvPr>
            <p:ph type="title"/>
          </p:nvPr>
        </p:nvSpPr>
        <p:spPr>
          <a:xfrm>
            <a:off x="1877475" y="445025"/>
            <a:ext cx="538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9" name="Google Shape;169;p23"/>
          <p:cNvSpPr txBox="1"/>
          <p:nvPr>
            <p:ph idx="1" type="subTitle"/>
          </p:nvPr>
        </p:nvSpPr>
        <p:spPr>
          <a:xfrm>
            <a:off x="32267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0" name="Google Shape;170;p23"/>
          <p:cNvSpPr txBox="1"/>
          <p:nvPr>
            <p:ph idx="2" type="subTitle"/>
          </p:nvPr>
        </p:nvSpPr>
        <p:spPr>
          <a:xfrm>
            <a:off x="32267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71" name="Google Shape;171;p23"/>
          <p:cNvSpPr txBox="1"/>
          <p:nvPr>
            <p:ph idx="3" type="subTitle"/>
          </p:nvPr>
        </p:nvSpPr>
        <p:spPr>
          <a:xfrm>
            <a:off x="7191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2" name="Google Shape;172;p23"/>
          <p:cNvSpPr txBox="1"/>
          <p:nvPr>
            <p:ph idx="4" type="subTitle"/>
          </p:nvPr>
        </p:nvSpPr>
        <p:spPr>
          <a:xfrm>
            <a:off x="7191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73" name="Google Shape;173;p23"/>
          <p:cNvSpPr txBox="1"/>
          <p:nvPr>
            <p:ph idx="5" type="subTitle"/>
          </p:nvPr>
        </p:nvSpPr>
        <p:spPr>
          <a:xfrm>
            <a:off x="32267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4" name="Google Shape;174;p23"/>
          <p:cNvSpPr txBox="1"/>
          <p:nvPr>
            <p:ph idx="6" type="subTitle"/>
          </p:nvPr>
        </p:nvSpPr>
        <p:spPr>
          <a:xfrm>
            <a:off x="322670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75" name="Google Shape;175;p23"/>
          <p:cNvSpPr txBox="1"/>
          <p:nvPr>
            <p:ph idx="7" type="subTitle"/>
          </p:nvPr>
        </p:nvSpPr>
        <p:spPr>
          <a:xfrm>
            <a:off x="7191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76" name="Google Shape;176;p23"/>
          <p:cNvSpPr txBox="1"/>
          <p:nvPr>
            <p:ph idx="8" type="subTitle"/>
          </p:nvPr>
        </p:nvSpPr>
        <p:spPr>
          <a:xfrm>
            <a:off x="71915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77" name="Google Shape;177;p2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78" name="Google Shape;178;p2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8">
    <p:spTree>
      <p:nvGrpSpPr>
        <p:cNvPr id="179" name="Shape 179"/>
        <p:cNvGrpSpPr/>
        <p:nvPr/>
      </p:nvGrpSpPr>
      <p:grpSpPr>
        <a:xfrm>
          <a:off x="0" y="0"/>
          <a:ext cx="0" cy="0"/>
          <a:chOff x="0" y="0"/>
          <a:chExt cx="0" cy="0"/>
        </a:xfrm>
      </p:grpSpPr>
      <p:cxnSp>
        <p:nvCxnSpPr>
          <p:cNvPr id="180" name="Google Shape;180;p2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1" name="Google Shape;181;p2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2" name="Google Shape;182;p2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83" name="Google Shape;183;p2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184" name="Google Shape;184;p24"/>
          <p:cNvSpPr txBox="1"/>
          <p:nvPr>
            <p:ph idx="1" type="body"/>
          </p:nvPr>
        </p:nvSpPr>
        <p:spPr>
          <a:xfrm>
            <a:off x="5547900" y="3007750"/>
            <a:ext cx="2883000" cy="15954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SzPts val="1800"/>
              <a:buChar char="●"/>
              <a:defRPr sz="3000">
                <a:solidFill>
                  <a:schemeClr val="dk1"/>
                </a:solidFill>
                <a:latin typeface="Vidaloka"/>
                <a:ea typeface="Vidaloka"/>
                <a:cs typeface="Vidaloka"/>
                <a:sym typeface="Vidaloka"/>
              </a:defRPr>
            </a:lvl1pPr>
            <a:lvl2pPr indent="-317500" lvl="1" marL="914400" rtl="0">
              <a:lnSpc>
                <a:spcPct val="100000"/>
              </a:lnSpc>
              <a:spcBef>
                <a:spcPts val="0"/>
              </a:spcBef>
              <a:spcAft>
                <a:spcPts val="0"/>
              </a:spcAft>
              <a:buSzPts val="1400"/>
              <a:buChar char="○"/>
              <a:defRPr sz="3000">
                <a:latin typeface="Vidaloka"/>
                <a:ea typeface="Vidaloka"/>
                <a:cs typeface="Vidaloka"/>
                <a:sym typeface="Vidaloka"/>
              </a:defRPr>
            </a:lvl2pPr>
            <a:lvl3pPr indent="-317500" lvl="2" marL="1371600" rtl="0">
              <a:lnSpc>
                <a:spcPct val="100000"/>
              </a:lnSpc>
              <a:spcBef>
                <a:spcPts val="0"/>
              </a:spcBef>
              <a:spcAft>
                <a:spcPts val="0"/>
              </a:spcAft>
              <a:buSzPts val="1400"/>
              <a:buChar char="■"/>
              <a:defRPr sz="3000">
                <a:latin typeface="Vidaloka"/>
                <a:ea typeface="Vidaloka"/>
                <a:cs typeface="Vidaloka"/>
                <a:sym typeface="Vidaloka"/>
              </a:defRPr>
            </a:lvl3pPr>
            <a:lvl4pPr indent="-317500" lvl="3" marL="1828800" rtl="0">
              <a:lnSpc>
                <a:spcPct val="100000"/>
              </a:lnSpc>
              <a:spcBef>
                <a:spcPts val="0"/>
              </a:spcBef>
              <a:spcAft>
                <a:spcPts val="0"/>
              </a:spcAft>
              <a:buSzPts val="1400"/>
              <a:buChar char="●"/>
              <a:defRPr sz="3000">
                <a:latin typeface="Vidaloka"/>
                <a:ea typeface="Vidaloka"/>
                <a:cs typeface="Vidaloka"/>
                <a:sym typeface="Vidaloka"/>
              </a:defRPr>
            </a:lvl4pPr>
            <a:lvl5pPr indent="-317500" lvl="4" marL="2286000" rtl="0">
              <a:lnSpc>
                <a:spcPct val="100000"/>
              </a:lnSpc>
              <a:spcBef>
                <a:spcPts val="0"/>
              </a:spcBef>
              <a:spcAft>
                <a:spcPts val="0"/>
              </a:spcAft>
              <a:buSzPts val="1400"/>
              <a:buChar char="○"/>
              <a:defRPr sz="3000">
                <a:latin typeface="Vidaloka"/>
                <a:ea typeface="Vidaloka"/>
                <a:cs typeface="Vidaloka"/>
                <a:sym typeface="Vidaloka"/>
              </a:defRPr>
            </a:lvl5pPr>
            <a:lvl6pPr indent="-317500" lvl="5" marL="2743200" rtl="0">
              <a:lnSpc>
                <a:spcPct val="100000"/>
              </a:lnSpc>
              <a:spcBef>
                <a:spcPts val="0"/>
              </a:spcBef>
              <a:spcAft>
                <a:spcPts val="0"/>
              </a:spcAft>
              <a:buSzPts val="1400"/>
              <a:buChar char="■"/>
              <a:defRPr sz="3000">
                <a:latin typeface="Vidaloka"/>
                <a:ea typeface="Vidaloka"/>
                <a:cs typeface="Vidaloka"/>
                <a:sym typeface="Vidaloka"/>
              </a:defRPr>
            </a:lvl6pPr>
            <a:lvl7pPr indent="-317500" lvl="6" marL="3200400" rtl="0">
              <a:lnSpc>
                <a:spcPct val="100000"/>
              </a:lnSpc>
              <a:spcBef>
                <a:spcPts val="0"/>
              </a:spcBef>
              <a:spcAft>
                <a:spcPts val="0"/>
              </a:spcAft>
              <a:buSzPts val="1400"/>
              <a:buChar char="●"/>
              <a:defRPr sz="3000">
                <a:latin typeface="Vidaloka"/>
                <a:ea typeface="Vidaloka"/>
                <a:cs typeface="Vidaloka"/>
                <a:sym typeface="Vidaloka"/>
              </a:defRPr>
            </a:lvl7pPr>
            <a:lvl8pPr indent="-317500" lvl="7" marL="3657600" rtl="0">
              <a:lnSpc>
                <a:spcPct val="100000"/>
              </a:lnSpc>
              <a:spcBef>
                <a:spcPts val="0"/>
              </a:spcBef>
              <a:spcAft>
                <a:spcPts val="0"/>
              </a:spcAft>
              <a:buSzPts val="1400"/>
              <a:buChar char="○"/>
              <a:defRPr sz="3000">
                <a:latin typeface="Vidaloka"/>
                <a:ea typeface="Vidaloka"/>
                <a:cs typeface="Vidaloka"/>
                <a:sym typeface="Vidaloka"/>
              </a:defRPr>
            </a:lvl8pPr>
            <a:lvl9pPr indent="-317500" lvl="8" marL="4114800" rtl="0">
              <a:lnSpc>
                <a:spcPct val="100000"/>
              </a:lnSpc>
              <a:spcBef>
                <a:spcPts val="0"/>
              </a:spcBef>
              <a:spcAft>
                <a:spcPts val="0"/>
              </a:spcAft>
              <a:buSzPts val="1400"/>
              <a:buChar char="■"/>
              <a:defRPr sz="3000">
                <a:latin typeface="Vidaloka"/>
                <a:ea typeface="Vidaloka"/>
                <a:cs typeface="Vidaloka"/>
                <a:sym typeface="Vidaloka"/>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CUSTOM_19">
    <p:spTree>
      <p:nvGrpSpPr>
        <p:cNvPr id="185" name="Shape 185"/>
        <p:cNvGrpSpPr/>
        <p:nvPr/>
      </p:nvGrpSpPr>
      <p:grpSpPr>
        <a:xfrm>
          <a:off x="0" y="0"/>
          <a:ext cx="0" cy="0"/>
          <a:chOff x="0" y="0"/>
          <a:chExt cx="0" cy="0"/>
        </a:xfrm>
      </p:grpSpPr>
      <p:sp>
        <p:nvSpPr>
          <p:cNvPr id="186" name="Google Shape;186;p25"/>
          <p:cNvSpPr txBox="1"/>
          <p:nvPr>
            <p:ph hasCustomPrompt="1" type="title"/>
          </p:nvPr>
        </p:nvSpPr>
        <p:spPr>
          <a:xfrm>
            <a:off x="713225" y="1345375"/>
            <a:ext cx="6120300" cy="1644300"/>
          </a:xfrm>
          <a:prstGeom prst="rect">
            <a:avLst/>
          </a:prstGeom>
        </p:spPr>
        <p:txBody>
          <a:bodyPr anchorCtr="0" anchor="t" bIns="91425" lIns="91425" spcFirstLastPara="1" rIns="91425" wrap="square" tIns="91425">
            <a:noAutofit/>
          </a:bodyPr>
          <a:lstStyle>
            <a:lvl1pPr lvl="0" rtl="0">
              <a:spcBef>
                <a:spcPts val="0"/>
              </a:spcBef>
              <a:spcAft>
                <a:spcPts val="0"/>
              </a:spcAft>
              <a:buSzPts val="12000"/>
              <a:buNone/>
              <a:defRPr sz="12000">
                <a:solidFill>
                  <a:schemeClr val="accent1"/>
                </a:solidFill>
              </a:defRPr>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187" name="Google Shape;187;p25"/>
          <p:cNvSpPr txBox="1"/>
          <p:nvPr>
            <p:ph idx="1" type="subTitle"/>
          </p:nvPr>
        </p:nvSpPr>
        <p:spPr>
          <a:xfrm>
            <a:off x="713225" y="3188648"/>
            <a:ext cx="6120300" cy="3750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cxnSp>
        <p:nvCxnSpPr>
          <p:cNvPr id="188" name="Google Shape;188;p2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9" name="Google Shape;189;p2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0" name="Google Shape;190;p25"/>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91" name="Google Shape;191;p25"/>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1">
    <p:spTree>
      <p:nvGrpSpPr>
        <p:cNvPr id="192" name="Shape 192"/>
        <p:cNvGrpSpPr/>
        <p:nvPr/>
      </p:nvGrpSpPr>
      <p:grpSpPr>
        <a:xfrm>
          <a:off x="0" y="0"/>
          <a:ext cx="0" cy="0"/>
          <a:chOff x="0" y="0"/>
          <a:chExt cx="0" cy="0"/>
        </a:xfrm>
      </p:grpSpPr>
      <p:sp>
        <p:nvSpPr>
          <p:cNvPr id="193" name="Google Shape;193;p26"/>
          <p:cNvSpPr txBox="1"/>
          <p:nvPr>
            <p:ph type="title"/>
          </p:nvPr>
        </p:nvSpPr>
        <p:spPr>
          <a:xfrm>
            <a:off x="4956100" y="2467375"/>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94" name="Google Shape;194;p26"/>
          <p:cNvSpPr txBox="1"/>
          <p:nvPr>
            <p:ph hasCustomPrompt="1" idx="2" type="title"/>
          </p:nvPr>
        </p:nvSpPr>
        <p:spPr>
          <a:xfrm>
            <a:off x="4956100" y="1402325"/>
            <a:ext cx="1650900" cy="9783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195" name="Google Shape;195;p26"/>
          <p:cNvSpPr txBox="1"/>
          <p:nvPr>
            <p:ph idx="1" type="subTitle"/>
          </p:nvPr>
        </p:nvSpPr>
        <p:spPr>
          <a:xfrm>
            <a:off x="4956100" y="3116275"/>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196" name="Google Shape;196;p2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7" name="Google Shape;197;p2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8" name="Google Shape;198;p26"/>
          <p:cNvCxnSpPr/>
          <p:nvPr/>
        </p:nvCxnSpPr>
        <p:spPr>
          <a:xfrm>
            <a:off x="-209600" y="2402450"/>
            <a:ext cx="3144300" cy="27897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0">
    <p:spTree>
      <p:nvGrpSpPr>
        <p:cNvPr id="199" name="Shape 199"/>
        <p:cNvGrpSpPr/>
        <p:nvPr/>
      </p:nvGrpSpPr>
      <p:grpSpPr>
        <a:xfrm>
          <a:off x="0" y="0"/>
          <a:ext cx="0" cy="0"/>
          <a:chOff x="0" y="0"/>
          <a:chExt cx="0" cy="0"/>
        </a:xfrm>
      </p:grpSpPr>
      <p:sp>
        <p:nvSpPr>
          <p:cNvPr id="200" name="Google Shape;200;p27"/>
          <p:cNvSpPr txBox="1"/>
          <p:nvPr>
            <p:ph type="title"/>
          </p:nvPr>
        </p:nvSpPr>
        <p:spPr>
          <a:xfrm>
            <a:off x="4373850" y="944250"/>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201" name="Google Shape;201;p27"/>
          <p:cNvSpPr txBox="1"/>
          <p:nvPr>
            <p:ph hasCustomPrompt="1" idx="2" type="title"/>
          </p:nvPr>
        </p:nvSpPr>
        <p:spPr>
          <a:xfrm>
            <a:off x="2294850" y="1096650"/>
            <a:ext cx="1650900" cy="9783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202" name="Google Shape;202;p27"/>
          <p:cNvSpPr txBox="1"/>
          <p:nvPr>
            <p:ph idx="1" type="subTitle"/>
          </p:nvPr>
        </p:nvSpPr>
        <p:spPr>
          <a:xfrm>
            <a:off x="4373850" y="1593150"/>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03" name="Google Shape;203;p2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4" name="Google Shape;204;p2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5" name="Google Shape;205;p27"/>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6" name="Google Shape;206;p2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7" name="Google Shape;207;p27"/>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8" name="Google Shape;208;p27"/>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3_1">
    <p:spTree>
      <p:nvGrpSpPr>
        <p:cNvPr id="209" name="Shape 209"/>
        <p:cNvGrpSpPr/>
        <p:nvPr/>
      </p:nvGrpSpPr>
      <p:grpSpPr>
        <a:xfrm>
          <a:off x="0" y="0"/>
          <a:ext cx="0" cy="0"/>
          <a:chOff x="0" y="0"/>
          <a:chExt cx="0" cy="0"/>
        </a:xfrm>
      </p:grpSpPr>
      <p:sp>
        <p:nvSpPr>
          <p:cNvPr id="210" name="Google Shape;210;p28"/>
          <p:cNvSpPr txBox="1"/>
          <p:nvPr>
            <p:ph type="title"/>
          </p:nvPr>
        </p:nvSpPr>
        <p:spPr>
          <a:xfrm>
            <a:off x="1043725" y="922567"/>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1" name="Google Shape;211;p28"/>
          <p:cNvSpPr txBox="1"/>
          <p:nvPr>
            <p:ph idx="1" type="subTitle"/>
          </p:nvPr>
        </p:nvSpPr>
        <p:spPr>
          <a:xfrm>
            <a:off x="1043725" y="3360938"/>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12" name="Google Shape;212;p2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3" name="Google Shape;213;p2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4" name="Google Shape;214;p28"/>
          <p:cNvCxnSpPr/>
          <p:nvPr/>
        </p:nvCxnSpPr>
        <p:spPr>
          <a:xfrm>
            <a:off x="5322650" y="-80625"/>
            <a:ext cx="4005000" cy="20073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1">
    <p:spTree>
      <p:nvGrpSpPr>
        <p:cNvPr id="215" name="Shape 215"/>
        <p:cNvGrpSpPr/>
        <p:nvPr/>
      </p:nvGrpSpPr>
      <p:grpSpPr>
        <a:xfrm>
          <a:off x="0" y="0"/>
          <a:ext cx="0" cy="0"/>
          <a:chOff x="0" y="0"/>
          <a:chExt cx="0" cy="0"/>
        </a:xfrm>
      </p:grpSpPr>
      <p:sp>
        <p:nvSpPr>
          <p:cNvPr id="216" name="Google Shape;216;p29"/>
          <p:cNvSpPr txBox="1"/>
          <p:nvPr>
            <p:ph type="title"/>
          </p:nvPr>
        </p:nvSpPr>
        <p:spPr>
          <a:xfrm>
            <a:off x="5310925" y="962565"/>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7" name="Google Shape;217;p29"/>
          <p:cNvSpPr txBox="1"/>
          <p:nvPr>
            <p:ph idx="1" type="subTitle"/>
          </p:nvPr>
        </p:nvSpPr>
        <p:spPr>
          <a:xfrm>
            <a:off x="5310925" y="3400935"/>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solidFill>
                  <a:schemeClr val="dk1"/>
                </a:solidFill>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18" name="Google Shape;218;p2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19" name="Google Shape;219;p2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0" name="Google Shape;220;p2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1" name="Google Shape;221;p2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2" name="Google Shape;222;p2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3" name="Google Shape;223;p2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224" name="Shape 224"/>
        <p:cNvGrpSpPr/>
        <p:nvPr/>
      </p:nvGrpSpPr>
      <p:grpSpPr>
        <a:xfrm>
          <a:off x="0" y="0"/>
          <a:ext cx="0" cy="0"/>
          <a:chOff x="0" y="0"/>
          <a:chExt cx="0" cy="0"/>
        </a:xfrm>
      </p:grpSpPr>
      <p:sp>
        <p:nvSpPr>
          <p:cNvPr id="225" name="Google Shape;225;p30"/>
          <p:cNvSpPr txBox="1"/>
          <p:nvPr>
            <p:ph idx="1" type="subTitle"/>
          </p:nvPr>
        </p:nvSpPr>
        <p:spPr>
          <a:xfrm>
            <a:off x="3509000"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26" name="Google Shape;226;p30"/>
          <p:cNvSpPr txBox="1"/>
          <p:nvPr>
            <p:ph idx="2" type="subTitle"/>
          </p:nvPr>
        </p:nvSpPr>
        <p:spPr>
          <a:xfrm>
            <a:off x="35090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7" name="Google Shape;227;p30"/>
          <p:cNvSpPr txBox="1"/>
          <p:nvPr>
            <p:ph idx="3" type="subTitle"/>
          </p:nvPr>
        </p:nvSpPr>
        <p:spPr>
          <a:xfrm>
            <a:off x="95302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28" name="Google Shape;228;p30"/>
          <p:cNvSpPr txBox="1"/>
          <p:nvPr>
            <p:ph idx="4" type="subTitle"/>
          </p:nvPr>
        </p:nvSpPr>
        <p:spPr>
          <a:xfrm>
            <a:off x="9531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9" name="Google Shape;229;p30"/>
          <p:cNvSpPr txBox="1"/>
          <p:nvPr>
            <p:ph idx="5" type="subTitle"/>
          </p:nvPr>
        </p:nvSpPr>
        <p:spPr>
          <a:xfrm>
            <a:off x="606487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30" name="Google Shape;230;p30"/>
          <p:cNvSpPr txBox="1"/>
          <p:nvPr>
            <p:ph idx="6" type="subTitle"/>
          </p:nvPr>
        </p:nvSpPr>
        <p:spPr>
          <a:xfrm>
            <a:off x="606487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1" name="Google Shape;231;p30"/>
          <p:cNvSpPr txBox="1"/>
          <p:nvPr>
            <p:ph type="title"/>
          </p:nvPr>
        </p:nvSpPr>
        <p:spPr>
          <a:xfrm>
            <a:off x="713225" y="445025"/>
            <a:ext cx="6655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32" name="Google Shape;232;p3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33" name="Google Shape;233;p3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2">
    <p:spTree>
      <p:nvGrpSpPr>
        <p:cNvPr id="234" name="Shape 234"/>
        <p:cNvGrpSpPr/>
        <p:nvPr/>
      </p:nvGrpSpPr>
      <p:grpSpPr>
        <a:xfrm>
          <a:off x="0" y="0"/>
          <a:ext cx="0" cy="0"/>
          <a:chOff x="0" y="0"/>
          <a:chExt cx="0" cy="0"/>
        </a:xfrm>
      </p:grpSpPr>
      <p:sp>
        <p:nvSpPr>
          <p:cNvPr id="235" name="Google Shape;235;p31"/>
          <p:cNvSpPr txBox="1"/>
          <p:nvPr>
            <p:ph idx="1" type="subTitle"/>
          </p:nvPr>
        </p:nvSpPr>
        <p:spPr>
          <a:xfrm>
            <a:off x="3509000"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36" name="Google Shape;236;p31"/>
          <p:cNvSpPr txBox="1"/>
          <p:nvPr>
            <p:ph idx="2" type="subTitle"/>
          </p:nvPr>
        </p:nvSpPr>
        <p:spPr>
          <a:xfrm>
            <a:off x="35090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7" name="Google Shape;237;p31"/>
          <p:cNvSpPr txBox="1"/>
          <p:nvPr>
            <p:ph idx="3" type="subTitle"/>
          </p:nvPr>
        </p:nvSpPr>
        <p:spPr>
          <a:xfrm>
            <a:off x="95302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38" name="Google Shape;238;p31"/>
          <p:cNvSpPr txBox="1"/>
          <p:nvPr>
            <p:ph idx="4" type="subTitle"/>
          </p:nvPr>
        </p:nvSpPr>
        <p:spPr>
          <a:xfrm>
            <a:off x="9531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9" name="Google Shape;239;p31"/>
          <p:cNvSpPr txBox="1"/>
          <p:nvPr>
            <p:ph idx="5" type="subTitle"/>
          </p:nvPr>
        </p:nvSpPr>
        <p:spPr>
          <a:xfrm>
            <a:off x="606487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0" name="Google Shape;240;p31"/>
          <p:cNvSpPr txBox="1"/>
          <p:nvPr>
            <p:ph idx="6" type="subTitle"/>
          </p:nvPr>
        </p:nvSpPr>
        <p:spPr>
          <a:xfrm>
            <a:off x="606487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1" name="Google Shape;241;p31"/>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242" name="Google Shape;242;p31"/>
          <p:cNvSpPr txBox="1"/>
          <p:nvPr>
            <p:ph idx="7"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3" name="Google Shape;243;p31"/>
          <p:cNvSpPr txBox="1"/>
          <p:nvPr>
            <p:ph idx="8" type="subTitle"/>
          </p:nvPr>
        </p:nvSpPr>
        <p:spPr>
          <a:xfrm>
            <a:off x="35090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4" name="Google Shape;244;p31"/>
          <p:cNvSpPr txBox="1"/>
          <p:nvPr>
            <p:ph idx="9"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5" name="Google Shape;245;p31"/>
          <p:cNvSpPr txBox="1"/>
          <p:nvPr>
            <p:ph idx="13" type="subTitle"/>
          </p:nvPr>
        </p:nvSpPr>
        <p:spPr>
          <a:xfrm>
            <a:off x="9531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6" name="Google Shape;246;p31"/>
          <p:cNvSpPr txBox="1"/>
          <p:nvPr>
            <p:ph idx="14"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47" name="Google Shape;247;p31"/>
          <p:cNvSpPr txBox="1"/>
          <p:nvPr>
            <p:ph idx="15" type="subTitle"/>
          </p:nvPr>
        </p:nvSpPr>
        <p:spPr>
          <a:xfrm>
            <a:off x="606487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248" name="Google Shape;248;p3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9" name="Google Shape;249;p3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0" name="Google Shape;250;p3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1" name="Google Shape;251;p3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
  <p:cSld name="CUSTOM_32">
    <p:spTree>
      <p:nvGrpSpPr>
        <p:cNvPr id="252" name="Shape 252"/>
        <p:cNvGrpSpPr/>
        <p:nvPr/>
      </p:nvGrpSpPr>
      <p:grpSpPr>
        <a:xfrm>
          <a:off x="0" y="0"/>
          <a:ext cx="0" cy="0"/>
          <a:chOff x="0" y="0"/>
          <a:chExt cx="0" cy="0"/>
        </a:xfrm>
      </p:grpSpPr>
      <p:sp>
        <p:nvSpPr>
          <p:cNvPr id="253" name="Google Shape;253;p32"/>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54" name="Google Shape;254;p32"/>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5" name="Google Shape;255;p32"/>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56" name="Google Shape;256;p32"/>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7" name="Google Shape;257;p32"/>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58" name="Google Shape;258;p32"/>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9" name="Google Shape;259;p32"/>
          <p:cNvSpPr txBox="1"/>
          <p:nvPr>
            <p:ph idx="7" type="subTitle"/>
          </p:nvPr>
        </p:nvSpPr>
        <p:spPr>
          <a:xfrm>
            <a:off x="3414050"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60" name="Google Shape;260;p32"/>
          <p:cNvSpPr txBox="1"/>
          <p:nvPr>
            <p:ph idx="8" type="subTitle"/>
          </p:nvPr>
        </p:nvSpPr>
        <p:spPr>
          <a:xfrm>
            <a:off x="3564200"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61" name="Google Shape;261;p32"/>
          <p:cNvSpPr txBox="1"/>
          <p:nvPr>
            <p:ph idx="9" type="subTitle"/>
          </p:nvPr>
        </p:nvSpPr>
        <p:spPr>
          <a:xfrm>
            <a:off x="7057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62" name="Google Shape;262;p32"/>
          <p:cNvSpPr txBox="1"/>
          <p:nvPr>
            <p:ph idx="13" type="subTitle"/>
          </p:nvPr>
        </p:nvSpPr>
        <p:spPr>
          <a:xfrm>
            <a:off x="8558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63" name="Google Shape;263;p32"/>
          <p:cNvSpPr txBox="1"/>
          <p:nvPr>
            <p:ph idx="14" type="subTitle"/>
          </p:nvPr>
        </p:nvSpPr>
        <p:spPr>
          <a:xfrm>
            <a:off x="61223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64" name="Google Shape;264;p32"/>
          <p:cNvSpPr txBox="1"/>
          <p:nvPr>
            <p:ph idx="15" type="subTitle"/>
          </p:nvPr>
        </p:nvSpPr>
        <p:spPr>
          <a:xfrm>
            <a:off x="62724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65" name="Google Shape;265;p32"/>
          <p:cNvSpPr txBox="1"/>
          <p:nvPr>
            <p:ph type="title"/>
          </p:nvPr>
        </p:nvSpPr>
        <p:spPr>
          <a:xfrm>
            <a:off x="713225" y="445025"/>
            <a:ext cx="6080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66" name="Google Shape;266;p3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67" name="Google Shape;267;p3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33">
    <p:spTree>
      <p:nvGrpSpPr>
        <p:cNvPr id="268" name="Shape 268"/>
        <p:cNvGrpSpPr/>
        <p:nvPr/>
      </p:nvGrpSpPr>
      <p:grpSpPr>
        <a:xfrm>
          <a:off x="0" y="0"/>
          <a:ext cx="0" cy="0"/>
          <a:chOff x="0" y="0"/>
          <a:chExt cx="0" cy="0"/>
        </a:xfrm>
      </p:grpSpPr>
      <p:sp>
        <p:nvSpPr>
          <p:cNvPr id="269" name="Google Shape;269;p33"/>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0" name="Google Shape;270;p33"/>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1" name="Google Shape;271;p33"/>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2" name="Google Shape;272;p33"/>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3" name="Google Shape;273;p33"/>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4" name="Google Shape;274;p33"/>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5" name="Google Shape;275;p33"/>
          <p:cNvSpPr txBox="1"/>
          <p:nvPr>
            <p:ph idx="7" type="subTitle"/>
          </p:nvPr>
        </p:nvSpPr>
        <p:spPr>
          <a:xfrm>
            <a:off x="2059863"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6" name="Google Shape;276;p33"/>
          <p:cNvSpPr txBox="1"/>
          <p:nvPr>
            <p:ph idx="8" type="subTitle"/>
          </p:nvPr>
        </p:nvSpPr>
        <p:spPr>
          <a:xfrm>
            <a:off x="2210013"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7" name="Google Shape;277;p33"/>
          <p:cNvSpPr txBox="1"/>
          <p:nvPr>
            <p:ph idx="9" type="subTitle"/>
          </p:nvPr>
        </p:nvSpPr>
        <p:spPr>
          <a:xfrm>
            <a:off x="4768138"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78" name="Google Shape;278;p33"/>
          <p:cNvSpPr txBox="1"/>
          <p:nvPr>
            <p:ph idx="13" type="subTitle"/>
          </p:nvPr>
        </p:nvSpPr>
        <p:spPr>
          <a:xfrm>
            <a:off x="4918288"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9" name="Google Shape;279;p33"/>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80" name="Google Shape;280;p3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1" name="Google Shape;281;p3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2" name="Google Shape;282;p3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83" name="Google Shape;283;p33"/>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4">
    <p:spTree>
      <p:nvGrpSpPr>
        <p:cNvPr id="284" name="Shape 284"/>
        <p:cNvGrpSpPr/>
        <p:nvPr/>
      </p:nvGrpSpPr>
      <p:grpSpPr>
        <a:xfrm>
          <a:off x="0" y="0"/>
          <a:ext cx="0" cy="0"/>
          <a:chOff x="0" y="0"/>
          <a:chExt cx="0" cy="0"/>
        </a:xfrm>
      </p:grpSpPr>
      <p:sp>
        <p:nvSpPr>
          <p:cNvPr id="285" name="Google Shape;285;p34"/>
          <p:cNvSpPr txBox="1"/>
          <p:nvPr>
            <p:ph type="title"/>
          </p:nvPr>
        </p:nvSpPr>
        <p:spPr>
          <a:xfrm>
            <a:off x="716225" y="1073000"/>
            <a:ext cx="5640600" cy="28566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286" name="Google Shape;286;p3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7" name="Google Shape;287;p3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88" name="Google Shape;288;p3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89" name="Google Shape;289;p3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90" name="Google Shape;290;p34"/>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91" name="Google Shape;291;p34"/>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35">
    <p:spTree>
      <p:nvGrpSpPr>
        <p:cNvPr id="292" name="Shape 292"/>
        <p:cNvGrpSpPr/>
        <p:nvPr/>
      </p:nvGrpSpPr>
      <p:grpSpPr>
        <a:xfrm>
          <a:off x="0" y="0"/>
          <a:ext cx="0" cy="0"/>
          <a:chOff x="0" y="0"/>
          <a:chExt cx="0" cy="0"/>
        </a:xfrm>
      </p:grpSpPr>
      <p:sp>
        <p:nvSpPr>
          <p:cNvPr id="293" name="Google Shape;293;p35"/>
          <p:cNvSpPr txBox="1"/>
          <p:nvPr>
            <p:ph idx="1" type="subTitle"/>
          </p:nvPr>
        </p:nvSpPr>
        <p:spPr>
          <a:xfrm>
            <a:off x="49168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4" name="Google Shape;294;p35"/>
          <p:cNvSpPr txBox="1"/>
          <p:nvPr>
            <p:ph idx="2" type="subTitle"/>
          </p:nvPr>
        </p:nvSpPr>
        <p:spPr>
          <a:xfrm>
            <a:off x="50589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5" name="Google Shape;295;p35"/>
          <p:cNvSpPr txBox="1"/>
          <p:nvPr>
            <p:ph idx="3" type="subTitle"/>
          </p:nvPr>
        </p:nvSpPr>
        <p:spPr>
          <a:xfrm>
            <a:off x="19111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6" name="Google Shape;296;p35"/>
          <p:cNvSpPr txBox="1"/>
          <p:nvPr>
            <p:ph idx="4" type="subTitle"/>
          </p:nvPr>
        </p:nvSpPr>
        <p:spPr>
          <a:xfrm>
            <a:off x="20533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7" name="Google Shape;297;p35"/>
          <p:cNvSpPr txBox="1"/>
          <p:nvPr>
            <p:ph idx="5" type="subTitle"/>
          </p:nvPr>
        </p:nvSpPr>
        <p:spPr>
          <a:xfrm>
            <a:off x="49168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8" name="Google Shape;298;p35"/>
          <p:cNvSpPr txBox="1"/>
          <p:nvPr>
            <p:ph idx="6" type="subTitle"/>
          </p:nvPr>
        </p:nvSpPr>
        <p:spPr>
          <a:xfrm>
            <a:off x="50589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9" name="Google Shape;299;p35"/>
          <p:cNvSpPr txBox="1"/>
          <p:nvPr>
            <p:ph idx="7" type="subTitle"/>
          </p:nvPr>
        </p:nvSpPr>
        <p:spPr>
          <a:xfrm>
            <a:off x="19111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00" name="Google Shape;300;p35"/>
          <p:cNvSpPr txBox="1"/>
          <p:nvPr>
            <p:ph idx="8" type="subTitle"/>
          </p:nvPr>
        </p:nvSpPr>
        <p:spPr>
          <a:xfrm>
            <a:off x="20532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1" name="Google Shape;301;p35"/>
          <p:cNvSpPr txBox="1"/>
          <p:nvPr>
            <p:ph type="title"/>
          </p:nvPr>
        </p:nvSpPr>
        <p:spPr>
          <a:xfrm>
            <a:off x="713225" y="445025"/>
            <a:ext cx="6480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02" name="Google Shape;302;p3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03" name="Google Shape;303;p3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36">
    <p:spTree>
      <p:nvGrpSpPr>
        <p:cNvPr id="304" name="Shape 304"/>
        <p:cNvGrpSpPr/>
        <p:nvPr/>
      </p:nvGrpSpPr>
      <p:grpSpPr>
        <a:xfrm>
          <a:off x="0" y="0"/>
          <a:ext cx="0" cy="0"/>
          <a:chOff x="0" y="0"/>
          <a:chExt cx="0" cy="0"/>
        </a:xfrm>
      </p:grpSpPr>
      <p:sp>
        <p:nvSpPr>
          <p:cNvPr id="305" name="Google Shape;305;p36"/>
          <p:cNvSpPr txBox="1"/>
          <p:nvPr>
            <p:ph idx="1" type="subTitle"/>
          </p:nvPr>
        </p:nvSpPr>
        <p:spPr>
          <a:xfrm>
            <a:off x="3571925"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06" name="Google Shape;306;p36"/>
          <p:cNvSpPr txBox="1"/>
          <p:nvPr>
            <p:ph idx="2" type="subTitle"/>
          </p:nvPr>
        </p:nvSpPr>
        <p:spPr>
          <a:xfrm>
            <a:off x="3571925"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7" name="Google Shape;307;p36"/>
          <p:cNvSpPr txBox="1"/>
          <p:nvPr>
            <p:ph idx="3" type="subTitle"/>
          </p:nvPr>
        </p:nvSpPr>
        <p:spPr>
          <a:xfrm>
            <a:off x="108840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08" name="Google Shape;308;p36"/>
          <p:cNvSpPr txBox="1"/>
          <p:nvPr>
            <p:ph idx="4" type="subTitle"/>
          </p:nvPr>
        </p:nvSpPr>
        <p:spPr>
          <a:xfrm>
            <a:off x="108840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9" name="Google Shape;309;p36"/>
          <p:cNvSpPr txBox="1"/>
          <p:nvPr>
            <p:ph idx="5" type="subTitle"/>
          </p:nvPr>
        </p:nvSpPr>
        <p:spPr>
          <a:xfrm>
            <a:off x="605545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10" name="Google Shape;310;p36"/>
          <p:cNvSpPr txBox="1"/>
          <p:nvPr>
            <p:ph idx="6" type="subTitle"/>
          </p:nvPr>
        </p:nvSpPr>
        <p:spPr>
          <a:xfrm>
            <a:off x="605545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1" name="Google Shape;311;p36"/>
          <p:cNvSpPr txBox="1"/>
          <p:nvPr>
            <p:ph type="title"/>
          </p:nvPr>
        </p:nvSpPr>
        <p:spPr>
          <a:xfrm>
            <a:off x="713225" y="445025"/>
            <a:ext cx="5517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12" name="Google Shape;312;p3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3" name="Google Shape;313;p3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4" name="Google Shape;314;p36"/>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
  <p:cSld name="CUSTOM_23">
    <p:spTree>
      <p:nvGrpSpPr>
        <p:cNvPr id="315" name="Shape 315"/>
        <p:cNvGrpSpPr/>
        <p:nvPr/>
      </p:nvGrpSpPr>
      <p:grpSpPr>
        <a:xfrm>
          <a:off x="0" y="0"/>
          <a:ext cx="0" cy="0"/>
          <a:chOff x="0" y="0"/>
          <a:chExt cx="0" cy="0"/>
        </a:xfrm>
      </p:grpSpPr>
      <p:cxnSp>
        <p:nvCxnSpPr>
          <p:cNvPr id="316" name="Google Shape;316;p3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7" name="Google Shape;317;p3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8" name="Google Shape;318;p37"/>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19" name="Google Shape;319;p3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20" name="Google Shape;320;p37"/>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21" name="Google Shape;321;p37"/>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22" name="Google Shape;322;p37"/>
          <p:cNvSpPr txBox="1"/>
          <p:nvPr>
            <p:ph type="title"/>
          </p:nvPr>
        </p:nvSpPr>
        <p:spPr>
          <a:xfrm>
            <a:off x="2780100" y="445025"/>
            <a:ext cx="35838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23" name="Google Shape;323;p37"/>
          <p:cNvSpPr txBox="1"/>
          <p:nvPr>
            <p:ph idx="1" type="subTitle"/>
          </p:nvPr>
        </p:nvSpPr>
        <p:spPr>
          <a:xfrm>
            <a:off x="53066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24" name="Google Shape;324;p37"/>
          <p:cNvSpPr txBox="1"/>
          <p:nvPr>
            <p:ph idx="2" type="subTitle"/>
          </p:nvPr>
        </p:nvSpPr>
        <p:spPr>
          <a:xfrm>
            <a:off x="53066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5" name="Google Shape;325;p37"/>
          <p:cNvSpPr txBox="1"/>
          <p:nvPr>
            <p:ph idx="3" type="subTitle"/>
          </p:nvPr>
        </p:nvSpPr>
        <p:spPr>
          <a:xfrm>
            <a:off x="13512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26" name="Google Shape;326;p37"/>
          <p:cNvSpPr txBox="1"/>
          <p:nvPr>
            <p:ph idx="4" type="subTitle"/>
          </p:nvPr>
        </p:nvSpPr>
        <p:spPr>
          <a:xfrm>
            <a:off x="13512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7" name="Google Shape;327;p37"/>
          <p:cNvSpPr txBox="1"/>
          <p:nvPr>
            <p:ph idx="5" type="subTitle"/>
          </p:nvPr>
        </p:nvSpPr>
        <p:spPr>
          <a:xfrm>
            <a:off x="53066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28" name="Google Shape;328;p37"/>
          <p:cNvSpPr txBox="1"/>
          <p:nvPr>
            <p:ph idx="6" type="subTitle"/>
          </p:nvPr>
        </p:nvSpPr>
        <p:spPr>
          <a:xfrm>
            <a:off x="530665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9" name="Google Shape;329;p37"/>
          <p:cNvSpPr txBox="1"/>
          <p:nvPr>
            <p:ph idx="7" type="subTitle"/>
          </p:nvPr>
        </p:nvSpPr>
        <p:spPr>
          <a:xfrm>
            <a:off x="13512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30" name="Google Shape;330;p37"/>
          <p:cNvSpPr txBox="1"/>
          <p:nvPr>
            <p:ph idx="8" type="subTitle"/>
          </p:nvPr>
        </p:nvSpPr>
        <p:spPr>
          <a:xfrm>
            <a:off x="135130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31" name="Google Shape;331;p37"/>
          <p:cNvSpPr txBox="1"/>
          <p:nvPr>
            <p:ph hasCustomPrompt="1" idx="9" type="title"/>
          </p:nvPr>
        </p:nvSpPr>
        <p:spPr>
          <a:xfrm>
            <a:off x="13512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32" name="Google Shape;332;p37"/>
          <p:cNvSpPr txBox="1"/>
          <p:nvPr>
            <p:ph hasCustomPrompt="1" idx="13" type="title"/>
          </p:nvPr>
        </p:nvSpPr>
        <p:spPr>
          <a:xfrm>
            <a:off x="53066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33" name="Google Shape;333;p37"/>
          <p:cNvSpPr txBox="1"/>
          <p:nvPr>
            <p:ph hasCustomPrompt="1" idx="14" type="title"/>
          </p:nvPr>
        </p:nvSpPr>
        <p:spPr>
          <a:xfrm>
            <a:off x="135130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34" name="Google Shape;334;p37"/>
          <p:cNvSpPr txBox="1"/>
          <p:nvPr>
            <p:ph hasCustomPrompt="1" idx="15" type="title"/>
          </p:nvPr>
        </p:nvSpPr>
        <p:spPr>
          <a:xfrm>
            <a:off x="530665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4_2_1">
    <p:spTree>
      <p:nvGrpSpPr>
        <p:cNvPr id="335" name="Shape 335"/>
        <p:cNvGrpSpPr/>
        <p:nvPr/>
      </p:nvGrpSpPr>
      <p:grpSpPr>
        <a:xfrm>
          <a:off x="0" y="0"/>
          <a:ext cx="0" cy="0"/>
          <a:chOff x="0" y="0"/>
          <a:chExt cx="0" cy="0"/>
        </a:xfrm>
      </p:grpSpPr>
      <p:sp>
        <p:nvSpPr>
          <p:cNvPr id="336" name="Google Shape;336;p38"/>
          <p:cNvSpPr txBox="1"/>
          <p:nvPr>
            <p:ph idx="1" type="subTitle"/>
          </p:nvPr>
        </p:nvSpPr>
        <p:spPr>
          <a:xfrm>
            <a:off x="37183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37" name="Google Shape;337;p38"/>
          <p:cNvSpPr txBox="1"/>
          <p:nvPr>
            <p:ph idx="2" type="subTitle"/>
          </p:nvPr>
        </p:nvSpPr>
        <p:spPr>
          <a:xfrm>
            <a:off x="3617675"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38" name="Google Shape;338;p38"/>
          <p:cNvSpPr txBox="1"/>
          <p:nvPr>
            <p:ph idx="3" type="subTitle"/>
          </p:nvPr>
        </p:nvSpPr>
        <p:spPr>
          <a:xfrm>
            <a:off x="13280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39" name="Google Shape;339;p38"/>
          <p:cNvSpPr txBox="1"/>
          <p:nvPr>
            <p:ph idx="4" type="subTitle"/>
          </p:nvPr>
        </p:nvSpPr>
        <p:spPr>
          <a:xfrm>
            <a:off x="1227426"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40" name="Google Shape;340;p38"/>
          <p:cNvSpPr txBox="1"/>
          <p:nvPr>
            <p:ph idx="5" type="subTitle"/>
          </p:nvPr>
        </p:nvSpPr>
        <p:spPr>
          <a:xfrm>
            <a:off x="6108550" y="3294199"/>
            <a:ext cx="16431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1" name="Google Shape;341;p38"/>
          <p:cNvSpPr txBox="1"/>
          <p:nvPr>
            <p:ph idx="6" type="subTitle"/>
          </p:nvPr>
        </p:nvSpPr>
        <p:spPr>
          <a:xfrm>
            <a:off x="6008050"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42" name="Google Shape;342;p38"/>
          <p:cNvSpPr txBox="1"/>
          <p:nvPr>
            <p:ph type="title"/>
          </p:nvPr>
        </p:nvSpPr>
        <p:spPr>
          <a:xfrm>
            <a:off x="713225" y="445025"/>
            <a:ext cx="3188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43" name="Google Shape;343;p3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44" name="Google Shape;344;p3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3">
  <p:cSld name="CUSTOM_5">
    <p:spTree>
      <p:nvGrpSpPr>
        <p:cNvPr id="345" name="Shape 345"/>
        <p:cNvGrpSpPr/>
        <p:nvPr/>
      </p:nvGrpSpPr>
      <p:grpSpPr>
        <a:xfrm>
          <a:off x="0" y="0"/>
          <a:ext cx="0" cy="0"/>
          <a:chOff x="0" y="0"/>
          <a:chExt cx="0" cy="0"/>
        </a:xfrm>
      </p:grpSpPr>
      <p:sp>
        <p:nvSpPr>
          <p:cNvPr id="346" name="Google Shape;346;p39"/>
          <p:cNvSpPr txBox="1"/>
          <p:nvPr>
            <p:ph idx="1" type="subTitle"/>
          </p:nvPr>
        </p:nvSpPr>
        <p:spPr>
          <a:xfrm>
            <a:off x="4750175" y="163274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7" name="Google Shape;347;p39"/>
          <p:cNvSpPr txBox="1"/>
          <p:nvPr>
            <p:ph idx="2" type="subTitle"/>
          </p:nvPr>
        </p:nvSpPr>
        <p:spPr>
          <a:xfrm>
            <a:off x="4750184" y="2035022"/>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8" name="Google Shape;348;p39"/>
          <p:cNvSpPr txBox="1"/>
          <p:nvPr>
            <p:ph idx="3" type="subTitle"/>
          </p:nvPr>
        </p:nvSpPr>
        <p:spPr>
          <a:xfrm>
            <a:off x="2306450" y="1632746"/>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9" name="Google Shape;349;p39"/>
          <p:cNvSpPr txBox="1"/>
          <p:nvPr>
            <p:ph idx="4" type="subTitle"/>
          </p:nvPr>
        </p:nvSpPr>
        <p:spPr>
          <a:xfrm>
            <a:off x="2306462" y="2035022"/>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0" name="Google Shape;350;p39"/>
          <p:cNvSpPr txBox="1"/>
          <p:nvPr>
            <p:ph idx="5" type="subTitle"/>
          </p:nvPr>
        </p:nvSpPr>
        <p:spPr>
          <a:xfrm>
            <a:off x="4750175" y="3062273"/>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1" name="Google Shape;351;p39"/>
          <p:cNvSpPr txBox="1"/>
          <p:nvPr>
            <p:ph idx="6" type="subTitle"/>
          </p:nvPr>
        </p:nvSpPr>
        <p:spPr>
          <a:xfrm>
            <a:off x="4750184" y="3471047"/>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2" name="Google Shape;352;p39"/>
          <p:cNvSpPr txBox="1"/>
          <p:nvPr>
            <p:ph idx="7" type="subTitle"/>
          </p:nvPr>
        </p:nvSpPr>
        <p:spPr>
          <a:xfrm>
            <a:off x="2306450" y="3062273"/>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3" name="Google Shape;353;p39"/>
          <p:cNvSpPr txBox="1"/>
          <p:nvPr>
            <p:ph idx="8" type="subTitle"/>
          </p:nvPr>
        </p:nvSpPr>
        <p:spPr>
          <a:xfrm>
            <a:off x="2306462" y="3471047"/>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4" name="Google Shape;354;p39"/>
          <p:cNvSpPr txBox="1"/>
          <p:nvPr>
            <p:ph type="title"/>
          </p:nvPr>
        </p:nvSpPr>
        <p:spPr>
          <a:xfrm>
            <a:off x="713225" y="445025"/>
            <a:ext cx="2785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55" name="Google Shape;355;p3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6" name="Google Shape;356;p3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26">
    <p:spTree>
      <p:nvGrpSpPr>
        <p:cNvPr id="357" name="Shape 357"/>
        <p:cNvGrpSpPr/>
        <p:nvPr/>
      </p:nvGrpSpPr>
      <p:grpSpPr>
        <a:xfrm>
          <a:off x="0" y="0"/>
          <a:ext cx="0" cy="0"/>
          <a:chOff x="0" y="0"/>
          <a:chExt cx="0" cy="0"/>
        </a:xfrm>
      </p:grpSpPr>
      <p:cxnSp>
        <p:nvCxnSpPr>
          <p:cNvPr id="358" name="Google Shape;358;p4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9" name="Google Shape;359;p4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0" name="Google Shape;360;p40"/>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1" name="Google Shape;361;p40"/>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2" name="Google Shape;362;p40"/>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3" name="Google Shape;363;p40"/>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64" name="Google Shape;364;p40"/>
          <p:cNvSpPr txBox="1"/>
          <p:nvPr>
            <p:ph idx="1" type="subTitle"/>
          </p:nvPr>
        </p:nvSpPr>
        <p:spPr>
          <a:xfrm>
            <a:off x="728750" y="1112872"/>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65" name="Google Shape;365;p40"/>
          <p:cNvSpPr txBox="1"/>
          <p:nvPr>
            <p:ph idx="2" type="subTitle"/>
          </p:nvPr>
        </p:nvSpPr>
        <p:spPr>
          <a:xfrm>
            <a:off x="728762" y="151514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66" name="Google Shape;366;p40"/>
          <p:cNvSpPr txBox="1"/>
          <p:nvPr>
            <p:ph idx="3" type="subTitle"/>
          </p:nvPr>
        </p:nvSpPr>
        <p:spPr>
          <a:xfrm>
            <a:off x="728750" y="203638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67" name="Google Shape;367;p40"/>
          <p:cNvSpPr txBox="1"/>
          <p:nvPr>
            <p:ph idx="4" type="subTitle"/>
          </p:nvPr>
        </p:nvSpPr>
        <p:spPr>
          <a:xfrm>
            <a:off x="728762" y="2445160"/>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68" name="Google Shape;368;p40"/>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369" name="Google Shape;369;p40"/>
          <p:cNvSpPr txBox="1"/>
          <p:nvPr>
            <p:ph idx="5" type="subTitle"/>
          </p:nvPr>
        </p:nvSpPr>
        <p:spPr>
          <a:xfrm>
            <a:off x="728750" y="2997225"/>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70" name="Google Shape;370;p40"/>
          <p:cNvSpPr txBox="1"/>
          <p:nvPr>
            <p:ph idx="6" type="subTitle"/>
          </p:nvPr>
        </p:nvSpPr>
        <p:spPr>
          <a:xfrm>
            <a:off x="728762" y="340599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
    <p:spTree>
      <p:nvGrpSpPr>
        <p:cNvPr id="371" name="Shape 371"/>
        <p:cNvGrpSpPr/>
        <p:nvPr/>
      </p:nvGrpSpPr>
      <p:grpSpPr>
        <a:xfrm>
          <a:off x="0" y="0"/>
          <a:ext cx="0" cy="0"/>
          <a:chOff x="0" y="0"/>
          <a:chExt cx="0" cy="0"/>
        </a:xfrm>
      </p:grpSpPr>
      <p:sp>
        <p:nvSpPr>
          <p:cNvPr id="372" name="Google Shape;372;p41"/>
          <p:cNvSpPr txBox="1"/>
          <p:nvPr>
            <p:ph hasCustomPrompt="1" type="title"/>
          </p:nvPr>
        </p:nvSpPr>
        <p:spPr>
          <a:xfrm>
            <a:off x="2592925" y="71460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73" name="Google Shape;373;p41"/>
          <p:cNvSpPr txBox="1"/>
          <p:nvPr>
            <p:ph idx="1" type="subTitle"/>
          </p:nvPr>
        </p:nvSpPr>
        <p:spPr>
          <a:xfrm>
            <a:off x="2364984" y="134640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4" name="Google Shape;374;p41"/>
          <p:cNvSpPr txBox="1"/>
          <p:nvPr>
            <p:ph hasCustomPrompt="1" idx="2" type="title"/>
          </p:nvPr>
        </p:nvSpPr>
        <p:spPr>
          <a:xfrm>
            <a:off x="2592925" y="2063025"/>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75" name="Google Shape;375;p41"/>
          <p:cNvSpPr txBox="1"/>
          <p:nvPr>
            <p:ph idx="3" type="subTitle"/>
          </p:nvPr>
        </p:nvSpPr>
        <p:spPr>
          <a:xfrm>
            <a:off x="2364984" y="2694825"/>
            <a:ext cx="4414200" cy="37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6" name="Google Shape;376;p41"/>
          <p:cNvSpPr txBox="1"/>
          <p:nvPr>
            <p:ph hasCustomPrompt="1" idx="4" type="title"/>
          </p:nvPr>
        </p:nvSpPr>
        <p:spPr>
          <a:xfrm>
            <a:off x="2592925" y="341145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77" name="Google Shape;377;p41"/>
          <p:cNvSpPr txBox="1"/>
          <p:nvPr>
            <p:ph idx="5" type="subTitle"/>
          </p:nvPr>
        </p:nvSpPr>
        <p:spPr>
          <a:xfrm>
            <a:off x="2364950" y="404325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378" name="Google Shape;378;p4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79" name="Google Shape;379;p4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28">
    <p:spTree>
      <p:nvGrpSpPr>
        <p:cNvPr id="380" name="Shape 380"/>
        <p:cNvGrpSpPr/>
        <p:nvPr/>
      </p:nvGrpSpPr>
      <p:grpSpPr>
        <a:xfrm>
          <a:off x="0" y="0"/>
          <a:ext cx="0" cy="0"/>
          <a:chOff x="0" y="0"/>
          <a:chExt cx="0" cy="0"/>
        </a:xfrm>
      </p:grpSpPr>
      <p:sp>
        <p:nvSpPr>
          <p:cNvPr id="381" name="Google Shape;381;p42"/>
          <p:cNvSpPr txBox="1"/>
          <p:nvPr>
            <p:ph idx="1" type="subTitle"/>
          </p:nvPr>
        </p:nvSpPr>
        <p:spPr>
          <a:xfrm>
            <a:off x="5700609" y="2084269"/>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2" name="Google Shape;382;p42"/>
          <p:cNvSpPr txBox="1"/>
          <p:nvPr>
            <p:ph idx="2" type="subTitle"/>
          </p:nvPr>
        </p:nvSpPr>
        <p:spPr>
          <a:xfrm>
            <a:off x="5700621" y="2486544"/>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83" name="Google Shape;383;p42"/>
          <p:cNvSpPr txBox="1"/>
          <p:nvPr>
            <p:ph idx="3" type="subTitle"/>
          </p:nvPr>
        </p:nvSpPr>
        <p:spPr>
          <a:xfrm>
            <a:off x="1973988" y="902134"/>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4" name="Google Shape;384;p42"/>
          <p:cNvSpPr txBox="1"/>
          <p:nvPr>
            <p:ph idx="4" type="subTitle"/>
          </p:nvPr>
        </p:nvSpPr>
        <p:spPr>
          <a:xfrm>
            <a:off x="1973988" y="1304410"/>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85" name="Google Shape;385;p42"/>
          <p:cNvSpPr txBox="1"/>
          <p:nvPr>
            <p:ph idx="5" type="subTitle"/>
          </p:nvPr>
        </p:nvSpPr>
        <p:spPr>
          <a:xfrm>
            <a:off x="1973988" y="3290875"/>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6" name="Google Shape;386;p42"/>
          <p:cNvSpPr txBox="1"/>
          <p:nvPr>
            <p:ph idx="6" type="subTitle"/>
          </p:nvPr>
        </p:nvSpPr>
        <p:spPr>
          <a:xfrm>
            <a:off x="1973988" y="3699649"/>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387" name="Google Shape;387;p4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88" name="Google Shape;388;p4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89" name="Google Shape;389;p42"/>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90" name="Google Shape;390;p42"/>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91" name="Google Shape;391;p42"/>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92" name="Google Shape;392;p42"/>
          <p:cNvSpPr txBox="1"/>
          <p:nvPr>
            <p:ph hasCustomPrompt="1" type="title"/>
          </p:nvPr>
        </p:nvSpPr>
        <p:spPr>
          <a:xfrm>
            <a:off x="733000" y="1114450"/>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93" name="Google Shape;393;p42"/>
          <p:cNvSpPr txBox="1"/>
          <p:nvPr>
            <p:ph hasCustomPrompt="1" idx="7" type="title"/>
          </p:nvPr>
        </p:nvSpPr>
        <p:spPr>
          <a:xfrm>
            <a:off x="733000" y="3503175"/>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94" name="Google Shape;394;p42"/>
          <p:cNvSpPr txBox="1"/>
          <p:nvPr>
            <p:ph hasCustomPrompt="1" idx="8" type="title"/>
          </p:nvPr>
        </p:nvSpPr>
        <p:spPr>
          <a:xfrm>
            <a:off x="4441002" y="2276488"/>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7_1">
    <p:spTree>
      <p:nvGrpSpPr>
        <p:cNvPr id="395" name="Shape 395"/>
        <p:cNvGrpSpPr/>
        <p:nvPr/>
      </p:nvGrpSpPr>
      <p:grpSpPr>
        <a:xfrm>
          <a:off x="0" y="0"/>
          <a:ext cx="0" cy="0"/>
          <a:chOff x="0" y="0"/>
          <a:chExt cx="0" cy="0"/>
        </a:xfrm>
      </p:grpSpPr>
      <p:sp>
        <p:nvSpPr>
          <p:cNvPr id="396" name="Google Shape;396;p43"/>
          <p:cNvSpPr txBox="1"/>
          <p:nvPr>
            <p:ph type="title"/>
          </p:nvPr>
        </p:nvSpPr>
        <p:spPr>
          <a:xfrm>
            <a:off x="803750" y="2040496"/>
            <a:ext cx="4087500" cy="6732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97" name="Google Shape;397;p43"/>
          <p:cNvSpPr txBox="1"/>
          <p:nvPr>
            <p:ph idx="1" type="subTitle"/>
          </p:nvPr>
        </p:nvSpPr>
        <p:spPr>
          <a:xfrm>
            <a:off x="803750" y="2693525"/>
            <a:ext cx="3159300" cy="55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Font typeface="Josefin Sans"/>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398" name="Google Shape;398;p4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99" name="Google Shape;399;p4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7_2">
    <p:spTree>
      <p:nvGrpSpPr>
        <p:cNvPr id="400" name="Shape 400"/>
        <p:cNvGrpSpPr/>
        <p:nvPr/>
      </p:nvGrpSpPr>
      <p:grpSpPr>
        <a:xfrm>
          <a:off x="0" y="0"/>
          <a:ext cx="0" cy="0"/>
          <a:chOff x="0" y="0"/>
          <a:chExt cx="0" cy="0"/>
        </a:xfrm>
      </p:grpSpPr>
      <p:sp>
        <p:nvSpPr>
          <p:cNvPr id="401" name="Google Shape;401;p44"/>
          <p:cNvSpPr txBox="1"/>
          <p:nvPr>
            <p:ph type="title"/>
          </p:nvPr>
        </p:nvSpPr>
        <p:spPr>
          <a:xfrm>
            <a:off x="4490150" y="2047725"/>
            <a:ext cx="3364200" cy="628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p:txBody>
      </p:sp>
      <p:sp>
        <p:nvSpPr>
          <p:cNvPr id="402" name="Google Shape;402;p44"/>
          <p:cNvSpPr txBox="1"/>
          <p:nvPr>
            <p:ph idx="1" type="subTitle"/>
          </p:nvPr>
        </p:nvSpPr>
        <p:spPr>
          <a:xfrm>
            <a:off x="4855550" y="2694825"/>
            <a:ext cx="2998800" cy="558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Font typeface="Josefin Sans"/>
              <a:buNone/>
              <a:defRPr sz="1400">
                <a:solidFill>
                  <a:schemeClr val="dk1"/>
                </a:solidFill>
              </a:defRPr>
            </a:lvl1pPr>
            <a:lvl2pPr lvl="1" rtl="0">
              <a:spcBef>
                <a:spcPts val="0"/>
              </a:spcBef>
              <a:spcAft>
                <a:spcPts val="0"/>
              </a:spcAft>
              <a:buSzPts val="1500"/>
              <a:buNone/>
              <a:defRPr sz="1500"/>
            </a:lvl2pPr>
            <a:lvl3pPr lvl="2" rtl="0">
              <a:spcBef>
                <a:spcPts val="0"/>
              </a:spcBef>
              <a:spcAft>
                <a:spcPts val="0"/>
              </a:spcAft>
              <a:buSzPts val="1500"/>
              <a:buNone/>
              <a:defRPr sz="1500"/>
            </a:lvl3pPr>
            <a:lvl4pPr lvl="3" rtl="0">
              <a:spcBef>
                <a:spcPts val="0"/>
              </a:spcBef>
              <a:spcAft>
                <a:spcPts val="0"/>
              </a:spcAft>
              <a:buSzPts val="1500"/>
              <a:buNone/>
              <a:defRPr sz="1500"/>
            </a:lvl4pPr>
            <a:lvl5pPr lvl="4" rtl="0">
              <a:spcBef>
                <a:spcPts val="0"/>
              </a:spcBef>
              <a:spcAft>
                <a:spcPts val="0"/>
              </a:spcAft>
              <a:buSzPts val="1500"/>
              <a:buNone/>
              <a:defRPr sz="1500"/>
            </a:lvl5pPr>
            <a:lvl6pPr lvl="5" rtl="0">
              <a:spcBef>
                <a:spcPts val="0"/>
              </a:spcBef>
              <a:spcAft>
                <a:spcPts val="0"/>
              </a:spcAft>
              <a:buSzPts val="1500"/>
              <a:buNone/>
              <a:defRPr sz="1500"/>
            </a:lvl6pPr>
            <a:lvl7pPr lvl="6" rtl="0">
              <a:spcBef>
                <a:spcPts val="0"/>
              </a:spcBef>
              <a:spcAft>
                <a:spcPts val="0"/>
              </a:spcAft>
              <a:buSzPts val="1500"/>
              <a:buNone/>
              <a:defRPr sz="1500"/>
            </a:lvl7pPr>
            <a:lvl8pPr lvl="7" rtl="0">
              <a:spcBef>
                <a:spcPts val="0"/>
              </a:spcBef>
              <a:spcAft>
                <a:spcPts val="0"/>
              </a:spcAft>
              <a:buSzPts val="1500"/>
              <a:buNone/>
              <a:defRPr sz="1500"/>
            </a:lvl8pPr>
            <a:lvl9pPr lvl="8" rtl="0">
              <a:spcBef>
                <a:spcPts val="0"/>
              </a:spcBef>
              <a:spcAft>
                <a:spcPts val="0"/>
              </a:spcAft>
              <a:buSzPts val="1500"/>
              <a:buNone/>
              <a:defRPr sz="1500"/>
            </a:lvl9pPr>
          </a:lstStyle>
          <a:p/>
        </p:txBody>
      </p:sp>
      <p:cxnSp>
        <p:nvCxnSpPr>
          <p:cNvPr id="403" name="Google Shape;403;p4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4" name="Google Shape;404;p4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8">
    <p:spTree>
      <p:nvGrpSpPr>
        <p:cNvPr id="405" name="Shape 405"/>
        <p:cNvGrpSpPr/>
        <p:nvPr/>
      </p:nvGrpSpPr>
      <p:grpSpPr>
        <a:xfrm>
          <a:off x="0" y="0"/>
          <a:ext cx="0" cy="0"/>
          <a:chOff x="0" y="0"/>
          <a:chExt cx="0" cy="0"/>
        </a:xfrm>
      </p:grpSpPr>
      <p:sp>
        <p:nvSpPr>
          <p:cNvPr id="406" name="Google Shape;406;p45"/>
          <p:cNvSpPr txBox="1"/>
          <p:nvPr>
            <p:ph idx="1" type="subTitle"/>
          </p:nvPr>
        </p:nvSpPr>
        <p:spPr>
          <a:xfrm>
            <a:off x="4166800" y="1453525"/>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407" name="Google Shape;407;p45"/>
          <p:cNvSpPr txBox="1"/>
          <p:nvPr>
            <p:ph type="title"/>
          </p:nvPr>
        </p:nvSpPr>
        <p:spPr>
          <a:xfrm>
            <a:off x="713225" y="445025"/>
            <a:ext cx="4502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08" name="Google Shape;408;p4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9" name="Google Shape;409;p4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0" name="Google Shape;410;p45"/>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9">
    <p:spTree>
      <p:nvGrpSpPr>
        <p:cNvPr id="411" name="Shape 411"/>
        <p:cNvGrpSpPr/>
        <p:nvPr/>
      </p:nvGrpSpPr>
      <p:grpSpPr>
        <a:xfrm>
          <a:off x="0" y="0"/>
          <a:ext cx="0" cy="0"/>
          <a:chOff x="0" y="0"/>
          <a:chExt cx="0" cy="0"/>
        </a:xfrm>
      </p:grpSpPr>
      <p:cxnSp>
        <p:nvCxnSpPr>
          <p:cNvPr id="412" name="Google Shape;412;p4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3" name="Google Shape;413;p4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14" name="Google Shape;414;p4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15" name="Google Shape;415;p4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16" name="Google Shape;416;p46"/>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17" name="Google Shape;417;p46"/>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18" name="Google Shape;418;p46"/>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19" name="Google Shape;419;p46"/>
          <p:cNvSpPr txBox="1"/>
          <p:nvPr>
            <p:ph idx="1" type="subTitle"/>
          </p:nvPr>
        </p:nvSpPr>
        <p:spPr>
          <a:xfrm>
            <a:off x="4525188"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420" name="Google Shape;420;p46"/>
          <p:cNvSpPr txBox="1"/>
          <p:nvPr>
            <p:ph idx="2" type="subTitle"/>
          </p:nvPr>
        </p:nvSpPr>
        <p:spPr>
          <a:xfrm>
            <a:off x="661213"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9">
    <p:spTree>
      <p:nvGrpSpPr>
        <p:cNvPr id="421" name="Shape 421"/>
        <p:cNvGrpSpPr/>
        <p:nvPr/>
      </p:nvGrpSpPr>
      <p:grpSpPr>
        <a:xfrm>
          <a:off x="0" y="0"/>
          <a:ext cx="0" cy="0"/>
          <a:chOff x="0" y="0"/>
          <a:chExt cx="0" cy="0"/>
        </a:xfrm>
      </p:grpSpPr>
      <p:sp>
        <p:nvSpPr>
          <p:cNvPr id="422" name="Google Shape;422;p47"/>
          <p:cNvSpPr txBox="1"/>
          <p:nvPr>
            <p:ph idx="1" type="subTitle"/>
          </p:nvPr>
        </p:nvSpPr>
        <p:spPr>
          <a:xfrm>
            <a:off x="4816075"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3" name="Google Shape;423;p47"/>
          <p:cNvSpPr txBox="1"/>
          <p:nvPr>
            <p:ph idx="2" type="subTitle"/>
          </p:nvPr>
        </p:nvSpPr>
        <p:spPr>
          <a:xfrm>
            <a:off x="4816200"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4" name="Google Shape;424;p47"/>
          <p:cNvSpPr txBox="1"/>
          <p:nvPr>
            <p:ph idx="3" type="subTitle"/>
          </p:nvPr>
        </p:nvSpPr>
        <p:spPr>
          <a:xfrm>
            <a:off x="1385829"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5" name="Google Shape;425;p47"/>
          <p:cNvSpPr txBox="1"/>
          <p:nvPr>
            <p:ph idx="4" type="subTitle"/>
          </p:nvPr>
        </p:nvSpPr>
        <p:spPr>
          <a:xfrm>
            <a:off x="1386025"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6" name="Google Shape;426;p47"/>
          <p:cNvSpPr txBox="1"/>
          <p:nvPr>
            <p:ph type="title"/>
          </p:nvPr>
        </p:nvSpPr>
        <p:spPr>
          <a:xfrm>
            <a:off x="713225" y="445025"/>
            <a:ext cx="2729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27" name="Google Shape;427;p4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28" name="Google Shape;428;p4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4">
  <p:cSld name="CUSTOM_31">
    <p:spTree>
      <p:nvGrpSpPr>
        <p:cNvPr id="429" name="Shape 429"/>
        <p:cNvGrpSpPr/>
        <p:nvPr/>
      </p:nvGrpSpPr>
      <p:grpSpPr>
        <a:xfrm>
          <a:off x="0" y="0"/>
          <a:ext cx="0" cy="0"/>
          <a:chOff x="0" y="0"/>
          <a:chExt cx="0" cy="0"/>
        </a:xfrm>
      </p:grpSpPr>
      <p:sp>
        <p:nvSpPr>
          <p:cNvPr id="430" name="Google Shape;430;p48"/>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31" name="Google Shape;431;p48"/>
          <p:cNvSpPr txBox="1"/>
          <p:nvPr>
            <p:ph idx="1"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2" name="Google Shape;432;p48"/>
          <p:cNvSpPr txBox="1"/>
          <p:nvPr>
            <p:ph idx="2" type="subTitle"/>
          </p:nvPr>
        </p:nvSpPr>
        <p:spPr>
          <a:xfrm>
            <a:off x="350902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3" name="Google Shape;433;p48"/>
          <p:cNvSpPr txBox="1"/>
          <p:nvPr>
            <p:ph idx="3"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4" name="Google Shape;434;p48"/>
          <p:cNvSpPr txBox="1"/>
          <p:nvPr>
            <p:ph idx="4" type="subTitle"/>
          </p:nvPr>
        </p:nvSpPr>
        <p:spPr>
          <a:xfrm>
            <a:off x="953125" y="3814951"/>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5" name="Google Shape;435;p48"/>
          <p:cNvSpPr txBox="1"/>
          <p:nvPr>
            <p:ph idx="5"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6" name="Google Shape;436;p48"/>
          <p:cNvSpPr txBox="1"/>
          <p:nvPr>
            <p:ph idx="6" type="subTitle"/>
          </p:nvPr>
        </p:nvSpPr>
        <p:spPr>
          <a:xfrm>
            <a:off x="606487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37" name="Google Shape;437;p4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8" name="Google Shape;438;p4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9" name="Google Shape;439;p48"/>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40" name="Google Shape;440;p48"/>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
    <p:spTree>
      <p:nvGrpSpPr>
        <p:cNvPr id="441" name="Shape 441"/>
        <p:cNvGrpSpPr/>
        <p:nvPr/>
      </p:nvGrpSpPr>
      <p:grpSpPr>
        <a:xfrm>
          <a:off x="0" y="0"/>
          <a:ext cx="0" cy="0"/>
          <a:chOff x="0" y="0"/>
          <a:chExt cx="0" cy="0"/>
        </a:xfrm>
      </p:grpSpPr>
      <p:sp>
        <p:nvSpPr>
          <p:cNvPr id="442" name="Google Shape;442;p49"/>
          <p:cNvSpPr txBox="1"/>
          <p:nvPr>
            <p:ph type="title"/>
          </p:nvPr>
        </p:nvSpPr>
        <p:spPr>
          <a:xfrm>
            <a:off x="2832900" y="791200"/>
            <a:ext cx="3478200" cy="922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300"/>
              <a:buNone/>
              <a:defRPr sz="7000"/>
            </a:lvl1pPr>
            <a:lvl2pPr lvl="1" rtl="0" algn="ctr">
              <a:spcBef>
                <a:spcPts val="0"/>
              </a:spcBef>
              <a:spcAft>
                <a:spcPts val="0"/>
              </a:spcAft>
              <a:buSzPts val="3000"/>
              <a:buNone/>
              <a:defRPr>
                <a:latin typeface="Open Sans"/>
                <a:ea typeface="Open Sans"/>
                <a:cs typeface="Open Sans"/>
                <a:sym typeface="Open Sans"/>
              </a:defRPr>
            </a:lvl2pPr>
            <a:lvl3pPr lvl="2" rtl="0" algn="ctr">
              <a:spcBef>
                <a:spcPts val="0"/>
              </a:spcBef>
              <a:spcAft>
                <a:spcPts val="0"/>
              </a:spcAft>
              <a:buSzPts val="3000"/>
              <a:buNone/>
              <a:defRPr>
                <a:latin typeface="Open Sans"/>
                <a:ea typeface="Open Sans"/>
                <a:cs typeface="Open Sans"/>
                <a:sym typeface="Open Sans"/>
              </a:defRPr>
            </a:lvl3pPr>
            <a:lvl4pPr lvl="3" rtl="0" algn="ctr">
              <a:spcBef>
                <a:spcPts val="0"/>
              </a:spcBef>
              <a:spcAft>
                <a:spcPts val="0"/>
              </a:spcAft>
              <a:buSzPts val="3000"/>
              <a:buNone/>
              <a:defRPr>
                <a:latin typeface="Open Sans"/>
                <a:ea typeface="Open Sans"/>
                <a:cs typeface="Open Sans"/>
                <a:sym typeface="Open Sans"/>
              </a:defRPr>
            </a:lvl4pPr>
            <a:lvl5pPr lvl="4" rtl="0" algn="ctr">
              <a:spcBef>
                <a:spcPts val="0"/>
              </a:spcBef>
              <a:spcAft>
                <a:spcPts val="0"/>
              </a:spcAft>
              <a:buSzPts val="3000"/>
              <a:buNone/>
              <a:defRPr>
                <a:latin typeface="Open Sans"/>
                <a:ea typeface="Open Sans"/>
                <a:cs typeface="Open Sans"/>
                <a:sym typeface="Open Sans"/>
              </a:defRPr>
            </a:lvl5pPr>
            <a:lvl6pPr lvl="5" rtl="0" algn="ctr">
              <a:spcBef>
                <a:spcPts val="0"/>
              </a:spcBef>
              <a:spcAft>
                <a:spcPts val="0"/>
              </a:spcAft>
              <a:buSzPts val="3000"/>
              <a:buNone/>
              <a:defRPr>
                <a:latin typeface="Open Sans"/>
                <a:ea typeface="Open Sans"/>
                <a:cs typeface="Open Sans"/>
                <a:sym typeface="Open Sans"/>
              </a:defRPr>
            </a:lvl6pPr>
            <a:lvl7pPr lvl="6" rtl="0" algn="ctr">
              <a:spcBef>
                <a:spcPts val="0"/>
              </a:spcBef>
              <a:spcAft>
                <a:spcPts val="0"/>
              </a:spcAft>
              <a:buSzPts val="3000"/>
              <a:buNone/>
              <a:defRPr>
                <a:latin typeface="Open Sans"/>
                <a:ea typeface="Open Sans"/>
                <a:cs typeface="Open Sans"/>
                <a:sym typeface="Open Sans"/>
              </a:defRPr>
            </a:lvl7pPr>
            <a:lvl8pPr lvl="7" rtl="0" algn="ctr">
              <a:spcBef>
                <a:spcPts val="0"/>
              </a:spcBef>
              <a:spcAft>
                <a:spcPts val="0"/>
              </a:spcAft>
              <a:buSzPts val="3000"/>
              <a:buNone/>
              <a:defRPr>
                <a:latin typeface="Open Sans"/>
                <a:ea typeface="Open Sans"/>
                <a:cs typeface="Open Sans"/>
                <a:sym typeface="Open Sans"/>
              </a:defRPr>
            </a:lvl8pPr>
            <a:lvl9pPr lvl="8" rtl="0" algn="ctr">
              <a:spcBef>
                <a:spcPts val="0"/>
              </a:spcBef>
              <a:spcAft>
                <a:spcPts val="0"/>
              </a:spcAft>
              <a:buSzPts val="3000"/>
              <a:buNone/>
              <a:defRPr>
                <a:latin typeface="Open Sans"/>
                <a:ea typeface="Open Sans"/>
                <a:cs typeface="Open Sans"/>
                <a:sym typeface="Open Sans"/>
              </a:defRPr>
            </a:lvl9pPr>
          </a:lstStyle>
          <a:p/>
        </p:txBody>
      </p:sp>
      <p:sp>
        <p:nvSpPr>
          <p:cNvPr id="443" name="Google Shape;443;p49"/>
          <p:cNvSpPr txBox="1"/>
          <p:nvPr>
            <p:ph idx="1" type="subTitle"/>
          </p:nvPr>
        </p:nvSpPr>
        <p:spPr>
          <a:xfrm>
            <a:off x="2983350" y="1749425"/>
            <a:ext cx="3177300" cy="922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44" name="Google Shape;444;p49"/>
          <p:cNvSpPr txBox="1"/>
          <p:nvPr/>
        </p:nvSpPr>
        <p:spPr>
          <a:xfrm>
            <a:off x="2900450" y="3438275"/>
            <a:ext cx="3343200" cy="71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dk2"/>
                </a:solidFill>
                <a:latin typeface="Montserrat"/>
                <a:ea typeface="Montserrat"/>
                <a:cs typeface="Montserrat"/>
                <a:sym typeface="Montserrat"/>
              </a:rPr>
              <a:t>CREDITS</a:t>
            </a:r>
            <a:r>
              <a:rPr lang="en" sz="1100">
                <a:solidFill>
                  <a:schemeClr val="dk2"/>
                </a:solidFill>
                <a:latin typeface="Montserrat"/>
                <a:ea typeface="Montserrat"/>
                <a:cs typeface="Montserrat"/>
                <a:sym typeface="Montserrat"/>
              </a:rPr>
              <a:t>: This presentation template was created by </a:t>
            </a:r>
            <a:r>
              <a:rPr b="1" lang="en" sz="1100">
                <a:solidFill>
                  <a:schemeClr val="dk2"/>
                </a:solidFill>
                <a:uFill>
                  <a:noFill/>
                </a:uFill>
                <a:latin typeface="Montserrat"/>
                <a:ea typeface="Montserrat"/>
                <a:cs typeface="Montserrat"/>
                <a:sym typeface="Montserrat"/>
                <a:hlinkClick r:id="rId2">
                  <a:extLst>
                    <a:ext uri="{A12FA001-AC4F-418D-AE19-62706E023703}">
                      <ahyp:hlinkClr val="tx"/>
                    </a:ext>
                  </a:extLst>
                </a:hlinkClick>
              </a:rPr>
              <a:t>Slidesgo</a:t>
            </a:r>
            <a:r>
              <a:rPr lang="en" sz="1100">
                <a:solidFill>
                  <a:schemeClr val="dk2"/>
                </a:solidFill>
                <a:latin typeface="Montserrat"/>
                <a:ea typeface="Montserrat"/>
                <a:cs typeface="Montserrat"/>
                <a:sym typeface="Montserrat"/>
              </a:rPr>
              <a:t>, including icons by </a:t>
            </a:r>
            <a:r>
              <a:rPr b="1" lang="en" sz="1100">
                <a:solidFill>
                  <a:schemeClr val="dk2"/>
                </a:solidFill>
                <a:uFill>
                  <a:noFill/>
                </a:uFill>
                <a:latin typeface="Montserrat"/>
                <a:ea typeface="Montserrat"/>
                <a:cs typeface="Montserrat"/>
                <a:sym typeface="Montserrat"/>
                <a:hlinkClick r:id="rId3">
                  <a:extLst>
                    <a:ext uri="{A12FA001-AC4F-418D-AE19-62706E023703}">
                      <ahyp:hlinkClr val="tx"/>
                    </a:ext>
                  </a:extLst>
                </a:hlinkClick>
              </a:rPr>
              <a:t>Flaticon</a:t>
            </a:r>
            <a:r>
              <a:rPr lang="en" sz="1100">
                <a:solidFill>
                  <a:schemeClr val="dk2"/>
                </a:solidFill>
                <a:latin typeface="Montserrat"/>
                <a:ea typeface="Montserrat"/>
                <a:cs typeface="Montserrat"/>
                <a:sym typeface="Montserrat"/>
              </a:rPr>
              <a:t>, infographics &amp; images by </a:t>
            </a:r>
            <a:r>
              <a:rPr b="1" lang="en" sz="1100">
                <a:solidFill>
                  <a:schemeClr val="dk2"/>
                </a:solidFill>
                <a:uFill>
                  <a:noFill/>
                </a:uFill>
                <a:latin typeface="Montserrat"/>
                <a:ea typeface="Montserrat"/>
                <a:cs typeface="Montserrat"/>
                <a:sym typeface="Montserrat"/>
                <a:hlinkClick r:id="rId4">
                  <a:extLst>
                    <a:ext uri="{A12FA001-AC4F-418D-AE19-62706E023703}">
                      <ahyp:hlinkClr val="tx"/>
                    </a:ext>
                  </a:extLst>
                </a:hlinkClick>
              </a:rPr>
              <a:t>Freepik</a:t>
            </a:r>
            <a:endParaRPr b="1" sz="1100">
              <a:solidFill>
                <a:schemeClr val="dk2"/>
              </a:solidFill>
              <a:latin typeface="Montserrat"/>
              <a:ea typeface="Montserrat"/>
              <a:cs typeface="Montserrat"/>
              <a:sym typeface="Montserrat"/>
            </a:endParaRPr>
          </a:p>
        </p:txBody>
      </p:sp>
      <p:cxnSp>
        <p:nvCxnSpPr>
          <p:cNvPr id="445" name="Google Shape;445;p4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6" name="Google Shape;446;p49"/>
          <p:cNvCxnSpPr/>
          <p:nvPr/>
        </p:nvCxnSpPr>
        <p:spPr>
          <a:xfrm>
            <a:off x="-257975"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47" name="Google Shape;447;p4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8" name="Google Shape;448;p49"/>
          <p:cNvCxnSpPr/>
          <p:nvPr/>
        </p:nvCxnSpPr>
        <p:spPr>
          <a:xfrm>
            <a:off x="6467450"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0">
    <p:spTree>
      <p:nvGrpSpPr>
        <p:cNvPr id="449" name="Shape 449"/>
        <p:cNvGrpSpPr/>
        <p:nvPr/>
      </p:nvGrpSpPr>
      <p:grpSpPr>
        <a:xfrm>
          <a:off x="0" y="0"/>
          <a:ext cx="0" cy="0"/>
          <a:chOff x="0" y="0"/>
          <a:chExt cx="0" cy="0"/>
        </a:xfrm>
      </p:grpSpPr>
      <p:cxnSp>
        <p:nvCxnSpPr>
          <p:cNvPr id="450" name="Google Shape;450;p5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1" name="Google Shape;451;p5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0_1">
    <p:spTree>
      <p:nvGrpSpPr>
        <p:cNvPr id="452" name="Shape 452"/>
        <p:cNvGrpSpPr/>
        <p:nvPr/>
      </p:nvGrpSpPr>
      <p:grpSpPr>
        <a:xfrm>
          <a:off x="0" y="0"/>
          <a:ext cx="0" cy="0"/>
          <a:chOff x="0" y="0"/>
          <a:chExt cx="0" cy="0"/>
        </a:xfrm>
      </p:grpSpPr>
      <p:cxnSp>
        <p:nvCxnSpPr>
          <p:cNvPr id="453" name="Google Shape;453;p5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4" name="Google Shape;454;p5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5" name="Google Shape;455;p51"/>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56" name="Google Shape;456;p51"/>
          <p:cNvCxnSpPr/>
          <p:nvPr/>
        </p:nvCxnSpPr>
        <p:spPr>
          <a:xfrm>
            <a:off x="-147275" y="3943475"/>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0_1_1">
    <p:spTree>
      <p:nvGrpSpPr>
        <p:cNvPr id="457" name="Shape 457"/>
        <p:cNvGrpSpPr/>
        <p:nvPr/>
      </p:nvGrpSpPr>
      <p:grpSpPr>
        <a:xfrm>
          <a:off x="0" y="0"/>
          <a:ext cx="0" cy="0"/>
          <a:chOff x="0" y="0"/>
          <a:chExt cx="0" cy="0"/>
        </a:xfrm>
      </p:grpSpPr>
      <p:cxnSp>
        <p:nvCxnSpPr>
          <p:cNvPr id="458" name="Google Shape;458;p5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9" name="Google Shape;459;p5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60" name="Google Shape;460;p52"/>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30">
    <p:spTree>
      <p:nvGrpSpPr>
        <p:cNvPr id="461" name="Shape 461"/>
        <p:cNvGrpSpPr/>
        <p:nvPr/>
      </p:nvGrpSpPr>
      <p:grpSpPr>
        <a:xfrm>
          <a:off x="0" y="0"/>
          <a:ext cx="0" cy="0"/>
          <a:chOff x="0" y="0"/>
          <a:chExt cx="0" cy="0"/>
        </a:xfrm>
      </p:grpSpPr>
      <p:cxnSp>
        <p:nvCxnSpPr>
          <p:cNvPr id="462" name="Google Shape;462;p5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63" name="Google Shape;463;p5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64" name="Google Shape;464;p53"/>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5" name="Google Shape;465;p5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6" name="Google Shape;466;p53"/>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7" name="Google Shape;467;p53"/>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theme" Target="../theme/theme2.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a:spcBef>
                <a:spcPts val="0"/>
              </a:spcBef>
              <a:spcAft>
                <a:spcPts val="0"/>
              </a:spcAft>
              <a:buClr>
                <a:schemeClr val="dk1"/>
              </a:buClr>
              <a:buSzPts val="3000"/>
              <a:buNone/>
              <a:defRPr i="1" sz="3000">
                <a:solidFill>
                  <a:schemeClr val="dk1"/>
                </a:solidFill>
              </a:defRPr>
            </a:lvl2pPr>
            <a:lvl3pPr lvl="2">
              <a:spcBef>
                <a:spcPts val="0"/>
              </a:spcBef>
              <a:spcAft>
                <a:spcPts val="0"/>
              </a:spcAft>
              <a:buClr>
                <a:schemeClr val="dk1"/>
              </a:buClr>
              <a:buSzPts val="3000"/>
              <a:buNone/>
              <a:defRPr i="1" sz="3000">
                <a:solidFill>
                  <a:schemeClr val="dk1"/>
                </a:solidFill>
              </a:defRPr>
            </a:lvl3pPr>
            <a:lvl4pPr lvl="3">
              <a:spcBef>
                <a:spcPts val="0"/>
              </a:spcBef>
              <a:spcAft>
                <a:spcPts val="0"/>
              </a:spcAft>
              <a:buClr>
                <a:schemeClr val="dk1"/>
              </a:buClr>
              <a:buSzPts val="3000"/>
              <a:buNone/>
              <a:defRPr i="1" sz="3000">
                <a:solidFill>
                  <a:schemeClr val="dk1"/>
                </a:solidFill>
              </a:defRPr>
            </a:lvl4pPr>
            <a:lvl5pPr lvl="4">
              <a:spcBef>
                <a:spcPts val="0"/>
              </a:spcBef>
              <a:spcAft>
                <a:spcPts val="0"/>
              </a:spcAft>
              <a:buClr>
                <a:schemeClr val="dk1"/>
              </a:buClr>
              <a:buSzPts val="3000"/>
              <a:buNone/>
              <a:defRPr i="1" sz="3000">
                <a:solidFill>
                  <a:schemeClr val="dk1"/>
                </a:solidFill>
              </a:defRPr>
            </a:lvl5pPr>
            <a:lvl6pPr lvl="5">
              <a:spcBef>
                <a:spcPts val="0"/>
              </a:spcBef>
              <a:spcAft>
                <a:spcPts val="0"/>
              </a:spcAft>
              <a:buClr>
                <a:schemeClr val="dk1"/>
              </a:buClr>
              <a:buSzPts val="3000"/>
              <a:buNone/>
              <a:defRPr i="1" sz="3000">
                <a:solidFill>
                  <a:schemeClr val="dk1"/>
                </a:solidFill>
              </a:defRPr>
            </a:lvl6pPr>
            <a:lvl7pPr lvl="6">
              <a:spcBef>
                <a:spcPts val="0"/>
              </a:spcBef>
              <a:spcAft>
                <a:spcPts val="0"/>
              </a:spcAft>
              <a:buClr>
                <a:schemeClr val="dk1"/>
              </a:buClr>
              <a:buSzPts val="3000"/>
              <a:buNone/>
              <a:defRPr i="1" sz="3000">
                <a:solidFill>
                  <a:schemeClr val="dk1"/>
                </a:solidFill>
              </a:defRPr>
            </a:lvl7pPr>
            <a:lvl8pPr lvl="7">
              <a:spcBef>
                <a:spcPts val="0"/>
              </a:spcBef>
              <a:spcAft>
                <a:spcPts val="0"/>
              </a:spcAft>
              <a:buClr>
                <a:schemeClr val="dk1"/>
              </a:buClr>
              <a:buSzPts val="3000"/>
              <a:buNone/>
              <a:defRPr i="1" sz="3000">
                <a:solidFill>
                  <a:schemeClr val="dk1"/>
                </a:solidFill>
              </a:defRPr>
            </a:lvl8pPr>
            <a:lvl9pPr lvl="8">
              <a:spcBef>
                <a:spcPts val="0"/>
              </a:spcBef>
              <a:spcAft>
                <a:spcPts val="0"/>
              </a:spcAft>
              <a:buClr>
                <a:schemeClr val="dk1"/>
              </a:buClr>
              <a:buSzPts val="3000"/>
              <a:buNone/>
              <a:defRPr i="1" sz="3000">
                <a:solidFill>
                  <a:schemeClr val="dk1"/>
                </a:solidFill>
              </a:defRPr>
            </a:lvl9pPr>
          </a:lstStyle>
          <a:p/>
        </p:txBody>
      </p:sp>
      <p:sp>
        <p:nvSpPr>
          <p:cNvPr id="7" name="Google Shape;7;p1"/>
          <p:cNvSpPr txBox="1"/>
          <p:nvPr>
            <p:ph idx="1" type="body"/>
          </p:nvPr>
        </p:nvSpPr>
        <p:spPr>
          <a:xfrm>
            <a:off x="713250" y="1152475"/>
            <a:ext cx="77175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7.xml"/><Relationship Id="rId3" Type="http://schemas.openxmlformats.org/officeDocument/2006/relationships/hyperlink" Target="https://www.figma.com/proto/x4Pad34ihCldRw3PGpmUt4/Collabrio---Med-Fi-Prototype?page-id=0%3A1&amp;node-id=46-752&amp;node-type=canvas&amp;viewport=557%2C-11%2C0.33&amp;t=Hk4iM0u29V3OY8dl-1&amp;scaling=min-zoom&amp;content-scaling=fixed&amp;starting-point-node-id=46%3A752"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54"/>
          <p:cNvSpPr txBox="1"/>
          <p:nvPr>
            <p:ph type="ctrTitle"/>
          </p:nvPr>
        </p:nvSpPr>
        <p:spPr>
          <a:xfrm>
            <a:off x="227200" y="1248300"/>
            <a:ext cx="8605800" cy="205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Collabrio Medium-Fi Prototype</a:t>
            </a:r>
            <a:endParaRPr/>
          </a:p>
        </p:txBody>
      </p:sp>
      <p:sp>
        <p:nvSpPr>
          <p:cNvPr id="473" name="Google Shape;473;p54"/>
          <p:cNvSpPr txBox="1"/>
          <p:nvPr>
            <p:ph idx="1" type="subTitle"/>
          </p:nvPr>
        </p:nvSpPr>
        <p:spPr>
          <a:xfrm>
            <a:off x="1040000" y="3300900"/>
            <a:ext cx="7064100" cy="44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Alexander, Armita, Cate, and Manas</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55"/>
          <p:cNvSpPr txBox="1"/>
          <p:nvPr>
            <p:ph type="title"/>
          </p:nvPr>
        </p:nvSpPr>
        <p:spPr>
          <a:xfrm>
            <a:off x="699900" y="1675388"/>
            <a:ext cx="4323000" cy="49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Proposition</a:t>
            </a:r>
            <a:endParaRPr/>
          </a:p>
        </p:txBody>
      </p:sp>
      <p:sp>
        <p:nvSpPr>
          <p:cNvPr id="479" name="Google Shape;479;p55"/>
          <p:cNvSpPr txBox="1"/>
          <p:nvPr>
            <p:ph idx="1" type="subTitle"/>
          </p:nvPr>
        </p:nvSpPr>
        <p:spPr>
          <a:xfrm>
            <a:off x="699900" y="2387427"/>
            <a:ext cx="5458200" cy="997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A platform where an employer’s network is used and expanded to match them with freelance collaborators for long-term project partnerships.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56"/>
          <p:cNvSpPr txBox="1"/>
          <p:nvPr>
            <p:ph idx="1" type="subTitle"/>
          </p:nvPr>
        </p:nvSpPr>
        <p:spPr>
          <a:xfrm>
            <a:off x="613250" y="1217925"/>
            <a:ext cx="7461000" cy="3106200"/>
          </a:xfrm>
          <a:prstGeom prst="rect">
            <a:avLst/>
          </a:prstGeom>
        </p:spPr>
        <p:txBody>
          <a:bodyPr anchorCtr="0" anchor="t" bIns="91425" lIns="91425" spcFirstLastPara="1" rIns="91425" wrap="square" tIns="91425">
            <a:noAutofit/>
          </a:bodyPr>
          <a:lstStyle/>
          <a:p>
            <a:pPr indent="0" lvl="0" marL="0" rtl="0" algn="l">
              <a:lnSpc>
                <a:spcPct val="100000"/>
              </a:lnSpc>
              <a:spcBef>
                <a:spcPts val="1000"/>
              </a:spcBef>
              <a:spcAft>
                <a:spcPts val="0"/>
              </a:spcAft>
              <a:buNone/>
            </a:pPr>
            <a:r>
              <a:rPr b="1" lang="en" sz="1600"/>
              <a:t>Problem: </a:t>
            </a:r>
            <a:r>
              <a:rPr lang="en" sz="1600"/>
              <a:t>It is very hard to find people outside of one’s typical network when you have a specific need for a niche project</a:t>
            </a:r>
            <a:endParaRPr sz="1600"/>
          </a:p>
          <a:p>
            <a:pPr indent="0" lvl="0" marL="0" rtl="0" algn="l">
              <a:lnSpc>
                <a:spcPct val="100000"/>
              </a:lnSpc>
              <a:spcBef>
                <a:spcPts val="1000"/>
              </a:spcBef>
              <a:spcAft>
                <a:spcPts val="0"/>
              </a:spcAft>
              <a:buNone/>
            </a:pPr>
            <a:r>
              <a:t/>
            </a:r>
            <a:endParaRPr sz="1600"/>
          </a:p>
          <a:p>
            <a:pPr indent="0" lvl="0" marL="0" rtl="0" algn="l">
              <a:lnSpc>
                <a:spcPct val="100000"/>
              </a:lnSpc>
              <a:spcBef>
                <a:spcPts val="1000"/>
              </a:spcBef>
              <a:spcAft>
                <a:spcPts val="0"/>
              </a:spcAft>
              <a:buNone/>
            </a:pPr>
            <a:r>
              <a:rPr b="1" lang="en" sz="1600"/>
              <a:t>Primary User: </a:t>
            </a:r>
            <a:r>
              <a:rPr lang="en" sz="1600"/>
              <a:t>Freelancers</a:t>
            </a:r>
            <a:endParaRPr sz="1600"/>
          </a:p>
          <a:p>
            <a:pPr indent="0" lvl="0" marL="0" rtl="0" algn="l">
              <a:lnSpc>
                <a:spcPct val="100000"/>
              </a:lnSpc>
              <a:spcBef>
                <a:spcPts val="1000"/>
              </a:spcBef>
              <a:spcAft>
                <a:spcPts val="0"/>
              </a:spcAft>
              <a:buNone/>
            </a:pPr>
            <a:r>
              <a:t/>
            </a:r>
            <a:endParaRPr sz="1600"/>
          </a:p>
          <a:p>
            <a:pPr indent="0" lvl="0" marL="0" rtl="0" algn="l">
              <a:lnSpc>
                <a:spcPct val="100000"/>
              </a:lnSpc>
              <a:spcBef>
                <a:spcPts val="1000"/>
              </a:spcBef>
              <a:spcAft>
                <a:spcPts val="1000"/>
              </a:spcAft>
              <a:buNone/>
            </a:pPr>
            <a:r>
              <a:rPr b="1" lang="en" sz="1600"/>
              <a:t>Solution:</a:t>
            </a:r>
            <a:r>
              <a:rPr lang="en" sz="1600"/>
              <a:t> Collabrio aims to connect people with those outside of their typical network in order to work on collaborative projects, find others with unique niches, and form and maintain professional relationships</a:t>
            </a:r>
            <a:endParaRPr b="1" sz="1600"/>
          </a:p>
        </p:txBody>
      </p:sp>
      <p:sp>
        <p:nvSpPr>
          <p:cNvPr id="485" name="Google Shape;485;p56"/>
          <p:cNvSpPr txBox="1"/>
          <p:nvPr>
            <p:ph type="title"/>
          </p:nvPr>
        </p:nvSpPr>
        <p:spPr>
          <a:xfrm>
            <a:off x="613250" y="44502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 &amp; Solution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57"/>
          <p:cNvSpPr txBox="1"/>
          <p:nvPr>
            <p:ph type="title"/>
          </p:nvPr>
        </p:nvSpPr>
        <p:spPr>
          <a:xfrm>
            <a:off x="713225" y="445025"/>
            <a:ext cx="665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Values in Design</a:t>
            </a:r>
            <a:endParaRPr/>
          </a:p>
        </p:txBody>
      </p:sp>
      <p:sp>
        <p:nvSpPr>
          <p:cNvPr id="491" name="Google Shape;491;p57"/>
          <p:cNvSpPr txBox="1"/>
          <p:nvPr>
            <p:ph idx="1" type="subTitle"/>
          </p:nvPr>
        </p:nvSpPr>
        <p:spPr>
          <a:xfrm>
            <a:off x="4864950" y="991914"/>
            <a:ext cx="2126100" cy="44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Inclusivity</a:t>
            </a:r>
            <a:endParaRPr/>
          </a:p>
        </p:txBody>
      </p:sp>
      <p:sp>
        <p:nvSpPr>
          <p:cNvPr id="492" name="Google Shape;492;p57"/>
          <p:cNvSpPr txBox="1"/>
          <p:nvPr>
            <p:ph idx="2" type="subTitle"/>
          </p:nvPr>
        </p:nvSpPr>
        <p:spPr>
          <a:xfrm>
            <a:off x="4864975" y="1539775"/>
            <a:ext cx="4098600" cy="2611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a:solidFill>
                  <a:schemeClr val="dk1"/>
                </a:solidFill>
              </a:rPr>
              <a:t>Accessible design</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Text contrasts with background</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Buttons are large, bright, and easy to locate</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Connections tree highlights new connections to mitigate continuing inequities in the target industry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Tension: connections tree builds on existing network to make users more comfortable building a network in the first place.</a:t>
            </a:r>
            <a:endParaRPr>
              <a:solidFill>
                <a:schemeClr val="dk1"/>
              </a:solidFill>
            </a:endParaRPr>
          </a:p>
        </p:txBody>
      </p:sp>
      <p:sp>
        <p:nvSpPr>
          <p:cNvPr id="493" name="Google Shape;493;p57"/>
          <p:cNvSpPr txBox="1"/>
          <p:nvPr>
            <p:ph idx="3" type="subTitle"/>
          </p:nvPr>
        </p:nvSpPr>
        <p:spPr>
          <a:xfrm>
            <a:off x="713225" y="991913"/>
            <a:ext cx="2873400" cy="44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Simplicity</a:t>
            </a:r>
            <a:endParaRPr/>
          </a:p>
        </p:txBody>
      </p:sp>
      <p:sp>
        <p:nvSpPr>
          <p:cNvPr id="494" name="Google Shape;494;p57"/>
          <p:cNvSpPr txBox="1"/>
          <p:nvPr>
            <p:ph idx="4" type="subTitle"/>
          </p:nvPr>
        </p:nvSpPr>
        <p:spPr>
          <a:xfrm>
            <a:off x="713225" y="1539775"/>
            <a:ext cx="3818700" cy="2445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a:solidFill>
                  <a:schemeClr val="dk1"/>
                </a:solidFill>
              </a:rPr>
              <a:t>Portfolios are centered with large photos</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Tags make it easy to sort</a:t>
            </a:r>
            <a:endParaRPr/>
          </a:p>
          <a:p>
            <a:pPr indent="-317500" lvl="0" marL="457200" rtl="0" algn="l">
              <a:spcBef>
                <a:spcPts val="0"/>
              </a:spcBef>
              <a:spcAft>
                <a:spcPts val="0"/>
              </a:spcAft>
              <a:buSzPts val="1400"/>
              <a:buChar char="●"/>
            </a:pPr>
            <a:r>
              <a:rPr lang="en"/>
              <a:t>Use of standard icons to reduce clutter</a:t>
            </a:r>
            <a:endParaRPr/>
          </a:p>
          <a:p>
            <a:pPr indent="-317500" lvl="0" marL="457200" rtl="0" algn="l">
              <a:spcBef>
                <a:spcPts val="0"/>
              </a:spcBef>
              <a:spcAft>
                <a:spcPts val="0"/>
              </a:spcAft>
              <a:buSzPts val="1400"/>
              <a:buChar char="●"/>
            </a:pPr>
            <a:r>
              <a:rPr lang="en"/>
              <a:t>Text is minimized without being hard to understand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Tension: removing extra content makes it difficult to show the full scope of someone’s work</a:t>
            </a:r>
            <a:endParaRPr/>
          </a:p>
        </p:txBody>
      </p:sp>
      <p:sp>
        <p:nvSpPr>
          <p:cNvPr id="495" name="Google Shape;495;p57"/>
          <p:cNvSpPr txBox="1"/>
          <p:nvPr/>
        </p:nvSpPr>
        <p:spPr>
          <a:xfrm>
            <a:off x="601575" y="4231950"/>
            <a:ext cx="78507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dk2"/>
                </a:solidFill>
                <a:latin typeface="Montserrat"/>
                <a:ea typeface="Montserrat"/>
                <a:cs typeface="Montserrat"/>
                <a:sym typeface="Montserrat"/>
              </a:rPr>
              <a:t>Tension between values:</a:t>
            </a:r>
            <a:r>
              <a:rPr lang="en" sz="1500">
                <a:solidFill>
                  <a:schemeClr val="dk2"/>
                </a:solidFill>
                <a:latin typeface="Montserrat"/>
                <a:ea typeface="Montserrat"/>
                <a:cs typeface="Montserrat"/>
                <a:sym typeface="Montserrat"/>
              </a:rPr>
              <a:t> simplicity may reduce the functionality of extreme users that require more personalization of their work, making it less inclusive.</a:t>
            </a:r>
            <a:endParaRPr sz="1500">
              <a:solidFill>
                <a:schemeClr val="dk2"/>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58"/>
          <p:cNvSpPr txBox="1"/>
          <p:nvPr>
            <p:ph idx="1" type="subTitle"/>
          </p:nvPr>
        </p:nvSpPr>
        <p:spPr>
          <a:xfrm>
            <a:off x="713225" y="2097600"/>
            <a:ext cx="7441200" cy="948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Find someone from your extended network for a specific project</a:t>
            </a:r>
            <a:endParaRPr sz="4800"/>
          </a:p>
        </p:txBody>
      </p:sp>
      <p:sp>
        <p:nvSpPr>
          <p:cNvPr id="501" name="Google Shape;501;p58"/>
          <p:cNvSpPr txBox="1"/>
          <p:nvPr>
            <p:ph type="title"/>
          </p:nvPr>
        </p:nvSpPr>
        <p:spPr>
          <a:xfrm>
            <a:off x="713225" y="445025"/>
            <a:ext cx="4297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 Task</a:t>
            </a:r>
            <a:endParaRPr/>
          </a:p>
        </p:txBody>
      </p:sp>
      <p:sp>
        <p:nvSpPr>
          <p:cNvPr id="502" name="Google Shape;502;p58"/>
          <p:cNvSpPr txBox="1"/>
          <p:nvPr/>
        </p:nvSpPr>
        <p:spPr>
          <a:xfrm>
            <a:off x="751225" y="4216925"/>
            <a:ext cx="2265000" cy="455400"/>
          </a:xfrm>
          <a:prstGeom prst="rect">
            <a:avLst/>
          </a:prstGeom>
          <a:noFill/>
          <a:ln>
            <a:noFill/>
          </a:ln>
        </p:spPr>
        <p:txBody>
          <a:bodyPr anchorCtr="0" anchor="t" bIns="91425" lIns="91425" spcFirstLastPara="1" rIns="91425" wrap="square" tIns="91425">
            <a:noAutofit/>
          </a:bodyPr>
          <a:lstStyle/>
          <a:p>
            <a:pPr indent="0" lvl="0" marL="0" marR="50800" rtl="0" algn="l">
              <a:lnSpc>
                <a:spcPct val="166000"/>
              </a:lnSpc>
              <a:spcBef>
                <a:spcPts val="0"/>
              </a:spcBef>
              <a:spcAft>
                <a:spcPts val="0"/>
              </a:spcAft>
              <a:buNone/>
            </a:pPr>
            <a:r>
              <a:rPr i="1" lang="en" sz="1600">
                <a:solidFill>
                  <a:srgbClr val="374957"/>
                </a:solidFill>
                <a:latin typeface="Montserrat"/>
                <a:ea typeface="Montserrat"/>
                <a:cs typeface="Montserrat"/>
                <a:sym typeface="Montserrat"/>
              </a:rPr>
              <a:t>No change from A5</a:t>
            </a:r>
            <a:endParaRPr i="1" sz="1600">
              <a:solidFill>
                <a:srgbClr val="374957"/>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59"/>
          <p:cNvSpPr txBox="1"/>
          <p:nvPr>
            <p:ph idx="1" type="subTitle"/>
          </p:nvPr>
        </p:nvSpPr>
        <p:spPr>
          <a:xfrm>
            <a:off x="713225" y="2097600"/>
            <a:ext cx="7441200" cy="948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Share the project you worked on and connect it to a new tag</a:t>
            </a:r>
            <a:endParaRPr sz="4800"/>
          </a:p>
        </p:txBody>
      </p:sp>
      <p:sp>
        <p:nvSpPr>
          <p:cNvPr id="508" name="Google Shape;508;p59"/>
          <p:cNvSpPr txBox="1"/>
          <p:nvPr>
            <p:ph type="title"/>
          </p:nvPr>
        </p:nvSpPr>
        <p:spPr>
          <a:xfrm>
            <a:off x="713225" y="445025"/>
            <a:ext cx="4297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Moderate Task</a:t>
            </a:r>
            <a:endParaRPr/>
          </a:p>
        </p:txBody>
      </p:sp>
      <p:sp>
        <p:nvSpPr>
          <p:cNvPr id="509" name="Google Shape;509;p59"/>
          <p:cNvSpPr txBox="1"/>
          <p:nvPr/>
        </p:nvSpPr>
        <p:spPr>
          <a:xfrm>
            <a:off x="751225" y="4216925"/>
            <a:ext cx="2265000" cy="455400"/>
          </a:xfrm>
          <a:prstGeom prst="rect">
            <a:avLst/>
          </a:prstGeom>
          <a:noFill/>
          <a:ln>
            <a:noFill/>
          </a:ln>
        </p:spPr>
        <p:txBody>
          <a:bodyPr anchorCtr="0" anchor="t" bIns="91425" lIns="91425" spcFirstLastPara="1" rIns="91425" wrap="square" tIns="91425">
            <a:noAutofit/>
          </a:bodyPr>
          <a:lstStyle/>
          <a:p>
            <a:pPr indent="0" lvl="0" marL="0" marR="50800" rtl="0" algn="l">
              <a:lnSpc>
                <a:spcPct val="166000"/>
              </a:lnSpc>
              <a:spcBef>
                <a:spcPts val="0"/>
              </a:spcBef>
              <a:spcAft>
                <a:spcPts val="0"/>
              </a:spcAft>
              <a:buNone/>
            </a:pPr>
            <a:r>
              <a:rPr i="1" lang="en" sz="1600">
                <a:solidFill>
                  <a:srgbClr val="374957"/>
                </a:solidFill>
                <a:latin typeface="Montserrat"/>
                <a:ea typeface="Montserrat"/>
                <a:cs typeface="Montserrat"/>
                <a:sym typeface="Montserrat"/>
              </a:rPr>
              <a:t>No change from A5</a:t>
            </a:r>
            <a:endParaRPr i="1" sz="1600">
              <a:solidFill>
                <a:srgbClr val="374957"/>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60"/>
          <p:cNvSpPr txBox="1"/>
          <p:nvPr>
            <p:ph idx="1" type="subTitle"/>
          </p:nvPr>
        </p:nvSpPr>
        <p:spPr>
          <a:xfrm>
            <a:off x="713225" y="2097600"/>
            <a:ext cx="8206200" cy="948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Update</a:t>
            </a:r>
            <a:r>
              <a:rPr lang="en" sz="4800"/>
              <a:t> your portfolio with AI</a:t>
            </a:r>
            <a:endParaRPr sz="4800"/>
          </a:p>
        </p:txBody>
      </p:sp>
      <p:sp>
        <p:nvSpPr>
          <p:cNvPr id="515" name="Google Shape;515;p60"/>
          <p:cNvSpPr txBox="1"/>
          <p:nvPr>
            <p:ph type="title"/>
          </p:nvPr>
        </p:nvSpPr>
        <p:spPr>
          <a:xfrm>
            <a:off x="713225" y="445025"/>
            <a:ext cx="4297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Complex Task</a:t>
            </a:r>
            <a:endParaRPr/>
          </a:p>
        </p:txBody>
      </p:sp>
      <p:sp>
        <p:nvSpPr>
          <p:cNvPr id="516" name="Google Shape;516;p60"/>
          <p:cNvSpPr txBox="1"/>
          <p:nvPr/>
        </p:nvSpPr>
        <p:spPr>
          <a:xfrm>
            <a:off x="470125" y="3791475"/>
            <a:ext cx="8206200" cy="850500"/>
          </a:xfrm>
          <a:prstGeom prst="rect">
            <a:avLst/>
          </a:prstGeom>
          <a:noFill/>
          <a:ln>
            <a:noFill/>
          </a:ln>
        </p:spPr>
        <p:txBody>
          <a:bodyPr anchorCtr="0" anchor="t" bIns="91425" lIns="91425" spcFirstLastPara="1" rIns="91425" wrap="square" tIns="91425">
            <a:noAutofit/>
          </a:bodyPr>
          <a:lstStyle/>
          <a:p>
            <a:pPr indent="0" lvl="0" marL="0" marR="50800" rtl="0" algn="l">
              <a:lnSpc>
                <a:spcPct val="166000"/>
              </a:lnSpc>
              <a:spcBef>
                <a:spcPts val="0"/>
              </a:spcBef>
              <a:spcAft>
                <a:spcPts val="0"/>
              </a:spcAft>
              <a:buNone/>
            </a:pPr>
            <a:r>
              <a:rPr i="1" lang="en" sz="1600">
                <a:solidFill>
                  <a:srgbClr val="374957"/>
                </a:solidFill>
                <a:latin typeface="Montserrat"/>
                <a:ea typeface="Montserrat"/>
                <a:cs typeface="Montserrat"/>
                <a:sym typeface="Montserrat"/>
              </a:rPr>
              <a:t>Changed to “update” rather than “organize”  and removed “and profile” to reflect changing functionality that only pulls new data from external sources.</a:t>
            </a:r>
            <a:endParaRPr i="1" sz="1600">
              <a:solidFill>
                <a:srgbClr val="374957"/>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61"/>
          <p:cNvSpPr txBox="1"/>
          <p:nvPr>
            <p:ph idx="2" type="title"/>
          </p:nvPr>
        </p:nvSpPr>
        <p:spPr>
          <a:xfrm>
            <a:off x="2592838" y="1490500"/>
            <a:ext cx="3958200" cy="615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100"/>
              <a:t>Efficient</a:t>
            </a:r>
            <a:endParaRPr sz="5100"/>
          </a:p>
        </p:txBody>
      </p:sp>
      <p:sp>
        <p:nvSpPr>
          <p:cNvPr id="522" name="Google Shape;522;p61"/>
          <p:cNvSpPr txBox="1"/>
          <p:nvPr>
            <p:ph idx="3" type="subTitle"/>
          </p:nvPr>
        </p:nvSpPr>
        <p:spPr>
          <a:xfrm>
            <a:off x="231400" y="2222250"/>
            <a:ext cx="8681100" cy="37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t>Key </a:t>
            </a:r>
            <a:r>
              <a:rPr lang="en" sz="2200">
                <a:solidFill>
                  <a:schemeClr val="dk1"/>
                </a:solidFill>
              </a:rPr>
              <a:t>Measurement: time spent to complete a task</a:t>
            </a:r>
            <a:endParaRPr sz="2200"/>
          </a:p>
        </p:txBody>
      </p:sp>
      <p:sp>
        <p:nvSpPr>
          <p:cNvPr id="523" name="Google Shape;523;p61"/>
          <p:cNvSpPr txBox="1"/>
          <p:nvPr>
            <p:ph idx="4" type="title"/>
          </p:nvPr>
        </p:nvSpPr>
        <p:spPr>
          <a:xfrm>
            <a:off x="2592863" y="3047925"/>
            <a:ext cx="3958200" cy="615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100"/>
              <a:t>Intuitive</a:t>
            </a:r>
            <a:endParaRPr sz="5100"/>
          </a:p>
        </p:txBody>
      </p:sp>
      <p:sp>
        <p:nvSpPr>
          <p:cNvPr id="524" name="Google Shape;524;p61"/>
          <p:cNvSpPr txBox="1"/>
          <p:nvPr>
            <p:ph idx="5" type="subTitle"/>
          </p:nvPr>
        </p:nvSpPr>
        <p:spPr>
          <a:xfrm>
            <a:off x="-31850" y="3726525"/>
            <a:ext cx="9207600" cy="3777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200"/>
              <a:t>Key Measurement:  </a:t>
            </a:r>
            <a:r>
              <a:rPr lang="en" sz="2200"/>
              <a:t># of mis-clicks</a:t>
            </a:r>
            <a:r>
              <a:rPr lang="en" sz="2200"/>
              <a:t> while completing a task</a:t>
            </a:r>
            <a:endParaRPr sz="2200"/>
          </a:p>
        </p:txBody>
      </p:sp>
      <p:sp>
        <p:nvSpPr>
          <p:cNvPr id="525" name="Google Shape;525;p61"/>
          <p:cNvSpPr txBox="1"/>
          <p:nvPr>
            <p:ph idx="4294967295" type="title"/>
          </p:nvPr>
        </p:nvSpPr>
        <p:spPr>
          <a:xfrm>
            <a:off x="713225" y="445025"/>
            <a:ext cx="5448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Usability Goals &amp; Key Metrics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62"/>
          <p:cNvSpPr txBox="1"/>
          <p:nvPr>
            <p:ph idx="5" type="subTitle"/>
          </p:nvPr>
        </p:nvSpPr>
        <p:spPr>
          <a:xfrm>
            <a:off x="770400" y="1413900"/>
            <a:ext cx="7603200" cy="315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900"/>
              <a:t>Intuitive </a:t>
            </a:r>
            <a:r>
              <a:rPr lang="en" sz="1900"/>
              <a:t>= low # of mis-clicks</a:t>
            </a:r>
            <a:endParaRPr sz="1900"/>
          </a:p>
          <a:p>
            <a:pPr indent="0" lvl="0" marL="0" rtl="0" algn="l">
              <a:lnSpc>
                <a:spcPct val="100000"/>
              </a:lnSpc>
              <a:spcBef>
                <a:spcPts val="0"/>
              </a:spcBef>
              <a:spcAft>
                <a:spcPts val="0"/>
              </a:spcAft>
              <a:buNone/>
            </a:pPr>
            <a:r>
              <a:rPr b="1" lang="en" sz="1900"/>
              <a:t>Efficient </a:t>
            </a:r>
            <a:r>
              <a:rPr lang="en" sz="1900"/>
              <a:t>= low amount of time spent</a:t>
            </a:r>
            <a:endParaRPr sz="1900"/>
          </a:p>
          <a:p>
            <a:pPr indent="0" lvl="0" marL="0" rtl="0" algn="l">
              <a:lnSpc>
                <a:spcPct val="100000"/>
              </a:lnSpc>
              <a:spcBef>
                <a:spcPts val="0"/>
              </a:spcBef>
              <a:spcAft>
                <a:spcPts val="0"/>
              </a:spcAft>
              <a:buNone/>
            </a:pPr>
            <a:r>
              <a:t/>
            </a:r>
            <a:endParaRPr sz="1900"/>
          </a:p>
          <a:p>
            <a:pPr indent="-349250" lvl="0" marL="457200" rtl="0" algn="l">
              <a:lnSpc>
                <a:spcPct val="100000"/>
              </a:lnSpc>
              <a:spcBef>
                <a:spcPts val="0"/>
              </a:spcBef>
              <a:spcAft>
                <a:spcPts val="0"/>
              </a:spcAft>
              <a:buSzPts val="1900"/>
              <a:buChar char="●"/>
            </a:pPr>
            <a:r>
              <a:rPr lang="en" sz="1900"/>
              <a:t>Users did not find it </a:t>
            </a:r>
            <a:r>
              <a:rPr b="1" lang="en" sz="1900"/>
              <a:t>intuitive</a:t>
            </a:r>
            <a:r>
              <a:rPr lang="en" sz="1900"/>
              <a:t> to view their visual network or contact someone in their connection</a:t>
            </a:r>
            <a:endParaRPr sz="1900"/>
          </a:p>
          <a:p>
            <a:pPr indent="-349250" lvl="0" marL="457200" rtl="0" algn="l">
              <a:lnSpc>
                <a:spcPct val="100000"/>
              </a:lnSpc>
              <a:spcBef>
                <a:spcPts val="0"/>
              </a:spcBef>
              <a:spcAft>
                <a:spcPts val="0"/>
              </a:spcAft>
              <a:buSzPts val="1900"/>
              <a:buChar char="●"/>
            </a:pPr>
            <a:r>
              <a:rPr lang="en" sz="1900"/>
              <a:t>Users were not </a:t>
            </a:r>
            <a:r>
              <a:rPr b="1" lang="en" sz="1900"/>
              <a:t>efficient</a:t>
            </a:r>
            <a:r>
              <a:rPr lang="en" sz="1900"/>
              <a:t> and did not find it </a:t>
            </a:r>
            <a:r>
              <a:rPr b="1" lang="en" sz="1900"/>
              <a:t>intuitive</a:t>
            </a:r>
            <a:r>
              <a:rPr lang="en" sz="1900"/>
              <a:t> to navigate the task of adding a new project</a:t>
            </a:r>
            <a:endParaRPr sz="1900"/>
          </a:p>
          <a:p>
            <a:pPr indent="-349250" lvl="0" marL="457200" rtl="0" algn="l">
              <a:lnSpc>
                <a:spcPct val="100000"/>
              </a:lnSpc>
              <a:spcBef>
                <a:spcPts val="0"/>
              </a:spcBef>
              <a:spcAft>
                <a:spcPts val="0"/>
              </a:spcAft>
              <a:buSzPts val="1900"/>
              <a:buChar char="●"/>
            </a:pPr>
            <a:r>
              <a:rPr lang="en" sz="1900"/>
              <a:t>Users were not </a:t>
            </a:r>
            <a:r>
              <a:rPr b="1" lang="en" sz="1900"/>
              <a:t>efficient</a:t>
            </a:r>
            <a:r>
              <a:rPr lang="en" sz="1900"/>
              <a:t> and did not find it </a:t>
            </a:r>
            <a:r>
              <a:rPr b="1" lang="en" sz="1900"/>
              <a:t>intuitive </a:t>
            </a:r>
            <a:r>
              <a:rPr lang="en" sz="1900"/>
              <a:t>to identify and utilize our AI functionalities</a:t>
            </a:r>
            <a:endParaRPr sz="1900"/>
          </a:p>
        </p:txBody>
      </p:sp>
      <p:sp>
        <p:nvSpPr>
          <p:cNvPr id="531" name="Google Shape;531;p62"/>
          <p:cNvSpPr txBox="1"/>
          <p:nvPr>
            <p:ph idx="4294967295" type="title"/>
          </p:nvPr>
        </p:nvSpPr>
        <p:spPr>
          <a:xfrm>
            <a:off x="713225" y="445025"/>
            <a:ext cx="7603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Initial Assessment of </a:t>
            </a:r>
            <a:r>
              <a:rPr lang="en"/>
              <a:t>Usability Goals</a:t>
            </a:r>
            <a:endParaRPr/>
          </a:p>
          <a:p>
            <a:pPr indent="0" lvl="0" marL="0" rtl="0" algn="l">
              <a:spcBef>
                <a:spcPts val="0"/>
              </a:spcBef>
              <a:spcAft>
                <a:spcPts val="0"/>
              </a:spcAft>
              <a:buClr>
                <a:schemeClr val="dk1"/>
              </a:buClr>
              <a:buSzPts val="1100"/>
              <a:buFont typeface="Arial"/>
              <a:buNone/>
            </a:pPr>
            <a:r>
              <a:rPr lang="en" sz="1800"/>
              <a:t>Based on our Low-Fi Prototyping results</a:t>
            </a:r>
            <a:endParaRPr sz="1800"/>
          </a:p>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63"/>
          <p:cNvSpPr txBox="1"/>
          <p:nvPr>
            <p:ph idx="2" type="title"/>
          </p:nvPr>
        </p:nvSpPr>
        <p:spPr>
          <a:xfrm>
            <a:off x="713219" y="1159275"/>
            <a:ext cx="1946100" cy="61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t>Efficient</a:t>
            </a:r>
            <a:endParaRPr sz="3600"/>
          </a:p>
        </p:txBody>
      </p:sp>
      <p:sp>
        <p:nvSpPr>
          <p:cNvPr id="537" name="Google Shape;537;p63"/>
          <p:cNvSpPr txBox="1"/>
          <p:nvPr>
            <p:ph idx="4294967295" type="title"/>
          </p:nvPr>
        </p:nvSpPr>
        <p:spPr>
          <a:xfrm>
            <a:off x="713225" y="445025"/>
            <a:ext cx="5448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Progress on Usability Goals</a:t>
            </a:r>
            <a:endParaRPr/>
          </a:p>
        </p:txBody>
      </p:sp>
      <p:sp>
        <p:nvSpPr>
          <p:cNvPr id="538" name="Google Shape;538;p63"/>
          <p:cNvSpPr txBox="1"/>
          <p:nvPr>
            <p:ph idx="2" type="title"/>
          </p:nvPr>
        </p:nvSpPr>
        <p:spPr>
          <a:xfrm>
            <a:off x="713231" y="2785850"/>
            <a:ext cx="1946100" cy="61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t>Intuitive</a:t>
            </a:r>
            <a:endParaRPr sz="3600"/>
          </a:p>
        </p:txBody>
      </p:sp>
      <p:sp>
        <p:nvSpPr>
          <p:cNvPr id="539" name="Google Shape;539;p63"/>
          <p:cNvSpPr txBox="1"/>
          <p:nvPr>
            <p:ph idx="3" type="subTitle"/>
          </p:nvPr>
        </p:nvSpPr>
        <p:spPr>
          <a:xfrm>
            <a:off x="753227" y="3412700"/>
            <a:ext cx="7575000" cy="13596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a:t>Restructured visual display for important buttons used to view and contact a user’s connections</a:t>
            </a:r>
            <a:endParaRPr/>
          </a:p>
          <a:p>
            <a:pPr indent="-323850" lvl="0" marL="457200" rtl="0" algn="l">
              <a:spcBef>
                <a:spcPts val="0"/>
              </a:spcBef>
              <a:spcAft>
                <a:spcPts val="0"/>
              </a:spcAft>
              <a:buSzPts val="1500"/>
              <a:buChar char="❖"/>
            </a:pPr>
            <a:r>
              <a:rPr lang="en"/>
              <a:t>Restructured visual display and functional flow for adding a project</a:t>
            </a:r>
            <a:endParaRPr/>
          </a:p>
        </p:txBody>
      </p:sp>
      <p:sp>
        <p:nvSpPr>
          <p:cNvPr id="540" name="Google Shape;540;p63"/>
          <p:cNvSpPr txBox="1"/>
          <p:nvPr>
            <p:ph idx="3" type="subTitle"/>
          </p:nvPr>
        </p:nvSpPr>
        <p:spPr>
          <a:xfrm>
            <a:off x="773200" y="1734650"/>
            <a:ext cx="6701100" cy="10512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a:t>Reduced number of pages to edit your profile, both manually and with AI</a:t>
            </a:r>
            <a:endParaRPr/>
          </a:p>
          <a:p>
            <a:pPr indent="-323850" lvl="0" marL="457200" rtl="0" algn="l">
              <a:spcBef>
                <a:spcPts val="0"/>
              </a:spcBef>
              <a:spcAft>
                <a:spcPts val="0"/>
              </a:spcAft>
              <a:buSzPts val="1500"/>
              <a:buChar char="❖"/>
            </a:pPr>
            <a:r>
              <a:rPr lang="en"/>
              <a:t>Streamlined functional flow for adding a project (reduction of steps)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64"/>
          <p:cNvSpPr txBox="1"/>
          <p:nvPr>
            <p:ph type="title"/>
          </p:nvPr>
        </p:nvSpPr>
        <p:spPr>
          <a:xfrm>
            <a:off x="489125" y="573080"/>
            <a:ext cx="3123000" cy="359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Change</a:t>
            </a:r>
            <a:r>
              <a:rPr b="1" lang="en"/>
              <a:t> 1</a:t>
            </a:r>
            <a:r>
              <a:rPr b="1" lang="en"/>
              <a:t>: </a:t>
            </a:r>
            <a:endParaRPr b="1"/>
          </a:p>
          <a:p>
            <a:pPr indent="0" lvl="0" marL="0" rtl="0" algn="l">
              <a:spcBef>
                <a:spcPts val="0"/>
              </a:spcBef>
              <a:spcAft>
                <a:spcPts val="0"/>
              </a:spcAft>
              <a:buNone/>
            </a:pPr>
            <a:r>
              <a:rPr lang="en" sz="3000"/>
              <a:t>Used Gestalt Principles to draw attention to the “contact” and “mutual connections” buttons</a:t>
            </a:r>
            <a:endParaRPr sz="3000"/>
          </a:p>
        </p:txBody>
      </p:sp>
      <p:sp>
        <p:nvSpPr>
          <p:cNvPr id="546" name="Google Shape;546;p64"/>
          <p:cNvSpPr txBox="1"/>
          <p:nvPr>
            <p:ph idx="1" type="subTitle"/>
          </p:nvPr>
        </p:nvSpPr>
        <p:spPr>
          <a:xfrm>
            <a:off x="3612125" y="537300"/>
            <a:ext cx="5291400" cy="4068900"/>
          </a:xfrm>
          <a:prstGeom prst="rect">
            <a:avLst/>
          </a:prstGeom>
        </p:spPr>
        <p:txBody>
          <a:bodyPr anchorCtr="0" anchor="t" bIns="91425" lIns="91425" spcFirstLastPara="1" rIns="91425" wrap="square" tIns="91425">
            <a:noAutofit/>
          </a:bodyPr>
          <a:lstStyle/>
          <a:p>
            <a:pPr indent="0" lvl="0" marL="0" marR="50800" rtl="0" algn="l">
              <a:lnSpc>
                <a:spcPct val="166000"/>
              </a:lnSpc>
              <a:spcBef>
                <a:spcPts val="0"/>
              </a:spcBef>
              <a:spcAft>
                <a:spcPts val="0"/>
              </a:spcAft>
              <a:buNone/>
            </a:pPr>
            <a:r>
              <a:rPr b="1" lang="en" sz="1600">
                <a:solidFill>
                  <a:srgbClr val="374957"/>
                </a:solidFill>
              </a:rPr>
              <a:t>HOW IT PROGRESSES GOALS</a:t>
            </a:r>
            <a:endParaRPr sz="1600">
              <a:solidFill>
                <a:srgbClr val="374957"/>
              </a:solidFill>
            </a:endParaRPr>
          </a:p>
          <a:p>
            <a:pPr indent="0" lvl="0" marL="0" marR="50800" rtl="0" algn="l">
              <a:lnSpc>
                <a:spcPct val="166000"/>
              </a:lnSpc>
              <a:spcBef>
                <a:spcPts val="0"/>
              </a:spcBef>
              <a:spcAft>
                <a:spcPts val="0"/>
              </a:spcAft>
              <a:buNone/>
            </a:pPr>
            <a:r>
              <a:rPr lang="en">
                <a:solidFill>
                  <a:srgbClr val="374957"/>
                </a:solidFill>
              </a:rPr>
              <a:t>Progresses </a:t>
            </a:r>
            <a:r>
              <a:rPr b="1" lang="en">
                <a:solidFill>
                  <a:srgbClr val="374957"/>
                </a:solidFill>
              </a:rPr>
              <a:t>Intuitive </a:t>
            </a:r>
            <a:r>
              <a:rPr lang="en">
                <a:solidFill>
                  <a:srgbClr val="374957"/>
                </a:solidFill>
              </a:rPr>
              <a:t>goal by reorganizing these buttons, </a:t>
            </a:r>
            <a:r>
              <a:rPr lang="en">
                <a:solidFill>
                  <a:srgbClr val="374957"/>
                </a:solidFill>
              </a:rPr>
              <a:t>clarifying</a:t>
            </a:r>
            <a:r>
              <a:rPr lang="en">
                <a:solidFill>
                  <a:srgbClr val="374957"/>
                </a:solidFill>
              </a:rPr>
              <a:t> their purpose. This reduces the </a:t>
            </a:r>
            <a:r>
              <a:rPr lang="en">
                <a:solidFill>
                  <a:srgbClr val="374957"/>
                </a:solidFill>
              </a:rPr>
              <a:t>number</a:t>
            </a:r>
            <a:r>
              <a:rPr lang="en">
                <a:solidFill>
                  <a:srgbClr val="374957"/>
                </a:solidFill>
              </a:rPr>
              <a:t> of mis-clicks,</a:t>
            </a:r>
            <a:r>
              <a:rPr lang="en">
                <a:solidFill>
                  <a:srgbClr val="374957"/>
                </a:solidFill>
              </a:rPr>
              <a:t> helping users complete their tasks without feeling lost or missing key features.</a:t>
            </a:r>
            <a:endParaRPr>
              <a:solidFill>
                <a:srgbClr val="374957"/>
              </a:solidFill>
            </a:endParaRPr>
          </a:p>
          <a:p>
            <a:pPr indent="0" lvl="0" marL="0" marR="50800" rtl="0" algn="l">
              <a:lnSpc>
                <a:spcPct val="166000"/>
              </a:lnSpc>
              <a:spcBef>
                <a:spcPts val="0"/>
              </a:spcBef>
              <a:spcAft>
                <a:spcPts val="0"/>
              </a:spcAft>
              <a:buNone/>
            </a:pPr>
            <a:r>
              <a:rPr b="1" lang="en" sz="1600">
                <a:solidFill>
                  <a:srgbClr val="374957"/>
                </a:solidFill>
              </a:rPr>
              <a:t>RATIONALE</a:t>
            </a:r>
            <a:endParaRPr sz="1600">
              <a:solidFill>
                <a:srgbClr val="374957"/>
              </a:solidFill>
            </a:endParaRPr>
          </a:p>
          <a:p>
            <a:pPr indent="0" lvl="0" marL="0" marR="50800" rtl="0" algn="l">
              <a:lnSpc>
                <a:spcPct val="166000"/>
              </a:lnSpc>
              <a:spcBef>
                <a:spcPts val="0"/>
              </a:spcBef>
              <a:spcAft>
                <a:spcPts val="0"/>
              </a:spcAft>
              <a:buNone/>
            </a:pPr>
            <a:r>
              <a:rPr lang="en">
                <a:solidFill>
                  <a:srgbClr val="374957"/>
                </a:solidFill>
              </a:rPr>
              <a:t>In our low-fi testing, users did not click on either of these buttons. The connect button is the main actionable step a user can take from another person’s profile page, so we separated it. We also moved the mutuals button near the degrees away so it was clearer what it meant.</a:t>
            </a:r>
            <a:endParaRPr>
              <a:solidFill>
                <a:srgbClr val="374957"/>
              </a:solidFill>
            </a:endParaRPr>
          </a:p>
          <a:p>
            <a:pPr indent="0" lvl="0" marL="0" marR="50800" rtl="0" algn="l">
              <a:lnSpc>
                <a:spcPct val="166000"/>
              </a:lnSpc>
              <a:spcBef>
                <a:spcPts val="0"/>
              </a:spcBef>
              <a:spcAft>
                <a:spcPts val="0"/>
              </a:spcAft>
              <a:buClr>
                <a:schemeClr val="dk1"/>
              </a:buClr>
              <a:buSzPts val="1100"/>
              <a:buFont typeface="Arial"/>
              <a:buNone/>
            </a:pPr>
            <a:r>
              <a:t/>
            </a:r>
            <a:endParaRPr sz="1600">
              <a:solidFill>
                <a:srgbClr val="374957"/>
              </a:solidFill>
            </a:endParaRPr>
          </a:p>
          <a:p>
            <a:pPr indent="0" lvl="0" marL="0" rtl="0" algn="l">
              <a:spcBef>
                <a:spcPts val="0"/>
              </a:spcBef>
              <a:spcAft>
                <a:spcPts val="10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pic>
        <p:nvPicPr>
          <p:cNvPr id="551" name="Google Shape;551;p65"/>
          <p:cNvPicPr preferRelativeResize="0"/>
          <p:nvPr/>
        </p:nvPicPr>
        <p:blipFill>
          <a:blip r:embed="rId3">
            <a:alphaModFix/>
          </a:blip>
          <a:stretch>
            <a:fillRect/>
          </a:stretch>
        </p:blipFill>
        <p:spPr>
          <a:xfrm>
            <a:off x="2203725" y="106825"/>
            <a:ext cx="6851768" cy="4838701"/>
          </a:xfrm>
          <a:prstGeom prst="rect">
            <a:avLst/>
          </a:prstGeom>
          <a:noFill/>
          <a:ln>
            <a:noFill/>
          </a:ln>
        </p:spPr>
      </p:pic>
      <p:sp>
        <p:nvSpPr>
          <p:cNvPr id="552" name="Google Shape;552;p65"/>
          <p:cNvSpPr txBox="1"/>
          <p:nvPr>
            <p:ph idx="4294967295" type="title"/>
          </p:nvPr>
        </p:nvSpPr>
        <p:spPr>
          <a:xfrm>
            <a:off x="352375" y="2231575"/>
            <a:ext cx="1448100" cy="5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Before</a:t>
            </a:r>
            <a:endParaRPr sz="30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66"/>
          <p:cNvSpPr txBox="1"/>
          <p:nvPr>
            <p:ph idx="4294967295" type="title"/>
          </p:nvPr>
        </p:nvSpPr>
        <p:spPr>
          <a:xfrm>
            <a:off x="352375" y="2231575"/>
            <a:ext cx="1448100" cy="5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After</a:t>
            </a:r>
            <a:endParaRPr sz="3000"/>
          </a:p>
        </p:txBody>
      </p:sp>
      <p:pic>
        <p:nvPicPr>
          <p:cNvPr id="558" name="Google Shape;558;p66"/>
          <p:cNvPicPr preferRelativeResize="0"/>
          <p:nvPr/>
        </p:nvPicPr>
        <p:blipFill>
          <a:blip r:embed="rId3">
            <a:alphaModFix/>
          </a:blip>
          <a:stretch>
            <a:fillRect/>
          </a:stretch>
        </p:blipFill>
        <p:spPr>
          <a:xfrm>
            <a:off x="2180800" y="106825"/>
            <a:ext cx="6901368" cy="4838700"/>
          </a:xfrm>
          <a:prstGeom prst="rect">
            <a:avLst/>
          </a:prstGeom>
          <a:noFill/>
          <a:ln>
            <a:noFill/>
          </a:ln>
        </p:spPr>
      </p:pic>
      <p:sp>
        <p:nvSpPr>
          <p:cNvPr id="559" name="Google Shape;559;p66"/>
          <p:cNvSpPr txBox="1"/>
          <p:nvPr/>
        </p:nvSpPr>
        <p:spPr>
          <a:xfrm>
            <a:off x="352375" y="2955425"/>
            <a:ext cx="1668600" cy="13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100">
                <a:solidFill>
                  <a:schemeClr val="dk2"/>
                </a:solidFill>
                <a:latin typeface="Montserrat"/>
                <a:ea typeface="Montserrat"/>
                <a:cs typeface="Montserrat"/>
                <a:sym typeface="Montserrat"/>
              </a:rPr>
              <a:t>Contact button was separated, search page is less dense, changed label of “mutual connections” button and moved it.</a:t>
            </a:r>
            <a:endParaRPr i="1" sz="1100">
              <a:solidFill>
                <a:schemeClr val="dk2"/>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67"/>
          <p:cNvSpPr txBox="1"/>
          <p:nvPr>
            <p:ph type="title"/>
          </p:nvPr>
        </p:nvSpPr>
        <p:spPr>
          <a:xfrm>
            <a:off x="489125" y="573080"/>
            <a:ext cx="3123000" cy="359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Change 2: </a:t>
            </a:r>
            <a:endParaRPr b="1"/>
          </a:p>
          <a:p>
            <a:pPr indent="0" lvl="0" marL="0" rtl="0" algn="l">
              <a:spcBef>
                <a:spcPts val="0"/>
              </a:spcBef>
              <a:spcAft>
                <a:spcPts val="0"/>
              </a:spcAft>
              <a:buNone/>
            </a:pPr>
            <a:r>
              <a:rPr lang="en" sz="3000"/>
              <a:t>To add a project, you can (only) go directly from the my profile screen, without any extra screens in between.</a:t>
            </a:r>
            <a:endParaRPr sz="3000"/>
          </a:p>
        </p:txBody>
      </p:sp>
      <p:sp>
        <p:nvSpPr>
          <p:cNvPr id="565" name="Google Shape;565;p67"/>
          <p:cNvSpPr txBox="1"/>
          <p:nvPr>
            <p:ph idx="1" type="subTitle"/>
          </p:nvPr>
        </p:nvSpPr>
        <p:spPr>
          <a:xfrm>
            <a:off x="3677950" y="389850"/>
            <a:ext cx="5401800" cy="4363800"/>
          </a:xfrm>
          <a:prstGeom prst="rect">
            <a:avLst/>
          </a:prstGeom>
        </p:spPr>
        <p:txBody>
          <a:bodyPr anchorCtr="0" anchor="t" bIns="91425" lIns="91425" spcFirstLastPara="1" rIns="91425" wrap="square" tIns="91425">
            <a:noAutofit/>
          </a:bodyPr>
          <a:lstStyle/>
          <a:p>
            <a:pPr indent="0" lvl="0" marL="0" marR="50800" rtl="0" algn="l">
              <a:lnSpc>
                <a:spcPct val="166000"/>
              </a:lnSpc>
              <a:spcBef>
                <a:spcPts val="0"/>
              </a:spcBef>
              <a:spcAft>
                <a:spcPts val="0"/>
              </a:spcAft>
              <a:buNone/>
            </a:pPr>
            <a:r>
              <a:rPr b="1" lang="en" sz="1600">
                <a:solidFill>
                  <a:srgbClr val="374957"/>
                </a:solidFill>
              </a:rPr>
              <a:t>HOW IT PROGRESSES GOALS</a:t>
            </a:r>
            <a:endParaRPr sz="1600">
              <a:solidFill>
                <a:srgbClr val="374957"/>
              </a:solidFill>
            </a:endParaRPr>
          </a:p>
          <a:p>
            <a:pPr indent="0" lvl="0" marL="0" marR="50800" rtl="0" algn="l">
              <a:lnSpc>
                <a:spcPct val="166000"/>
              </a:lnSpc>
              <a:spcBef>
                <a:spcPts val="0"/>
              </a:spcBef>
              <a:spcAft>
                <a:spcPts val="0"/>
              </a:spcAft>
              <a:buNone/>
            </a:pPr>
            <a:r>
              <a:rPr lang="en">
                <a:solidFill>
                  <a:srgbClr val="374957"/>
                </a:solidFill>
              </a:rPr>
              <a:t>Progresses </a:t>
            </a:r>
            <a:r>
              <a:rPr b="1" lang="en">
                <a:solidFill>
                  <a:srgbClr val="374957"/>
                </a:solidFill>
              </a:rPr>
              <a:t>Efficiency</a:t>
            </a:r>
            <a:r>
              <a:rPr lang="en">
                <a:solidFill>
                  <a:srgbClr val="374957"/>
                </a:solidFill>
              </a:rPr>
              <a:t> goal by lowering the number of steps, allowing users to to perform a core task quicker and </a:t>
            </a:r>
            <a:r>
              <a:rPr b="1" lang="en">
                <a:solidFill>
                  <a:srgbClr val="374957"/>
                </a:solidFill>
              </a:rPr>
              <a:t>Intuitive </a:t>
            </a:r>
            <a:r>
              <a:rPr lang="en">
                <a:solidFill>
                  <a:srgbClr val="374957"/>
                </a:solidFill>
              </a:rPr>
              <a:t>goal by more clearly exposing this part of the </a:t>
            </a:r>
            <a:r>
              <a:rPr lang="en">
                <a:solidFill>
                  <a:srgbClr val="374957"/>
                </a:solidFill>
              </a:rPr>
              <a:t>task flow</a:t>
            </a:r>
            <a:r>
              <a:rPr lang="en">
                <a:solidFill>
                  <a:srgbClr val="374957"/>
                </a:solidFill>
              </a:rPr>
              <a:t> visually and functionally</a:t>
            </a:r>
            <a:endParaRPr>
              <a:solidFill>
                <a:srgbClr val="374957"/>
              </a:solidFill>
            </a:endParaRPr>
          </a:p>
          <a:p>
            <a:pPr indent="0" lvl="0" marL="0" marR="50800" rtl="0" algn="l">
              <a:lnSpc>
                <a:spcPct val="166000"/>
              </a:lnSpc>
              <a:spcBef>
                <a:spcPts val="0"/>
              </a:spcBef>
              <a:spcAft>
                <a:spcPts val="0"/>
              </a:spcAft>
              <a:buNone/>
            </a:pPr>
            <a:r>
              <a:rPr b="1" lang="en" sz="1600">
                <a:solidFill>
                  <a:srgbClr val="374957"/>
                </a:solidFill>
              </a:rPr>
              <a:t>RATIONALE</a:t>
            </a:r>
            <a:endParaRPr sz="1600">
              <a:solidFill>
                <a:srgbClr val="374957"/>
              </a:solidFill>
            </a:endParaRPr>
          </a:p>
          <a:p>
            <a:pPr indent="0" lvl="0" marL="0" marR="50800" rtl="0" algn="l">
              <a:lnSpc>
                <a:spcPct val="166000"/>
              </a:lnSpc>
              <a:spcBef>
                <a:spcPts val="0"/>
              </a:spcBef>
              <a:spcAft>
                <a:spcPts val="0"/>
              </a:spcAft>
              <a:buNone/>
            </a:pPr>
            <a:r>
              <a:rPr lang="en">
                <a:solidFill>
                  <a:srgbClr val="374957"/>
                </a:solidFill>
              </a:rPr>
              <a:t>In our prototyping, it took users a long time to figure out where the add button was. Further, the portfolio only screen and the </a:t>
            </a:r>
            <a:r>
              <a:rPr lang="en">
                <a:solidFill>
                  <a:srgbClr val="374957"/>
                </a:solidFill>
              </a:rPr>
              <a:t>notifications</a:t>
            </a:r>
            <a:r>
              <a:rPr lang="en">
                <a:solidFill>
                  <a:srgbClr val="374957"/>
                </a:solidFill>
              </a:rPr>
              <a:t> screen were essentially never used, and we found that they weren’t logical ways to find the add button. In general, there likely was no need for a portfolio-only view.</a:t>
            </a:r>
            <a:endParaRPr sz="1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68"/>
          <p:cNvSpPr txBox="1"/>
          <p:nvPr>
            <p:ph idx="4294967295" type="title"/>
          </p:nvPr>
        </p:nvSpPr>
        <p:spPr>
          <a:xfrm>
            <a:off x="352375" y="2231575"/>
            <a:ext cx="1448100" cy="5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Before</a:t>
            </a:r>
            <a:endParaRPr sz="3000"/>
          </a:p>
        </p:txBody>
      </p:sp>
      <p:pic>
        <p:nvPicPr>
          <p:cNvPr id="571" name="Google Shape;571;p68"/>
          <p:cNvPicPr preferRelativeResize="0"/>
          <p:nvPr/>
        </p:nvPicPr>
        <p:blipFill>
          <a:blip r:embed="rId3">
            <a:alphaModFix/>
          </a:blip>
          <a:stretch>
            <a:fillRect/>
          </a:stretch>
        </p:blipFill>
        <p:spPr>
          <a:xfrm>
            <a:off x="2682225" y="152400"/>
            <a:ext cx="6235142" cy="4838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69"/>
          <p:cNvSpPr txBox="1"/>
          <p:nvPr>
            <p:ph idx="4294967295" type="title"/>
          </p:nvPr>
        </p:nvSpPr>
        <p:spPr>
          <a:xfrm>
            <a:off x="352375" y="2231575"/>
            <a:ext cx="1448100" cy="5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After</a:t>
            </a:r>
            <a:endParaRPr sz="3000"/>
          </a:p>
        </p:txBody>
      </p:sp>
      <p:pic>
        <p:nvPicPr>
          <p:cNvPr id="577" name="Google Shape;577;p69"/>
          <p:cNvPicPr preferRelativeResize="0"/>
          <p:nvPr/>
        </p:nvPicPr>
        <p:blipFill>
          <a:blip r:embed="rId3">
            <a:alphaModFix/>
          </a:blip>
          <a:stretch>
            <a:fillRect/>
          </a:stretch>
        </p:blipFill>
        <p:spPr>
          <a:xfrm>
            <a:off x="1945275" y="552375"/>
            <a:ext cx="7038727" cy="4038750"/>
          </a:xfrm>
          <a:prstGeom prst="rect">
            <a:avLst/>
          </a:prstGeom>
          <a:noFill/>
          <a:ln>
            <a:noFill/>
          </a:ln>
        </p:spPr>
      </p:pic>
      <p:sp>
        <p:nvSpPr>
          <p:cNvPr id="578" name="Google Shape;578;p69"/>
          <p:cNvSpPr txBox="1"/>
          <p:nvPr/>
        </p:nvSpPr>
        <p:spPr>
          <a:xfrm>
            <a:off x="352375" y="2955425"/>
            <a:ext cx="1668600" cy="158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100">
                <a:solidFill>
                  <a:schemeClr val="dk2"/>
                </a:solidFill>
                <a:latin typeface="Montserrat"/>
                <a:ea typeface="Montserrat"/>
                <a:cs typeface="Montserrat"/>
                <a:sym typeface="Montserrat"/>
              </a:rPr>
              <a:t>Portfolio-only view removed, AI tools moved off of my profile page, collaborators added, medium type removed, posts are now automatic so you </a:t>
            </a:r>
            <a:r>
              <a:rPr i="1" lang="en" sz="1100">
                <a:solidFill>
                  <a:schemeClr val="dk2"/>
                </a:solidFill>
                <a:latin typeface="Montserrat"/>
                <a:ea typeface="Montserrat"/>
                <a:cs typeface="Montserrat"/>
                <a:sym typeface="Montserrat"/>
              </a:rPr>
              <a:t>have</a:t>
            </a:r>
            <a:r>
              <a:rPr i="1" lang="en" sz="1100">
                <a:solidFill>
                  <a:schemeClr val="dk2"/>
                </a:solidFill>
                <a:latin typeface="Montserrat"/>
                <a:ea typeface="Montserrat"/>
                <a:cs typeface="Montserrat"/>
                <a:sym typeface="Montserrat"/>
              </a:rPr>
              <a:t> to save.</a:t>
            </a:r>
            <a:endParaRPr i="1" sz="1100">
              <a:solidFill>
                <a:schemeClr val="dk2"/>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70"/>
          <p:cNvSpPr txBox="1"/>
          <p:nvPr>
            <p:ph type="title"/>
          </p:nvPr>
        </p:nvSpPr>
        <p:spPr>
          <a:xfrm>
            <a:off x="489125" y="573080"/>
            <a:ext cx="3123000" cy="359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Change 3: </a:t>
            </a:r>
            <a:endParaRPr b="1"/>
          </a:p>
          <a:p>
            <a:pPr indent="0" lvl="0" marL="0" rtl="0" algn="l">
              <a:spcBef>
                <a:spcPts val="0"/>
              </a:spcBef>
              <a:spcAft>
                <a:spcPts val="0"/>
              </a:spcAft>
              <a:buNone/>
            </a:pPr>
            <a:r>
              <a:rPr lang="en" sz="3000"/>
              <a:t>AI is used to generate or update a portfolio using other resources (not to organize your portfolio).</a:t>
            </a:r>
            <a:endParaRPr sz="3000"/>
          </a:p>
        </p:txBody>
      </p:sp>
      <p:sp>
        <p:nvSpPr>
          <p:cNvPr id="584" name="Google Shape;584;p70"/>
          <p:cNvSpPr txBox="1"/>
          <p:nvPr>
            <p:ph idx="1" type="subTitle"/>
          </p:nvPr>
        </p:nvSpPr>
        <p:spPr>
          <a:xfrm>
            <a:off x="3877575" y="573075"/>
            <a:ext cx="4996200" cy="4068900"/>
          </a:xfrm>
          <a:prstGeom prst="rect">
            <a:avLst/>
          </a:prstGeom>
        </p:spPr>
        <p:txBody>
          <a:bodyPr anchorCtr="0" anchor="t" bIns="91425" lIns="91425" spcFirstLastPara="1" rIns="91425" wrap="square" tIns="91425">
            <a:noAutofit/>
          </a:bodyPr>
          <a:lstStyle/>
          <a:p>
            <a:pPr indent="0" lvl="0" marL="0" marR="50800" rtl="0" algn="l">
              <a:lnSpc>
                <a:spcPct val="166000"/>
              </a:lnSpc>
              <a:spcBef>
                <a:spcPts val="0"/>
              </a:spcBef>
              <a:spcAft>
                <a:spcPts val="0"/>
              </a:spcAft>
              <a:buNone/>
            </a:pPr>
            <a:r>
              <a:rPr b="1" lang="en" sz="1600">
                <a:solidFill>
                  <a:srgbClr val="374957"/>
                </a:solidFill>
              </a:rPr>
              <a:t>HOW IT PROGRESSES GOALS</a:t>
            </a:r>
            <a:endParaRPr sz="1600">
              <a:solidFill>
                <a:srgbClr val="374957"/>
              </a:solidFill>
            </a:endParaRPr>
          </a:p>
          <a:p>
            <a:pPr indent="0" lvl="0" marL="0" marR="50800" rtl="0" algn="l">
              <a:lnSpc>
                <a:spcPct val="166000"/>
              </a:lnSpc>
              <a:spcBef>
                <a:spcPts val="0"/>
              </a:spcBef>
              <a:spcAft>
                <a:spcPts val="0"/>
              </a:spcAft>
              <a:buNone/>
            </a:pPr>
            <a:r>
              <a:rPr lang="en">
                <a:solidFill>
                  <a:srgbClr val="374957"/>
                </a:solidFill>
              </a:rPr>
              <a:t>Makes the task more </a:t>
            </a:r>
            <a:r>
              <a:rPr b="1" lang="en">
                <a:solidFill>
                  <a:srgbClr val="374957"/>
                </a:solidFill>
              </a:rPr>
              <a:t>Intuitive </a:t>
            </a:r>
            <a:r>
              <a:rPr lang="en">
                <a:solidFill>
                  <a:srgbClr val="374957"/>
                </a:solidFill>
              </a:rPr>
              <a:t>by clarifying purpose with keywords “update” and “sync to portfolio.” Makes it </a:t>
            </a:r>
            <a:r>
              <a:rPr b="1" lang="en">
                <a:solidFill>
                  <a:srgbClr val="374957"/>
                </a:solidFill>
              </a:rPr>
              <a:t>Efficient</a:t>
            </a:r>
            <a:r>
              <a:rPr lang="en">
                <a:solidFill>
                  <a:srgbClr val="374957"/>
                </a:solidFill>
              </a:rPr>
              <a:t> by removing extra pages and buttons that did not add to functionality.</a:t>
            </a:r>
            <a:endParaRPr i="1">
              <a:solidFill>
                <a:srgbClr val="374957"/>
              </a:solidFill>
            </a:endParaRPr>
          </a:p>
          <a:p>
            <a:pPr indent="0" lvl="0" marL="0" marR="50800" rtl="0" algn="l">
              <a:lnSpc>
                <a:spcPct val="166000"/>
              </a:lnSpc>
              <a:spcBef>
                <a:spcPts val="0"/>
              </a:spcBef>
              <a:spcAft>
                <a:spcPts val="0"/>
              </a:spcAft>
              <a:buNone/>
            </a:pPr>
            <a:r>
              <a:rPr b="1" lang="en" sz="1600">
                <a:solidFill>
                  <a:srgbClr val="374957"/>
                </a:solidFill>
              </a:rPr>
              <a:t>RATIONALE</a:t>
            </a:r>
            <a:endParaRPr sz="1600">
              <a:solidFill>
                <a:srgbClr val="374957"/>
              </a:solidFill>
            </a:endParaRPr>
          </a:p>
          <a:p>
            <a:pPr indent="0" lvl="0" marL="0" marR="50800" rtl="0" algn="l">
              <a:lnSpc>
                <a:spcPct val="166000"/>
              </a:lnSpc>
              <a:spcBef>
                <a:spcPts val="0"/>
              </a:spcBef>
              <a:spcAft>
                <a:spcPts val="0"/>
              </a:spcAft>
              <a:buNone/>
            </a:pPr>
            <a:r>
              <a:rPr lang="en">
                <a:solidFill>
                  <a:srgbClr val="374957"/>
                </a:solidFill>
              </a:rPr>
              <a:t>Our testers were confused about the purpose of our AI tools, and when was appropriated to use them. They were unsure of if their resume and website were hosted on the platform and asked us what the effects of the AI tools themselves would be.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71"/>
          <p:cNvSpPr txBox="1"/>
          <p:nvPr>
            <p:ph idx="4294967295" type="title"/>
          </p:nvPr>
        </p:nvSpPr>
        <p:spPr>
          <a:xfrm>
            <a:off x="352375" y="2231575"/>
            <a:ext cx="1448100" cy="5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Before</a:t>
            </a:r>
            <a:endParaRPr sz="3000"/>
          </a:p>
        </p:txBody>
      </p:sp>
      <p:pic>
        <p:nvPicPr>
          <p:cNvPr id="590" name="Google Shape;590;p71"/>
          <p:cNvPicPr preferRelativeResize="0"/>
          <p:nvPr/>
        </p:nvPicPr>
        <p:blipFill rotWithShape="1">
          <a:blip r:embed="rId3">
            <a:alphaModFix/>
          </a:blip>
          <a:srcRect b="0" l="0" r="1912" t="0"/>
          <a:stretch/>
        </p:blipFill>
        <p:spPr>
          <a:xfrm>
            <a:off x="3721238" y="152400"/>
            <a:ext cx="3479325" cy="483870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72"/>
          <p:cNvSpPr txBox="1"/>
          <p:nvPr>
            <p:ph idx="4294967295" type="title"/>
          </p:nvPr>
        </p:nvSpPr>
        <p:spPr>
          <a:xfrm>
            <a:off x="352375" y="2231575"/>
            <a:ext cx="1448100" cy="5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After</a:t>
            </a:r>
            <a:endParaRPr sz="3000"/>
          </a:p>
        </p:txBody>
      </p:sp>
      <p:sp>
        <p:nvSpPr>
          <p:cNvPr id="596" name="Google Shape;596;p72"/>
          <p:cNvSpPr txBox="1"/>
          <p:nvPr/>
        </p:nvSpPr>
        <p:spPr>
          <a:xfrm>
            <a:off x="352375" y="2955425"/>
            <a:ext cx="1668600" cy="158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100">
                <a:solidFill>
                  <a:schemeClr val="dk2"/>
                </a:solidFill>
                <a:latin typeface="Montserrat"/>
                <a:ea typeface="Montserrat"/>
                <a:cs typeface="Montserrat"/>
                <a:sym typeface="Montserrat"/>
              </a:rPr>
              <a:t>Removed the “organize portfolio” button and removed the portfolio-only view. </a:t>
            </a:r>
            <a:endParaRPr i="1" sz="1100">
              <a:solidFill>
                <a:schemeClr val="dk2"/>
              </a:solidFill>
              <a:latin typeface="Montserrat"/>
              <a:ea typeface="Montserrat"/>
              <a:cs typeface="Montserrat"/>
              <a:sym typeface="Montserrat"/>
            </a:endParaRPr>
          </a:p>
        </p:txBody>
      </p:sp>
      <p:pic>
        <p:nvPicPr>
          <p:cNvPr id="597" name="Google Shape;597;p72"/>
          <p:cNvPicPr preferRelativeResize="0"/>
          <p:nvPr/>
        </p:nvPicPr>
        <p:blipFill>
          <a:blip r:embed="rId3">
            <a:alphaModFix/>
          </a:blip>
          <a:stretch>
            <a:fillRect/>
          </a:stretch>
        </p:blipFill>
        <p:spPr>
          <a:xfrm>
            <a:off x="3673900" y="152400"/>
            <a:ext cx="3565775" cy="48757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73"/>
          <p:cNvSpPr txBox="1"/>
          <p:nvPr>
            <p:ph type="title"/>
          </p:nvPr>
        </p:nvSpPr>
        <p:spPr>
          <a:xfrm>
            <a:off x="713250" y="27787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Medium-Fi Simple Task Flow</a:t>
            </a:r>
            <a:endParaRPr/>
          </a:p>
        </p:txBody>
      </p:sp>
      <p:pic>
        <p:nvPicPr>
          <p:cNvPr id="603" name="Google Shape;603;p73"/>
          <p:cNvPicPr preferRelativeResize="0"/>
          <p:nvPr/>
        </p:nvPicPr>
        <p:blipFill>
          <a:blip r:embed="rId3">
            <a:alphaModFix/>
          </a:blip>
          <a:stretch>
            <a:fillRect/>
          </a:stretch>
        </p:blipFill>
        <p:spPr>
          <a:xfrm>
            <a:off x="152400" y="896175"/>
            <a:ext cx="8839204" cy="41088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74"/>
          <p:cNvSpPr txBox="1"/>
          <p:nvPr>
            <p:ph type="title"/>
          </p:nvPr>
        </p:nvSpPr>
        <p:spPr>
          <a:xfrm>
            <a:off x="713250" y="27787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Medium-Fi Moderate Task Flow</a:t>
            </a:r>
            <a:endParaRPr/>
          </a:p>
        </p:txBody>
      </p:sp>
      <p:pic>
        <p:nvPicPr>
          <p:cNvPr id="609" name="Google Shape;609;p74"/>
          <p:cNvPicPr preferRelativeResize="0"/>
          <p:nvPr/>
        </p:nvPicPr>
        <p:blipFill>
          <a:blip r:embed="rId3">
            <a:alphaModFix/>
          </a:blip>
          <a:stretch>
            <a:fillRect/>
          </a:stretch>
        </p:blipFill>
        <p:spPr>
          <a:xfrm>
            <a:off x="893813" y="850575"/>
            <a:ext cx="7356375" cy="41164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75"/>
          <p:cNvSpPr txBox="1"/>
          <p:nvPr>
            <p:ph type="title"/>
          </p:nvPr>
        </p:nvSpPr>
        <p:spPr>
          <a:xfrm>
            <a:off x="713250" y="27787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Medium-Fi Complex Task Flow</a:t>
            </a:r>
            <a:endParaRPr/>
          </a:p>
        </p:txBody>
      </p:sp>
      <p:pic>
        <p:nvPicPr>
          <p:cNvPr id="615" name="Google Shape;615;p75"/>
          <p:cNvPicPr preferRelativeResize="0"/>
          <p:nvPr/>
        </p:nvPicPr>
        <p:blipFill>
          <a:blip r:embed="rId3">
            <a:alphaModFix/>
          </a:blip>
          <a:stretch>
            <a:fillRect/>
          </a:stretch>
        </p:blipFill>
        <p:spPr>
          <a:xfrm>
            <a:off x="1150225" y="850575"/>
            <a:ext cx="6843551" cy="41936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76"/>
          <p:cNvSpPr txBox="1"/>
          <p:nvPr>
            <p:ph idx="1" type="subTitle"/>
          </p:nvPr>
        </p:nvSpPr>
        <p:spPr>
          <a:xfrm>
            <a:off x="895950" y="1217125"/>
            <a:ext cx="5901900" cy="359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We used</a:t>
            </a:r>
            <a:r>
              <a:rPr b="1" lang="en" sz="1600"/>
              <a:t> Figma</a:t>
            </a:r>
            <a:r>
              <a:rPr lang="en" sz="1600"/>
              <a:t> for </a:t>
            </a:r>
            <a:r>
              <a:rPr lang="en" sz="1600"/>
              <a:t>designing</a:t>
            </a:r>
            <a:r>
              <a:rPr lang="en" sz="1600"/>
              <a:t> and </a:t>
            </a:r>
            <a:r>
              <a:rPr lang="en" sz="1600"/>
              <a:t>prototyping</a:t>
            </a:r>
            <a:r>
              <a:rPr lang="en" sz="1600"/>
              <a:t>.</a:t>
            </a:r>
            <a:endParaRPr sz="1600"/>
          </a:p>
          <a:p>
            <a:pPr indent="0" lvl="0" marL="0" rtl="0" algn="l">
              <a:spcBef>
                <a:spcPts val="1000"/>
              </a:spcBef>
              <a:spcAft>
                <a:spcPts val="0"/>
              </a:spcAft>
              <a:buNone/>
            </a:pPr>
            <a:r>
              <a:t/>
            </a:r>
            <a:endParaRPr sz="100"/>
          </a:p>
          <a:p>
            <a:pPr indent="0" lvl="0" marL="0" rtl="0" algn="l">
              <a:spcBef>
                <a:spcPts val="1000"/>
              </a:spcBef>
              <a:spcAft>
                <a:spcPts val="0"/>
              </a:spcAft>
              <a:buNone/>
            </a:pPr>
            <a:r>
              <a:rPr lang="en" sz="1600"/>
              <a:t>Pros:</a:t>
            </a:r>
            <a:endParaRPr sz="1600"/>
          </a:p>
          <a:p>
            <a:pPr indent="-330200" lvl="0" marL="457200" rtl="0" algn="l">
              <a:spcBef>
                <a:spcPts val="1000"/>
              </a:spcBef>
              <a:spcAft>
                <a:spcPts val="0"/>
              </a:spcAft>
              <a:buSzPts val="1600"/>
              <a:buChar char="●"/>
            </a:pPr>
            <a:r>
              <a:rPr lang="en" sz="1600"/>
              <a:t>Easy to format</a:t>
            </a:r>
            <a:endParaRPr sz="1600"/>
          </a:p>
          <a:p>
            <a:pPr indent="-330200" lvl="0" marL="457200" rtl="0" algn="l">
              <a:spcBef>
                <a:spcPts val="0"/>
              </a:spcBef>
              <a:spcAft>
                <a:spcPts val="0"/>
              </a:spcAft>
              <a:buSzPts val="1600"/>
              <a:buChar char="●"/>
            </a:pPr>
            <a:r>
              <a:rPr lang="en" sz="1600"/>
              <a:t>Easy to collaborate and share finished prototype</a:t>
            </a:r>
            <a:endParaRPr sz="1600"/>
          </a:p>
          <a:p>
            <a:pPr indent="-330200" lvl="0" marL="457200" rtl="0" algn="l">
              <a:spcBef>
                <a:spcPts val="0"/>
              </a:spcBef>
              <a:spcAft>
                <a:spcPts val="0"/>
              </a:spcAft>
              <a:buSzPts val="1600"/>
              <a:buChar char="●"/>
            </a:pPr>
            <a:r>
              <a:rPr lang="en" sz="1600"/>
              <a:t>Clickable buttons that navigate to desired screens</a:t>
            </a:r>
            <a:endParaRPr sz="1600"/>
          </a:p>
          <a:p>
            <a:pPr indent="0" lvl="0" marL="0" rtl="0" algn="l">
              <a:spcBef>
                <a:spcPts val="1000"/>
              </a:spcBef>
              <a:spcAft>
                <a:spcPts val="0"/>
              </a:spcAft>
              <a:buNone/>
            </a:pPr>
            <a:r>
              <a:t/>
            </a:r>
            <a:endParaRPr sz="100"/>
          </a:p>
          <a:p>
            <a:pPr indent="0" lvl="0" marL="0" rtl="0" algn="l">
              <a:spcBef>
                <a:spcPts val="1000"/>
              </a:spcBef>
              <a:spcAft>
                <a:spcPts val="0"/>
              </a:spcAft>
              <a:buNone/>
            </a:pPr>
            <a:r>
              <a:rPr lang="en" sz="1600"/>
              <a:t>Cons:</a:t>
            </a:r>
            <a:endParaRPr sz="1600"/>
          </a:p>
          <a:p>
            <a:pPr indent="-330200" lvl="0" marL="457200" rtl="0" algn="l">
              <a:spcBef>
                <a:spcPts val="1000"/>
              </a:spcBef>
              <a:spcAft>
                <a:spcPts val="0"/>
              </a:spcAft>
              <a:buSzPts val="1600"/>
              <a:buChar char="●"/>
            </a:pPr>
            <a:r>
              <a:rPr lang="en" sz="1600"/>
              <a:t>Transition functionality is limited (can’t have one click trigger multiple changes)</a:t>
            </a:r>
            <a:endParaRPr sz="1600"/>
          </a:p>
          <a:p>
            <a:pPr indent="-330200" lvl="0" marL="457200" rtl="0" algn="l">
              <a:spcBef>
                <a:spcPts val="0"/>
              </a:spcBef>
              <a:spcAft>
                <a:spcPts val="0"/>
              </a:spcAft>
              <a:buSzPts val="1600"/>
              <a:buChar char="●"/>
            </a:pPr>
            <a:r>
              <a:rPr lang="en" sz="1600"/>
              <a:t>Doesn’t track screen history for back buttons</a:t>
            </a:r>
            <a:endParaRPr sz="1600"/>
          </a:p>
          <a:p>
            <a:pPr indent="-330200" lvl="0" marL="457200" rtl="0" algn="l">
              <a:spcBef>
                <a:spcPts val="0"/>
              </a:spcBef>
              <a:spcAft>
                <a:spcPts val="0"/>
              </a:spcAft>
              <a:buSzPts val="1600"/>
              <a:buChar char="●"/>
            </a:pPr>
            <a:r>
              <a:rPr lang="en" sz="1600"/>
              <a:t>Steep learning curve as beginners</a:t>
            </a:r>
            <a:endParaRPr sz="1600"/>
          </a:p>
        </p:txBody>
      </p:sp>
      <p:sp>
        <p:nvSpPr>
          <p:cNvPr id="621" name="Google Shape;621;p76"/>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Tools: Figma</a:t>
            </a:r>
            <a:endParaRPr/>
          </a:p>
        </p:txBody>
      </p:sp>
      <p:pic>
        <p:nvPicPr>
          <p:cNvPr id="622" name="Google Shape;622;p76"/>
          <p:cNvPicPr preferRelativeResize="0"/>
          <p:nvPr/>
        </p:nvPicPr>
        <p:blipFill rotWithShape="1">
          <a:blip r:embed="rId3">
            <a:alphaModFix/>
          </a:blip>
          <a:srcRect b="22478" l="33350" r="35104" t="20915"/>
          <a:stretch/>
        </p:blipFill>
        <p:spPr>
          <a:xfrm>
            <a:off x="7122200" y="1381800"/>
            <a:ext cx="1600286" cy="23799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77"/>
          <p:cNvSpPr txBox="1"/>
          <p:nvPr>
            <p:ph idx="1" type="subTitle"/>
          </p:nvPr>
        </p:nvSpPr>
        <p:spPr>
          <a:xfrm>
            <a:off x="895950" y="1178150"/>
            <a:ext cx="3545700" cy="366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We used</a:t>
            </a:r>
            <a:r>
              <a:rPr b="1" lang="en" sz="1500"/>
              <a:t> SF Symbols Browser</a:t>
            </a:r>
            <a:r>
              <a:rPr lang="en" sz="1500"/>
              <a:t> for icons.</a:t>
            </a:r>
            <a:endParaRPr sz="100"/>
          </a:p>
          <a:p>
            <a:pPr indent="0" lvl="0" marL="0" rtl="0" algn="l">
              <a:spcBef>
                <a:spcPts val="1000"/>
              </a:spcBef>
              <a:spcAft>
                <a:spcPts val="0"/>
              </a:spcAft>
              <a:buNone/>
            </a:pPr>
            <a:r>
              <a:rPr lang="en" sz="1500"/>
              <a:t>Pros:</a:t>
            </a:r>
            <a:endParaRPr sz="1500"/>
          </a:p>
          <a:p>
            <a:pPr indent="-323850" lvl="0" marL="457200" rtl="0" algn="l">
              <a:spcBef>
                <a:spcPts val="1000"/>
              </a:spcBef>
              <a:spcAft>
                <a:spcPts val="0"/>
              </a:spcAft>
              <a:buSzPts val="1500"/>
              <a:buChar char="●"/>
            </a:pPr>
            <a:r>
              <a:rPr lang="en" sz="1500"/>
              <a:t>Easy to change size and color</a:t>
            </a:r>
            <a:endParaRPr sz="1500"/>
          </a:p>
          <a:p>
            <a:pPr indent="-323850" lvl="0" marL="457200" rtl="0" algn="l">
              <a:spcBef>
                <a:spcPts val="0"/>
              </a:spcBef>
              <a:spcAft>
                <a:spcPts val="0"/>
              </a:spcAft>
              <a:buSzPts val="1500"/>
              <a:buChar char="●"/>
            </a:pPr>
            <a:r>
              <a:rPr lang="en" sz="1500"/>
              <a:t>Large variety of options</a:t>
            </a:r>
            <a:endParaRPr sz="100"/>
          </a:p>
          <a:p>
            <a:pPr indent="0" lvl="0" marL="0" rtl="0" algn="l">
              <a:spcBef>
                <a:spcPts val="1000"/>
              </a:spcBef>
              <a:spcAft>
                <a:spcPts val="0"/>
              </a:spcAft>
              <a:buNone/>
            </a:pPr>
            <a:r>
              <a:rPr lang="en" sz="1500"/>
              <a:t>Cons:</a:t>
            </a:r>
            <a:endParaRPr sz="1500"/>
          </a:p>
          <a:p>
            <a:pPr indent="-323850" lvl="0" marL="457200" rtl="0" algn="l">
              <a:spcBef>
                <a:spcPts val="1000"/>
              </a:spcBef>
              <a:spcAft>
                <a:spcPts val="0"/>
              </a:spcAft>
              <a:buSzPts val="1500"/>
              <a:buChar char="●"/>
            </a:pPr>
            <a:r>
              <a:rPr lang="en" sz="1500"/>
              <a:t>Difficult to download for non-Mac so only some team members could access</a:t>
            </a:r>
            <a:endParaRPr sz="1500"/>
          </a:p>
        </p:txBody>
      </p:sp>
      <p:sp>
        <p:nvSpPr>
          <p:cNvPr id="628" name="Google Shape;628;p77"/>
          <p:cNvSpPr txBox="1"/>
          <p:nvPr>
            <p:ph type="title"/>
          </p:nvPr>
        </p:nvSpPr>
        <p:spPr>
          <a:xfrm>
            <a:off x="713225" y="445025"/>
            <a:ext cx="4671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Tools: SF Symbols </a:t>
            </a:r>
            <a:endParaRPr/>
          </a:p>
        </p:txBody>
      </p:sp>
      <p:sp>
        <p:nvSpPr>
          <p:cNvPr id="629" name="Google Shape;629;p77"/>
          <p:cNvSpPr txBox="1"/>
          <p:nvPr>
            <p:ph idx="1" type="subTitle"/>
          </p:nvPr>
        </p:nvSpPr>
        <p:spPr>
          <a:xfrm>
            <a:off x="4794875" y="1178150"/>
            <a:ext cx="3545700" cy="366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We used</a:t>
            </a:r>
            <a:r>
              <a:rPr b="1" lang="en" sz="1500"/>
              <a:t> Unsplash</a:t>
            </a:r>
            <a:r>
              <a:rPr lang="en" sz="1500"/>
              <a:t> for images.</a:t>
            </a:r>
            <a:endParaRPr sz="100"/>
          </a:p>
          <a:p>
            <a:pPr indent="0" lvl="0" marL="0" rtl="0" algn="l">
              <a:spcBef>
                <a:spcPts val="1000"/>
              </a:spcBef>
              <a:spcAft>
                <a:spcPts val="0"/>
              </a:spcAft>
              <a:buNone/>
            </a:pPr>
            <a:r>
              <a:rPr lang="en" sz="1500"/>
              <a:t>Pros:</a:t>
            </a:r>
            <a:endParaRPr sz="1500"/>
          </a:p>
          <a:p>
            <a:pPr indent="-323850" lvl="0" marL="457200" rtl="0" algn="l">
              <a:spcBef>
                <a:spcPts val="1000"/>
              </a:spcBef>
              <a:spcAft>
                <a:spcPts val="0"/>
              </a:spcAft>
              <a:buSzPts val="1500"/>
              <a:buChar char="●"/>
            </a:pPr>
            <a:r>
              <a:rPr lang="en" sz="1500"/>
              <a:t>Images of almost every type</a:t>
            </a:r>
            <a:endParaRPr sz="1500"/>
          </a:p>
          <a:p>
            <a:pPr indent="-323850" lvl="0" marL="457200" rtl="0" algn="l">
              <a:spcBef>
                <a:spcPts val="0"/>
              </a:spcBef>
              <a:spcAft>
                <a:spcPts val="0"/>
              </a:spcAft>
              <a:buSzPts val="1500"/>
              <a:buChar char="●"/>
            </a:pPr>
            <a:r>
              <a:rPr lang="en" sz="1500"/>
              <a:t>Easy to find images of what you are looking for</a:t>
            </a:r>
            <a:endParaRPr sz="1500"/>
          </a:p>
          <a:p>
            <a:pPr indent="0" lvl="0" marL="0" rtl="0" algn="l">
              <a:spcBef>
                <a:spcPts val="1000"/>
              </a:spcBef>
              <a:spcAft>
                <a:spcPts val="0"/>
              </a:spcAft>
              <a:buNone/>
            </a:pPr>
            <a:r>
              <a:rPr lang="en" sz="1500"/>
              <a:t>Cons:</a:t>
            </a:r>
            <a:endParaRPr sz="1500"/>
          </a:p>
          <a:p>
            <a:pPr indent="-323850" lvl="0" marL="457200" rtl="0" algn="l">
              <a:spcBef>
                <a:spcPts val="1000"/>
              </a:spcBef>
              <a:spcAft>
                <a:spcPts val="0"/>
              </a:spcAft>
              <a:buSzPts val="1500"/>
              <a:buChar char="●"/>
            </a:pPr>
            <a:r>
              <a:rPr lang="en" sz="1500"/>
              <a:t>Reformatting was not always intuitive, </a:t>
            </a:r>
            <a:r>
              <a:rPr lang="en" sz="1500"/>
              <a:t>especially</a:t>
            </a:r>
            <a:r>
              <a:rPr lang="en" sz="1500"/>
              <a:t> if matching with icons</a:t>
            </a:r>
            <a:endParaRPr sz="1500"/>
          </a:p>
        </p:txBody>
      </p:sp>
      <p:sp>
        <p:nvSpPr>
          <p:cNvPr id="630" name="Google Shape;630;p77"/>
          <p:cNvSpPr txBox="1"/>
          <p:nvPr>
            <p:ph type="title"/>
          </p:nvPr>
        </p:nvSpPr>
        <p:spPr>
          <a:xfrm>
            <a:off x="4612150" y="445025"/>
            <a:ext cx="4671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Tools: Unsplash</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78"/>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Limitations</a:t>
            </a:r>
            <a:endParaRPr/>
          </a:p>
        </p:txBody>
      </p:sp>
      <p:sp>
        <p:nvSpPr>
          <p:cNvPr id="636" name="Google Shape;636;p78"/>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b="1" lang="en" sz="1500"/>
              <a:t>Keyboard input not supported across prototype: </a:t>
            </a:r>
            <a:r>
              <a:rPr lang="en" sz="1500"/>
              <a:t>It is </a:t>
            </a:r>
            <a:r>
              <a:rPr lang="en" sz="1500"/>
              <a:t>virtually</a:t>
            </a:r>
            <a:r>
              <a:rPr lang="en" sz="1500"/>
              <a:t> impossible to implement this level of functionality on Figma, since a new screen must be created for each </a:t>
            </a:r>
            <a:r>
              <a:rPr lang="en" sz="1500"/>
              <a:t>individual</a:t>
            </a:r>
            <a:r>
              <a:rPr lang="en" sz="1500"/>
              <a:t> input</a:t>
            </a:r>
            <a:endParaRPr sz="1500"/>
          </a:p>
          <a:p>
            <a:pPr indent="-368300" lvl="0" marL="457200" rtl="0" algn="l">
              <a:spcBef>
                <a:spcPts val="0"/>
              </a:spcBef>
              <a:spcAft>
                <a:spcPts val="0"/>
              </a:spcAft>
              <a:buSzPts val="2200"/>
              <a:buChar char="❖"/>
            </a:pPr>
            <a:r>
              <a:rPr b="1" lang="en" sz="1500"/>
              <a:t>Not all files are editable:</a:t>
            </a:r>
            <a:r>
              <a:rPr lang="en" sz="1500"/>
              <a:t> Only the Song.mp3, IMG_000.jpg, Writing.docx files are editable; making all the others editable would require additional work that doesn’t add to the prototype</a:t>
            </a:r>
            <a:endParaRPr sz="1500"/>
          </a:p>
          <a:p>
            <a:pPr indent="-368300" lvl="0" marL="457200" rtl="0" algn="l">
              <a:spcBef>
                <a:spcPts val="0"/>
              </a:spcBef>
              <a:spcAft>
                <a:spcPts val="0"/>
              </a:spcAft>
              <a:buSzPts val="2200"/>
              <a:buChar char="❖"/>
            </a:pPr>
            <a:r>
              <a:rPr b="1" lang="en" sz="1500"/>
              <a:t>Pop-ups disable prototype functionality:</a:t>
            </a:r>
            <a:r>
              <a:rPr lang="en" sz="1500"/>
              <a:t> An odd feature/bug of Figma is that whenever an overlapping element exists on the screen, the user is unable to interact with the background</a:t>
            </a:r>
            <a:endParaRPr sz="1500"/>
          </a:p>
          <a:p>
            <a:pPr indent="-368300" lvl="0" marL="457200" rtl="0" algn="l">
              <a:spcBef>
                <a:spcPts val="0"/>
              </a:spcBef>
              <a:spcAft>
                <a:spcPts val="0"/>
              </a:spcAft>
              <a:buSzPts val="2200"/>
              <a:buChar char="❖"/>
            </a:pPr>
            <a:r>
              <a:rPr b="1" lang="en" sz="1500"/>
              <a:t>Pages are not scrollable:</a:t>
            </a:r>
            <a:r>
              <a:rPr lang="en" sz="1500"/>
              <a:t> Implementing scrolling on Figma is somewhat difficult and doesn’t add to the prototype</a:t>
            </a:r>
            <a:endParaRPr sz="15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79"/>
          <p:cNvSpPr txBox="1"/>
          <p:nvPr>
            <p:ph type="title"/>
          </p:nvPr>
        </p:nvSpPr>
        <p:spPr>
          <a:xfrm>
            <a:off x="713225" y="445025"/>
            <a:ext cx="672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Hardcoded &amp; Wizard</a:t>
            </a:r>
            <a:r>
              <a:rPr lang="en"/>
              <a:t>-of-</a:t>
            </a:r>
            <a:r>
              <a:rPr lang="en"/>
              <a:t>Oz features</a:t>
            </a:r>
            <a:endParaRPr/>
          </a:p>
        </p:txBody>
      </p:sp>
      <p:sp>
        <p:nvSpPr>
          <p:cNvPr id="642" name="Google Shape;642;p79"/>
          <p:cNvSpPr txBox="1"/>
          <p:nvPr>
            <p:ph idx="1" type="body"/>
          </p:nvPr>
        </p:nvSpPr>
        <p:spPr>
          <a:xfrm>
            <a:off x="595800" y="1167225"/>
            <a:ext cx="7717500" cy="32958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b="1" lang="en" sz="1600">
                <a:solidFill>
                  <a:schemeClr val="dk1"/>
                </a:solidFill>
              </a:rPr>
              <a:t>User-input for searching</a:t>
            </a:r>
            <a:r>
              <a:rPr lang="en" sz="1600">
                <a:solidFill>
                  <a:schemeClr val="dk1"/>
                </a:solidFill>
              </a:rPr>
              <a:t> is not needed. Instead the user is instantly sent to a search results page</a:t>
            </a:r>
            <a:endParaRPr sz="1600">
              <a:solidFill>
                <a:schemeClr val="dk1"/>
              </a:solidFill>
            </a:endParaRPr>
          </a:p>
          <a:p>
            <a:pPr indent="-368300" lvl="0" marL="457200" rtl="0" algn="l">
              <a:spcBef>
                <a:spcPts val="1000"/>
              </a:spcBef>
              <a:spcAft>
                <a:spcPts val="0"/>
              </a:spcAft>
              <a:buSzPts val="2200"/>
              <a:buChar char="❖"/>
            </a:pPr>
            <a:r>
              <a:rPr lang="en" sz="1600">
                <a:solidFill>
                  <a:schemeClr val="dk1"/>
                </a:solidFill>
              </a:rPr>
              <a:t>The page displaying a </a:t>
            </a:r>
            <a:r>
              <a:rPr b="1" lang="en" sz="1600">
                <a:solidFill>
                  <a:schemeClr val="dk1"/>
                </a:solidFill>
              </a:rPr>
              <a:t>visual network view</a:t>
            </a:r>
            <a:r>
              <a:rPr lang="en" sz="1600">
                <a:solidFill>
                  <a:schemeClr val="dk1"/>
                </a:solidFill>
              </a:rPr>
              <a:t> of a user’s mutual connections network is hardcoded</a:t>
            </a:r>
            <a:endParaRPr sz="1500"/>
          </a:p>
          <a:p>
            <a:pPr indent="-368300" lvl="0" marL="457200" rtl="0" algn="l">
              <a:spcBef>
                <a:spcPts val="1000"/>
              </a:spcBef>
              <a:spcAft>
                <a:spcPts val="0"/>
              </a:spcAft>
              <a:buSzPts val="2200"/>
              <a:buChar char="❖"/>
            </a:pPr>
            <a:r>
              <a:rPr b="1" lang="en" sz="1600">
                <a:solidFill>
                  <a:schemeClr val="dk1"/>
                </a:solidFill>
              </a:rPr>
              <a:t>User profile data</a:t>
            </a:r>
            <a:r>
              <a:rPr lang="en" sz="1600">
                <a:solidFill>
                  <a:schemeClr val="dk1"/>
                </a:solidFill>
              </a:rPr>
              <a:t> is pre-set, such as previous projects and some media files</a:t>
            </a:r>
            <a:endParaRPr sz="1600">
              <a:solidFill>
                <a:schemeClr val="dk1"/>
              </a:solidFill>
            </a:endParaRPr>
          </a:p>
          <a:p>
            <a:pPr indent="-368300" lvl="0" marL="457200" rtl="0" algn="l">
              <a:spcBef>
                <a:spcPts val="1000"/>
              </a:spcBef>
              <a:spcAft>
                <a:spcPts val="0"/>
              </a:spcAft>
              <a:buSzPts val="2200"/>
              <a:buChar char="❖"/>
            </a:pPr>
            <a:r>
              <a:rPr b="1" lang="en" sz="1600">
                <a:solidFill>
                  <a:schemeClr val="dk1"/>
                </a:solidFill>
              </a:rPr>
              <a:t>User-input for editing the profile </a:t>
            </a:r>
            <a:r>
              <a:rPr lang="en" sz="1600">
                <a:solidFill>
                  <a:schemeClr val="dk1"/>
                </a:solidFill>
              </a:rPr>
              <a:t>is not needed. Instead, when the user selects “edit”, a hardcoded edit occurs</a:t>
            </a:r>
            <a:endParaRPr sz="1600">
              <a:solidFill>
                <a:schemeClr val="dk1"/>
              </a:solidFill>
            </a:endParaRPr>
          </a:p>
          <a:p>
            <a:pPr indent="-368300" lvl="0" marL="457200" rtl="0" algn="l">
              <a:spcBef>
                <a:spcPts val="1000"/>
              </a:spcBef>
              <a:spcAft>
                <a:spcPts val="1000"/>
              </a:spcAft>
              <a:buSzPts val="2200"/>
              <a:buChar char="❖"/>
            </a:pPr>
            <a:r>
              <a:rPr b="1" lang="en" sz="1600">
                <a:solidFill>
                  <a:schemeClr val="dk1"/>
                </a:solidFill>
              </a:rPr>
              <a:t>Search results page </a:t>
            </a:r>
            <a:r>
              <a:rPr lang="en" sz="1600">
                <a:solidFill>
                  <a:schemeClr val="dk1"/>
                </a:solidFill>
              </a:rPr>
              <a:t>using our hardcoded user-input for the search query</a:t>
            </a:r>
            <a:endParaRPr sz="1600">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80"/>
          <p:cNvSpPr txBox="1"/>
          <p:nvPr>
            <p:ph type="title"/>
          </p:nvPr>
        </p:nvSpPr>
        <p:spPr>
          <a:xfrm>
            <a:off x="521850" y="997500"/>
            <a:ext cx="8100300" cy="3148500"/>
          </a:xfrm>
          <a:prstGeom prst="rect">
            <a:avLst/>
          </a:prstGeom>
        </p:spPr>
        <p:txBody>
          <a:bodyPr anchorCtr="0" anchor="t" bIns="91425" lIns="91425" spcFirstLastPara="1" rIns="91425" wrap="square" tIns="91425">
            <a:noAutofit/>
          </a:bodyPr>
          <a:lstStyle/>
          <a:p>
            <a:pPr indent="0" lvl="0" marL="0" rtl="0" algn="ctr">
              <a:lnSpc>
                <a:spcPct val="115000"/>
              </a:lnSpc>
              <a:spcBef>
                <a:spcPts val="1200"/>
              </a:spcBef>
              <a:spcAft>
                <a:spcPts val="1200"/>
              </a:spcAft>
              <a:buClr>
                <a:schemeClr val="dk1"/>
              </a:buClr>
              <a:buSzPts val="1100"/>
              <a:buFont typeface="Arial"/>
              <a:buNone/>
            </a:pPr>
            <a:r>
              <a:rPr lang="en" sz="10300" u="sng">
                <a:solidFill>
                  <a:schemeClr val="hlink"/>
                </a:solidFill>
                <a:hlinkClick r:id="rId3"/>
              </a:rPr>
              <a:t>Prototype Link</a:t>
            </a:r>
            <a:endParaRPr sz="103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81"/>
          <p:cNvSpPr txBox="1"/>
          <p:nvPr>
            <p:ph type="title"/>
          </p:nvPr>
        </p:nvSpPr>
        <p:spPr>
          <a:xfrm>
            <a:off x="521850" y="1620500"/>
            <a:ext cx="8100300" cy="1646400"/>
          </a:xfrm>
          <a:prstGeom prst="rect">
            <a:avLst/>
          </a:prstGeom>
        </p:spPr>
        <p:txBody>
          <a:bodyPr anchorCtr="0" anchor="t" bIns="91425" lIns="91425" spcFirstLastPara="1" rIns="91425" wrap="square" tIns="91425">
            <a:noAutofit/>
          </a:bodyPr>
          <a:lstStyle/>
          <a:p>
            <a:pPr indent="0" lvl="0" marL="0" rtl="0" algn="ctr">
              <a:lnSpc>
                <a:spcPct val="115000"/>
              </a:lnSpc>
              <a:spcBef>
                <a:spcPts val="1200"/>
              </a:spcBef>
              <a:spcAft>
                <a:spcPts val="1200"/>
              </a:spcAft>
              <a:buClr>
                <a:schemeClr val="dk1"/>
              </a:buClr>
              <a:buSzPts val="1100"/>
              <a:buFont typeface="Arial"/>
              <a:buNone/>
            </a:pPr>
            <a:r>
              <a:rPr lang="en" sz="10300"/>
              <a:t>Appendix</a:t>
            </a:r>
            <a:endParaRPr sz="103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82"/>
          <p:cNvSpPr txBox="1"/>
          <p:nvPr>
            <p:ph idx="2" type="subTitle"/>
          </p:nvPr>
        </p:nvSpPr>
        <p:spPr>
          <a:xfrm>
            <a:off x="713225" y="1227675"/>
            <a:ext cx="7441200" cy="33162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Changed search screen to include recently searched users rather than only your past collaborators</a:t>
            </a:r>
            <a:endParaRPr sz="1600"/>
          </a:p>
          <a:p>
            <a:pPr indent="-330200" lvl="0" marL="457200" rtl="0" algn="l">
              <a:spcBef>
                <a:spcPts val="0"/>
              </a:spcBef>
              <a:spcAft>
                <a:spcPts val="0"/>
              </a:spcAft>
              <a:buSzPts val="1600"/>
              <a:buChar char="❖"/>
            </a:pPr>
            <a:r>
              <a:rPr lang="en" sz="1600"/>
              <a:t>Moved “sort by” on search default page to the search results page</a:t>
            </a:r>
            <a:endParaRPr sz="1600"/>
          </a:p>
          <a:p>
            <a:pPr indent="-330200" lvl="0" marL="457200" rtl="0" algn="l">
              <a:spcBef>
                <a:spcPts val="0"/>
              </a:spcBef>
              <a:spcAft>
                <a:spcPts val="0"/>
              </a:spcAft>
              <a:buSzPts val="1600"/>
              <a:buChar char="❖"/>
            </a:pPr>
            <a:r>
              <a:rPr lang="en" sz="1600"/>
              <a:t>Made “contact” button more prominent by separating it from the rest of the profile</a:t>
            </a:r>
            <a:endParaRPr sz="1600"/>
          </a:p>
          <a:p>
            <a:pPr indent="-330200" lvl="0" marL="457200" rtl="0" algn="l">
              <a:spcBef>
                <a:spcPts val="0"/>
              </a:spcBef>
              <a:spcAft>
                <a:spcPts val="0"/>
              </a:spcAft>
              <a:buSzPts val="1600"/>
              <a:buChar char="❖"/>
            </a:pPr>
            <a:r>
              <a:rPr lang="en" sz="1600"/>
              <a:t>Made “view mutuals” button more logical and prominent by changing text to “mutual connections” and placing it adjacent to the line describing how far </a:t>
            </a:r>
            <a:r>
              <a:rPr lang="en" sz="1600"/>
              <a:t>they</a:t>
            </a:r>
            <a:r>
              <a:rPr lang="en" sz="1600"/>
              <a:t> are from your network</a:t>
            </a:r>
            <a:endParaRPr sz="1600"/>
          </a:p>
        </p:txBody>
      </p:sp>
      <p:sp>
        <p:nvSpPr>
          <p:cNvPr id="658" name="Google Shape;658;p82"/>
          <p:cNvSpPr txBox="1"/>
          <p:nvPr>
            <p:ph type="title"/>
          </p:nvPr>
        </p:nvSpPr>
        <p:spPr>
          <a:xfrm>
            <a:off x="713225" y="445025"/>
            <a:ext cx="5782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Full Simple Task Flow Changes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83"/>
          <p:cNvSpPr txBox="1"/>
          <p:nvPr>
            <p:ph idx="2" type="subTitle"/>
          </p:nvPr>
        </p:nvSpPr>
        <p:spPr>
          <a:xfrm>
            <a:off x="713225" y="1073200"/>
            <a:ext cx="8297400" cy="36615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Removed unnecessary pages like “organize portfolio” before the edit page</a:t>
            </a:r>
            <a:endParaRPr sz="1600"/>
          </a:p>
          <a:p>
            <a:pPr indent="-330200" lvl="0" marL="457200" rtl="0" algn="l">
              <a:spcBef>
                <a:spcPts val="0"/>
              </a:spcBef>
              <a:spcAft>
                <a:spcPts val="0"/>
              </a:spcAft>
              <a:buSzPts val="1600"/>
              <a:buChar char="❖"/>
            </a:pPr>
            <a:r>
              <a:rPr lang="en" sz="1600"/>
              <a:t>Changed buttons to “edit portfolio” to reorder existing files, and expanded the plus sign button to clarify with “add project”</a:t>
            </a:r>
            <a:endParaRPr sz="1600"/>
          </a:p>
          <a:p>
            <a:pPr indent="-330200" lvl="0" marL="457200" rtl="0" algn="l">
              <a:spcBef>
                <a:spcPts val="0"/>
              </a:spcBef>
              <a:spcAft>
                <a:spcPts val="0"/>
              </a:spcAft>
              <a:buSzPts val="1600"/>
              <a:buChar char="❖"/>
            </a:pPr>
            <a:r>
              <a:rPr lang="en" sz="1600"/>
              <a:t>Removed medium type dropdown, instead after uploading a file the app will auto-detect file type</a:t>
            </a:r>
            <a:endParaRPr sz="1600"/>
          </a:p>
          <a:p>
            <a:pPr indent="-330200" lvl="0" marL="457200" rtl="0" algn="l">
              <a:spcBef>
                <a:spcPts val="0"/>
              </a:spcBef>
              <a:spcAft>
                <a:spcPts val="0"/>
              </a:spcAft>
              <a:buSzPts val="1600"/>
              <a:buChar char="❖"/>
            </a:pPr>
            <a:r>
              <a:rPr lang="en" sz="1600"/>
              <a:t>Added optional collaborators field</a:t>
            </a:r>
            <a:endParaRPr sz="1600"/>
          </a:p>
          <a:p>
            <a:pPr indent="-330200" lvl="0" marL="457200" rtl="0" algn="l">
              <a:spcBef>
                <a:spcPts val="0"/>
              </a:spcBef>
              <a:spcAft>
                <a:spcPts val="0"/>
              </a:spcAft>
              <a:buSzPts val="1600"/>
              <a:buChar char="❖"/>
            </a:pPr>
            <a:r>
              <a:rPr lang="en" sz="1600"/>
              <a:t>Made description/caption field optional for new projects</a:t>
            </a:r>
            <a:endParaRPr sz="1600"/>
          </a:p>
          <a:p>
            <a:pPr indent="-330200" lvl="0" marL="457200" rtl="0" algn="l">
              <a:spcBef>
                <a:spcPts val="0"/>
              </a:spcBef>
              <a:spcAft>
                <a:spcPts val="0"/>
              </a:spcAft>
              <a:buSzPts val="1600"/>
              <a:buChar char="❖"/>
            </a:pPr>
            <a:r>
              <a:rPr lang="en" sz="1600"/>
              <a:t>Automatically sharing any added projects to the feed, thus removing the post to connections button that prevented saving</a:t>
            </a:r>
            <a:endParaRPr sz="1600"/>
          </a:p>
        </p:txBody>
      </p:sp>
      <p:sp>
        <p:nvSpPr>
          <p:cNvPr id="664" name="Google Shape;664;p83"/>
          <p:cNvSpPr txBox="1"/>
          <p:nvPr>
            <p:ph type="title"/>
          </p:nvPr>
        </p:nvSpPr>
        <p:spPr>
          <a:xfrm>
            <a:off x="713225" y="445025"/>
            <a:ext cx="6025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Full Moderate Task Flow Changes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84"/>
          <p:cNvSpPr txBox="1"/>
          <p:nvPr>
            <p:ph idx="2" type="subTitle"/>
          </p:nvPr>
        </p:nvSpPr>
        <p:spPr>
          <a:xfrm>
            <a:off x="713225" y="1563475"/>
            <a:ext cx="7441200" cy="2489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Clarified that AI will be used to generate or update a portfolio using other resources such as a personal website or a resume</a:t>
            </a:r>
            <a:endParaRPr sz="1600"/>
          </a:p>
          <a:p>
            <a:pPr indent="-330200" lvl="0" marL="457200" rtl="0" algn="l">
              <a:spcBef>
                <a:spcPts val="0"/>
              </a:spcBef>
              <a:spcAft>
                <a:spcPts val="0"/>
              </a:spcAft>
              <a:buSzPts val="1600"/>
              <a:buChar char="❖"/>
            </a:pPr>
            <a:r>
              <a:rPr lang="en" sz="1600"/>
              <a:t>Changed “upload website” button to “link personal website” to clarify that it’s not hosted on our app</a:t>
            </a:r>
            <a:endParaRPr sz="1600"/>
          </a:p>
          <a:p>
            <a:pPr indent="-330200" lvl="0" marL="457200" rtl="0" algn="l">
              <a:spcBef>
                <a:spcPts val="0"/>
              </a:spcBef>
              <a:spcAft>
                <a:spcPts val="0"/>
              </a:spcAft>
              <a:buSzPts val="1600"/>
              <a:buChar char="❖"/>
            </a:pPr>
            <a:r>
              <a:rPr lang="en" sz="1600"/>
              <a:t>Possible extension to </a:t>
            </a:r>
            <a:r>
              <a:rPr lang="en" sz="1600"/>
              <a:t>build</a:t>
            </a:r>
            <a:r>
              <a:rPr lang="en" sz="1600"/>
              <a:t> sub-categories </a:t>
            </a:r>
            <a:r>
              <a:rPr lang="en" sz="1600"/>
              <a:t>with</a:t>
            </a:r>
            <a:r>
              <a:rPr lang="en" sz="1600"/>
              <a:t> “mini portfolios” featuring specific aspects of a freelancer’s work</a:t>
            </a:r>
            <a:endParaRPr sz="1600"/>
          </a:p>
        </p:txBody>
      </p:sp>
      <p:sp>
        <p:nvSpPr>
          <p:cNvPr id="670" name="Google Shape;670;p84"/>
          <p:cNvSpPr txBox="1"/>
          <p:nvPr>
            <p:ph type="title"/>
          </p:nvPr>
        </p:nvSpPr>
        <p:spPr>
          <a:xfrm>
            <a:off x="857575" y="445025"/>
            <a:ext cx="5630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Full Complex Task Flow Changes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E3E7F0"/>
      </a:lt1>
      <a:dk2>
        <a:srgbClr val="000000"/>
      </a:dk2>
      <a:lt2>
        <a:srgbClr val="E3E7F0"/>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