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3" r:id="rId4"/>
    <p:sldMasterId id="214748368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embeddedFontLst>
    <p:embeddedFont>
      <p:font typeface="Poppins"/>
      <p:regular r:id="rId32"/>
      <p:bold r:id="rId33"/>
      <p:italic r:id="rId34"/>
      <p:boldItalic r:id="rId35"/>
    </p:embeddedFont>
    <p:embeddedFont>
      <p:font typeface="Anaheim"/>
      <p:regular r:id="rId36"/>
      <p:bold r:id="rId37"/>
    </p:embeddedFont>
    <p:embeddedFont>
      <p:font typeface="Jost"/>
      <p:regular r:id="rId38"/>
      <p:bold r:id="rId39"/>
      <p:italic r:id="rId40"/>
      <p:boldItalic r:id="rId41"/>
    </p:embeddedFont>
    <p:embeddedFont>
      <p:font typeface="Bebas Neue"/>
      <p:regular r:id="rId42"/>
    </p:embeddedFont>
    <p:embeddedFont>
      <p:font typeface="PT Sans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Jost-italic.fntdata"/><Relationship Id="rId20" Type="http://schemas.openxmlformats.org/officeDocument/2006/relationships/slide" Target="slides/slide14.xml"/><Relationship Id="rId42" Type="http://schemas.openxmlformats.org/officeDocument/2006/relationships/font" Target="fonts/BebasNeue-regular.fntdata"/><Relationship Id="rId41" Type="http://schemas.openxmlformats.org/officeDocument/2006/relationships/font" Target="fonts/Jost-boldItalic.fntdata"/><Relationship Id="rId22" Type="http://schemas.openxmlformats.org/officeDocument/2006/relationships/slide" Target="slides/slide16.xml"/><Relationship Id="rId44" Type="http://schemas.openxmlformats.org/officeDocument/2006/relationships/font" Target="fonts/PTSans-bold.fntdata"/><Relationship Id="rId21" Type="http://schemas.openxmlformats.org/officeDocument/2006/relationships/slide" Target="slides/slide15.xml"/><Relationship Id="rId43" Type="http://schemas.openxmlformats.org/officeDocument/2006/relationships/font" Target="fonts/PTSans-regular.fntdata"/><Relationship Id="rId24" Type="http://schemas.openxmlformats.org/officeDocument/2006/relationships/slide" Target="slides/slide18.xml"/><Relationship Id="rId46" Type="http://schemas.openxmlformats.org/officeDocument/2006/relationships/font" Target="fonts/PTSans-boldItalic.fntdata"/><Relationship Id="rId23" Type="http://schemas.openxmlformats.org/officeDocument/2006/relationships/slide" Target="slides/slide17.xml"/><Relationship Id="rId45" Type="http://schemas.openxmlformats.org/officeDocument/2006/relationships/font" Target="fonts/PT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Poppins-bold.fntdata"/><Relationship Id="rId10" Type="http://schemas.openxmlformats.org/officeDocument/2006/relationships/slide" Target="slides/slide4.xml"/><Relationship Id="rId32" Type="http://schemas.openxmlformats.org/officeDocument/2006/relationships/font" Target="fonts/Poppins-regular.fntdata"/><Relationship Id="rId13" Type="http://schemas.openxmlformats.org/officeDocument/2006/relationships/slide" Target="slides/slide7.xml"/><Relationship Id="rId35" Type="http://schemas.openxmlformats.org/officeDocument/2006/relationships/font" Target="fonts/Poppins-boldItalic.fntdata"/><Relationship Id="rId12" Type="http://schemas.openxmlformats.org/officeDocument/2006/relationships/slide" Target="slides/slide6.xml"/><Relationship Id="rId34" Type="http://schemas.openxmlformats.org/officeDocument/2006/relationships/font" Target="fonts/Poppins-italic.fntdata"/><Relationship Id="rId15" Type="http://schemas.openxmlformats.org/officeDocument/2006/relationships/slide" Target="slides/slide9.xml"/><Relationship Id="rId37" Type="http://schemas.openxmlformats.org/officeDocument/2006/relationships/font" Target="fonts/Anaheim-bold.fntdata"/><Relationship Id="rId14" Type="http://schemas.openxmlformats.org/officeDocument/2006/relationships/slide" Target="slides/slide8.xml"/><Relationship Id="rId36" Type="http://schemas.openxmlformats.org/officeDocument/2006/relationships/font" Target="fonts/Anaheim-regular.fntdata"/><Relationship Id="rId17" Type="http://schemas.openxmlformats.org/officeDocument/2006/relationships/slide" Target="slides/slide11.xml"/><Relationship Id="rId39" Type="http://schemas.openxmlformats.org/officeDocument/2006/relationships/font" Target="fonts/Jost-bold.fntdata"/><Relationship Id="rId16" Type="http://schemas.openxmlformats.org/officeDocument/2006/relationships/slide" Target="slides/slide10.xml"/><Relationship Id="rId38" Type="http://schemas.openxmlformats.org/officeDocument/2006/relationships/font" Target="fonts/Jost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18e43b5640_0_20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18e43b5640_0_2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18e43b5640_0_20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18e43b5640_0_20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18e43b5640_0_2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18e43b5640_0_2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18e43b5640_0_27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318e43b5640_0_2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18e43b5640_0_2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18e43b5640_0_2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18e43b5640_0_3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18e43b5640_0_3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18e43b5640_0_3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18e43b5640_0_3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18e43b5640_0_3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318e43b5640_0_3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18e43b5640_0_3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18e43b5640_0_3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18e43b5640_0_3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18e43b5640_0_3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18e43b5640_0_3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318e43b5640_0_3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18e43b5640_0_3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318e43b5640_0_3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18e43b5640_0_3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318e43b5640_0_3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18e43b5640_0_3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18e43b5640_0_3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18e43b5640_0_3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318e43b5640_0_3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18e43b5640_0_3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318e43b5640_0_3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18e43b5640_0_3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318e43b5640_0_3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186f3e5647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186f3e564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18e43b5640_0_3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18e43b5640_0_3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186f3e564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3186f3e564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186f3e564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186f3e564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18e43b5640_0_3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18e43b5640_0_3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18e43b5640_0_3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318e43b5640_0_3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18e43b5640_0_35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318e43b5640_0_3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18e43b5640_0_3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318e43b5640_0_3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ctrTitle"/>
          </p:nvPr>
        </p:nvSpPr>
        <p:spPr>
          <a:xfrm>
            <a:off x="1812750" y="1101530"/>
            <a:ext cx="5518500" cy="212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1812750" y="3566170"/>
            <a:ext cx="55185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6" name="Google Shape;56;p14"/>
          <p:cNvSpPr/>
          <p:nvPr/>
        </p:nvSpPr>
        <p:spPr>
          <a:xfrm>
            <a:off x="-1359400" y="-1092912"/>
            <a:ext cx="2909267" cy="287982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4"/>
          <p:cNvSpPr/>
          <p:nvPr/>
        </p:nvSpPr>
        <p:spPr>
          <a:xfrm rot="3157622">
            <a:off x="6105476" y="-805953"/>
            <a:ext cx="4342594" cy="2172172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4"/>
          <p:cNvSpPr/>
          <p:nvPr/>
        </p:nvSpPr>
        <p:spPr>
          <a:xfrm rot="-4371412">
            <a:off x="-993363" y="2201203"/>
            <a:ext cx="4105595" cy="41860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" name="Google Shape;59;p14"/>
          <p:cNvGrpSpPr/>
          <p:nvPr/>
        </p:nvGrpSpPr>
        <p:grpSpPr>
          <a:xfrm rot="-1078157">
            <a:off x="6147072" y="2605834"/>
            <a:ext cx="4848038" cy="3228725"/>
            <a:chOff x="-4625175" y="755700"/>
            <a:chExt cx="4848150" cy="3228800"/>
          </a:xfrm>
        </p:grpSpPr>
        <p:sp>
          <p:nvSpPr>
            <p:cNvPr id="60" name="Google Shape;60;p14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4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4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4"/>
          <p:cNvSpPr/>
          <p:nvPr/>
        </p:nvSpPr>
        <p:spPr>
          <a:xfrm rot="-4371412">
            <a:off x="-840963" y="2353603"/>
            <a:ext cx="4105595" cy="41860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877775" y="2764200"/>
            <a:ext cx="4383600" cy="12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5"/>
          <p:cNvSpPr txBox="1"/>
          <p:nvPr>
            <p:ph hasCustomPrompt="1" idx="2" type="title"/>
          </p:nvPr>
        </p:nvSpPr>
        <p:spPr>
          <a:xfrm>
            <a:off x="3877775" y="1255075"/>
            <a:ext cx="1350300" cy="1316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0" name="Google Shape;80;p15"/>
          <p:cNvSpPr/>
          <p:nvPr>
            <p:ph idx="3" type="pic"/>
          </p:nvPr>
        </p:nvSpPr>
        <p:spPr>
          <a:xfrm flipH="1">
            <a:off x="819925" y="597025"/>
            <a:ext cx="2729700" cy="3949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720000" y="1215751"/>
            <a:ext cx="7704000" cy="4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84" name="Google Shape;84;p16"/>
          <p:cNvSpPr/>
          <p:nvPr/>
        </p:nvSpPr>
        <p:spPr>
          <a:xfrm rot="-6870421">
            <a:off x="7170516" y="-1420390"/>
            <a:ext cx="4342550" cy="2172150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6906838" y="3653438"/>
            <a:ext cx="2909267" cy="287982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/>
          <p:nvPr/>
        </p:nvSpPr>
        <p:spPr>
          <a:xfrm>
            <a:off x="544175" y="4305250"/>
            <a:ext cx="338100" cy="33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 rot="-6870421">
            <a:off x="-1370234" y="4516535"/>
            <a:ext cx="4342550" cy="2172150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" name="Google Shape;88;p16"/>
          <p:cNvGrpSpPr/>
          <p:nvPr/>
        </p:nvGrpSpPr>
        <p:grpSpPr>
          <a:xfrm rot="-1078069">
            <a:off x="-2021584" y="-457944"/>
            <a:ext cx="3779725" cy="2517244"/>
            <a:chOff x="-4625175" y="755700"/>
            <a:chExt cx="4848150" cy="3228800"/>
          </a:xfrm>
        </p:grpSpPr>
        <p:sp>
          <p:nvSpPr>
            <p:cNvPr id="89" name="Google Shape;89;p16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6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6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6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6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16"/>
          <p:cNvSpPr/>
          <p:nvPr/>
        </p:nvSpPr>
        <p:spPr>
          <a:xfrm rot="-6870421">
            <a:off x="7005416" y="-1198965"/>
            <a:ext cx="4342550" cy="2172150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title"/>
          </p:nvPr>
        </p:nvSpPr>
        <p:spPr>
          <a:xfrm>
            <a:off x="722376" y="448056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8" name="Google Shape;108;p17"/>
          <p:cNvSpPr txBox="1"/>
          <p:nvPr>
            <p:ph idx="1" type="subTitle"/>
          </p:nvPr>
        </p:nvSpPr>
        <p:spPr>
          <a:xfrm>
            <a:off x="4977675" y="2414450"/>
            <a:ext cx="3101400" cy="13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2" type="subTitle"/>
          </p:nvPr>
        </p:nvSpPr>
        <p:spPr>
          <a:xfrm>
            <a:off x="1069675" y="2414450"/>
            <a:ext cx="3101400" cy="13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3" type="subTitle"/>
          </p:nvPr>
        </p:nvSpPr>
        <p:spPr>
          <a:xfrm>
            <a:off x="1069681" y="1840800"/>
            <a:ext cx="31014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4" type="subTitle"/>
          </p:nvPr>
        </p:nvSpPr>
        <p:spPr>
          <a:xfrm>
            <a:off x="4977675" y="1840800"/>
            <a:ext cx="31014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2" name="Google Shape;112;p17"/>
          <p:cNvSpPr/>
          <p:nvPr/>
        </p:nvSpPr>
        <p:spPr>
          <a:xfrm rot="6104597">
            <a:off x="-753251" y="3400477"/>
            <a:ext cx="2073058" cy="2052080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7"/>
          <p:cNvSpPr/>
          <p:nvPr/>
        </p:nvSpPr>
        <p:spPr>
          <a:xfrm rot="-10189512">
            <a:off x="6605989" y="2770868"/>
            <a:ext cx="3164632" cy="32266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642150" y="4434950"/>
            <a:ext cx="338100" cy="33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7"/>
          <p:cNvSpPr/>
          <p:nvPr/>
        </p:nvSpPr>
        <p:spPr>
          <a:xfrm rot="-2966682">
            <a:off x="-2357999" y="-104960"/>
            <a:ext cx="4342722" cy="2172236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7"/>
          <p:cNvSpPr/>
          <p:nvPr/>
        </p:nvSpPr>
        <p:spPr>
          <a:xfrm rot="-4428911">
            <a:off x="8010897" y="-340884"/>
            <a:ext cx="2073096" cy="205211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7"/>
          <p:cNvSpPr/>
          <p:nvPr/>
        </p:nvSpPr>
        <p:spPr>
          <a:xfrm rot="-2966682">
            <a:off x="-2205599" y="47440"/>
            <a:ext cx="4342722" cy="2172236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7"/>
          <p:cNvSpPr/>
          <p:nvPr/>
        </p:nvSpPr>
        <p:spPr>
          <a:xfrm rot="-10189512">
            <a:off x="6440889" y="2770868"/>
            <a:ext cx="3164632" cy="32266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1" name="Google Shape;121;p18"/>
          <p:cNvSpPr/>
          <p:nvPr/>
        </p:nvSpPr>
        <p:spPr>
          <a:xfrm>
            <a:off x="-2170625" y="-936300"/>
            <a:ext cx="4342600" cy="2172175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" name="Google Shape;122;p18"/>
          <p:cNvGrpSpPr/>
          <p:nvPr/>
        </p:nvGrpSpPr>
        <p:grpSpPr>
          <a:xfrm rot="4238022">
            <a:off x="-1558955" y="4020603"/>
            <a:ext cx="4848058" cy="3228739"/>
            <a:chOff x="-4616850" y="780700"/>
            <a:chExt cx="4848150" cy="3228800"/>
          </a:xfrm>
        </p:grpSpPr>
        <p:sp>
          <p:nvSpPr>
            <p:cNvPr id="123" name="Google Shape;123;p18"/>
            <p:cNvSpPr/>
            <p:nvPr/>
          </p:nvSpPr>
          <p:spPr>
            <a:xfrm>
              <a:off x="-4038575" y="1799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8"/>
            <p:cNvSpPr/>
            <p:nvPr/>
          </p:nvSpPr>
          <p:spPr>
            <a:xfrm>
              <a:off x="-4078825" y="1820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8"/>
            <p:cNvSpPr/>
            <p:nvPr/>
          </p:nvSpPr>
          <p:spPr>
            <a:xfrm>
              <a:off x="-4119100" y="1836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8"/>
            <p:cNvSpPr/>
            <p:nvPr/>
          </p:nvSpPr>
          <p:spPr>
            <a:xfrm>
              <a:off x="-4160150" y="1783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8"/>
            <p:cNvSpPr/>
            <p:nvPr/>
          </p:nvSpPr>
          <p:spPr>
            <a:xfrm>
              <a:off x="-4200425" y="1727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8"/>
            <p:cNvSpPr/>
            <p:nvPr/>
          </p:nvSpPr>
          <p:spPr>
            <a:xfrm>
              <a:off x="-4241450" y="1667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8"/>
            <p:cNvSpPr/>
            <p:nvPr/>
          </p:nvSpPr>
          <p:spPr>
            <a:xfrm>
              <a:off x="-4281725" y="1602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8"/>
            <p:cNvSpPr/>
            <p:nvPr/>
          </p:nvSpPr>
          <p:spPr>
            <a:xfrm>
              <a:off x="-4322000" y="1533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8"/>
            <p:cNvSpPr/>
            <p:nvPr/>
          </p:nvSpPr>
          <p:spPr>
            <a:xfrm>
              <a:off x="-4361525" y="1458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8"/>
            <p:cNvSpPr/>
            <p:nvPr/>
          </p:nvSpPr>
          <p:spPr>
            <a:xfrm>
              <a:off x="-4401025" y="1378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8"/>
            <p:cNvSpPr/>
            <p:nvPr/>
          </p:nvSpPr>
          <p:spPr>
            <a:xfrm>
              <a:off x="-4439775" y="1293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8"/>
            <p:cNvSpPr/>
            <p:nvPr/>
          </p:nvSpPr>
          <p:spPr>
            <a:xfrm>
              <a:off x="-4477775" y="1202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8"/>
            <p:cNvSpPr/>
            <p:nvPr/>
          </p:nvSpPr>
          <p:spPr>
            <a:xfrm>
              <a:off x="-4514250" y="1106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8"/>
            <p:cNvSpPr/>
            <p:nvPr/>
          </p:nvSpPr>
          <p:spPr>
            <a:xfrm>
              <a:off x="-4549975" y="1004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8"/>
            <p:cNvSpPr/>
            <p:nvPr/>
          </p:nvSpPr>
          <p:spPr>
            <a:xfrm>
              <a:off x="-4584175" y="895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8"/>
            <p:cNvSpPr/>
            <p:nvPr/>
          </p:nvSpPr>
          <p:spPr>
            <a:xfrm>
              <a:off x="-4616850" y="780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8"/>
          <p:cNvSpPr/>
          <p:nvPr/>
        </p:nvSpPr>
        <p:spPr>
          <a:xfrm rot="9162587">
            <a:off x="6985303" y="3563178"/>
            <a:ext cx="4342622" cy="2172186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 rot="-5657243">
            <a:off x="7774933" y="-399760"/>
            <a:ext cx="2397884" cy="2373619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8"/>
          <p:cNvSpPr/>
          <p:nvPr/>
        </p:nvSpPr>
        <p:spPr>
          <a:xfrm>
            <a:off x="-1961100" y="-1154450"/>
            <a:ext cx="4342600" cy="2172175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>
            <p:ph type="title"/>
          </p:nvPr>
        </p:nvSpPr>
        <p:spPr>
          <a:xfrm>
            <a:off x="811975" y="1213500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4" name="Google Shape;144;p19"/>
          <p:cNvSpPr txBox="1"/>
          <p:nvPr>
            <p:ph idx="1" type="subTitle"/>
          </p:nvPr>
        </p:nvSpPr>
        <p:spPr>
          <a:xfrm>
            <a:off x="811975" y="2158025"/>
            <a:ext cx="4294800" cy="17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145" name="Google Shape;145;p19"/>
          <p:cNvSpPr/>
          <p:nvPr>
            <p:ph idx="2" type="pic"/>
          </p:nvPr>
        </p:nvSpPr>
        <p:spPr>
          <a:xfrm>
            <a:off x="5200775" y="1094300"/>
            <a:ext cx="3060600" cy="30627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146" name="Google Shape;146;p19"/>
          <p:cNvGrpSpPr/>
          <p:nvPr/>
        </p:nvGrpSpPr>
        <p:grpSpPr>
          <a:xfrm rot="-1078069">
            <a:off x="-1490284" y="-681219"/>
            <a:ext cx="3779725" cy="2517244"/>
            <a:chOff x="-4625175" y="755700"/>
            <a:chExt cx="4848150" cy="3228800"/>
          </a:xfrm>
        </p:grpSpPr>
        <p:sp>
          <p:nvSpPr>
            <p:cNvPr id="147" name="Google Shape;147;p19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9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9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9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9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9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9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9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9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9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9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9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9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9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9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9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3" name="Google Shape;163;p19"/>
          <p:cNvSpPr/>
          <p:nvPr/>
        </p:nvSpPr>
        <p:spPr>
          <a:xfrm rot="4225303">
            <a:off x="6721432" y="-1138238"/>
            <a:ext cx="4342671" cy="2172211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9"/>
          <p:cNvSpPr/>
          <p:nvPr/>
        </p:nvSpPr>
        <p:spPr>
          <a:xfrm rot="-4944836">
            <a:off x="-1124319" y="2376133"/>
            <a:ext cx="4105470" cy="4185908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9"/>
          <p:cNvSpPr/>
          <p:nvPr/>
        </p:nvSpPr>
        <p:spPr>
          <a:xfrm>
            <a:off x="6906838" y="3653438"/>
            <a:ext cx="2909267" cy="287982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9"/>
          <p:cNvSpPr/>
          <p:nvPr/>
        </p:nvSpPr>
        <p:spPr>
          <a:xfrm rot="4225303">
            <a:off x="6873832" y="-985838"/>
            <a:ext cx="4342671" cy="2172211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1" name="Google Shape;171;p21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>
            <p:ph hasCustomPrompt="1" type="title"/>
          </p:nvPr>
        </p:nvSpPr>
        <p:spPr>
          <a:xfrm>
            <a:off x="1284000" y="1587300"/>
            <a:ext cx="6576000" cy="147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b="0"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76" name="Google Shape;176;p23"/>
          <p:cNvSpPr txBox="1"/>
          <p:nvPr>
            <p:ph idx="1" type="subTitle"/>
          </p:nvPr>
        </p:nvSpPr>
        <p:spPr>
          <a:xfrm>
            <a:off x="1284000" y="3059100"/>
            <a:ext cx="6576000" cy="4971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77" name="Google Shape;177;p23"/>
          <p:cNvSpPr/>
          <p:nvPr/>
        </p:nvSpPr>
        <p:spPr>
          <a:xfrm rot="-4371412">
            <a:off x="-993363" y="2201203"/>
            <a:ext cx="4105595" cy="41860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3"/>
          <p:cNvSpPr/>
          <p:nvPr/>
        </p:nvSpPr>
        <p:spPr>
          <a:xfrm rot="-4371412">
            <a:off x="-840963" y="2353603"/>
            <a:ext cx="4105595" cy="41860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3"/>
          <p:cNvSpPr/>
          <p:nvPr/>
        </p:nvSpPr>
        <p:spPr>
          <a:xfrm>
            <a:off x="1468100" y="4619575"/>
            <a:ext cx="338100" cy="33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dk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3" name="Google Shape;183;p25"/>
          <p:cNvSpPr txBox="1"/>
          <p:nvPr>
            <p:ph hasCustomPrompt="1" idx="2" type="title"/>
          </p:nvPr>
        </p:nvSpPr>
        <p:spPr>
          <a:xfrm>
            <a:off x="1505375" y="1557073"/>
            <a:ext cx="734700" cy="57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4" name="Google Shape;184;p25"/>
          <p:cNvSpPr txBox="1"/>
          <p:nvPr>
            <p:ph hasCustomPrompt="1" idx="3" type="title"/>
          </p:nvPr>
        </p:nvSpPr>
        <p:spPr>
          <a:xfrm>
            <a:off x="1505375" y="3295302"/>
            <a:ext cx="734700" cy="57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5" name="Google Shape;185;p25"/>
          <p:cNvSpPr txBox="1"/>
          <p:nvPr>
            <p:ph hasCustomPrompt="1" idx="4" type="title"/>
          </p:nvPr>
        </p:nvSpPr>
        <p:spPr>
          <a:xfrm>
            <a:off x="4204650" y="1557073"/>
            <a:ext cx="734700" cy="57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6" name="Google Shape;186;p25"/>
          <p:cNvSpPr txBox="1"/>
          <p:nvPr>
            <p:ph hasCustomPrompt="1" idx="5" type="title"/>
          </p:nvPr>
        </p:nvSpPr>
        <p:spPr>
          <a:xfrm>
            <a:off x="4204650" y="3295302"/>
            <a:ext cx="734700" cy="57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7" name="Google Shape;187;p25"/>
          <p:cNvSpPr txBox="1"/>
          <p:nvPr>
            <p:ph hasCustomPrompt="1" idx="6" type="title"/>
          </p:nvPr>
        </p:nvSpPr>
        <p:spPr>
          <a:xfrm>
            <a:off x="6903925" y="1557073"/>
            <a:ext cx="734700" cy="57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8" name="Google Shape;188;p25"/>
          <p:cNvSpPr txBox="1"/>
          <p:nvPr>
            <p:ph hasCustomPrompt="1" idx="7" type="title"/>
          </p:nvPr>
        </p:nvSpPr>
        <p:spPr>
          <a:xfrm>
            <a:off x="6903925" y="3295302"/>
            <a:ext cx="734700" cy="572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9" name="Google Shape;189;p25"/>
          <p:cNvSpPr txBox="1"/>
          <p:nvPr>
            <p:ph idx="1" type="subTitle"/>
          </p:nvPr>
        </p:nvSpPr>
        <p:spPr>
          <a:xfrm>
            <a:off x="719975" y="2268875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0" name="Google Shape;190;p25"/>
          <p:cNvSpPr txBox="1"/>
          <p:nvPr>
            <p:ph idx="8" type="subTitle"/>
          </p:nvPr>
        </p:nvSpPr>
        <p:spPr>
          <a:xfrm>
            <a:off x="3419250" y="2268875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1" name="Google Shape;191;p25"/>
          <p:cNvSpPr txBox="1"/>
          <p:nvPr>
            <p:ph idx="9" type="subTitle"/>
          </p:nvPr>
        </p:nvSpPr>
        <p:spPr>
          <a:xfrm>
            <a:off x="6118525" y="2268875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2" name="Google Shape;192;p25"/>
          <p:cNvSpPr txBox="1"/>
          <p:nvPr>
            <p:ph idx="13" type="subTitle"/>
          </p:nvPr>
        </p:nvSpPr>
        <p:spPr>
          <a:xfrm>
            <a:off x="719975" y="400715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3" name="Google Shape;193;p25"/>
          <p:cNvSpPr txBox="1"/>
          <p:nvPr>
            <p:ph idx="14" type="subTitle"/>
          </p:nvPr>
        </p:nvSpPr>
        <p:spPr>
          <a:xfrm>
            <a:off x="3419250" y="400715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4" name="Google Shape;194;p25"/>
          <p:cNvSpPr txBox="1"/>
          <p:nvPr>
            <p:ph idx="15" type="subTitle"/>
          </p:nvPr>
        </p:nvSpPr>
        <p:spPr>
          <a:xfrm>
            <a:off x="6118525" y="400715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5" name="Google Shape;195;p25"/>
          <p:cNvSpPr/>
          <p:nvPr/>
        </p:nvSpPr>
        <p:spPr>
          <a:xfrm>
            <a:off x="-873149" y="-404379"/>
            <a:ext cx="2073035" cy="2052057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5"/>
          <p:cNvSpPr/>
          <p:nvPr/>
        </p:nvSpPr>
        <p:spPr>
          <a:xfrm rot="-10189512">
            <a:off x="6605989" y="2770868"/>
            <a:ext cx="3164632" cy="32266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5"/>
          <p:cNvSpPr/>
          <p:nvPr/>
        </p:nvSpPr>
        <p:spPr>
          <a:xfrm>
            <a:off x="8339750" y="246650"/>
            <a:ext cx="338100" cy="33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5"/>
          <p:cNvSpPr/>
          <p:nvPr/>
        </p:nvSpPr>
        <p:spPr>
          <a:xfrm rot="2527819">
            <a:off x="-1875001" y="4460476"/>
            <a:ext cx="4342477" cy="2172113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5"/>
          <p:cNvSpPr/>
          <p:nvPr/>
        </p:nvSpPr>
        <p:spPr>
          <a:xfrm rot="-4428911">
            <a:off x="8010897" y="-340884"/>
            <a:ext cx="2073096" cy="205211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5"/>
          <p:cNvSpPr/>
          <p:nvPr/>
        </p:nvSpPr>
        <p:spPr>
          <a:xfrm>
            <a:off x="607275" y="4650700"/>
            <a:ext cx="1005900" cy="1005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5"/>
          <p:cNvSpPr/>
          <p:nvPr/>
        </p:nvSpPr>
        <p:spPr>
          <a:xfrm>
            <a:off x="759675" y="4803100"/>
            <a:ext cx="1005900" cy="10059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5"/>
          <p:cNvSpPr/>
          <p:nvPr/>
        </p:nvSpPr>
        <p:spPr>
          <a:xfrm rot="-4428911">
            <a:off x="8163297" y="-188484"/>
            <a:ext cx="2073096" cy="205211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5" name="Google Shape;205;p26"/>
          <p:cNvSpPr/>
          <p:nvPr/>
        </p:nvSpPr>
        <p:spPr>
          <a:xfrm rot="3299723">
            <a:off x="7757615" y="-264181"/>
            <a:ext cx="1942519" cy="971651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" name="Google Shape;206;p26"/>
          <p:cNvGrpSpPr/>
          <p:nvPr/>
        </p:nvGrpSpPr>
        <p:grpSpPr>
          <a:xfrm rot="-748447">
            <a:off x="6857119" y="2989580"/>
            <a:ext cx="4848181" cy="3228821"/>
            <a:chOff x="-4616850" y="780700"/>
            <a:chExt cx="4848150" cy="3228800"/>
          </a:xfrm>
        </p:grpSpPr>
        <p:sp>
          <p:nvSpPr>
            <p:cNvPr id="207" name="Google Shape;207;p26"/>
            <p:cNvSpPr/>
            <p:nvPr/>
          </p:nvSpPr>
          <p:spPr>
            <a:xfrm>
              <a:off x="-4038575" y="1799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6"/>
            <p:cNvSpPr/>
            <p:nvPr/>
          </p:nvSpPr>
          <p:spPr>
            <a:xfrm>
              <a:off x="-4078825" y="1820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6"/>
            <p:cNvSpPr/>
            <p:nvPr/>
          </p:nvSpPr>
          <p:spPr>
            <a:xfrm>
              <a:off x="-4119100" y="1836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6"/>
            <p:cNvSpPr/>
            <p:nvPr/>
          </p:nvSpPr>
          <p:spPr>
            <a:xfrm>
              <a:off x="-4160150" y="1783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6"/>
            <p:cNvSpPr/>
            <p:nvPr/>
          </p:nvSpPr>
          <p:spPr>
            <a:xfrm>
              <a:off x="-4200425" y="1727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6"/>
            <p:cNvSpPr/>
            <p:nvPr/>
          </p:nvSpPr>
          <p:spPr>
            <a:xfrm>
              <a:off x="-4241450" y="1667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6"/>
            <p:cNvSpPr/>
            <p:nvPr/>
          </p:nvSpPr>
          <p:spPr>
            <a:xfrm>
              <a:off x="-4281725" y="1602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6"/>
            <p:cNvSpPr/>
            <p:nvPr/>
          </p:nvSpPr>
          <p:spPr>
            <a:xfrm>
              <a:off x="-4322000" y="1533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6"/>
            <p:cNvSpPr/>
            <p:nvPr/>
          </p:nvSpPr>
          <p:spPr>
            <a:xfrm>
              <a:off x="-4361525" y="1458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6"/>
            <p:cNvSpPr/>
            <p:nvPr/>
          </p:nvSpPr>
          <p:spPr>
            <a:xfrm>
              <a:off x="-4401025" y="1378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6"/>
            <p:cNvSpPr/>
            <p:nvPr/>
          </p:nvSpPr>
          <p:spPr>
            <a:xfrm>
              <a:off x="-4439775" y="1293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6"/>
            <p:cNvSpPr/>
            <p:nvPr/>
          </p:nvSpPr>
          <p:spPr>
            <a:xfrm>
              <a:off x="-4477775" y="1202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6"/>
            <p:cNvSpPr/>
            <p:nvPr/>
          </p:nvSpPr>
          <p:spPr>
            <a:xfrm>
              <a:off x="-4514250" y="1106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6"/>
            <p:cNvSpPr/>
            <p:nvPr/>
          </p:nvSpPr>
          <p:spPr>
            <a:xfrm>
              <a:off x="-4549975" y="1004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-4584175" y="895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6"/>
            <p:cNvSpPr/>
            <p:nvPr/>
          </p:nvSpPr>
          <p:spPr>
            <a:xfrm>
              <a:off x="-4616850" y="780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3" name="Google Shape;223;p26"/>
          <p:cNvSpPr/>
          <p:nvPr/>
        </p:nvSpPr>
        <p:spPr>
          <a:xfrm rot="10800000">
            <a:off x="-516815" y="-1223488"/>
            <a:ext cx="2397961" cy="2373695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6"/>
          <p:cNvSpPr/>
          <p:nvPr/>
        </p:nvSpPr>
        <p:spPr>
          <a:xfrm>
            <a:off x="292000" y="382400"/>
            <a:ext cx="461400" cy="46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6"/>
          <p:cNvSpPr/>
          <p:nvPr/>
        </p:nvSpPr>
        <p:spPr>
          <a:xfrm rot="-6945444">
            <a:off x="-628456" y="4393386"/>
            <a:ext cx="1942651" cy="971717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6"/>
          <p:cNvSpPr/>
          <p:nvPr/>
        </p:nvSpPr>
        <p:spPr>
          <a:xfrm rot="3299723">
            <a:off x="7910015" y="-111781"/>
            <a:ext cx="1942519" cy="971651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6"/>
          <p:cNvSpPr/>
          <p:nvPr/>
        </p:nvSpPr>
        <p:spPr>
          <a:xfrm rot="-6945444">
            <a:off x="-793556" y="4393386"/>
            <a:ext cx="1942651" cy="971717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0" name="Google Shape;230;p27"/>
          <p:cNvSpPr txBox="1"/>
          <p:nvPr>
            <p:ph idx="1" type="body"/>
          </p:nvPr>
        </p:nvSpPr>
        <p:spPr>
          <a:xfrm>
            <a:off x="720000" y="1215751"/>
            <a:ext cx="7704000" cy="4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231" name="Google Shape;231;p27"/>
          <p:cNvSpPr/>
          <p:nvPr/>
        </p:nvSpPr>
        <p:spPr>
          <a:xfrm rot="-6870421">
            <a:off x="7170516" y="-1420390"/>
            <a:ext cx="4342550" cy="2172150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" name="Google Shape;232;p27"/>
          <p:cNvGrpSpPr/>
          <p:nvPr/>
        </p:nvGrpSpPr>
        <p:grpSpPr>
          <a:xfrm rot="-1078069">
            <a:off x="-2021584" y="-457944"/>
            <a:ext cx="3779725" cy="2517244"/>
            <a:chOff x="-4625175" y="755700"/>
            <a:chExt cx="4848150" cy="3228800"/>
          </a:xfrm>
        </p:grpSpPr>
        <p:sp>
          <p:nvSpPr>
            <p:cNvPr id="233" name="Google Shape;233;p27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7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7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7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7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7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7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7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7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7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7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7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7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7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7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9" name="Google Shape;249;p27"/>
          <p:cNvSpPr/>
          <p:nvPr/>
        </p:nvSpPr>
        <p:spPr>
          <a:xfrm>
            <a:off x="6906838" y="3653438"/>
            <a:ext cx="2909267" cy="287982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7"/>
          <p:cNvSpPr/>
          <p:nvPr/>
        </p:nvSpPr>
        <p:spPr>
          <a:xfrm>
            <a:off x="544175" y="4305250"/>
            <a:ext cx="338100" cy="33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7"/>
          <p:cNvSpPr/>
          <p:nvPr/>
        </p:nvSpPr>
        <p:spPr>
          <a:xfrm rot="-6870421">
            <a:off x="-1370234" y="4516535"/>
            <a:ext cx="4342550" cy="2172150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7"/>
          <p:cNvSpPr/>
          <p:nvPr/>
        </p:nvSpPr>
        <p:spPr>
          <a:xfrm rot="-6870421">
            <a:off x="7005416" y="-1198965"/>
            <a:ext cx="4342550" cy="2172150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2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5" name="Google Shape;255;p28"/>
          <p:cNvSpPr txBox="1"/>
          <p:nvPr>
            <p:ph idx="1" type="body"/>
          </p:nvPr>
        </p:nvSpPr>
        <p:spPr>
          <a:xfrm>
            <a:off x="720000" y="1215742"/>
            <a:ext cx="7704000" cy="26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256" name="Google Shape;256;p28"/>
          <p:cNvSpPr/>
          <p:nvPr/>
        </p:nvSpPr>
        <p:spPr>
          <a:xfrm rot="6104597">
            <a:off x="-753251" y="3400477"/>
            <a:ext cx="2073058" cy="2052080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8"/>
          <p:cNvSpPr/>
          <p:nvPr/>
        </p:nvSpPr>
        <p:spPr>
          <a:xfrm rot="-10189512">
            <a:off x="6605989" y="2770868"/>
            <a:ext cx="3164632" cy="32266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8"/>
          <p:cNvSpPr/>
          <p:nvPr/>
        </p:nvSpPr>
        <p:spPr>
          <a:xfrm>
            <a:off x="642150" y="4434950"/>
            <a:ext cx="338100" cy="33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8"/>
          <p:cNvSpPr/>
          <p:nvPr/>
        </p:nvSpPr>
        <p:spPr>
          <a:xfrm rot="-2966682">
            <a:off x="-2357999" y="-104960"/>
            <a:ext cx="4342722" cy="2172236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8"/>
          <p:cNvSpPr/>
          <p:nvPr/>
        </p:nvSpPr>
        <p:spPr>
          <a:xfrm rot="-4428911">
            <a:off x="8010897" y="-340884"/>
            <a:ext cx="2073096" cy="205211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8"/>
          <p:cNvSpPr/>
          <p:nvPr/>
        </p:nvSpPr>
        <p:spPr>
          <a:xfrm rot="-2966682">
            <a:off x="-2205599" y="47440"/>
            <a:ext cx="4342722" cy="2172236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8"/>
          <p:cNvSpPr/>
          <p:nvPr/>
        </p:nvSpPr>
        <p:spPr>
          <a:xfrm rot="-10189512">
            <a:off x="6440889" y="2770868"/>
            <a:ext cx="3164632" cy="32266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/>
          <p:nvPr>
            <p:ph type="title"/>
          </p:nvPr>
        </p:nvSpPr>
        <p:spPr>
          <a:xfrm>
            <a:off x="6279450" y="710000"/>
            <a:ext cx="2074200" cy="9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5" name="Google Shape;265;p29"/>
          <p:cNvSpPr txBox="1"/>
          <p:nvPr>
            <p:ph idx="1" type="subTitle"/>
          </p:nvPr>
        </p:nvSpPr>
        <p:spPr>
          <a:xfrm>
            <a:off x="6279450" y="1619900"/>
            <a:ext cx="2074200" cy="10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66" name="Google Shape;266;p29"/>
          <p:cNvSpPr/>
          <p:nvPr/>
        </p:nvSpPr>
        <p:spPr>
          <a:xfrm flipH="1">
            <a:off x="8477663" y="-414625"/>
            <a:ext cx="1005900" cy="1005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9"/>
          <p:cNvSpPr/>
          <p:nvPr/>
        </p:nvSpPr>
        <p:spPr>
          <a:xfrm flipH="1">
            <a:off x="8325263" y="-109825"/>
            <a:ext cx="1005900" cy="10059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9"/>
          <p:cNvSpPr/>
          <p:nvPr>
            <p:ph idx="2" type="pic"/>
          </p:nvPr>
        </p:nvSpPr>
        <p:spPr>
          <a:xfrm>
            <a:off x="713225" y="539500"/>
            <a:ext cx="2801100" cy="4049400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29"/>
          <p:cNvSpPr/>
          <p:nvPr>
            <p:ph idx="3" type="pic"/>
          </p:nvPr>
        </p:nvSpPr>
        <p:spPr>
          <a:xfrm>
            <a:off x="3638750" y="2935975"/>
            <a:ext cx="4791900" cy="1650300"/>
          </a:xfrm>
          <a:prstGeom prst="rect">
            <a:avLst/>
          </a:prstGeom>
          <a:noFill/>
          <a:ln>
            <a:noFill/>
          </a:ln>
        </p:spPr>
      </p:sp>
      <p:sp>
        <p:nvSpPr>
          <p:cNvPr id="270" name="Google Shape;270;p29"/>
          <p:cNvSpPr/>
          <p:nvPr>
            <p:ph idx="4" type="pic"/>
          </p:nvPr>
        </p:nvSpPr>
        <p:spPr>
          <a:xfrm>
            <a:off x="3690375" y="539500"/>
            <a:ext cx="2285700" cy="2290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0"/>
          <p:cNvSpPr txBox="1"/>
          <p:nvPr>
            <p:ph type="title"/>
          </p:nvPr>
        </p:nvSpPr>
        <p:spPr>
          <a:xfrm>
            <a:off x="1226400" y="3176500"/>
            <a:ext cx="6691200" cy="5319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73" name="Google Shape;273;p30"/>
          <p:cNvSpPr txBox="1"/>
          <p:nvPr>
            <p:ph idx="1" type="subTitle"/>
          </p:nvPr>
        </p:nvSpPr>
        <p:spPr>
          <a:xfrm>
            <a:off x="1226400" y="1435113"/>
            <a:ext cx="6691200" cy="14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274" name="Google Shape;274;p30"/>
          <p:cNvGrpSpPr/>
          <p:nvPr/>
        </p:nvGrpSpPr>
        <p:grpSpPr>
          <a:xfrm rot="-1078240">
            <a:off x="5911217" y="2867338"/>
            <a:ext cx="5127380" cy="3414764"/>
            <a:chOff x="-4625175" y="755700"/>
            <a:chExt cx="4848150" cy="3228800"/>
          </a:xfrm>
        </p:grpSpPr>
        <p:sp>
          <p:nvSpPr>
            <p:cNvPr id="275" name="Google Shape;275;p30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30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0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0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0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30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0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0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30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0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0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0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0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0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0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1" name="Google Shape;291;p30"/>
          <p:cNvSpPr/>
          <p:nvPr/>
        </p:nvSpPr>
        <p:spPr>
          <a:xfrm rot="-1982967">
            <a:off x="-1229903" y="-79399"/>
            <a:ext cx="2854655" cy="1427903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0"/>
          <p:cNvSpPr/>
          <p:nvPr/>
        </p:nvSpPr>
        <p:spPr>
          <a:xfrm rot="5400000">
            <a:off x="6829500" y="-804550"/>
            <a:ext cx="3100600" cy="3161350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0"/>
          <p:cNvSpPr/>
          <p:nvPr/>
        </p:nvSpPr>
        <p:spPr>
          <a:xfrm rot="5893926">
            <a:off x="-1124144" y="3182055"/>
            <a:ext cx="2813785" cy="2785312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0"/>
          <p:cNvSpPr/>
          <p:nvPr/>
        </p:nvSpPr>
        <p:spPr>
          <a:xfrm>
            <a:off x="7071425" y="4360400"/>
            <a:ext cx="487200" cy="487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0"/>
          <p:cNvSpPr/>
          <p:nvPr/>
        </p:nvSpPr>
        <p:spPr>
          <a:xfrm rot="5893926">
            <a:off x="-847519" y="3182055"/>
            <a:ext cx="2813785" cy="2785312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8" name="Google Shape;298;p31"/>
          <p:cNvSpPr txBox="1"/>
          <p:nvPr>
            <p:ph idx="1" type="subTitle"/>
          </p:nvPr>
        </p:nvSpPr>
        <p:spPr>
          <a:xfrm>
            <a:off x="937625" y="2579825"/>
            <a:ext cx="2175300" cy="13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99" name="Google Shape;299;p31"/>
          <p:cNvSpPr txBox="1"/>
          <p:nvPr>
            <p:ph idx="2" type="subTitle"/>
          </p:nvPr>
        </p:nvSpPr>
        <p:spPr>
          <a:xfrm>
            <a:off x="3484347" y="2579825"/>
            <a:ext cx="2175300" cy="13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00" name="Google Shape;300;p31"/>
          <p:cNvSpPr txBox="1"/>
          <p:nvPr>
            <p:ph idx="3" type="subTitle"/>
          </p:nvPr>
        </p:nvSpPr>
        <p:spPr>
          <a:xfrm>
            <a:off x="6031075" y="2579825"/>
            <a:ext cx="2175300" cy="13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01" name="Google Shape;301;p31"/>
          <p:cNvSpPr txBox="1"/>
          <p:nvPr>
            <p:ph idx="4" type="subTitle"/>
          </p:nvPr>
        </p:nvSpPr>
        <p:spPr>
          <a:xfrm>
            <a:off x="937625" y="2035276"/>
            <a:ext cx="21753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2" name="Google Shape;302;p31"/>
          <p:cNvSpPr txBox="1"/>
          <p:nvPr>
            <p:ph idx="5" type="subTitle"/>
          </p:nvPr>
        </p:nvSpPr>
        <p:spPr>
          <a:xfrm>
            <a:off x="3484350" y="2035276"/>
            <a:ext cx="21753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3" name="Google Shape;303;p31"/>
          <p:cNvSpPr txBox="1"/>
          <p:nvPr>
            <p:ph idx="6" type="subTitle"/>
          </p:nvPr>
        </p:nvSpPr>
        <p:spPr>
          <a:xfrm>
            <a:off x="6031075" y="2035276"/>
            <a:ext cx="21753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4" name="Google Shape;304;p31"/>
          <p:cNvSpPr/>
          <p:nvPr/>
        </p:nvSpPr>
        <p:spPr>
          <a:xfrm rot="610488">
            <a:off x="8000914" y="3734281"/>
            <a:ext cx="3164632" cy="322663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1"/>
          <p:cNvSpPr/>
          <p:nvPr/>
        </p:nvSpPr>
        <p:spPr>
          <a:xfrm flipH="1">
            <a:off x="418163" y="298425"/>
            <a:ext cx="338100" cy="33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1"/>
          <p:cNvSpPr/>
          <p:nvPr/>
        </p:nvSpPr>
        <p:spPr>
          <a:xfrm flipH="1" rot="4428911">
            <a:off x="-987980" y="-289109"/>
            <a:ext cx="2073096" cy="205211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1"/>
          <p:cNvSpPr/>
          <p:nvPr/>
        </p:nvSpPr>
        <p:spPr>
          <a:xfrm flipH="1">
            <a:off x="8477663" y="-414625"/>
            <a:ext cx="1005900" cy="1005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8" name="Google Shape;308;p31"/>
          <p:cNvGrpSpPr/>
          <p:nvPr/>
        </p:nvGrpSpPr>
        <p:grpSpPr>
          <a:xfrm rot="3809941">
            <a:off x="-2100733" y="2847435"/>
            <a:ext cx="4848006" cy="3228704"/>
            <a:chOff x="-4625175" y="755700"/>
            <a:chExt cx="4848150" cy="3228800"/>
          </a:xfrm>
        </p:grpSpPr>
        <p:sp>
          <p:nvSpPr>
            <p:cNvPr id="309" name="Google Shape;309;p31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31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1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31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1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1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1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1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1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31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1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1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1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1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31"/>
          <p:cNvSpPr/>
          <p:nvPr/>
        </p:nvSpPr>
        <p:spPr>
          <a:xfrm flipH="1">
            <a:off x="8325263" y="-109825"/>
            <a:ext cx="1005900" cy="10059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8" name="Google Shape;328;p32"/>
          <p:cNvSpPr txBox="1"/>
          <p:nvPr>
            <p:ph idx="1" type="subTitle"/>
          </p:nvPr>
        </p:nvSpPr>
        <p:spPr>
          <a:xfrm>
            <a:off x="865625" y="1825100"/>
            <a:ext cx="335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29" name="Google Shape;329;p32"/>
          <p:cNvSpPr txBox="1"/>
          <p:nvPr>
            <p:ph idx="2" type="subTitle"/>
          </p:nvPr>
        </p:nvSpPr>
        <p:spPr>
          <a:xfrm>
            <a:off x="4927382" y="1825100"/>
            <a:ext cx="335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30" name="Google Shape;330;p32"/>
          <p:cNvSpPr txBox="1"/>
          <p:nvPr>
            <p:ph idx="3" type="subTitle"/>
          </p:nvPr>
        </p:nvSpPr>
        <p:spPr>
          <a:xfrm>
            <a:off x="865625" y="3485675"/>
            <a:ext cx="335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31" name="Google Shape;331;p32"/>
          <p:cNvSpPr txBox="1"/>
          <p:nvPr>
            <p:ph idx="4" type="subTitle"/>
          </p:nvPr>
        </p:nvSpPr>
        <p:spPr>
          <a:xfrm>
            <a:off x="4927382" y="3485675"/>
            <a:ext cx="335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32" name="Google Shape;332;p32"/>
          <p:cNvSpPr txBox="1"/>
          <p:nvPr>
            <p:ph idx="5" type="subTitle"/>
          </p:nvPr>
        </p:nvSpPr>
        <p:spPr>
          <a:xfrm>
            <a:off x="865625" y="1455550"/>
            <a:ext cx="335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3" name="Google Shape;333;p32"/>
          <p:cNvSpPr txBox="1"/>
          <p:nvPr>
            <p:ph idx="6" type="subTitle"/>
          </p:nvPr>
        </p:nvSpPr>
        <p:spPr>
          <a:xfrm>
            <a:off x="865625" y="3116200"/>
            <a:ext cx="335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4" name="Google Shape;334;p32"/>
          <p:cNvSpPr txBox="1"/>
          <p:nvPr>
            <p:ph idx="7" type="subTitle"/>
          </p:nvPr>
        </p:nvSpPr>
        <p:spPr>
          <a:xfrm>
            <a:off x="4927350" y="1455550"/>
            <a:ext cx="335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5" name="Google Shape;335;p32"/>
          <p:cNvSpPr txBox="1"/>
          <p:nvPr>
            <p:ph idx="8" type="subTitle"/>
          </p:nvPr>
        </p:nvSpPr>
        <p:spPr>
          <a:xfrm>
            <a:off x="4927350" y="3116200"/>
            <a:ext cx="335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6" name="Google Shape;336;p32"/>
          <p:cNvSpPr/>
          <p:nvPr/>
        </p:nvSpPr>
        <p:spPr>
          <a:xfrm flipH="1" rot="4371365">
            <a:off x="6988147" y="2707868"/>
            <a:ext cx="2885253" cy="2941784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2"/>
          <p:cNvSpPr/>
          <p:nvPr/>
        </p:nvSpPr>
        <p:spPr>
          <a:xfrm>
            <a:off x="-1359400" y="-1092912"/>
            <a:ext cx="2909267" cy="287982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2"/>
          <p:cNvSpPr/>
          <p:nvPr/>
        </p:nvSpPr>
        <p:spPr>
          <a:xfrm rot="5400000">
            <a:off x="-671506" y="3328086"/>
            <a:ext cx="2073201" cy="2052221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2"/>
          <p:cNvSpPr/>
          <p:nvPr/>
        </p:nvSpPr>
        <p:spPr>
          <a:xfrm>
            <a:off x="-1207000" y="-940512"/>
            <a:ext cx="2909267" cy="2879828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2"/>
          <p:cNvSpPr/>
          <p:nvPr/>
        </p:nvSpPr>
        <p:spPr>
          <a:xfrm flipH="1" rot="4371365">
            <a:off x="6817197" y="2611693"/>
            <a:ext cx="2885253" cy="2941784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1" name="Google Shape;341;p32"/>
          <p:cNvGrpSpPr/>
          <p:nvPr/>
        </p:nvGrpSpPr>
        <p:grpSpPr>
          <a:xfrm rot="-7837691">
            <a:off x="6287122" y="-694469"/>
            <a:ext cx="3278786" cy="2082963"/>
            <a:chOff x="-4448100" y="1268625"/>
            <a:chExt cx="3833675" cy="2435475"/>
          </a:xfrm>
        </p:grpSpPr>
        <p:sp>
          <p:nvSpPr>
            <p:cNvPr id="342" name="Google Shape;342;p32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l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2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l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2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l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7" name="Google Shape;347;p33"/>
          <p:cNvSpPr txBox="1"/>
          <p:nvPr>
            <p:ph idx="1" type="subTitle"/>
          </p:nvPr>
        </p:nvSpPr>
        <p:spPr>
          <a:xfrm>
            <a:off x="720000" y="1849549"/>
            <a:ext cx="2272800" cy="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48" name="Google Shape;348;p33"/>
          <p:cNvSpPr txBox="1"/>
          <p:nvPr>
            <p:ph idx="2" type="subTitle"/>
          </p:nvPr>
        </p:nvSpPr>
        <p:spPr>
          <a:xfrm>
            <a:off x="3446837" y="1849550"/>
            <a:ext cx="2263800" cy="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49" name="Google Shape;349;p33"/>
          <p:cNvSpPr txBox="1"/>
          <p:nvPr>
            <p:ph idx="3" type="subTitle"/>
          </p:nvPr>
        </p:nvSpPr>
        <p:spPr>
          <a:xfrm>
            <a:off x="720000" y="3579825"/>
            <a:ext cx="2272800" cy="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50" name="Google Shape;350;p33"/>
          <p:cNvSpPr txBox="1"/>
          <p:nvPr>
            <p:ph idx="4" type="subTitle"/>
          </p:nvPr>
        </p:nvSpPr>
        <p:spPr>
          <a:xfrm>
            <a:off x="3446837" y="3579828"/>
            <a:ext cx="2263800" cy="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51" name="Google Shape;351;p33"/>
          <p:cNvSpPr txBox="1"/>
          <p:nvPr>
            <p:ph idx="5" type="subTitle"/>
          </p:nvPr>
        </p:nvSpPr>
        <p:spPr>
          <a:xfrm>
            <a:off x="6169200" y="1849550"/>
            <a:ext cx="2254800" cy="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52" name="Google Shape;352;p33"/>
          <p:cNvSpPr txBox="1"/>
          <p:nvPr>
            <p:ph idx="6" type="subTitle"/>
          </p:nvPr>
        </p:nvSpPr>
        <p:spPr>
          <a:xfrm>
            <a:off x="6169200" y="3579828"/>
            <a:ext cx="2254800" cy="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53" name="Google Shape;353;p33"/>
          <p:cNvSpPr txBox="1"/>
          <p:nvPr>
            <p:ph idx="7" type="subTitle"/>
          </p:nvPr>
        </p:nvSpPr>
        <p:spPr>
          <a:xfrm>
            <a:off x="724470" y="1475650"/>
            <a:ext cx="22638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4" name="Google Shape;354;p33"/>
          <p:cNvSpPr txBox="1"/>
          <p:nvPr>
            <p:ph idx="8" type="subTitle"/>
          </p:nvPr>
        </p:nvSpPr>
        <p:spPr>
          <a:xfrm>
            <a:off x="3451285" y="1475650"/>
            <a:ext cx="22548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5" name="Google Shape;355;p33"/>
          <p:cNvSpPr txBox="1"/>
          <p:nvPr>
            <p:ph idx="9" type="subTitle"/>
          </p:nvPr>
        </p:nvSpPr>
        <p:spPr>
          <a:xfrm>
            <a:off x="6169200" y="1475650"/>
            <a:ext cx="22458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6" name="Google Shape;356;p33"/>
          <p:cNvSpPr txBox="1"/>
          <p:nvPr>
            <p:ph idx="13" type="subTitle"/>
          </p:nvPr>
        </p:nvSpPr>
        <p:spPr>
          <a:xfrm>
            <a:off x="724470" y="3202728"/>
            <a:ext cx="22638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7" name="Google Shape;357;p33"/>
          <p:cNvSpPr txBox="1"/>
          <p:nvPr>
            <p:ph idx="14" type="subTitle"/>
          </p:nvPr>
        </p:nvSpPr>
        <p:spPr>
          <a:xfrm>
            <a:off x="3451285" y="3202731"/>
            <a:ext cx="22548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8" name="Google Shape;358;p33"/>
          <p:cNvSpPr txBox="1"/>
          <p:nvPr>
            <p:ph idx="15" type="subTitle"/>
          </p:nvPr>
        </p:nvSpPr>
        <p:spPr>
          <a:xfrm>
            <a:off x="6169200" y="3202731"/>
            <a:ext cx="22458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000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59" name="Google Shape;359;p33"/>
          <p:cNvGrpSpPr/>
          <p:nvPr/>
        </p:nvGrpSpPr>
        <p:grpSpPr>
          <a:xfrm rot="-1078069">
            <a:off x="-1643409" y="-834319"/>
            <a:ext cx="3779725" cy="2517244"/>
            <a:chOff x="-4625175" y="755700"/>
            <a:chExt cx="4848150" cy="3228800"/>
          </a:xfrm>
        </p:grpSpPr>
        <p:sp>
          <p:nvSpPr>
            <p:cNvPr id="360" name="Google Shape;360;p33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3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3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3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3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3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33"/>
          <p:cNvSpPr/>
          <p:nvPr/>
        </p:nvSpPr>
        <p:spPr>
          <a:xfrm>
            <a:off x="7656300" y="4314400"/>
            <a:ext cx="4342600" cy="2172175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3"/>
          <p:cNvSpPr/>
          <p:nvPr/>
        </p:nvSpPr>
        <p:spPr>
          <a:xfrm rot="-4832939">
            <a:off x="-931596" y="2899028"/>
            <a:ext cx="3100517" cy="3161266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3"/>
          <p:cNvSpPr/>
          <p:nvPr/>
        </p:nvSpPr>
        <p:spPr>
          <a:xfrm rot="4987508">
            <a:off x="8499810" y="100488"/>
            <a:ext cx="1655233" cy="1638484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3"/>
          <p:cNvSpPr/>
          <p:nvPr/>
        </p:nvSpPr>
        <p:spPr>
          <a:xfrm rot="4987508">
            <a:off x="8652210" y="252888"/>
            <a:ext cx="1655233" cy="1638484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4"/>
          <p:cNvSpPr txBox="1"/>
          <p:nvPr>
            <p:ph hasCustomPrompt="1" type="title"/>
          </p:nvPr>
        </p:nvSpPr>
        <p:spPr>
          <a:xfrm>
            <a:off x="798388" y="2936375"/>
            <a:ext cx="34926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4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2" name="Google Shape;382;p34"/>
          <p:cNvSpPr txBox="1"/>
          <p:nvPr>
            <p:ph idx="1" type="subTitle"/>
          </p:nvPr>
        </p:nvSpPr>
        <p:spPr>
          <a:xfrm>
            <a:off x="798375" y="3705267"/>
            <a:ext cx="3492600" cy="3792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383" name="Google Shape;383;p34"/>
          <p:cNvSpPr txBox="1"/>
          <p:nvPr>
            <p:ph hasCustomPrompt="1" idx="2" type="title"/>
          </p:nvPr>
        </p:nvSpPr>
        <p:spPr>
          <a:xfrm>
            <a:off x="2825700" y="1059039"/>
            <a:ext cx="34926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4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4" name="Google Shape;384;p34"/>
          <p:cNvSpPr txBox="1"/>
          <p:nvPr>
            <p:ph idx="3" type="subTitle"/>
          </p:nvPr>
        </p:nvSpPr>
        <p:spPr>
          <a:xfrm>
            <a:off x="2825700" y="1833983"/>
            <a:ext cx="3492600" cy="3792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385" name="Google Shape;385;p34"/>
          <p:cNvSpPr txBox="1"/>
          <p:nvPr>
            <p:ph hasCustomPrompt="1" idx="4" type="title"/>
          </p:nvPr>
        </p:nvSpPr>
        <p:spPr>
          <a:xfrm>
            <a:off x="4853013" y="2936375"/>
            <a:ext cx="3492600" cy="76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4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86" name="Google Shape;386;p34"/>
          <p:cNvSpPr txBox="1"/>
          <p:nvPr>
            <p:ph idx="5" type="subTitle"/>
          </p:nvPr>
        </p:nvSpPr>
        <p:spPr>
          <a:xfrm>
            <a:off x="4853000" y="3705267"/>
            <a:ext cx="3492600" cy="3792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grpSp>
        <p:nvGrpSpPr>
          <p:cNvPr id="387" name="Google Shape;387;p34"/>
          <p:cNvGrpSpPr/>
          <p:nvPr/>
        </p:nvGrpSpPr>
        <p:grpSpPr>
          <a:xfrm rot="-7837691">
            <a:off x="6449047" y="-705907"/>
            <a:ext cx="3278786" cy="2082963"/>
            <a:chOff x="-4448100" y="1268625"/>
            <a:chExt cx="3833675" cy="2435475"/>
          </a:xfrm>
        </p:grpSpPr>
        <p:sp>
          <p:nvSpPr>
            <p:cNvPr id="388" name="Google Shape;388;p34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l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4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l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4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l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1" name="Google Shape;391;p34"/>
          <p:cNvSpPr/>
          <p:nvPr/>
        </p:nvSpPr>
        <p:spPr>
          <a:xfrm>
            <a:off x="8430775" y="616375"/>
            <a:ext cx="348000" cy="34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4"/>
          <p:cNvSpPr/>
          <p:nvPr/>
        </p:nvSpPr>
        <p:spPr>
          <a:xfrm rot="8526747">
            <a:off x="7301926" y="3208487"/>
            <a:ext cx="4342503" cy="2172127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4"/>
          <p:cNvSpPr/>
          <p:nvPr/>
        </p:nvSpPr>
        <p:spPr>
          <a:xfrm>
            <a:off x="-743050" y="-609650"/>
            <a:ext cx="3100600" cy="3161350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4"/>
          <p:cNvSpPr/>
          <p:nvPr/>
        </p:nvSpPr>
        <p:spPr>
          <a:xfrm>
            <a:off x="-590650" y="-457250"/>
            <a:ext cx="3100600" cy="3161350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4"/>
          <p:cNvSpPr/>
          <p:nvPr/>
        </p:nvSpPr>
        <p:spPr>
          <a:xfrm>
            <a:off x="-394725" y="4504275"/>
            <a:ext cx="1155050" cy="1155800"/>
          </a:xfrm>
          <a:custGeom>
            <a:rect b="b" l="l" r="r" t="t"/>
            <a:pathLst>
              <a:path extrusionOk="0" h="46232" w="46202">
                <a:moveTo>
                  <a:pt x="23101" y="0"/>
                </a:moveTo>
                <a:cubicBezTo>
                  <a:pt x="10335" y="0"/>
                  <a:pt x="0" y="10365"/>
                  <a:pt x="0" y="23131"/>
                </a:cubicBezTo>
                <a:cubicBezTo>
                  <a:pt x="0" y="35867"/>
                  <a:pt x="10335" y="46232"/>
                  <a:pt x="23101" y="46232"/>
                </a:cubicBezTo>
                <a:cubicBezTo>
                  <a:pt x="35867" y="46232"/>
                  <a:pt x="46202" y="35867"/>
                  <a:pt x="46202" y="23131"/>
                </a:cubicBezTo>
                <a:cubicBezTo>
                  <a:pt x="46202" y="10365"/>
                  <a:pt x="35867" y="0"/>
                  <a:pt x="231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5"/>
          <p:cNvSpPr txBox="1"/>
          <p:nvPr>
            <p:ph type="title"/>
          </p:nvPr>
        </p:nvSpPr>
        <p:spPr>
          <a:xfrm>
            <a:off x="2347950" y="540000"/>
            <a:ext cx="4448100" cy="13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8" name="Google Shape;398;p35"/>
          <p:cNvSpPr txBox="1"/>
          <p:nvPr>
            <p:ph idx="1" type="subTitle"/>
          </p:nvPr>
        </p:nvSpPr>
        <p:spPr>
          <a:xfrm>
            <a:off x="2347900" y="1841450"/>
            <a:ext cx="44481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99" name="Google Shape;399;p35"/>
          <p:cNvSpPr txBox="1"/>
          <p:nvPr/>
        </p:nvSpPr>
        <p:spPr>
          <a:xfrm>
            <a:off x="2099100" y="36119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CREDITS:</a:t>
            </a:r>
            <a:r>
              <a:rPr lang="en"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This presentation template was created by </a:t>
            </a:r>
            <a:r>
              <a:rPr b="1" lang="en" sz="12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, and includes icons by </a:t>
            </a:r>
            <a:r>
              <a:rPr b="1" lang="en" sz="12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, and infographics &amp; images by </a:t>
            </a:r>
            <a:r>
              <a:rPr b="1" lang="en" sz="12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endParaRPr b="1" sz="1200" u="sng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400" name="Google Shape;400;p35"/>
          <p:cNvSpPr/>
          <p:nvPr/>
        </p:nvSpPr>
        <p:spPr>
          <a:xfrm>
            <a:off x="8546776" y="961028"/>
            <a:ext cx="372735" cy="372861"/>
          </a:xfrm>
          <a:custGeom>
            <a:rect b="b" l="l" r="r" t="t"/>
            <a:pathLst>
              <a:path extrusionOk="0" h="46232" w="46202">
                <a:moveTo>
                  <a:pt x="23101" y="0"/>
                </a:moveTo>
                <a:cubicBezTo>
                  <a:pt x="10335" y="0"/>
                  <a:pt x="0" y="10365"/>
                  <a:pt x="0" y="23131"/>
                </a:cubicBezTo>
                <a:cubicBezTo>
                  <a:pt x="0" y="35867"/>
                  <a:pt x="10335" y="46232"/>
                  <a:pt x="23101" y="46232"/>
                </a:cubicBezTo>
                <a:cubicBezTo>
                  <a:pt x="35867" y="46232"/>
                  <a:pt x="46202" y="35867"/>
                  <a:pt x="46202" y="23131"/>
                </a:cubicBezTo>
                <a:cubicBezTo>
                  <a:pt x="46202" y="10365"/>
                  <a:pt x="35867" y="0"/>
                  <a:pt x="231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5"/>
          <p:cNvSpPr/>
          <p:nvPr/>
        </p:nvSpPr>
        <p:spPr>
          <a:xfrm rot="3790024">
            <a:off x="7235254" y="-579057"/>
            <a:ext cx="3073747" cy="1519522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5"/>
          <p:cNvSpPr/>
          <p:nvPr/>
        </p:nvSpPr>
        <p:spPr>
          <a:xfrm rot="4685291">
            <a:off x="-1276607" y="3290402"/>
            <a:ext cx="3331252" cy="3297061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5"/>
          <p:cNvSpPr/>
          <p:nvPr/>
        </p:nvSpPr>
        <p:spPr>
          <a:xfrm rot="4873880">
            <a:off x="-906765" y="3217878"/>
            <a:ext cx="3331228" cy="3296871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5"/>
          <p:cNvSpPr/>
          <p:nvPr/>
        </p:nvSpPr>
        <p:spPr>
          <a:xfrm rot="3789899">
            <a:off x="6581233" y="-955108"/>
            <a:ext cx="3997989" cy="1976486"/>
          </a:xfrm>
          <a:custGeom>
            <a:rect b="b" l="l" r="r" t="t"/>
            <a:pathLst>
              <a:path extrusionOk="0" h="86887" w="173704">
                <a:moveTo>
                  <a:pt x="72164" y="1"/>
                </a:moveTo>
                <a:cubicBezTo>
                  <a:pt x="56310" y="1"/>
                  <a:pt x="38354" y="4191"/>
                  <a:pt x="24320" y="18309"/>
                </a:cubicBezTo>
                <a:cubicBezTo>
                  <a:pt x="1" y="42840"/>
                  <a:pt x="25103" y="86887"/>
                  <a:pt x="55641" y="86887"/>
                </a:cubicBezTo>
                <a:cubicBezTo>
                  <a:pt x="55829" y="86887"/>
                  <a:pt x="56017" y="86885"/>
                  <a:pt x="56205" y="86882"/>
                </a:cubicBezTo>
                <a:cubicBezTo>
                  <a:pt x="84211" y="86412"/>
                  <a:pt x="115028" y="47319"/>
                  <a:pt x="135520" y="47319"/>
                </a:cubicBezTo>
                <a:cubicBezTo>
                  <a:pt x="137580" y="47319"/>
                  <a:pt x="139536" y="47714"/>
                  <a:pt x="141374" y="48583"/>
                </a:cubicBezTo>
                <a:cubicBezTo>
                  <a:pt x="148265" y="51857"/>
                  <a:pt x="154406" y="53225"/>
                  <a:pt x="159327" y="53225"/>
                </a:cubicBezTo>
                <a:cubicBezTo>
                  <a:pt x="168752" y="53225"/>
                  <a:pt x="173703" y="48208"/>
                  <a:pt x="170888" y="41957"/>
                </a:cubicBezTo>
                <a:cubicBezTo>
                  <a:pt x="166602" y="32443"/>
                  <a:pt x="130796" y="14753"/>
                  <a:pt x="102862" y="5027"/>
                </a:cubicBezTo>
                <a:cubicBezTo>
                  <a:pt x="95934" y="2623"/>
                  <a:pt x="84707" y="1"/>
                  <a:pt x="72164" y="1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5"/>
          <p:cNvSpPr/>
          <p:nvPr/>
        </p:nvSpPr>
        <p:spPr>
          <a:xfrm>
            <a:off x="-627349" y="-723025"/>
            <a:ext cx="3269273" cy="3092433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6" name="Google Shape;406;p35"/>
          <p:cNvGrpSpPr/>
          <p:nvPr/>
        </p:nvGrpSpPr>
        <p:grpSpPr>
          <a:xfrm rot="-1008700">
            <a:off x="6100745" y="3146195"/>
            <a:ext cx="4378354" cy="2915613"/>
            <a:chOff x="-4616850" y="780700"/>
            <a:chExt cx="4848150" cy="3228800"/>
          </a:xfrm>
        </p:grpSpPr>
        <p:sp>
          <p:nvSpPr>
            <p:cNvPr id="407" name="Google Shape;407;p35"/>
            <p:cNvSpPr/>
            <p:nvPr/>
          </p:nvSpPr>
          <p:spPr>
            <a:xfrm>
              <a:off x="-4038575" y="1799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35"/>
            <p:cNvSpPr/>
            <p:nvPr/>
          </p:nvSpPr>
          <p:spPr>
            <a:xfrm>
              <a:off x="-4078825" y="1820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5"/>
            <p:cNvSpPr/>
            <p:nvPr/>
          </p:nvSpPr>
          <p:spPr>
            <a:xfrm>
              <a:off x="-4119100" y="1836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5"/>
            <p:cNvSpPr/>
            <p:nvPr/>
          </p:nvSpPr>
          <p:spPr>
            <a:xfrm>
              <a:off x="-4160150" y="1783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5"/>
            <p:cNvSpPr/>
            <p:nvPr/>
          </p:nvSpPr>
          <p:spPr>
            <a:xfrm>
              <a:off x="-4200425" y="1727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5"/>
            <p:cNvSpPr/>
            <p:nvPr/>
          </p:nvSpPr>
          <p:spPr>
            <a:xfrm>
              <a:off x="-4241450" y="1667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35"/>
            <p:cNvSpPr/>
            <p:nvPr/>
          </p:nvSpPr>
          <p:spPr>
            <a:xfrm>
              <a:off x="-4281725" y="1602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5"/>
            <p:cNvSpPr/>
            <p:nvPr/>
          </p:nvSpPr>
          <p:spPr>
            <a:xfrm>
              <a:off x="-4322000" y="1533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5"/>
            <p:cNvSpPr/>
            <p:nvPr/>
          </p:nvSpPr>
          <p:spPr>
            <a:xfrm>
              <a:off x="-4361525" y="1458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35"/>
            <p:cNvSpPr/>
            <p:nvPr/>
          </p:nvSpPr>
          <p:spPr>
            <a:xfrm>
              <a:off x="-4401025" y="1378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35"/>
            <p:cNvSpPr/>
            <p:nvPr/>
          </p:nvSpPr>
          <p:spPr>
            <a:xfrm>
              <a:off x="-4439775" y="1293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35"/>
            <p:cNvSpPr/>
            <p:nvPr/>
          </p:nvSpPr>
          <p:spPr>
            <a:xfrm>
              <a:off x="-4477775" y="1202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35"/>
            <p:cNvSpPr/>
            <p:nvPr/>
          </p:nvSpPr>
          <p:spPr>
            <a:xfrm>
              <a:off x="-4514250" y="1106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35"/>
            <p:cNvSpPr/>
            <p:nvPr/>
          </p:nvSpPr>
          <p:spPr>
            <a:xfrm>
              <a:off x="-4549975" y="1004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5"/>
            <p:cNvSpPr/>
            <p:nvPr/>
          </p:nvSpPr>
          <p:spPr>
            <a:xfrm>
              <a:off x="-4584175" y="895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35"/>
            <p:cNvSpPr/>
            <p:nvPr/>
          </p:nvSpPr>
          <p:spPr>
            <a:xfrm>
              <a:off x="-4616850" y="780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3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oogle Shape;424;p36"/>
          <p:cNvGrpSpPr/>
          <p:nvPr/>
        </p:nvGrpSpPr>
        <p:grpSpPr>
          <a:xfrm>
            <a:off x="-813750" y="-1586750"/>
            <a:ext cx="4848150" cy="3228800"/>
            <a:chOff x="-4616850" y="780700"/>
            <a:chExt cx="4848150" cy="3228800"/>
          </a:xfrm>
        </p:grpSpPr>
        <p:sp>
          <p:nvSpPr>
            <p:cNvPr id="425" name="Google Shape;425;p36"/>
            <p:cNvSpPr/>
            <p:nvPr/>
          </p:nvSpPr>
          <p:spPr>
            <a:xfrm>
              <a:off x="-4038575" y="1799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36"/>
            <p:cNvSpPr/>
            <p:nvPr/>
          </p:nvSpPr>
          <p:spPr>
            <a:xfrm>
              <a:off x="-4078825" y="1820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6"/>
            <p:cNvSpPr/>
            <p:nvPr/>
          </p:nvSpPr>
          <p:spPr>
            <a:xfrm>
              <a:off x="-4119100" y="1836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36"/>
            <p:cNvSpPr/>
            <p:nvPr/>
          </p:nvSpPr>
          <p:spPr>
            <a:xfrm>
              <a:off x="-4160150" y="1783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36"/>
            <p:cNvSpPr/>
            <p:nvPr/>
          </p:nvSpPr>
          <p:spPr>
            <a:xfrm>
              <a:off x="-4200425" y="1727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6"/>
            <p:cNvSpPr/>
            <p:nvPr/>
          </p:nvSpPr>
          <p:spPr>
            <a:xfrm>
              <a:off x="-4241450" y="1667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36"/>
            <p:cNvSpPr/>
            <p:nvPr/>
          </p:nvSpPr>
          <p:spPr>
            <a:xfrm>
              <a:off x="-4281725" y="1602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36"/>
            <p:cNvSpPr/>
            <p:nvPr/>
          </p:nvSpPr>
          <p:spPr>
            <a:xfrm>
              <a:off x="-4322000" y="1533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36"/>
            <p:cNvSpPr/>
            <p:nvPr/>
          </p:nvSpPr>
          <p:spPr>
            <a:xfrm>
              <a:off x="-4361525" y="1458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36"/>
            <p:cNvSpPr/>
            <p:nvPr/>
          </p:nvSpPr>
          <p:spPr>
            <a:xfrm>
              <a:off x="-4401025" y="1378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36"/>
            <p:cNvSpPr/>
            <p:nvPr/>
          </p:nvSpPr>
          <p:spPr>
            <a:xfrm>
              <a:off x="-4439775" y="1293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36"/>
            <p:cNvSpPr/>
            <p:nvPr/>
          </p:nvSpPr>
          <p:spPr>
            <a:xfrm>
              <a:off x="-4477775" y="1202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36"/>
            <p:cNvSpPr/>
            <p:nvPr/>
          </p:nvSpPr>
          <p:spPr>
            <a:xfrm>
              <a:off x="-4514250" y="1106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-4549975" y="1004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-4584175" y="895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-4616850" y="780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1" name="Google Shape;441;p36"/>
          <p:cNvGrpSpPr/>
          <p:nvPr/>
        </p:nvGrpSpPr>
        <p:grpSpPr>
          <a:xfrm>
            <a:off x="6103325" y="2989600"/>
            <a:ext cx="4848150" cy="3228800"/>
            <a:chOff x="-4616850" y="780700"/>
            <a:chExt cx="4848150" cy="3228800"/>
          </a:xfrm>
        </p:grpSpPr>
        <p:sp>
          <p:nvSpPr>
            <p:cNvPr id="442" name="Google Shape;442;p36"/>
            <p:cNvSpPr/>
            <p:nvPr/>
          </p:nvSpPr>
          <p:spPr>
            <a:xfrm>
              <a:off x="-4038575" y="1799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-4078825" y="1820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-4119100" y="1836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-4160150" y="1783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-4200425" y="1727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-4241450" y="1667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6"/>
            <p:cNvSpPr/>
            <p:nvPr/>
          </p:nvSpPr>
          <p:spPr>
            <a:xfrm>
              <a:off x="-4281725" y="1602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36"/>
            <p:cNvSpPr/>
            <p:nvPr/>
          </p:nvSpPr>
          <p:spPr>
            <a:xfrm>
              <a:off x="-4322000" y="1533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36"/>
            <p:cNvSpPr/>
            <p:nvPr/>
          </p:nvSpPr>
          <p:spPr>
            <a:xfrm>
              <a:off x="-4361525" y="1458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6"/>
            <p:cNvSpPr/>
            <p:nvPr/>
          </p:nvSpPr>
          <p:spPr>
            <a:xfrm>
              <a:off x="-4401025" y="1378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6"/>
            <p:cNvSpPr/>
            <p:nvPr/>
          </p:nvSpPr>
          <p:spPr>
            <a:xfrm>
              <a:off x="-4439775" y="1293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6"/>
            <p:cNvSpPr/>
            <p:nvPr/>
          </p:nvSpPr>
          <p:spPr>
            <a:xfrm>
              <a:off x="-4477775" y="1202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-4514250" y="1106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-4549975" y="1004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-4584175" y="895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-4616850" y="780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solidFill>
              <a:schemeClr val="accent3"/>
            </a:solidFill>
            <a:ln cap="flat" cmpd="sng" w="9875">
              <a:solidFill>
                <a:srgbClr val="ECEAE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8" name="Google Shape;458;p36"/>
          <p:cNvSpPr/>
          <p:nvPr/>
        </p:nvSpPr>
        <p:spPr>
          <a:xfrm rot="-4776940">
            <a:off x="7564705" y="-891751"/>
            <a:ext cx="2891746" cy="2862484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</a:t>
            </a:r>
            <a:endParaRPr/>
          </a:p>
        </p:txBody>
      </p:sp>
      <p:sp>
        <p:nvSpPr>
          <p:cNvPr id="459" name="Google Shape;459;p36"/>
          <p:cNvSpPr/>
          <p:nvPr/>
        </p:nvSpPr>
        <p:spPr>
          <a:xfrm rot="5400000">
            <a:off x="-1241870" y="2911898"/>
            <a:ext cx="2891722" cy="2862460"/>
          </a:xfrm>
          <a:custGeom>
            <a:rect b="b" l="l" r="r" t="t"/>
            <a:pathLst>
              <a:path extrusionOk="0" h="65540" w="66210">
                <a:moveTo>
                  <a:pt x="58173" y="0"/>
                </a:moveTo>
                <a:cubicBezTo>
                  <a:pt x="55427" y="0"/>
                  <a:pt x="52396" y="1028"/>
                  <a:pt x="49808" y="3007"/>
                </a:cubicBezTo>
                <a:cubicBezTo>
                  <a:pt x="43060" y="8144"/>
                  <a:pt x="49899" y="18387"/>
                  <a:pt x="41783" y="22582"/>
                </a:cubicBezTo>
                <a:cubicBezTo>
                  <a:pt x="37710" y="24649"/>
                  <a:pt x="13850" y="28357"/>
                  <a:pt x="4853" y="40880"/>
                </a:cubicBezTo>
                <a:cubicBezTo>
                  <a:pt x="0" y="47633"/>
                  <a:pt x="3943" y="65540"/>
                  <a:pt x="21726" y="65540"/>
                </a:cubicBezTo>
                <a:cubicBezTo>
                  <a:pt x="22991" y="65540"/>
                  <a:pt x="24327" y="65449"/>
                  <a:pt x="25734" y="65257"/>
                </a:cubicBezTo>
                <a:cubicBezTo>
                  <a:pt x="46890" y="62370"/>
                  <a:pt x="46160" y="31852"/>
                  <a:pt x="48835" y="27080"/>
                </a:cubicBezTo>
                <a:cubicBezTo>
                  <a:pt x="52027" y="21305"/>
                  <a:pt x="66161" y="13615"/>
                  <a:pt x="66191" y="8144"/>
                </a:cubicBezTo>
                <a:cubicBezTo>
                  <a:pt x="66210" y="2614"/>
                  <a:pt x="62554" y="0"/>
                  <a:pt x="581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</a:t>
            </a:r>
            <a:endParaRPr/>
          </a:p>
        </p:txBody>
      </p:sp>
      <p:sp>
        <p:nvSpPr>
          <p:cNvPr id="460" name="Google Shape;460;p36"/>
          <p:cNvSpPr/>
          <p:nvPr/>
        </p:nvSpPr>
        <p:spPr>
          <a:xfrm>
            <a:off x="786850" y="4265550"/>
            <a:ext cx="504000" cy="50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6"/>
          <p:cNvSpPr/>
          <p:nvPr/>
        </p:nvSpPr>
        <p:spPr>
          <a:xfrm>
            <a:off x="8013975" y="173100"/>
            <a:ext cx="504000" cy="504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7"/>
          <p:cNvSpPr/>
          <p:nvPr/>
        </p:nvSpPr>
        <p:spPr>
          <a:xfrm>
            <a:off x="7967313" y="4364925"/>
            <a:ext cx="1357175" cy="889525"/>
          </a:xfrm>
          <a:custGeom>
            <a:rect b="b" l="l" r="r" t="t"/>
            <a:pathLst>
              <a:path extrusionOk="0" h="35581" w="54287">
                <a:moveTo>
                  <a:pt x="46128" y="1"/>
                </a:moveTo>
                <a:cubicBezTo>
                  <a:pt x="42758" y="1"/>
                  <a:pt x="39722" y="2328"/>
                  <a:pt x="38937" y="5782"/>
                </a:cubicBezTo>
                <a:cubicBezTo>
                  <a:pt x="37660" y="11375"/>
                  <a:pt x="35107" y="18457"/>
                  <a:pt x="30153" y="20250"/>
                </a:cubicBezTo>
                <a:cubicBezTo>
                  <a:pt x="29156" y="20613"/>
                  <a:pt x="28080" y="20769"/>
                  <a:pt x="26966" y="20769"/>
                </a:cubicBezTo>
                <a:cubicBezTo>
                  <a:pt x="21457" y="20769"/>
                  <a:pt x="15037" y="16934"/>
                  <a:pt x="12888" y="15265"/>
                </a:cubicBezTo>
                <a:cubicBezTo>
                  <a:pt x="11537" y="14243"/>
                  <a:pt x="9945" y="13744"/>
                  <a:pt x="8367" y="13744"/>
                </a:cubicBezTo>
                <a:cubicBezTo>
                  <a:pt x="6145" y="13744"/>
                  <a:pt x="3950" y="14731"/>
                  <a:pt x="2493" y="16633"/>
                </a:cubicBezTo>
                <a:cubicBezTo>
                  <a:pt x="0" y="19855"/>
                  <a:pt x="608" y="24505"/>
                  <a:pt x="3830" y="27028"/>
                </a:cubicBezTo>
                <a:cubicBezTo>
                  <a:pt x="3982" y="27119"/>
                  <a:pt x="4590" y="27575"/>
                  <a:pt x="5563" y="28244"/>
                </a:cubicBezTo>
                <a:cubicBezTo>
                  <a:pt x="7204" y="29338"/>
                  <a:pt x="9970" y="31040"/>
                  <a:pt x="13344" y="32499"/>
                </a:cubicBezTo>
                <a:cubicBezTo>
                  <a:pt x="18074" y="34545"/>
                  <a:pt x="22683" y="35581"/>
                  <a:pt x="26994" y="35581"/>
                </a:cubicBezTo>
                <a:cubicBezTo>
                  <a:pt x="29858" y="35581"/>
                  <a:pt x="32590" y="35124"/>
                  <a:pt x="35138" y="34202"/>
                </a:cubicBezTo>
                <a:cubicBezTo>
                  <a:pt x="44195" y="30949"/>
                  <a:pt x="50335" y="22469"/>
                  <a:pt x="53375" y="9034"/>
                </a:cubicBezTo>
                <a:cubicBezTo>
                  <a:pt x="54287" y="5052"/>
                  <a:pt x="51794" y="1070"/>
                  <a:pt x="47782" y="189"/>
                </a:cubicBezTo>
                <a:cubicBezTo>
                  <a:pt x="47228" y="62"/>
                  <a:pt x="46673" y="1"/>
                  <a:pt x="461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37"/>
          <p:cNvSpPr/>
          <p:nvPr/>
        </p:nvSpPr>
        <p:spPr>
          <a:xfrm>
            <a:off x="7965013" y="4708325"/>
            <a:ext cx="422525" cy="371300"/>
          </a:xfrm>
          <a:custGeom>
            <a:rect b="b" l="l" r="r" t="t"/>
            <a:pathLst>
              <a:path extrusionOk="0" h="14852" w="16901">
                <a:moveTo>
                  <a:pt x="8460" y="0"/>
                </a:moveTo>
                <a:cubicBezTo>
                  <a:pt x="6065" y="0"/>
                  <a:pt x="3712" y="1155"/>
                  <a:pt x="2281" y="3292"/>
                </a:cubicBezTo>
                <a:cubicBezTo>
                  <a:pt x="1" y="6696"/>
                  <a:pt x="913" y="11317"/>
                  <a:pt x="4317" y="13596"/>
                </a:cubicBezTo>
                <a:cubicBezTo>
                  <a:pt x="5585" y="14445"/>
                  <a:pt x="7021" y="14851"/>
                  <a:pt x="8442" y="14851"/>
                </a:cubicBezTo>
                <a:cubicBezTo>
                  <a:pt x="10837" y="14851"/>
                  <a:pt x="13190" y="13696"/>
                  <a:pt x="14621" y="11560"/>
                </a:cubicBezTo>
                <a:cubicBezTo>
                  <a:pt x="16901" y="8155"/>
                  <a:pt x="15989" y="3566"/>
                  <a:pt x="12585" y="1256"/>
                </a:cubicBezTo>
                <a:cubicBezTo>
                  <a:pt x="11317" y="407"/>
                  <a:pt x="9881" y="0"/>
                  <a:pt x="84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37"/>
          <p:cNvSpPr/>
          <p:nvPr/>
        </p:nvSpPr>
        <p:spPr>
          <a:xfrm rot="-9900040">
            <a:off x="-75394" y="94753"/>
            <a:ext cx="1357134" cy="889498"/>
          </a:xfrm>
          <a:custGeom>
            <a:rect b="b" l="l" r="r" t="t"/>
            <a:pathLst>
              <a:path extrusionOk="0" h="35581" w="54287">
                <a:moveTo>
                  <a:pt x="46128" y="1"/>
                </a:moveTo>
                <a:cubicBezTo>
                  <a:pt x="42758" y="1"/>
                  <a:pt x="39722" y="2328"/>
                  <a:pt x="38937" y="5782"/>
                </a:cubicBezTo>
                <a:cubicBezTo>
                  <a:pt x="37660" y="11375"/>
                  <a:pt x="35107" y="18457"/>
                  <a:pt x="30153" y="20250"/>
                </a:cubicBezTo>
                <a:cubicBezTo>
                  <a:pt x="29156" y="20613"/>
                  <a:pt x="28080" y="20769"/>
                  <a:pt x="26966" y="20769"/>
                </a:cubicBezTo>
                <a:cubicBezTo>
                  <a:pt x="21457" y="20769"/>
                  <a:pt x="15037" y="16934"/>
                  <a:pt x="12888" y="15265"/>
                </a:cubicBezTo>
                <a:cubicBezTo>
                  <a:pt x="11537" y="14243"/>
                  <a:pt x="9945" y="13744"/>
                  <a:pt x="8367" y="13744"/>
                </a:cubicBezTo>
                <a:cubicBezTo>
                  <a:pt x="6145" y="13744"/>
                  <a:pt x="3950" y="14731"/>
                  <a:pt x="2493" y="16633"/>
                </a:cubicBezTo>
                <a:cubicBezTo>
                  <a:pt x="0" y="19855"/>
                  <a:pt x="608" y="24505"/>
                  <a:pt x="3830" y="27028"/>
                </a:cubicBezTo>
                <a:cubicBezTo>
                  <a:pt x="3982" y="27119"/>
                  <a:pt x="4590" y="27575"/>
                  <a:pt x="5563" y="28244"/>
                </a:cubicBezTo>
                <a:cubicBezTo>
                  <a:pt x="7204" y="29338"/>
                  <a:pt x="9970" y="31040"/>
                  <a:pt x="13344" y="32499"/>
                </a:cubicBezTo>
                <a:cubicBezTo>
                  <a:pt x="18074" y="34545"/>
                  <a:pt x="22683" y="35581"/>
                  <a:pt x="26994" y="35581"/>
                </a:cubicBezTo>
                <a:cubicBezTo>
                  <a:pt x="29858" y="35581"/>
                  <a:pt x="32590" y="35124"/>
                  <a:pt x="35138" y="34202"/>
                </a:cubicBezTo>
                <a:cubicBezTo>
                  <a:pt x="44195" y="30949"/>
                  <a:pt x="50335" y="22469"/>
                  <a:pt x="53375" y="9034"/>
                </a:cubicBezTo>
                <a:cubicBezTo>
                  <a:pt x="54287" y="5052"/>
                  <a:pt x="51794" y="1070"/>
                  <a:pt x="47782" y="189"/>
                </a:cubicBezTo>
                <a:cubicBezTo>
                  <a:pt x="47228" y="62"/>
                  <a:pt x="46673" y="1"/>
                  <a:pt x="461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37"/>
          <p:cNvSpPr/>
          <p:nvPr/>
        </p:nvSpPr>
        <p:spPr>
          <a:xfrm rot="-9900040">
            <a:off x="867348" y="393974"/>
            <a:ext cx="422512" cy="371289"/>
          </a:xfrm>
          <a:custGeom>
            <a:rect b="b" l="l" r="r" t="t"/>
            <a:pathLst>
              <a:path extrusionOk="0" h="14852" w="16901">
                <a:moveTo>
                  <a:pt x="8460" y="0"/>
                </a:moveTo>
                <a:cubicBezTo>
                  <a:pt x="6065" y="0"/>
                  <a:pt x="3712" y="1155"/>
                  <a:pt x="2281" y="3292"/>
                </a:cubicBezTo>
                <a:cubicBezTo>
                  <a:pt x="1" y="6696"/>
                  <a:pt x="913" y="11317"/>
                  <a:pt x="4317" y="13596"/>
                </a:cubicBezTo>
                <a:cubicBezTo>
                  <a:pt x="5585" y="14445"/>
                  <a:pt x="7021" y="14851"/>
                  <a:pt x="8442" y="14851"/>
                </a:cubicBezTo>
                <a:cubicBezTo>
                  <a:pt x="10837" y="14851"/>
                  <a:pt x="13190" y="13696"/>
                  <a:pt x="14621" y="11560"/>
                </a:cubicBezTo>
                <a:cubicBezTo>
                  <a:pt x="16901" y="8155"/>
                  <a:pt x="15989" y="3566"/>
                  <a:pt x="12585" y="1256"/>
                </a:cubicBezTo>
                <a:cubicBezTo>
                  <a:pt x="11317" y="407"/>
                  <a:pt x="9881" y="0"/>
                  <a:pt x="84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37"/>
          <p:cNvSpPr/>
          <p:nvPr/>
        </p:nvSpPr>
        <p:spPr>
          <a:xfrm rot="-5062222">
            <a:off x="-913551" y="2761995"/>
            <a:ext cx="3100672" cy="3161424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37"/>
          <p:cNvSpPr/>
          <p:nvPr/>
        </p:nvSpPr>
        <p:spPr>
          <a:xfrm rot="5400000">
            <a:off x="6880484" y="-805929"/>
            <a:ext cx="3100600" cy="3161350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7"/>
          <p:cNvSpPr/>
          <p:nvPr/>
        </p:nvSpPr>
        <p:spPr>
          <a:xfrm rot="-5062222">
            <a:off x="-761151" y="2914395"/>
            <a:ext cx="3100672" cy="3161424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37"/>
          <p:cNvSpPr/>
          <p:nvPr/>
        </p:nvSpPr>
        <p:spPr>
          <a:xfrm rot="5400000">
            <a:off x="7032884" y="-653529"/>
            <a:ext cx="3100600" cy="3161350"/>
          </a:xfrm>
          <a:custGeom>
            <a:rect b="b" l="l" r="r" t="t"/>
            <a:pathLst>
              <a:path extrusionOk="0" h="126454" w="124024">
                <a:moveTo>
                  <a:pt x="64248" y="0"/>
                </a:moveTo>
                <a:cubicBezTo>
                  <a:pt x="34451" y="0"/>
                  <a:pt x="13001" y="42641"/>
                  <a:pt x="7942" y="63926"/>
                </a:cubicBezTo>
                <a:cubicBezTo>
                  <a:pt x="0" y="97165"/>
                  <a:pt x="13350" y="126453"/>
                  <a:pt x="27240" y="126453"/>
                </a:cubicBezTo>
                <a:cubicBezTo>
                  <a:pt x="27970" y="126453"/>
                  <a:pt x="28702" y="126372"/>
                  <a:pt x="29432" y="126207"/>
                </a:cubicBezTo>
                <a:cubicBezTo>
                  <a:pt x="44052" y="122924"/>
                  <a:pt x="37061" y="81161"/>
                  <a:pt x="48490" y="63926"/>
                </a:cubicBezTo>
                <a:cubicBezTo>
                  <a:pt x="59888" y="46722"/>
                  <a:pt x="124023" y="32558"/>
                  <a:pt x="84995" y="6843"/>
                </a:cubicBezTo>
                <a:cubicBezTo>
                  <a:pt x="77734" y="2055"/>
                  <a:pt x="70790" y="0"/>
                  <a:pt x="64248" y="0"/>
                </a:cubicBez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5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None/>
              <a:defRPr b="1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None/>
              <a:defRPr b="1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None/>
              <a:defRPr b="1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None/>
              <a:defRPr b="1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None/>
              <a:defRPr b="1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None/>
              <a:defRPr b="1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None/>
              <a:defRPr b="1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None/>
              <a:defRPr b="1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None/>
              <a:defRPr b="1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Char char="●"/>
              <a:defRPr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Char char="○"/>
              <a:defRPr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Char char="■"/>
              <a:defRPr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Char char="●"/>
              <a:defRPr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Char char="○"/>
              <a:defRPr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Char char="■"/>
              <a:defRPr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Char char="●"/>
              <a:defRPr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Jost"/>
              <a:buChar char="○"/>
              <a:defRPr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Jost"/>
              <a:buChar char="■"/>
              <a:defRPr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17.gif"/><Relationship Id="rId5" Type="http://schemas.openxmlformats.org/officeDocument/2006/relationships/image" Target="../media/image4.jp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1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g"/><Relationship Id="rId4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drive.google.com/file/d/1_UzJsv0zt4pOjai0MORrM_2v5WAfLDZR/view" TargetMode="External"/><Relationship Id="rId4" Type="http://schemas.openxmlformats.org/officeDocument/2006/relationships/image" Target="../media/image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8"/>
          <p:cNvSpPr txBox="1"/>
          <p:nvPr>
            <p:ph type="ctrTitle"/>
          </p:nvPr>
        </p:nvSpPr>
        <p:spPr>
          <a:xfrm>
            <a:off x="1812750" y="1101525"/>
            <a:ext cx="5756100" cy="212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/>
              <a:t>Team 2:</a:t>
            </a:r>
            <a:r>
              <a:rPr b="0" lang="en" sz="6700"/>
              <a:t> Hi-fi Prototype</a:t>
            </a:r>
            <a:endParaRPr sz="6700"/>
          </a:p>
        </p:txBody>
      </p:sp>
      <p:sp>
        <p:nvSpPr>
          <p:cNvPr id="476" name="Google Shape;476;p38"/>
          <p:cNvSpPr txBox="1"/>
          <p:nvPr>
            <p:ph idx="1" type="subTitle"/>
          </p:nvPr>
        </p:nvSpPr>
        <p:spPr>
          <a:xfrm>
            <a:off x="1812750" y="3566170"/>
            <a:ext cx="55185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Alexander, Armita, Cate, &amp; Manas</a:t>
            </a:r>
            <a:endParaRPr/>
          </a:p>
        </p:txBody>
      </p:sp>
      <p:sp>
        <p:nvSpPr>
          <p:cNvPr id="477" name="Google Shape;477;p38"/>
          <p:cNvSpPr/>
          <p:nvPr/>
        </p:nvSpPr>
        <p:spPr>
          <a:xfrm>
            <a:off x="895350" y="146275"/>
            <a:ext cx="600600" cy="600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8"/>
          <p:cNvSpPr/>
          <p:nvPr/>
        </p:nvSpPr>
        <p:spPr>
          <a:xfrm>
            <a:off x="7215250" y="4091550"/>
            <a:ext cx="484200" cy="484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9" name="Google Shape;479;p38"/>
          <p:cNvCxnSpPr/>
          <p:nvPr/>
        </p:nvCxnSpPr>
        <p:spPr>
          <a:xfrm>
            <a:off x="1575300" y="3395400"/>
            <a:ext cx="599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pic>
        <p:nvPicPr>
          <p:cNvPr id="485" name="Google Shape;485;p39"/>
          <p:cNvPicPr preferRelativeResize="0"/>
          <p:nvPr/>
        </p:nvPicPr>
        <p:blipFill rotWithShape="1">
          <a:blip r:embed="rId3">
            <a:alphaModFix/>
          </a:blip>
          <a:srcRect b="17227" l="0" r="0" t="17220"/>
          <a:stretch/>
        </p:blipFill>
        <p:spPr>
          <a:xfrm>
            <a:off x="131204" y="1429200"/>
            <a:ext cx="2040900" cy="2007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86" name="Google Shape;486;p39"/>
          <p:cNvPicPr preferRelativeResize="0"/>
          <p:nvPr/>
        </p:nvPicPr>
        <p:blipFill rotWithShape="1">
          <a:blip r:embed="rId4">
            <a:alphaModFix/>
          </a:blip>
          <a:srcRect b="1857" l="0" r="0" t="29071"/>
          <a:stretch/>
        </p:blipFill>
        <p:spPr>
          <a:xfrm>
            <a:off x="2384938" y="1429200"/>
            <a:ext cx="2076900" cy="2007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87" name="Google Shape;487;p39"/>
          <p:cNvPicPr preferRelativeResize="0"/>
          <p:nvPr/>
        </p:nvPicPr>
        <p:blipFill rotWithShape="1">
          <a:blip r:embed="rId5">
            <a:alphaModFix/>
          </a:blip>
          <a:srcRect b="21165" l="0" r="0" t="13264"/>
          <a:stretch/>
        </p:blipFill>
        <p:spPr>
          <a:xfrm>
            <a:off x="4674650" y="1429200"/>
            <a:ext cx="2040900" cy="2007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88" name="Google Shape;488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35738" y="1429200"/>
            <a:ext cx="2040900" cy="2007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89" name="Google Shape;489;p39"/>
          <p:cNvSpPr txBox="1"/>
          <p:nvPr/>
        </p:nvSpPr>
        <p:spPr>
          <a:xfrm>
            <a:off x="-348350" y="347892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ALEXANDER</a:t>
            </a:r>
            <a:endParaRPr b="1"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0" name="Google Shape;490;p39"/>
          <p:cNvSpPr txBox="1"/>
          <p:nvPr/>
        </p:nvSpPr>
        <p:spPr>
          <a:xfrm>
            <a:off x="1923400" y="347892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ARMITA</a:t>
            </a:r>
            <a:endParaRPr b="1"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1" name="Google Shape;491;p39"/>
          <p:cNvSpPr txBox="1"/>
          <p:nvPr/>
        </p:nvSpPr>
        <p:spPr>
          <a:xfrm>
            <a:off x="4260425" y="347892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CATE</a:t>
            </a:r>
            <a:endParaRPr b="1"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2" name="Google Shape;492;p39"/>
          <p:cNvSpPr txBox="1"/>
          <p:nvPr/>
        </p:nvSpPr>
        <p:spPr>
          <a:xfrm>
            <a:off x="6456200" y="347892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MANAS</a:t>
            </a:r>
            <a:endParaRPr b="1"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0"/>
          <p:cNvSpPr txBox="1"/>
          <p:nvPr>
            <p:ph type="title"/>
          </p:nvPr>
        </p:nvSpPr>
        <p:spPr>
          <a:xfrm>
            <a:off x="1226400" y="3176500"/>
            <a:ext cx="6691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Proposition</a:t>
            </a:r>
            <a:endParaRPr/>
          </a:p>
        </p:txBody>
      </p:sp>
      <p:sp>
        <p:nvSpPr>
          <p:cNvPr id="498" name="Google Shape;498;p40"/>
          <p:cNvSpPr txBox="1"/>
          <p:nvPr>
            <p:ph idx="1" type="subTitle"/>
          </p:nvPr>
        </p:nvSpPr>
        <p:spPr>
          <a:xfrm>
            <a:off x="721150" y="2068000"/>
            <a:ext cx="7614300" cy="84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Collabrio is a platform where an employer's network is used and expanded to match them with freelance collaborators for long-term project partnerships.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34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99" name="Google Shape;499;p40"/>
          <p:cNvCxnSpPr/>
          <p:nvPr/>
        </p:nvCxnSpPr>
        <p:spPr>
          <a:xfrm>
            <a:off x="4475800" y="2977175"/>
            <a:ext cx="554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&amp; Solution</a:t>
            </a:r>
            <a:endParaRPr/>
          </a:p>
        </p:txBody>
      </p:sp>
      <p:sp>
        <p:nvSpPr>
          <p:cNvPr id="505" name="Google Shape;505;p41"/>
          <p:cNvSpPr txBox="1"/>
          <p:nvPr>
            <p:ph idx="4" type="subTitle"/>
          </p:nvPr>
        </p:nvSpPr>
        <p:spPr>
          <a:xfrm>
            <a:off x="897300" y="1293825"/>
            <a:ext cx="7349400" cy="276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t"/>
                <a:ea typeface="Jost"/>
                <a:cs typeface="Jost"/>
                <a:sym typeface="Jost"/>
              </a:rPr>
              <a:t>Problem: </a:t>
            </a:r>
            <a:r>
              <a:rPr b="0" lang="en" sz="1800">
                <a:latin typeface="Jost"/>
                <a:ea typeface="Jost"/>
                <a:cs typeface="Jost"/>
                <a:sym typeface="Jost"/>
              </a:rPr>
              <a:t>It is very hard to find people outside of one’s typical network when you have a specific need</a:t>
            </a:r>
            <a:endParaRPr b="0" sz="18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t"/>
                <a:ea typeface="Jost"/>
                <a:cs typeface="Jost"/>
                <a:sym typeface="Jost"/>
              </a:rPr>
              <a:t>Primary User: </a:t>
            </a:r>
            <a:r>
              <a:rPr b="0" lang="en" sz="1800">
                <a:latin typeface="Jost"/>
                <a:ea typeface="Jost"/>
                <a:cs typeface="Jost"/>
                <a:sym typeface="Jost"/>
              </a:rPr>
              <a:t>Freelancers</a:t>
            </a:r>
            <a:endParaRPr b="0" sz="18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Jost"/>
                <a:ea typeface="Jost"/>
                <a:cs typeface="Jost"/>
                <a:sym typeface="Jost"/>
              </a:rPr>
              <a:t>Solution: </a:t>
            </a:r>
            <a:r>
              <a:rPr b="0" lang="en" sz="1800">
                <a:latin typeface="Jost"/>
                <a:ea typeface="Jost"/>
                <a:cs typeface="Jost"/>
                <a:sym typeface="Jost"/>
              </a:rPr>
              <a:t>Collabrio aims to connect people with those outside of their typical network in order to work on collaborative projects and form and maintain professional relationships</a:t>
            </a:r>
            <a:endParaRPr b="0" sz="18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900">
              <a:solidFill>
                <a:srgbClr val="000000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Outline</a:t>
            </a:r>
            <a:endParaRPr/>
          </a:p>
        </p:txBody>
      </p:sp>
      <p:sp>
        <p:nvSpPr>
          <p:cNvPr id="511" name="Google Shape;511;p42"/>
          <p:cNvSpPr txBox="1"/>
          <p:nvPr>
            <p:ph idx="2" type="title"/>
          </p:nvPr>
        </p:nvSpPr>
        <p:spPr>
          <a:xfrm>
            <a:off x="1505375" y="1557073"/>
            <a:ext cx="734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12" name="Google Shape;512;p42"/>
          <p:cNvSpPr txBox="1"/>
          <p:nvPr>
            <p:ph idx="3" type="title"/>
          </p:nvPr>
        </p:nvSpPr>
        <p:spPr>
          <a:xfrm>
            <a:off x="1505375" y="3295302"/>
            <a:ext cx="734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13" name="Google Shape;513;p42"/>
          <p:cNvSpPr txBox="1"/>
          <p:nvPr>
            <p:ph idx="4" type="title"/>
          </p:nvPr>
        </p:nvSpPr>
        <p:spPr>
          <a:xfrm>
            <a:off x="4204650" y="1557073"/>
            <a:ext cx="734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514" name="Google Shape;514;p42"/>
          <p:cNvSpPr txBox="1"/>
          <p:nvPr>
            <p:ph idx="6" type="title"/>
          </p:nvPr>
        </p:nvSpPr>
        <p:spPr>
          <a:xfrm>
            <a:off x="6903925" y="1557073"/>
            <a:ext cx="734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515" name="Google Shape;515;p42"/>
          <p:cNvSpPr txBox="1"/>
          <p:nvPr>
            <p:ph idx="1" type="subTitle"/>
          </p:nvPr>
        </p:nvSpPr>
        <p:spPr>
          <a:xfrm>
            <a:off x="719975" y="276165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Results</a:t>
            </a:r>
            <a:endParaRPr/>
          </a:p>
        </p:txBody>
      </p:sp>
      <p:sp>
        <p:nvSpPr>
          <p:cNvPr id="516" name="Google Shape;516;p42"/>
          <p:cNvSpPr txBox="1"/>
          <p:nvPr>
            <p:ph idx="8" type="subTitle"/>
          </p:nvPr>
        </p:nvSpPr>
        <p:spPr>
          <a:xfrm>
            <a:off x="3419250" y="276165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42"/>
          <p:cNvSpPr txBox="1"/>
          <p:nvPr>
            <p:ph idx="9" type="subTitle"/>
          </p:nvPr>
        </p:nvSpPr>
        <p:spPr>
          <a:xfrm>
            <a:off x="6118525" y="2427513"/>
            <a:ext cx="25458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</a:t>
            </a:r>
            <a:r>
              <a:rPr lang="en"/>
              <a:t> Implementation</a:t>
            </a:r>
            <a:endParaRPr/>
          </a:p>
        </p:txBody>
      </p:sp>
      <p:sp>
        <p:nvSpPr>
          <p:cNvPr id="518" name="Google Shape;518;p42"/>
          <p:cNvSpPr txBox="1"/>
          <p:nvPr>
            <p:ph idx="13" type="subTitle"/>
          </p:nvPr>
        </p:nvSpPr>
        <p:spPr>
          <a:xfrm>
            <a:off x="719975" y="386800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Demo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3"/>
          <p:cNvSpPr/>
          <p:nvPr/>
        </p:nvSpPr>
        <p:spPr>
          <a:xfrm>
            <a:off x="-30875" y="13"/>
            <a:ext cx="3580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3"/>
          <p:cNvSpPr txBox="1"/>
          <p:nvPr>
            <p:ph type="title"/>
          </p:nvPr>
        </p:nvSpPr>
        <p:spPr>
          <a:xfrm>
            <a:off x="3877775" y="2764200"/>
            <a:ext cx="5083500" cy="12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Results</a:t>
            </a:r>
            <a:endParaRPr/>
          </a:p>
        </p:txBody>
      </p:sp>
      <p:sp>
        <p:nvSpPr>
          <p:cNvPr id="525" name="Google Shape;525;p43"/>
          <p:cNvSpPr txBox="1"/>
          <p:nvPr>
            <p:ph idx="2" type="title"/>
          </p:nvPr>
        </p:nvSpPr>
        <p:spPr>
          <a:xfrm>
            <a:off x="3877775" y="1255075"/>
            <a:ext cx="1350300" cy="131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526" name="Google Shape;526;p43"/>
          <p:cNvGrpSpPr/>
          <p:nvPr/>
        </p:nvGrpSpPr>
        <p:grpSpPr>
          <a:xfrm rot="-7231471">
            <a:off x="5436933" y="-1074882"/>
            <a:ext cx="4848083" cy="3228755"/>
            <a:chOff x="-4625175" y="755700"/>
            <a:chExt cx="4848150" cy="3228800"/>
          </a:xfrm>
        </p:grpSpPr>
        <p:sp>
          <p:nvSpPr>
            <p:cNvPr id="527" name="Google Shape;527;p43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43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43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43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43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43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3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43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43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3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3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43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43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43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43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43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43" name="Google Shape;543;p43"/>
          <p:cNvCxnSpPr/>
          <p:nvPr/>
        </p:nvCxnSpPr>
        <p:spPr>
          <a:xfrm>
            <a:off x="3940100" y="4096325"/>
            <a:ext cx="599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44" name="Google Shape;544;p43"/>
          <p:cNvGrpSpPr/>
          <p:nvPr/>
        </p:nvGrpSpPr>
        <p:grpSpPr>
          <a:xfrm>
            <a:off x="-1103246" y="3153335"/>
            <a:ext cx="3957798" cy="4852350"/>
            <a:chOff x="-1103246" y="3153335"/>
            <a:chExt cx="3957798" cy="4852350"/>
          </a:xfrm>
        </p:grpSpPr>
        <p:sp>
          <p:nvSpPr>
            <p:cNvPr id="545" name="Google Shape;545;p43"/>
            <p:cNvSpPr/>
            <p:nvPr/>
          </p:nvSpPr>
          <p:spPr>
            <a:xfrm rot="-6870421">
              <a:off x="-1385634" y="4493435"/>
              <a:ext cx="4342550" cy="2172150"/>
            </a:xfrm>
            <a:custGeom>
              <a:rect b="b" l="l" r="r" t="t"/>
              <a:pathLst>
                <a:path extrusionOk="0" h="86887" w="173704">
                  <a:moveTo>
                    <a:pt x="72164" y="1"/>
                  </a:moveTo>
                  <a:cubicBezTo>
                    <a:pt x="56310" y="1"/>
                    <a:pt x="38354" y="4191"/>
                    <a:pt x="24320" y="18309"/>
                  </a:cubicBezTo>
                  <a:cubicBezTo>
                    <a:pt x="1" y="42840"/>
                    <a:pt x="25103" y="86887"/>
                    <a:pt x="55641" y="86887"/>
                  </a:cubicBezTo>
                  <a:cubicBezTo>
                    <a:pt x="55829" y="86887"/>
                    <a:pt x="56017" y="86885"/>
                    <a:pt x="56205" y="86882"/>
                  </a:cubicBezTo>
                  <a:cubicBezTo>
                    <a:pt x="84211" y="86412"/>
                    <a:pt x="115028" y="47319"/>
                    <a:pt x="135520" y="47319"/>
                  </a:cubicBezTo>
                  <a:cubicBezTo>
                    <a:pt x="137580" y="47319"/>
                    <a:pt x="139536" y="47714"/>
                    <a:pt x="141374" y="48583"/>
                  </a:cubicBezTo>
                  <a:cubicBezTo>
                    <a:pt x="148265" y="51857"/>
                    <a:pt x="154406" y="53225"/>
                    <a:pt x="159327" y="53225"/>
                  </a:cubicBezTo>
                  <a:cubicBezTo>
                    <a:pt x="168752" y="53225"/>
                    <a:pt x="173703" y="48208"/>
                    <a:pt x="170888" y="41957"/>
                  </a:cubicBezTo>
                  <a:cubicBezTo>
                    <a:pt x="166602" y="32443"/>
                    <a:pt x="130796" y="14753"/>
                    <a:pt x="102862" y="5027"/>
                  </a:cubicBezTo>
                  <a:cubicBezTo>
                    <a:pt x="95934" y="2623"/>
                    <a:pt x="84707" y="1"/>
                    <a:pt x="721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43"/>
            <p:cNvSpPr/>
            <p:nvPr/>
          </p:nvSpPr>
          <p:spPr>
            <a:xfrm rot="-6870421">
              <a:off x="-1205609" y="4493435"/>
              <a:ext cx="4342550" cy="2172150"/>
            </a:xfrm>
            <a:custGeom>
              <a:rect b="b" l="l" r="r" t="t"/>
              <a:pathLst>
                <a:path extrusionOk="0" h="86887" w="173704">
                  <a:moveTo>
                    <a:pt x="72164" y="1"/>
                  </a:moveTo>
                  <a:cubicBezTo>
                    <a:pt x="56310" y="1"/>
                    <a:pt x="38354" y="4191"/>
                    <a:pt x="24320" y="18309"/>
                  </a:cubicBezTo>
                  <a:cubicBezTo>
                    <a:pt x="1" y="42840"/>
                    <a:pt x="25103" y="86887"/>
                    <a:pt x="55641" y="86887"/>
                  </a:cubicBezTo>
                  <a:cubicBezTo>
                    <a:pt x="55829" y="86887"/>
                    <a:pt x="56017" y="86885"/>
                    <a:pt x="56205" y="86882"/>
                  </a:cubicBezTo>
                  <a:cubicBezTo>
                    <a:pt x="84211" y="86412"/>
                    <a:pt x="115028" y="47319"/>
                    <a:pt x="135520" y="47319"/>
                  </a:cubicBezTo>
                  <a:cubicBezTo>
                    <a:pt x="137580" y="47319"/>
                    <a:pt x="139536" y="47714"/>
                    <a:pt x="141374" y="48583"/>
                  </a:cubicBezTo>
                  <a:cubicBezTo>
                    <a:pt x="148265" y="51857"/>
                    <a:pt x="154406" y="53225"/>
                    <a:pt x="159327" y="53225"/>
                  </a:cubicBezTo>
                  <a:cubicBezTo>
                    <a:pt x="168752" y="53225"/>
                    <a:pt x="173703" y="48208"/>
                    <a:pt x="170888" y="41957"/>
                  </a:cubicBezTo>
                  <a:cubicBezTo>
                    <a:pt x="166602" y="32443"/>
                    <a:pt x="130796" y="14753"/>
                    <a:pt x="102862" y="5027"/>
                  </a:cubicBezTo>
                  <a:cubicBezTo>
                    <a:pt x="95934" y="2623"/>
                    <a:pt x="84707" y="1"/>
                    <a:pt x="72164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Results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44"/>
          <p:cNvSpPr txBox="1"/>
          <p:nvPr>
            <p:ph idx="4" type="subTitle"/>
          </p:nvPr>
        </p:nvSpPr>
        <p:spPr>
          <a:xfrm>
            <a:off x="221400" y="1753176"/>
            <a:ext cx="21753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Violations</a:t>
            </a:r>
            <a:endParaRPr/>
          </a:p>
        </p:txBody>
      </p:sp>
      <p:sp>
        <p:nvSpPr>
          <p:cNvPr id="553" name="Google Shape;553;p44"/>
          <p:cNvSpPr txBox="1"/>
          <p:nvPr>
            <p:ph idx="5" type="subTitle"/>
          </p:nvPr>
        </p:nvSpPr>
        <p:spPr>
          <a:xfrm>
            <a:off x="2549925" y="1753175"/>
            <a:ext cx="1778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Violation Severity</a:t>
            </a:r>
            <a:endParaRPr/>
          </a:p>
        </p:txBody>
      </p:sp>
      <p:sp>
        <p:nvSpPr>
          <p:cNvPr id="554" name="Google Shape;554;p44"/>
          <p:cNvSpPr txBox="1"/>
          <p:nvPr>
            <p:ph idx="1" type="subTitle"/>
          </p:nvPr>
        </p:nvSpPr>
        <p:spPr>
          <a:xfrm>
            <a:off x="221400" y="2297725"/>
            <a:ext cx="2175300" cy="13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75</a:t>
            </a:r>
            <a:endParaRPr/>
          </a:p>
        </p:txBody>
      </p:sp>
      <p:sp>
        <p:nvSpPr>
          <p:cNvPr id="555" name="Google Shape;555;p44"/>
          <p:cNvSpPr txBox="1"/>
          <p:nvPr>
            <p:ph idx="2" type="subTitle"/>
          </p:nvPr>
        </p:nvSpPr>
        <p:spPr>
          <a:xfrm>
            <a:off x="2152797" y="2297725"/>
            <a:ext cx="2175300" cy="13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1: 32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2: 28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3: 15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4: 0</a:t>
            </a:r>
            <a:endParaRPr/>
          </a:p>
        </p:txBody>
      </p:sp>
      <p:sp>
        <p:nvSpPr>
          <p:cNvPr id="556" name="Google Shape;556;p44"/>
          <p:cNvSpPr txBox="1"/>
          <p:nvPr>
            <p:ph idx="3" type="subTitle"/>
          </p:nvPr>
        </p:nvSpPr>
        <p:spPr>
          <a:xfrm>
            <a:off x="4572000" y="2297725"/>
            <a:ext cx="2077500" cy="13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Poppins"/>
                <a:ea typeface="Poppins"/>
                <a:cs typeface="Poppins"/>
                <a:sym typeface="Poppins"/>
              </a:rPr>
              <a:t>H4:</a:t>
            </a: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 Consistency &amp; Standards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- 18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Poppins"/>
                <a:ea typeface="Poppins"/>
                <a:cs typeface="Poppins"/>
                <a:sym typeface="Poppins"/>
              </a:rPr>
              <a:t>H1:</a:t>
            </a: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 Visibility of System Status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- 9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57" name="Google Shape;557;p44"/>
          <p:cNvSpPr txBox="1"/>
          <p:nvPr>
            <p:ph idx="6" type="subTitle"/>
          </p:nvPr>
        </p:nvSpPr>
        <p:spPr>
          <a:xfrm>
            <a:off x="5278050" y="1541076"/>
            <a:ext cx="21753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Common</a:t>
            </a:r>
            <a:endParaRPr/>
          </a:p>
        </p:txBody>
      </p:sp>
      <p:sp>
        <p:nvSpPr>
          <p:cNvPr id="558" name="Google Shape;558;p44"/>
          <p:cNvSpPr txBox="1"/>
          <p:nvPr/>
        </p:nvSpPr>
        <p:spPr>
          <a:xfrm>
            <a:off x="6649425" y="2303575"/>
            <a:ext cx="22272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H3:</a:t>
            </a: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User Control &amp; Freedom </a:t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- 9</a:t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H8:</a:t>
            </a: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Aesthetic &amp; Minimalist Design </a:t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- </a:t>
            </a: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- Overall Insights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45"/>
          <p:cNvSpPr txBox="1"/>
          <p:nvPr/>
        </p:nvSpPr>
        <p:spPr>
          <a:xfrm>
            <a:off x="413600" y="1176800"/>
            <a:ext cx="54723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Make critical information about users available on all relevant pages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Adjust padding, terminology, and margins to appear consistent on all pages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Create streamlined feature dedicated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to DMs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Make all three tasks easier for users to complete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○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Additional tabs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○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Implicit feedback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○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Incorporation of home screen into tasks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65" name="Google Shape;565;p45"/>
          <p:cNvSpPr txBox="1"/>
          <p:nvPr/>
        </p:nvSpPr>
        <p:spPr>
          <a:xfrm>
            <a:off x="5981300" y="1176800"/>
            <a:ext cx="30000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Reduce clutter on search page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 way for users to directly access their connections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Add cancel buttons for uploads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6"/>
          <p:cNvSpPr txBox="1"/>
          <p:nvPr>
            <p:ph type="title"/>
          </p:nvPr>
        </p:nvSpPr>
        <p:spPr>
          <a:xfrm>
            <a:off x="720000" y="1480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- Revisions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46"/>
          <p:cNvSpPr txBox="1"/>
          <p:nvPr/>
        </p:nvSpPr>
        <p:spPr>
          <a:xfrm>
            <a:off x="498450" y="813400"/>
            <a:ext cx="54831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Total number of revisions: 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26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Level 3 Violations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– Addressed</a:t>
            </a:r>
            <a:endParaRPr b="1"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Improving search page: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○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“Find people like you” button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○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Remove existing connections from search tab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Add “your connections” button to profile page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Add cancel button for sync AI portfolio and website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Change messaging system to chat format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Change notifications tab to a chat icon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72" name="Google Shape;572;p46"/>
          <p:cNvSpPr txBox="1"/>
          <p:nvPr/>
        </p:nvSpPr>
        <p:spPr>
          <a:xfrm>
            <a:off x="6144000" y="1134750"/>
            <a:ext cx="30000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Remove unnecessary features like “sort by”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Removing pressable icons are within text box of message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Level 4: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None listed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Heuristic Evaluation - Revisions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47"/>
          <p:cNvSpPr txBox="1"/>
          <p:nvPr/>
        </p:nvSpPr>
        <p:spPr>
          <a:xfrm>
            <a:off x="859025" y="975300"/>
            <a:ext cx="79221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Level 3 Violations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– Suggestions Not Addressed</a:t>
            </a:r>
            <a:endParaRPr b="1"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Further explanation of tab icons – standard icons used, self-explanatory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Scrollable bar showing person’s portfolio is too small – merely a preview, meant to be scrolled through for examination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Add website or resume buttons are limiting for people in music/video – website can link to video/music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Share button is unclear – it is a send icon, meant to be sent through messages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Level 4: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None listed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8"/>
          <p:cNvSpPr/>
          <p:nvPr/>
        </p:nvSpPr>
        <p:spPr>
          <a:xfrm>
            <a:off x="-30875" y="13"/>
            <a:ext cx="3580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48"/>
          <p:cNvSpPr txBox="1"/>
          <p:nvPr>
            <p:ph type="title"/>
          </p:nvPr>
        </p:nvSpPr>
        <p:spPr>
          <a:xfrm>
            <a:off x="3877775" y="2764200"/>
            <a:ext cx="5083500" cy="12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</p:txBody>
      </p:sp>
      <p:sp>
        <p:nvSpPr>
          <p:cNvPr id="585" name="Google Shape;585;p48"/>
          <p:cNvSpPr txBox="1"/>
          <p:nvPr>
            <p:ph idx="2" type="title"/>
          </p:nvPr>
        </p:nvSpPr>
        <p:spPr>
          <a:xfrm>
            <a:off x="3877775" y="1255075"/>
            <a:ext cx="1350300" cy="131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586" name="Google Shape;586;p48"/>
          <p:cNvGrpSpPr/>
          <p:nvPr/>
        </p:nvGrpSpPr>
        <p:grpSpPr>
          <a:xfrm rot="-7231471">
            <a:off x="5436933" y="-1074882"/>
            <a:ext cx="4848083" cy="3228755"/>
            <a:chOff x="-4625175" y="755700"/>
            <a:chExt cx="4848150" cy="3228800"/>
          </a:xfrm>
        </p:grpSpPr>
        <p:sp>
          <p:nvSpPr>
            <p:cNvPr id="587" name="Google Shape;587;p48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48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48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48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48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48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48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48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48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48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48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48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48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48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48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48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03" name="Google Shape;603;p48"/>
          <p:cNvCxnSpPr/>
          <p:nvPr/>
        </p:nvCxnSpPr>
        <p:spPr>
          <a:xfrm>
            <a:off x="3940100" y="4096325"/>
            <a:ext cx="599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04" name="Google Shape;604;p48"/>
          <p:cNvGrpSpPr/>
          <p:nvPr/>
        </p:nvGrpSpPr>
        <p:grpSpPr>
          <a:xfrm>
            <a:off x="-1103246" y="3153335"/>
            <a:ext cx="3957798" cy="4852350"/>
            <a:chOff x="-1103246" y="3153335"/>
            <a:chExt cx="3957798" cy="4852350"/>
          </a:xfrm>
        </p:grpSpPr>
        <p:sp>
          <p:nvSpPr>
            <p:cNvPr id="605" name="Google Shape;605;p48"/>
            <p:cNvSpPr/>
            <p:nvPr/>
          </p:nvSpPr>
          <p:spPr>
            <a:xfrm rot="-6870421">
              <a:off x="-1385634" y="4493435"/>
              <a:ext cx="4342550" cy="2172150"/>
            </a:xfrm>
            <a:custGeom>
              <a:rect b="b" l="l" r="r" t="t"/>
              <a:pathLst>
                <a:path extrusionOk="0" h="86887" w="173704">
                  <a:moveTo>
                    <a:pt x="72164" y="1"/>
                  </a:moveTo>
                  <a:cubicBezTo>
                    <a:pt x="56310" y="1"/>
                    <a:pt x="38354" y="4191"/>
                    <a:pt x="24320" y="18309"/>
                  </a:cubicBezTo>
                  <a:cubicBezTo>
                    <a:pt x="1" y="42840"/>
                    <a:pt x="25103" y="86887"/>
                    <a:pt x="55641" y="86887"/>
                  </a:cubicBezTo>
                  <a:cubicBezTo>
                    <a:pt x="55829" y="86887"/>
                    <a:pt x="56017" y="86885"/>
                    <a:pt x="56205" y="86882"/>
                  </a:cubicBezTo>
                  <a:cubicBezTo>
                    <a:pt x="84211" y="86412"/>
                    <a:pt x="115028" y="47319"/>
                    <a:pt x="135520" y="47319"/>
                  </a:cubicBezTo>
                  <a:cubicBezTo>
                    <a:pt x="137580" y="47319"/>
                    <a:pt x="139536" y="47714"/>
                    <a:pt x="141374" y="48583"/>
                  </a:cubicBezTo>
                  <a:cubicBezTo>
                    <a:pt x="148265" y="51857"/>
                    <a:pt x="154406" y="53225"/>
                    <a:pt x="159327" y="53225"/>
                  </a:cubicBezTo>
                  <a:cubicBezTo>
                    <a:pt x="168752" y="53225"/>
                    <a:pt x="173703" y="48208"/>
                    <a:pt x="170888" y="41957"/>
                  </a:cubicBezTo>
                  <a:cubicBezTo>
                    <a:pt x="166602" y="32443"/>
                    <a:pt x="130796" y="14753"/>
                    <a:pt x="102862" y="5027"/>
                  </a:cubicBezTo>
                  <a:cubicBezTo>
                    <a:pt x="95934" y="2623"/>
                    <a:pt x="84707" y="1"/>
                    <a:pt x="721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48"/>
            <p:cNvSpPr/>
            <p:nvPr/>
          </p:nvSpPr>
          <p:spPr>
            <a:xfrm rot="-6870421">
              <a:off x="-1205609" y="4493435"/>
              <a:ext cx="4342550" cy="2172150"/>
            </a:xfrm>
            <a:custGeom>
              <a:rect b="b" l="l" r="r" t="t"/>
              <a:pathLst>
                <a:path extrusionOk="0" h="86887" w="173704">
                  <a:moveTo>
                    <a:pt x="72164" y="1"/>
                  </a:moveTo>
                  <a:cubicBezTo>
                    <a:pt x="56310" y="1"/>
                    <a:pt x="38354" y="4191"/>
                    <a:pt x="24320" y="18309"/>
                  </a:cubicBezTo>
                  <a:cubicBezTo>
                    <a:pt x="1" y="42840"/>
                    <a:pt x="25103" y="86887"/>
                    <a:pt x="55641" y="86887"/>
                  </a:cubicBezTo>
                  <a:cubicBezTo>
                    <a:pt x="55829" y="86887"/>
                    <a:pt x="56017" y="86885"/>
                    <a:pt x="56205" y="86882"/>
                  </a:cubicBezTo>
                  <a:cubicBezTo>
                    <a:pt x="84211" y="86412"/>
                    <a:pt x="115028" y="47319"/>
                    <a:pt x="135520" y="47319"/>
                  </a:cubicBezTo>
                  <a:cubicBezTo>
                    <a:pt x="137580" y="47319"/>
                    <a:pt x="139536" y="47714"/>
                    <a:pt x="141374" y="48583"/>
                  </a:cubicBezTo>
                  <a:cubicBezTo>
                    <a:pt x="148265" y="51857"/>
                    <a:pt x="154406" y="53225"/>
                    <a:pt x="159327" y="53225"/>
                  </a:cubicBezTo>
                  <a:cubicBezTo>
                    <a:pt x="168752" y="53225"/>
                    <a:pt x="173703" y="48208"/>
                    <a:pt x="170888" y="41957"/>
                  </a:cubicBezTo>
                  <a:cubicBezTo>
                    <a:pt x="166602" y="32443"/>
                    <a:pt x="130796" y="14753"/>
                    <a:pt x="102862" y="5027"/>
                  </a:cubicBezTo>
                  <a:cubicBezTo>
                    <a:pt x="95934" y="2623"/>
                    <a:pt x="84707" y="1"/>
                    <a:pt x="72164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2" name="Google Shape;61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925" y="1106500"/>
            <a:ext cx="1919747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9"/>
          <p:cNvSpPr txBox="1"/>
          <p:nvPr/>
        </p:nvSpPr>
        <p:spPr>
          <a:xfrm>
            <a:off x="5172300" y="1278750"/>
            <a:ext cx="37878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White boxes → user’s recent portfolio upload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Profile pictures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Intuitive: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users are directly aware of the purpose the home page serves and can quickly recognize people in their network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H11: Colour contrast between white grey might be challenging for someone with low vision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614" name="Google Shape;61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4387" y="1106500"/>
            <a:ext cx="1763110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5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0" name="Google Shape;620;p50"/>
          <p:cNvPicPr preferRelativeResize="0"/>
          <p:nvPr/>
        </p:nvPicPr>
        <p:blipFill rotWithShape="1">
          <a:blip r:embed="rId3">
            <a:alphaModFix/>
          </a:blip>
          <a:srcRect b="-1389" l="0" r="0" t="1390"/>
          <a:stretch/>
        </p:blipFill>
        <p:spPr>
          <a:xfrm>
            <a:off x="1045747" y="1174388"/>
            <a:ext cx="1898473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50"/>
          <p:cNvSpPr txBox="1"/>
          <p:nvPr/>
        </p:nvSpPr>
        <p:spPr>
          <a:xfrm>
            <a:off x="5457350" y="1191588"/>
            <a:ext cx="3345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Removed “Your Connections” section of search page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Converted to list view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H8: Too much information on the search page, causing clutter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H2: Users expect to use searching button for searching purposes, not viewing connections. Especially with large networks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622" name="Google Shape;622;p50"/>
          <p:cNvPicPr preferRelativeResize="0"/>
          <p:nvPr/>
        </p:nvPicPr>
        <p:blipFill rotWithShape="1">
          <a:blip r:embed="rId4">
            <a:alphaModFix/>
          </a:blip>
          <a:srcRect b="1088" l="0" r="0" t="0"/>
          <a:stretch/>
        </p:blipFill>
        <p:spPr>
          <a:xfrm>
            <a:off x="3209150" y="1174400"/>
            <a:ext cx="1770125" cy="3786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8" name="Google Shape;62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425" y="1114775"/>
            <a:ext cx="1901095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51"/>
          <p:cNvSpPr txBox="1"/>
          <p:nvPr/>
        </p:nvSpPr>
        <p:spPr>
          <a:xfrm>
            <a:off x="5245250" y="1191575"/>
            <a:ext cx="3345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Tags: blue → red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○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Consistency in app colours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Included content in tags, “connections away from”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Removed unnecessary sort feature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Efficient: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user does not wonder purpose of unneeded features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Intuitive: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Design aligns with rest of app, easy to follow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630" name="Google Shape;63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1776" y="1131962"/>
            <a:ext cx="1747232" cy="3786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5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6" name="Google Shape;63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8600" y="1017725"/>
            <a:ext cx="1797066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2"/>
          <p:cNvSpPr txBox="1"/>
          <p:nvPr/>
        </p:nvSpPr>
        <p:spPr>
          <a:xfrm>
            <a:off x="5145475" y="1191575"/>
            <a:ext cx="39114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Moved contact button next to mutual connections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H4: Contact button was in the header of the screen, and this button layout was not seen on any other page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Intuitive: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Users can focus their attention on the center of the person’s profile and see all the functionality they need there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638" name="Google Shape;63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4475" y="1062225"/>
            <a:ext cx="1691351" cy="366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5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4" name="Google Shape;64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1064075"/>
            <a:ext cx="1828610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0563" y="1140225"/>
            <a:ext cx="1692826" cy="3668675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53"/>
          <p:cNvSpPr txBox="1"/>
          <p:nvPr/>
        </p:nvSpPr>
        <p:spPr>
          <a:xfrm>
            <a:off x="5066900" y="1278750"/>
            <a:ext cx="38931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Added profile pictures to better simulate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Added color-coded borders and a key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Swapped colors to standardize your profile color as yellow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Intuitive: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explaining the color-coding and standardizes it helps users understand the tree at a glance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H8: Removed unnecessary lines for clear, uncluttered appearance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2" name="Google Shape;65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275" y="1017713"/>
            <a:ext cx="1929722" cy="3820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0425" y="1047424"/>
            <a:ext cx="1735700" cy="3761597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4"/>
          <p:cNvSpPr txBox="1"/>
          <p:nvPr/>
        </p:nvSpPr>
        <p:spPr>
          <a:xfrm>
            <a:off x="4379925" y="1047425"/>
            <a:ext cx="40440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Jost"/>
              <a:buChar char="●"/>
            </a:pPr>
            <a:r>
              <a:rPr lang="en" sz="16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Email-style to chat-style to facilitate stronger relationships</a:t>
            </a:r>
            <a:endParaRPr sz="16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Jost"/>
              <a:buChar char="●"/>
            </a:pPr>
            <a:r>
              <a:rPr lang="en" sz="16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Consistent fonts</a:t>
            </a:r>
            <a:endParaRPr sz="16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Jost"/>
              <a:buChar char="●"/>
            </a:pPr>
            <a:r>
              <a:rPr lang="en" sz="16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View profile button</a:t>
            </a:r>
            <a:endParaRPr sz="16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Efficient</a:t>
            </a:r>
            <a:r>
              <a:rPr lang="en" sz="1600" u="sng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:</a:t>
            </a:r>
            <a:r>
              <a:rPr lang="en" sz="16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 users don’t have to scroll through a long inbox to find the last message they sent to someone. Message history allows for this.</a:t>
            </a:r>
            <a:endParaRPr sz="16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H5: Moved pressable icons outside of text message box</a:t>
            </a:r>
            <a:endParaRPr sz="16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H6: View profile button provides a clear &amp; quick way to see the user’s profile to be reminded of what they do</a:t>
            </a:r>
            <a:endParaRPr sz="16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5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UI &amp; Product Revisions – Overall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55"/>
          <p:cNvSpPr txBox="1"/>
          <p:nvPr/>
        </p:nvSpPr>
        <p:spPr>
          <a:xfrm>
            <a:off x="859025" y="769100"/>
            <a:ext cx="79221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H4: Consistency &amp; Standards:</a:t>
            </a:r>
            <a:endParaRPr b="1"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Made margins and padding across all pages consistent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Changed colour of tags from blue to red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Back buttons are red to match button &amp; tag colours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Made all fonts and font size the same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H8: Aesthetic &amp; Minimalist Design: </a:t>
            </a:r>
            <a:endParaRPr b="1"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Changed red colour shade → slightly more pleasant on the eyes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H2: Match Between System &amp; Real World:</a:t>
            </a:r>
            <a:endParaRPr b="1"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Changed bell to messages icon for the tab containing direct messages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New tab in navigation bar for updating one’s portfolio through uploads (+)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6"/>
          <p:cNvSpPr/>
          <p:nvPr/>
        </p:nvSpPr>
        <p:spPr>
          <a:xfrm>
            <a:off x="-30875" y="13"/>
            <a:ext cx="3580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56"/>
          <p:cNvSpPr txBox="1"/>
          <p:nvPr>
            <p:ph type="title"/>
          </p:nvPr>
        </p:nvSpPr>
        <p:spPr>
          <a:xfrm>
            <a:off x="3877775" y="2764200"/>
            <a:ext cx="5083500" cy="12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</a:t>
            </a:r>
            <a:endParaRPr/>
          </a:p>
        </p:txBody>
      </p:sp>
      <p:sp>
        <p:nvSpPr>
          <p:cNvPr id="667" name="Google Shape;667;p56"/>
          <p:cNvSpPr txBox="1"/>
          <p:nvPr>
            <p:ph idx="2" type="title"/>
          </p:nvPr>
        </p:nvSpPr>
        <p:spPr>
          <a:xfrm>
            <a:off x="3877775" y="1255075"/>
            <a:ext cx="1350300" cy="131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668" name="Google Shape;668;p56"/>
          <p:cNvGrpSpPr/>
          <p:nvPr/>
        </p:nvGrpSpPr>
        <p:grpSpPr>
          <a:xfrm rot="-7231471">
            <a:off x="5436933" y="-1074882"/>
            <a:ext cx="4848083" cy="3228755"/>
            <a:chOff x="-4625175" y="755700"/>
            <a:chExt cx="4848150" cy="3228800"/>
          </a:xfrm>
        </p:grpSpPr>
        <p:sp>
          <p:nvSpPr>
            <p:cNvPr id="669" name="Google Shape;669;p56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56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56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56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56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56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56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56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56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56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56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56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56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56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56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56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85" name="Google Shape;685;p56"/>
          <p:cNvCxnSpPr/>
          <p:nvPr/>
        </p:nvCxnSpPr>
        <p:spPr>
          <a:xfrm>
            <a:off x="3940100" y="4096325"/>
            <a:ext cx="599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86" name="Google Shape;686;p56"/>
          <p:cNvGrpSpPr/>
          <p:nvPr/>
        </p:nvGrpSpPr>
        <p:grpSpPr>
          <a:xfrm>
            <a:off x="-1103246" y="3153335"/>
            <a:ext cx="3957798" cy="4852350"/>
            <a:chOff x="-1103246" y="3153335"/>
            <a:chExt cx="3957798" cy="4852350"/>
          </a:xfrm>
        </p:grpSpPr>
        <p:sp>
          <p:nvSpPr>
            <p:cNvPr id="687" name="Google Shape;687;p56"/>
            <p:cNvSpPr/>
            <p:nvPr/>
          </p:nvSpPr>
          <p:spPr>
            <a:xfrm rot="-6870421">
              <a:off x="-1385634" y="4493435"/>
              <a:ext cx="4342550" cy="2172150"/>
            </a:xfrm>
            <a:custGeom>
              <a:rect b="b" l="l" r="r" t="t"/>
              <a:pathLst>
                <a:path extrusionOk="0" h="86887" w="173704">
                  <a:moveTo>
                    <a:pt x="72164" y="1"/>
                  </a:moveTo>
                  <a:cubicBezTo>
                    <a:pt x="56310" y="1"/>
                    <a:pt x="38354" y="4191"/>
                    <a:pt x="24320" y="18309"/>
                  </a:cubicBezTo>
                  <a:cubicBezTo>
                    <a:pt x="1" y="42840"/>
                    <a:pt x="25103" y="86887"/>
                    <a:pt x="55641" y="86887"/>
                  </a:cubicBezTo>
                  <a:cubicBezTo>
                    <a:pt x="55829" y="86887"/>
                    <a:pt x="56017" y="86885"/>
                    <a:pt x="56205" y="86882"/>
                  </a:cubicBezTo>
                  <a:cubicBezTo>
                    <a:pt x="84211" y="86412"/>
                    <a:pt x="115028" y="47319"/>
                    <a:pt x="135520" y="47319"/>
                  </a:cubicBezTo>
                  <a:cubicBezTo>
                    <a:pt x="137580" y="47319"/>
                    <a:pt x="139536" y="47714"/>
                    <a:pt x="141374" y="48583"/>
                  </a:cubicBezTo>
                  <a:cubicBezTo>
                    <a:pt x="148265" y="51857"/>
                    <a:pt x="154406" y="53225"/>
                    <a:pt x="159327" y="53225"/>
                  </a:cubicBezTo>
                  <a:cubicBezTo>
                    <a:pt x="168752" y="53225"/>
                    <a:pt x="173703" y="48208"/>
                    <a:pt x="170888" y="41957"/>
                  </a:cubicBezTo>
                  <a:cubicBezTo>
                    <a:pt x="166602" y="32443"/>
                    <a:pt x="130796" y="14753"/>
                    <a:pt x="102862" y="5027"/>
                  </a:cubicBezTo>
                  <a:cubicBezTo>
                    <a:pt x="95934" y="2623"/>
                    <a:pt x="84707" y="1"/>
                    <a:pt x="721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56"/>
            <p:cNvSpPr/>
            <p:nvPr/>
          </p:nvSpPr>
          <p:spPr>
            <a:xfrm rot="-6870421">
              <a:off x="-1205609" y="4493435"/>
              <a:ext cx="4342550" cy="2172150"/>
            </a:xfrm>
            <a:custGeom>
              <a:rect b="b" l="l" r="r" t="t"/>
              <a:pathLst>
                <a:path extrusionOk="0" h="86887" w="173704">
                  <a:moveTo>
                    <a:pt x="72164" y="1"/>
                  </a:moveTo>
                  <a:cubicBezTo>
                    <a:pt x="56310" y="1"/>
                    <a:pt x="38354" y="4191"/>
                    <a:pt x="24320" y="18309"/>
                  </a:cubicBezTo>
                  <a:cubicBezTo>
                    <a:pt x="1" y="42840"/>
                    <a:pt x="25103" y="86887"/>
                    <a:pt x="55641" y="86887"/>
                  </a:cubicBezTo>
                  <a:cubicBezTo>
                    <a:pt x="55829" y="86887"/>
                    <a:pt x="56017" y="86885"/>
                    <a:pt x="56205" y="86882"/>
                  </a:cubicBezTo>
                  <a:cubicBezTo>
                    <a:pt x="84211" y="86412"/>
                    <a:pt x="115028" y="47319"/>
                    <a:pt x="135520" y="47319"/>
                  </a:cubicBezTo>
                  <a:cubicBezTo>
                    <a:pt x="137580" y="47319"/>
                    <a:pt x="139536" y="47714"/>
                    <a:pt x="141374" y="48583"/>
                  </a:cubicBezTo>
                  <a:cubicBezTo>
                    <a:pt x="148265" y="51857"/>
                    <a:pt x="154406" y="53225"/>
                    <a:pt x="159327" y="53225"/>
                  </a:cubicBezTo>
                  <a:cubicBezTo>
                    <a:pt x="168752" y="53225"/>
                    <a:pt x="173703" y="48208"/>
                    <a:pt x="170888" y="41957"/>
                  </a:cubicBezTo>
                  <a:cubicBezTo>
                    <a:pt x="166602" y="32443"/>
                    <a:pt x="130796" y="14753"/>
                    <a:pt x="102862" y="5027"/>
                  </a:cubicBezTo>
                  <a:cubicBezTo>
                    <a:pt x="95934" y="2623"/>
                    <a:pt x="84707" y="1"/>
                    <a:pt x="72164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5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57"/>
          <p:cNvSpPr txBox="1"/>
          <p:nvPr/>
        </p:nvSpPr>
        <p:spPr>
          <a:xfrm>
            <a:off x="384600" y="1400700"/>
            <a:ext cx="83748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Tool Used: 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React Native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Implemented features: 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Simple task – find someone from your extended network for a specific project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Home page – network’s most recent portfolio uploads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Search page – search for a specific role, navigate to search results, and click on a user to look into their profile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Draft &amp; send a message, connections tree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8"/>
          <p:cNvSpPr txBox="1"/>
          <p:nvPr/>
        </p:nvSpPr>
        <p:spPr>
          <a:xfrm>
            <a:off x="384600" y="1017725"/>
            <a:ext cx="83748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Unimplemented features: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User’s profile page, with the ability to edit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Add new project to portfolio tab – upload new work and edit portfolio with AI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The ability to edit/change/delete previous uploads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Update with AI complex task to be more clear and comprehensive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○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Three pages: sync content, edit/view generated content, confirm to add content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The direct messages tab showing current messages and their timestamps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Change “message sent” banners to users redirected to relevant pages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5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Implementation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9"/>
          <p:cNvSpPr txBox="1"/>
          <p:nvPr/>
        </p:nvSpPr>
        <p:spPr>
          <a:xfrm>
            <a:off x="256475" y="1017725"/>
            <a:ext cx="87303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Hardcoded Aspects:</a:t>
            </a:r>
            <a:endParaRPr b="1"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Cannot like, comment, or send posts from home page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Names and title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Profile pictures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Messages page is static – messages do not appear in message history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Wizard of Oz Techniques: </a:t>
            </a: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None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Plans for Project Completion: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Complete moderate and complex tasks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○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Add remaining features not addressed by these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Change hard-coded feature to allow updating user information and user interaction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Jost"/>
              <a:buChar char="●"/>
            </a:pPr>
            <a:r>
              <a:rPr lang="en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Allow real-time updates in messages page </a:t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60"/>
          <p:cNvSpPr/>
          <p:nvPr/>
        </p:nvSpPr>
        <p:spPr>
          <a:xfrm>
            <a:off x="-30875" y="13"/>
            <a:ext cx="3580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60"/>
          <p:cNvSpPr txBox="1"/>
          <p:nvPr>
            <p:ph type="title"/>
          </p:nvPr>
        </p:nvSpPr>
        <p:spPr>
          <a:xfrm>
            <a:off x="3877775" y="2764200"/>
            <a:ext cx="5083500" cy="12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Demo</a:t>
            </a:r>
            <a:endParaRPr/>
          </a:p>
        </p:txBody>
      </p:sp>
      <p:sp>
        <p:nvSpPr>
          <p:cNvPr id="713" name="Google Shape;713;p60"/>
          <p:cNvSpPr txBox="1"/>
          <p:nvPr>
            <p:ph idx="2" type="title"/>
          </p:nvPr>
        </p:nvSpPr>
        <p:spPr>
          <a:xfrm>
            <a:off x="3877775" y="1255075"/>
            <a:ext cx="1350300" cy="131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714" name="Google Shape;714;p60"/>
          <p:cNvGrpSpPr/>
          <p:nvPr/>
        </p:nvGrpSpPr>
        <p:grpSpPr>
          <a:xfrm rot="-7231471">
            <a:off x="5436933" y="-1074882"/>
            <a:ext cx="4848083" cy="3228755"/>
            <a:chOff x="-4625175" y="755700"/>
            <a:chExt cx="4848150" cy="3228800"/>
          </a:xfrm>
        </p:grpSpPr>
        <p:sp>
          <p:nvSpPr>
            <p:cNvPr id="715" name="Google Shape;715;p60"/>
            <p:cNvSpPr/>
            <p:nvPr/>
          </p:nvSpPr>
          <p:spPr>
            <a:xfrm>
              <a:off x="-4046900" y="1774700"/>
              <a:ext cx="2494000" cy="1388350"/>
            </a:xfrm>
            <a:custGeom>
              <a:rect b="b" l="l" r="r" t="t"/>
              <a:pathLst>
                <a:path extrusionOk="0" fill="none" h="55534" w="99760">
                  <a:moveTo>
                    <a:pt x="1" y="18299"/>
                  </a:moveTo>
                  <a:cubicBezTo>
                    <a:pt x="1" y="18299"/>
                    <a:pt x="14439" y="1"/>
                    <a:pt x="14895" y="21187"/>
                  </a:cubicBezTo>
                  <a:cubicBezTo>
                    <a:pt x="15351" y="42372"/>
                    <a:pt x="23223" y="54257"/>
                    <a:pt x="31613" y="46415"/>
                  </a:cubicBezTo>
                  <a:cubicBezTo>
                    <a:pt x="40123" y="38482"/>
                    <a:pt x="44470" y="10761"/>
                    <a:pt x="55929" y="9484"/>
                  </a:cubicBezTo>
                  <a:cubicBezTo>
                    <a:pt x="67388" y="8208"/>
                    <a:pt x="55868" y="55534"/>
                    <a:pt x="74075" y="52707"/>
                  </a:cubicBezTo>
                  <a:cubicBezTo>
                    <a:pt x="86142" y="50853"/>
                    <a:pt x="92070" y="5138"/>
                    <a:pt x="99760" y="1079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60"/>
            <p:cNvSpPr/>
            <p:nvPr/>
          </p:nvSpPr>
          <p:spPr>
            <a:xfrm>
              <a:off x="-4087150" y="1795975"/>
              <a:ext cx="2617075" cy="1393675"/>
            </a:xfrm>
            <a:custGeom>
              <a:rect b="b" l="l" r="r" t="t"/>
              <a:pathLst>
                <a:path extrusionOk="0" fill="none" h="55747" w="104683">
                  <a:moveTo>
                    <a:pt x="0" y="19393"/>
                  </a:moveTo>
                  <a:cubicBezTo>
                    <a:pt x="0" y="19393"/>
                    <a:pt x="14529" y="1"/>
                    <a:pt x="15775" y="21825"/>
                  </a:cubicBezTo>
                  <a:cubicBezTo>
                    <a:pt x="17052" y="43649"/>
                    <a:pt x="25776" y="55625"/>
                    <a:pt x="34286" y="47236"/>
                  </a:cubicBezTo>
                  <a:cubicBezTo>
                    <a:pt x="42949" y="38725"/>
                    <a:pt x="46505" y="10031"/>
                    <a:pt x="58512" y="8299"/>
                  </a:cubicBezTo>
                  <a:cubicBezTo>
                    <a:pt x="70518" y="6566"/>
                    <a:pt x="60153" y="55746"/>
                    <a:pt x="79211" y="52190"/>
                  </a:cubicBezTo>
                  <a:cubicBezTo>
                    <a:pt x="91825" y="49819"/>
                    <a:pt x="96385" y="2524"/>
                    <a:pt x="104683" y="805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60"/>
            <p:cNvSpPr/>
            <p:nvPr/>
          </p:nvSpPr>
          <p:spPr>
            <a:xfrm>
              <a:off x="-4127425" y="1811175"/>
              <a:ext cx="2743225" cy="1430900"/>
            </a:xfrm>
            <a:custGeom>
              <a:rect b="b" l="l" r="r" t="t"/>
              <a:pathLst>
                <a:path extrusionOk="0" fill="none" h="57236" w="109729">
                  <a:moveTo>
                    <a:pt x="0" y="20852"/>
                  </a:moveTo>
                  <a:cubicBezTo>
                    <a:pt x="0" y="20852"/>
                    <a:pt x="14590" y="335"/>
                    <a:pt x="16687" y="22798"/>
                  </a:cubicBezTo>
                  <a:cubicBezTo>
                    <a:pt x="18815" y="45229"/>
                    <a:pt x="28450" y="57236"/>
                    <a:pt x="37113" y="48269"/>
                  </a:cubicBezTo>
                  <a:cubicBezTo>
                    <a:pt x="45898" y="39211"/>
                    <a:pt x="48603" y="9515"/>
                    <a:pt x="61156" y="7296"/>
                  </a:cubicBezTo>
                  <a:cubicBezTo>
                    <a:pt x="73710" y="5077"/>
                    <a:pt x="64621" y="56141"/>
                    <a:pt x="84530" y="51765"/>
                  </a:cubicBezTo>
                  <a:cubicBezTo>
                    <a:pt x="97722" y="48877"/>
                    <a:pt x="100792" y="1"/>
                    <a:pt x="109729" y="5411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60"/>
            <p:cNvSpPr/>
            <p:nvPr/>
          </p:nvSpPr>
          <p:spPr>
            <a:xfrm>
              <a:off x="-4168475" y="1758750"/>
              <a:ext cx="2871675" cy="1539550"/>
            </a:xfrm>
            <a:custGeom>
              <a:rect b="b" l="l" r="r" t="t"/>
              <a:pathLst>
                <a:path extrusionOk="0" fill="none" h="61582" w="114867">
                  <a:moveTo>
                    <a:pt x="1" y="25107"/>
                  </a:moveTo>
                  <a:cubicBezTo>
                    <a:pt x="1" y="25107"/>
                    <a:pt x="14591" y="3466"/>
                    <a:pt x="17661" y="26505"/>
                  </a:cubicBezTo>
                  <a:cubicBezTo>
                    <a:pt x="20731" y="49576"/>
                    <a:pt x="31278" y="61582"/>
                    <a:pt x="40062" y="52068"/>
                  </a:cubicBezTo>
                  <a:cubicBezTo>
                    <a:pt x="48968" y="42402"/>
                    <a:pt x="50731" y="11703"/>
                    <a:pt x="63862" y="8967"/>
                  </a:cubicBezTo>
                  <a:cubicBezTo>
                    <a:pt x="76993" y="6232"/>
                    <a:pt x="69303" y="59150"/>
                    <a:pt x="90063" y="53953"/>
                  </a:cubicBezTo>
                  <a:cubicBezTo>
                    <a:pt x="103863" y="50488"/>
                    <a:pt x="105261" y="1"/>
                    <a:pt x="114866" y="5259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60"/>
            <p:cNvSpPr/>
            <p:nvPr/>
          </p:nvSpPr>
          <p:spPr>
            <a:xfrm>
              <a:off x="-4208750" y="1702525"/>
              <a:ext cx="3002375" cy="1652775"/>
            </a:xfrm>
            <a:custGeom>
              <a:rect b="b" l="l" r="r" t="t"/>
              <a:pathLst>
                <a:path extrusionOk="0" fill="none" h="66111" w="120095">
                  <a:moveTo>
                    <a:pt x="1" y="29666"/>
                  </a:moveTo>
                  <a:cubicBezTo>
                    <a:pt x="1" y="29666"/>
                    <a:pt x="14560" y="6839"/>
                    <a:pt x="18603" y="30487"/>
                  </a:cubicBezTo>
                  <a:cubicBezTo>
                    <a:pt x="22676" y="54104"/>
                    <a:pt x="34226" y="66111"/>
                    <a:pt x="43132" y="55989"/>
                  </a:cubicBezTo>
                  <a:cubicBezTo>
                    <a:pt x="52129" y="45715"/>
                    <a:pt x="52859" y="14013"/>
                    <a:pt x="66567" y="10730"/>
                  </a:cubicBezTo>
                  <a:cubicBezTo>
                    <a:pt x="80306" y="7447"/>
                    <a:pt x="74136" y="62250"/>
                    <a:pt x="95808" y="56141"/>
                  </a:cubicBezTo>
                  <a:cubicBezTo>
                    <a:pt x="110185" y="52068"/>
                    <a:pt x="109820" y="0"/>
                    <a:pt x="120094" y="507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60"/>
            <p:cNvSpPr/>
            <p:nvPr/>
          </p:nvSpPr>
          <p:spPr>
            <a:xfrm>
              <a:off x="-4249775" y="1642500"/>
              <a:ext cx="3136850" cy="1770550"/>
            </a:xfrm>
            <a:custGeom>
              <a:rect b="b" l="l" r="r" t="t"/>
              <a:pathLst>
                <a:path extrusionOk="0" fill="none" h="70822" w="125474">
                  <a:moveTo>
                    <a:pt x="0" y="34499"/>
                  </a:moveTo>
                  <a:cubicBezTo>
                    <a:pt x="0" y="34499"/>
                    <a:pt x="14469" y="10456"/>
                    <a:pt x="19636" y="34651"/>
                  </a:cubicBezTo>
                  <a:cubicBezTo>
                    <a:pt x="24773" y="58846"/>
                    <a:pt x="37357" y="70822"/>
                    <a:pt x="46354" y="60062"/>
                  </a:cubicBezTo>
                  <a:cubicBezTo>
                    <a:pt x="55442" y="49150"/>
                    <a:pt x="55047" y="16474"/>
                    <a:pt x="69363" y="12584"/>
                  </a:cubicBezTo>
                  <a:cubicBezTo>
                    <a:pt x="83680" y="8693"/>
                    <a:pt x="79181" y="65381"/>
                    <a:pt x="101765" y="58329"/>
                  </a:cubicBezTo>
                  <a:cubicBezTo>
                    <a:pt x="116750" y="53618"/>
                    <a:pt x="114440" y="0"/>
                    <a:pt x="125474" y="4863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60"/>
            <p:cNvSpPr/>
            <p:nvPr/>
          </p:nvSpPr>
          <p:spPr>
            <a:xfrm>
              <a:off x="-4290050" y="1577900"/>
              <a:ext cx="3272125" cy="1892900"/>
            </a:xfrm>
            <a:custGeom>
              <a:rect b="b" l="l" r="r" t="t"/>
              <a:pathLst>
                <a:path extrusionOk="0" fill="none" h="75716" w="130885">
                  <a:moveTo>
                    <a:pt x="0" y="39636"/>
                  </a:moveTo>
                  <a:cubicBezTo>
                    <a:pt x="0" y="39636"/>
                    <a:pt x="14347" y="14347"/>
                    <a:pt x="20639" y="39089"/>
                  </a:cubicBezTo>
                  <a:cubicBezTo>
                    <a:pt x="26931" y="63862"/>
                    <a:pt x="40639" y="75716"/>
                    <a:pt x="49667" y="64317"/>
                  </a:cubicBezTo>
                  <a:cubicBezTo>
                    <a:pt x="58846" y="52737"/>
                    <a:pt x="57235" y="19089"/>
                    <a:pt x="72160" y="14590"/>
                  </a:cubicBezTo>
                  <a:cubicBezTo>
                    <a:pt x="87054" y="10061"/>
                    <a:pt x="84440" y="68634"/>
                    <a:pt x="107905" y="60518"/>
                  </a:cubicBezTo>
                  <a:cubicBezTo>
                    <a:pt x="123498" y="55168"/>
                    <a:pt x="119121" y="0"/>
                    <a:pt x="130884" y="459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60"/>
            <p:cNvSpPr/>
            <p:nvPr/>
          </p:nvSpPr>
          <p:spPr>
            <a:xfrm>
              <a:off x="-4330325" y="1508000"/>
              <a:ext cx="3410425" cy="2021325"/>
            </a:xfrm>
            <a:custGeom>
              <a:rect b="b" l="l" r="r" t="t"/>
              <a:pathLst>
                <a:path extrusionOk="0" fill="none" h="80853" w="136417">
                  <a:moveTo>
                    <a:pt x="0" y="45137"/>
                  </a:moveTo>
                  <a:cubicBezTo>
                    <a:pt x="0" y="45137"/>
                    <a:pt x="14165" y="18572"/>
                    <a:pt x="21703" y="43830"/>
                  </a:cubicBezTo>
                  <a:cubicBezTo>
                    <a:pt x="29241" y="69120"/>
                    <a:pt x="44074" y="80852"/>
                    <a:pt x="53162" y="68755"/>
                  </a:cubicBezTo>
                  <a:cubicBezTo>
                    <a:pt x="62403" y="56505"/>
                    <a:pt x="59454" y="21915"/>
                    <a:pt x="74987" y="16718"/>
                  </a:cubicBezTo>
                  <a:cubicBezTo>
                    <a:pt x="90488" y="11550"/>
                    <a:pt x="89880" y="71977"/>
                    <a:pt x="114288" y="62767"/>
                  </a:cubicBezTo>
                  <a:cubicBezTo>
                    <a:pt x="130489" y="56688"/>
                    <a:pt x="123863" y="0"/>
                    <a:pt x="136416" y="431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60"/>
            <p:cNvSpPr/>
            <p:nvPr/>
          </p:nvSpPr>
          <p:spPr>
            <a:xfrm>
              <a:off x="-4369850" y="1433525"/>
              <a:ext cx="3549500" cy="2154300"/>
            </a:xfrm>
            <a:custGeom>
              <a:rect b="b" l="l" r="r" t="t"/>
              <a:pathLst>
                <a:path extrusionOk="0" fill="none" h="86172" w="141980">
                  <a:moveTo>
                    <a:pt x="1" y="50943"/>
                  </a:moveTo>
                  <a:cubicBezTo>
                    <a:pt x="1" y="50943"/>
                    <a:pt x="13892" y="23070"/>
                    <a:pt x="22767" y="48846"/>
                  </a:cubicBezTo>
                  <a:cubicBezTo>
                    <a:pt x="31612" y="74591"/>
                    <a:pt x="47631" y="86172"/>
                    <a:pt x="56780" y="73375"/>
                  </a:cubicBezTo>
                  <a:cubicBezTo>
                    <a:pt x="66051" y="60427"/>
                    <a:pt x="61674" y="24864"/>
                    <a:pt x="77814" y="18967"/>
                  </a:cubicBezTo>
                  <a:cubicBezTo>
                    <a:pt x="93954" y="13070"/>
                    <a:pt x="95535" y="75351"/>
                    <a:pt x="120885" y="65016"/>
                  </a:cubicBezTo>
                  <a:cubicBezTo>
                    <a:pt x="137693" y="58147"/>
                    <a:pt x="128605" y="0"/>
                    <a:pt x="141979" y="398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60"/>
            <p:cNvSpPr/>
            <p:nvPr/>
          </p:nvSpPr>
          <p:spPr>
            <a:xfrm>
              <a:off x="-4409350" y="1353725"/>
              <a:ext cx="3691575" cy="2291850"/>
            </a:xfrm>
            <a:custGeom>
              <a:rect b="b" l="l" r="r" t="t"/>
              <a:pathLst>
                <a:path extrusionOk="0" fill="none" h="91674" w="147663">
                  <a:moveTo>
                    <a:pt x="0" y="57114"/>
                  </a:moveTo>
                  <a:cubicBezTo>
                    <a:pt x="0" y="57114"/>
                    <a:pt x="13618" y="27904"/>
                    <a:pt x="23861" y="54135"/>
                  </a:cubicBezTo>
                  <a:cubicBezTo>
                    <a:pt x="34135" y="80367"/>
                    <a:pt x="51430" y="91674"/>
                    <a:pt x="60579" y="78178"/>
                  </a:cubicBezTo>
                  <a:cubicBezTo>
                    <a:pt x="69819" y="64531"/>
                    <a:pt x="63922" y="28056"/>
                    <a:pt x="80701" y="21369"/>
                  </a:cubicBezTo>
                  <a:cubicBezTo>
                    <a:pt x="97449" y="14712"/>
                    <a:pt x="101400" y="78847"/>
                    <a:pt x="127693" y="67266"/>
                  </a:cubicBezTo>
                  <a:cubicBezTo>
                    <a:pt x="145109" y="59576"/>
                    <a:pt x="133437" y="1"/>
                    <a:pt x="147663" y="361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60"/>
            <p:cNvSpPr/>
            <p:nvPr/>
          </p:nvSpPr>
          <p:spPr>
            <a:xfrm>
              <a:off x="-4448100" y="1268625"/>
              <a:ext cx="3833675" cy="2435475"/>
            </a:xfrm>
            <a:custGeom>
              <a:rect b="b" l="l" r="r" t="t"/>
              <a:pathLst>
                <a:path extrusionOk="0" fill="none" h="97419" w="153347">
                  <a:moveTo>
                    <a:pt x="0" y="63649"/>
                  </a:moveTo>
                  <a:cubicBezTo>
                    <a:pt x="0" y="63649"/>
                    <a:pt x="13253" y="33040"/>
                    <a:pt x="25016" y="59697"/>
                  </a:cubicBezTo>
                  <a:cubicBezTo>
                    <a:pt x="36748" y="86354"/>
                    <a:pt x="55381" y="97418"/>
                    <a:pt x="64500" y="83193"/>
                  </a:cubicBezTo>
                  <a:cubicBezTo>
                    <a:pt x="73740" y="68755"/>
                    <a:pt x="66202" y="31399"/>
                    <a:pt x="83588" y="23922"/>
                  </a:cubicBezTo>
                  <a:cubicBezTo>
                    <a:pt x="100975" y="16475"/>
                    <a:pt x="107479" y="82403"/>
                    <a:pt x="134683" y="69515"/>
                  </a:cubicBezTo>
                  <a:cubicBezTo>
                    <a:pt x="152738" y="60974"/>
                    <a:pt x="138270" y="0"/>
                    <a:pt x="153346" y="3222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60"/>
            <p:cNvSpPr/>
            <p:nvPr/>
          </p:nvSpPr>
          <p:spPr>
            <a:xfrm>
              <a:off x="-4486100" y="1177425"/>
              <a:ext cx="4014525" cy="2584425"/>
            </a:xfrm>
            <a:custGeom>
              <a:rect b="b" l="l" r="r" t="t"/>
              <a:pathLst>
                <a:path extrusionOk="0" fill="none" h="103377" w="160581">
                  <a:moveTo>
                    <a:pt x="0" y="70579"/>
                  </a:moveTo>
                  <a:cubicBezTo>
                    <a:pt x="0" y="70579"/>
                    <a:pt x="12827" y="38573"/>
                    <a:pt x="26171" y="65595"/>
                  </a:cubicBezTo>
                  <a:cubicBezTo>
                    <a:pt x="39515" y="92647"/>
                    <a:pt x="59485" y="103376"/>
                    <a:pt x="68573" y="88391"/>
                  </a:cubicBezTo>
                  <a:cubicBezTo>
                    <a:pt x="77752" y="73193"/>
                    <a:pt x="68451" y="34956"/>
                    <a:pt x="86476" y="26627"/>
                  </a:cubicBezTo>
                  <a:cubicBezTo>
                    <a:pt x="104501" y="18329"/>
                    <a:pt x="113741" y="86020"/>
                    <a:pt x="141918" y="71765"/>
                  </a:cubicBezTo>
                  <a:cubicBezTo>
                    <a:pt x="160581" y="62312"/>
                    <a:pt x="143134" y="1"/>
                    <a:pt x="159122" y="2797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60"/>
            <p:cNvSpPr/>
            <p:nvPr/>
          </p:nvSpPr>
          <p:spPr>
            <a:xfrm>
              <a:off x="-4522575" y="1081700"/>
              <a:ext cx="4215900" cy="2737125"/>
            </a:xfrm>
            <a:custGeom>
              <a:rect b="b" l="l" r="r" t="t"/>
              <a:pathLst>
                <a:path extrusionOk="0" fill="none" h="109485" w="168636">
                  <a:moveTo>
                    <a:pt x="0" y="77843"/>
                  </a:moveTo>
                  <a:cubicBezTo>
                    <a:pt x="0" y="77843"/>
                    <a:pt x="12311" y="44408"/>
                    <a:pt x="27326" y="71794"/>
                  </a:cubicBezTo>
                  <a:cubicBezTo>
                    <a:pt x="42372" y="99150"/>
                    <a:pt x="63770" y="109485"/>
                    <a:pt x="72768" y="93710"/>
                  </a:cubicBezTo>
                  <a:cubicBezTo>
                    <a:pt x="81886" y="77752"/>
                    <a:pt x="70701" y="38694"/>
                    <a:pt x="89333" y="29484"/>
                  </a:cubicBezTo>
                  <a:cubicBezTo>
                    <a:pt x="107996" y="20244"/>
                    <a:pt x="120215" y="89667"/>
                    <a:pt x="149334" y="73983"/>
                  </a:cubicBezTo>
                  <a:cubicBezTo>
                    <a:pt x="168636" y="63557"/>
                    <a:pt x="147967" y="0"/>
                    <a:pt x="164897" y="2310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60"/>
            <p:cNvSpPr/>
            <p:nvPr/>
          </p:nvSpPr>
          <p:spPr>
            <a:xfrm>
              <a:off x="-4558300" y="979100"/>
              <a:ext cx="4421850" cy="2895975"/>
            </a:xfrm>
            <a:custGeom>
              <a:rect b="b" l="l" r="r" t="t"/>
              <a:pathLst>
                <a:path extrusionOk="0" fill="none" h="115839" w="176874">
                  <a:moveTo>
                    <a:pt x="1" y="85534"/>
                  </a:moveTo>
                  <a:cubicBezTo>
                    <a:pt x="1" y="85534"/>
                    <a:pt x="11733" y="50640"/>
                    <a:pt x="28542" y="78300"/>
                  </a:cubicBezTo>
                  <a:cubicBezTo>
                    <a:pt x="45351" y="105990"/>
                    <a:pt x="68269" y="115838"/>
                    <a:pt x="77145" y="99273"/>
                  </a:cubicBezTo>
                  <a:cubicBezTo>
                    <a:pt x="86142" y="82494"/>
                    <a:pt x="72920" y="42646"/>
                    <a:pt x="92221" y="32463"/>
                  </a:cubicBezTo>
                  <a:cubicBezTo>
                    <a:pt x="111492" y="22311"/>
                    <a:pt x="126903" y="93376"/>
                    <a:pt x="156964" y="76172"/>
                  </a:cubicBezTo>
                  <a:cubicBezTo>
                    <a:pt x="176873" y="64774"/>
                    <a:pt x="152830" y="1"/>
                    <a:pt x="170703" y="1764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60"/>
            <p:cNvSpPr/>
            <p:nvPr/>
          </p:nvSpPr>
          <p:spPr>
            <a:xfrm>
              <a:off x="-4592500" y="870450"/>
              <a:ext cx="4633100" cy="3060100"/>
            </a:xfrm>
            <a:custGeom>
              <a:rect b="b" l="l" r="r" t="t"/>
              <a:pathLst>
                <a:path extrusionOk="0" fill="none" h="122404" w="185324">
                  <a:moveTo>
                    <a:pt x="1" y="93619"/>
                  </a:moveTo>
                  <a:cubicBezTo>
                    <a:pt x="1" y="93619"/>
                    <a:pt x="11035" y="57235"/>
                    <a:pt x="29758" y="85138"/>
                  </a:cubicBezTo>
                  <a:cubicBezTo>
                    <a:pt x="48482" y="113041"/>
                    <a:pt x="72920" y="122403"/>
                    <a:pt x="81674" y="105017"/>
                  </a:cubicBezTo>
                  <a:cubicBezTo>
                    <a:pt x="90519" y="87387"/>
                    <a:pt x="75139" y="46809"/>
                    <a:pt x="95079" y="35654"/>
                  </a:cubicBezTo>
                  <a:cubicBezTo>
                    <a:pt x="114988" y="24469"/>
                    <a:pt x="133803" y="97144"/>
                    <a:pt x="164776" y="78330"/>
                  </a:cubicBezTo>
                  <a:cubicBezTo>
                    <a:pt x="185323" y="65867"/>
                    <a:pt x="157633" y="0"/>
                    <a:pt x="176509" y="1186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60"/>
            <p:cNvSpPr/>
            <p:nvPr/>
          </p:nvSpPr>
          <p:spPr>
            <a:xfrm>
              <a:off x="-4625175" y="755700"/>
              <a:ext cx="4848150" cy="3228800"/>
            </a:xfrm>
            <a:custGeom>
              <a:rect b="b" l="l" r="r" t="t"/>
              <a:pathLst>
                <a:path extrusionOk="0" fill="none" h="129152" w="193926">
                  <a:moveTo>
                    <a:pt x="1" y="102099"/>
                  </a:moveTo>
                  <a:cubicBezTo>
                    <a:pt x="1" y="102099"/>
                    <a:pt x="10305" y="64257"/>
                    <a:pt x="31004" y="92312"/>
                  </a:cubicBezTo>
                  <a:cubicBezTo>
                    <a:pt x="51734" y="120397"/>
                    <a:pt x="77783" y="129151"/>
                    <a:pt x="86325" y="110914"/>
                  </a:cubicBezTo>
                  <a:cubicBezTo>
                    <a:pt x="95018" y="92433"/>
                    <a:pt x="77358" y="51187"/>
                    <a:pt x="97905" y="38968"/>
                  </a:cubicBezTo>
                  <a:cubicBezTo>
                    <a:pt x="118423" y="26749"/>
                    <a:pt x="140885" y="100944"/>
                    <a:pt x="172800" y="80457"/>
                  </a:cubicBezTo>
                  <a:cubicBezTo>
                    <a:pt x="193925" y="66871"/>
                    <a:pt x="162405" y="0"/>
                    <a:pt x="182284" y="548"/>
                  </a:cubicBezTo>
                </a:path>
              </a:pathLst>
            </a:custGeom>
            <a:noFill/>
            <a:ln cap="flat" cmpd="sng" w="9875">
              <a:solidFill>
                <a:schemeClr val="accent2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731" name="Google Shape;731;p60"/>
          <p:cNvCxnSpPr/>
          <p:nvPr/>
        </p:nvCxnSpPr>
        <p:spPr>
          <a:xfrm>
            <a:off x="3940100" y="4096325"/>
            <a:ext cx="599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32" name="Google Shape;732;p60"/>
          <p:cNvGrpSpPr/>
          <p:nvPr/>
        </p:nvGrpSpPr>
        <p:grpSpPr>
          <a:xfrm>
            <a:off x="-1103246" y="3153335"/>
            <a:ext cx="3957798" cy="4852350"/>
            <a:chOff x="-1103246" y="3153335"/>
            <a:chExt cx="3957798" cy="4852350"/>
          </a:xfrm>
        </p:grpSpPr>
        <p:sp>
          <p:nvSpPr>
            <p:cNvPr id="733" name="Google Shape;733;p60"/>
            <p:cNvSpPr/>
            <p:nvPr/>
          </p:nvSpPr>
          <p:spPr>
            <a:xfrm rot="-6870421">
              <a:off x="-1385634" y="4493435"/>
              <a:ext cx="4342550" cy="2172150"/>
            </a:xfrm>
            <a:custGeom>
              <a:rect b="b" l="l" r="r" t="t"/>
              <a:pathLst>
                <a:path extrusionOk="0" h="86887" w="173704">
                  <a:moveTo>
                    <a:pt x="72164" y="1"/>
                  </a:moveTo>
                  <a:cubicBezTo>
                    <a:pt x="56310" y="1"/>
                    <a:pt x="38354" y="4191"/>
                    <a:pt x="24320" y="18309"/>
                  </a:cubicBezTo>
                  <a:cubicBezTo>
                    <a:pt x="1" y="42840"/>
                    <a:pt x="25103" y="86887"/>
                    <a:pt x="55641" y="86887"/>
                  </a:cubicBezTo>
                  <a:cubicBezTo>
                    <a:pt x="55829" y="86887"/>
                    <a:pt x="56017" y="86885"/>
                    <a:pt x="56205" y="86882"/>
                  </a:cubicBezTo>
                  <a:cubicBezTo>
                    <a:pt x="84211" y="86412"/>
                    <a:pt x="115028" y="47319"/>
                    <a:pt x="135520" y="47319"/>
                  </a:cubicBezTo>
                  <a:cubicBezTo>
                    <a:pt x="137580" y="47319"/>
                    <a:pt x="139536" y="47714"/>
                    <a:pt x="141374" y="48583"/>
                  </a:cubicBezTo>
                  <a:cubicBezTo>
                    <a:pt x="148265" y="51857"/>
                    <a:pt x="154406" y="53225"/>
                    <a:pt x="159327" y="53225"/>
                  </a:cubicBezTo>
                  <a:cubicBezTo>
                    <a:pt x="168752" y="53225"/>
                    <a:pt x="173703" y="48208"/>
                    <a:pt x="170888" y="41957"/>
                  </a:cubicBezTo>
                  <a:cubicBezTo>
                    <a:pt x="166602" y="32443"/>
                    <a:pt x="130796" y="14753"/>
                    <a:pt x="102862" y="5027"/>
                  </a:cubicBezTo>
                  <a:cubicBezTo>
                    <a:pt x="95934" y="2623"/>
                    <a:pt x="84707" y="1"/>
                    <a:pt x="721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60"/>
            <p:cNvSpPr/>
            <p:nvPr/>
          </p:nvSpPr>
          <p:spPr>
            <a:xfrm rot="-6870421">
              <a:off x="-1205609" y="4493435"/>
              <a:ext cx="4342550" cy="2172150"/>
            </a:xfrm>
            <a:custGeom>
              <a:rect b="b" l="l" r="r" t="t"/>
              <a:pathLst>
                <a:path extrusionOk="0" h="86887" w="173704">
                  <a:moveTo>
                    <a:pt x="72164" y="1"/>
                  </a:moveTo>
                  <a:cubicBezTo>
                    <a:pt x="56310" y="1"/>
                    <a:pt x="38354" y="4191"/>
                    <a:pt x="24320" y="18309"/>
                  </a:cubicBezTo>
                  <a:cubicBezTo>
                    <a:pt x="1" y="42840"/>
                    <a:pt x="25103" y="86887"/>
                    <a:pt x="55641" y="86887"/>
                  </a:cubicBezTo>
                  <a:cubicBezTo>
                    <a:pt x="55829" y="86887"/>
                    <a:pt x="56017" y="86885"/>
                    <a:pt x="56205" y="86882"/>
                  </a:cubicBezTo>
                  <a:cubicBezTo>
                    <a:pt x="84211" y="86412"/>
                    <a:pt x="115028" y="47319"/>
                    <a:pt x="135520" y="47319"/>
                  </a:cubicBezTo>
                  <a:cubicBezTo>
                    <a:pt x="137580" y="47319"/>
                    <a:pt x="139536" y="47714"/>
                    <a:pt x="141374" y="48583"/>
                  </a:cubicBezTo>
                  <a:cubicBezTo>
                    <a:pt x="148265" y="51857"/>
                    <a:pt x="154406" y="53225"/>
                    <a:pt x="159327" y="53225"/>
                  </a:cubicBezTo>
                  <a:cubicBezTo>
                    <a:pt x="168752" y="53225"/>
                    <a:pt x="173703" y="48208"/>
                    <a:pt x="170888" y="41957"/>
                  </a:cubicBezTo>
                  <a:cubicBezTo>
                    <a:pt x="166602" y="32443"/>
                    <a:pt x="130796" y="14753"/>
                    <a:pt x="102862" y="5027"/>
                  </a:cubicBezTo>
                  <a:cubicBezTo>
                    <a:pt x="95934" y="2623"/>
                    <a:pt x="84707" y="1"/>
                    <a:pt x="72164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Prototype </a:t>
            </a:r>
            <a:r>
              <a:rPr lang="en"/>
              <a:t>Demo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61"/>
          <p:cNvSpPr txBox="1"/>
          <p:nvPr/>
        </p:nvSpPr>
        <p:spPr>
          <a:xfrm>
            <a:off x="413600" y="1176800"/>
            <a:ext cx="792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741" name="Google Shape;741;p61" title="RPReplay_Final1732306342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1484" y="1176800"/>
            <a:ext cx="1761028" cy="380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2"/>
          <p:cNvSpPr txBox="1"/>
          <p:nvPr>
            <p:ph type="title"/>
          </p:nvPr>
        </p:nvSpPr>
        <p:spPr>
          <a:xfrm>
            <a:off x="2347950" y="540000"/>
            <a:ext cx="4448100" cy="13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747" name="Google Shape;747;p62"/>
          <p:cNvSpPr txBox="1"/>
          <p:nvPr/>
        </p:nvSpPr>
        <p:spPr>
          <a:xfrm>
            <a:off x="2496150" y="4313775"/>
            <a:ext cx="41517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Please keep this slide for attribution</a:t>
            </a:r>
            <a:endParaRPr sz="120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748" name="Google Shape;748;p62"/>
          <p:cNvSpPr txBox="1"/>
          <p:nvPr>
            <p:ph idx="1" type="subTitle"/>
          </p:nvPr>
        </p:nvSpPr>
        <p:spPr>
          <a:xfrm>
            <a:off x="2347950" y="2785300"/>
            <a:ext cx="44481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Poppins"/>
                <a:ea typeface="Poppins"/>
                <a:cs typeface="Poppins"/>
                <a:sym typeface="Poppins"/>
              </a:rPr>
              <a:t>DO YOU HAVE ANY QUESTIONS?</a:t>
            </a:r>
            <a:endParaRPr b="1"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awyers Meeting by Slidesgo">
  <a:themeElements>
    <a:clrScheme name="Simple Light">
      <a:dk1>
        <a:srgbClr val="FFFFFF"/>
      </a:dk1>
      <a:lt1>
        <a:srgbClr val="4B4441"/>
      </a:lt1>
      <a:dk2>
        <a:srgbClr val="A48F86"/>
      </a:dk2>
      <a:lt2>
        <a:srgbClr val="CEC6C3"/>
      </a:lt2>
      <a:accent1>
        <a:srgbClr val="D5B2A7"/>
      </a:accent1>
      <a:accent2>
        <a:srgbClr val="E8D7C6"/>
      </a:accent2>
      <a:accent3>
        <a:srgbClr val="ECEAE2"/>
      </a:accent3>
      <a:accent4>
        <a:srgbClr val="F7F4F1"/>
      </a:accent4>
      <a:accent5>
        <a:srgbClr val="FFFFFF"/>
      </a:accent5>
      <a:accent6>
        <a:srgbClr val="FFFFFF"/>
      </a:accent6>
      <a:hlink>
        <a:srgbClr val="4B44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