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 id="214748367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Darker Grotesque Medium"/>
      <p:regular r:id="rId25"/>
      <p:bold r:id="rId26"/>
    </p:embeddedFont>
    <p:embeddedFont>
      <p:font typeface="Alegreya Sans"/>
      <p:regular r:id="rId27"/>
      <p:bold r:id="rId28"/>
      <p:italic r:id="rId29"/>
      <p:boldItalic r:id="rId30"/>
    </p:embeddedFont>
    <p:embeddedFont>
      <p:font typeface="Inter"/>
      <p:regular r:id="rId31"/>
      <p:bold r:id="rId32"/>
      <p:italic r:id="rId33"/>
      <p:boldItalic r:id="rId34"/>
    </p:embeddedFont>
    <p:embeddedFont>
      <p:font typeface="Bebas Neue"/>
      <p:regular r:id="rId35"/>
    </p:embeddedFont>
    <p:embeddedFont>
      <p:font typeface="Urbanist"/>
      <p:regular r:id="rId36"/>
      <p:bold r:id="rId37"/>
      <p:italic r:id="rId38"/>
      <p:boldItalic r:id="rId39"/>
    </p:embeddedFont>
    <p:embeddedFont>
      <p:font typeface="Darker Grotesque"/>
      <p:regular r:id="rId40"/>
      <p:bold r:id="rId41"/>
    </p:embeddedFont>
    <p:embeddedFont>
      <p:font typeface="Urbanist Black"/>
      <p:bold r:id="rId42"/>
      <p:boldItalic r:id="rId43"/>
    </p:embeddedFont>
    <p:embeddedFont>
      <p:font typeface="Albert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arkerGrotesque-regular.fntdata"/><Relationship Id="rId20" Type="http://schemas.openxmlformats.org/officeDocument/2006/relationships/slide" Target="slides/slide14.xml"/><Relationship Id="rId42" Type="http://schemas.openxmlformats.org/officeDocument/2006/relationships/font" Target="fonts/UrbanistBlack-bold.fntdata"/><Relationship Id="rId41" Type="http://schemas.openxmlformats.org/officeDocument/2006/relationships/font" Target="fonts/DarkerGrotesque-bold.fntdata"/><Relationship Id="rId22" Type="http://schemas.openxmlformats.org/officeDocument/2006/relationships/slide" Target="slides/slide16.xml"/><Relationship Id="rId44" Type="http://schemas.openxmlformats.org/officeDocument/2006/relationships/font" Target="fonts/AlbertSans-regular.fntdata"/><Relationship Id="rId21" Type="http://schemas.openxmlformats.org/officeDocument/2006/relationships/slide" Target="slides/slide15.xml"/><Relationship Id="rId43" Type="http://schemas.openxmlformats.org/officeDocument/2006/relationships/font" Target="fonts/UrbanistBlack-boldItalic.fntdata"/><Relationship Id="rId24" Type="http://schemas.openxmlformats.org/officeDocument/2006/relationships/slide" Target="slides/slide18.xml"/><Relationship Id="rId46" Type="http://schemas.openxmlformats.org/officeDocument/2006/relationships/font" Target="fonts/AlbertSans-italic.fntdata"/><Relationship Id="rId23" Type="http://schemas.openxmlformats.org/officeDocument/2006/relationships/slide" Target="slides/slide17.xml"/><Relationship Id="rId45" Type="http://schemas.openxmlformats.org/officeDocument/2006/relationships/font" Target="fonts/AlbertSans-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DarkerGrotesqueMedium-bold.fntdata"/><Relationship Id="rId25" Type="http://schemas.openxmlformats.org/officeDocument/2006/relationships/font" Target="fonts/DarkerGrotesqueMedium-regular.fntdata"/><Relationship Id="rId47" Type="http://schemas.openxmlformats.org/officeDocument/2006/relationships/font" Target="fonts/AlbertSans-boldItalic.fntdata"/><Relationship Id="rId28" Type="http://schemas.openxmlformats.org/officeDocument/2006/relationships/font" Target="fonts/AlegreyaSans-bold.fntdata"/><Relationship Id="rId27" Type="http://schemas.openxmlformats.org/officeDocument/2006/relationships/font" Target="fonts/AlegreyaSan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AlegreyaSans-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nter-regular.fntdata"/><Relationship Id="rId30" Type="http://schemas.openxmlformats.org/officeDocument/2006/relationships/font" Target="fonts/AlegreyaSans-boldItalic.fntdata"/><Relationship Id="rId11" Type="http://schemas.openxmlformats.org/officeDocument/2006/relationships/slide" Target="slides/slide5.xml"/><Relationship Id="rId33" Type="http://schemas.openxmlformats.org/officeDocument/2006/relationships/font" Target="fonts/Inter-italic.fntdata"/><Relationship Id="rId10" Type="http://schemas.openxmlformats.org/officeDocument/2006/relationships/slide" Target="slides/slide4.xml"/><Relationship Id="rId32" Type="http://schemas.openxmlformats.org/officeDocument/2006/relationships/font" Target="fonts/Inter-bold.fntdata"/><Relationship Id="rId13" Type="http://schemas.openxmlformats.org/officeDocument/2006/relationships/slide" Target="slides/slide7.xml"/><Relationship Id="rId35" Type="http://schemas.openxmlformats.org/officeDocument/2006/relationships/font" Target="fonts/BebasNeue-regular.fntdata"/><Relationship Id="rId12" Type="http://schemas.openxmlformats.org/officeDocument/2006/relationships/slide" Target="slides/slide6.xml"/><Relationship Id="rId34" Type="http://schemas.openxmlformats.org/officeDocument/2006/relationships/font" Target="fonts/Inter-boldItalic.fntdata"/><Relationship Id="rId15" Type="http://schemas.openxmlformats.org/officeDocument/2006/relationships/slide" Target="slides/slide9.xml"/><Relationship Id="rId37" Type="http://schemas.openxmlformats.org/officeDocument/2006/relationships/font" Target="fonts/Urbanist-bold.fntdata"/><Relationship Id="rId14" Type="http://schemas.openxmlformats.org/officeDocument/2006/relationships/slide" Target="slides/slide8.xml"/><Relationship Id="rId36" Type="http://schemas.openxmlformats.org/officeDocument/2006/relationships/font" Target="fonts/Urbanist-regular.fntdata"/><Relationship Id="rId17" Type="http://schemas.openxmlformats.org/officeDocument/2006/relationships/slide" Target="slides/slide11.xml"/><Relationship Id="rId39" Type="http://schemas.openxmlformats.org/officeDocument/2006/relationships/font" Target="fonts/Urbanist-boldItalic.fntdata"/><Relationship Id="rId16" Type="http://schemas.openxmlformats.org/officeDocument/2006/relationships/slide" Target="slides/slide10.xml"/><Relationship Id="rId38" Type="http://schemas.openxmlformats.org/officeDocument/2006/relationships/font" Target="fonts/Urbanist-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0c26f3feb6_0_13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0c26f3feb6_0_13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0c26f3feb6_0_26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0c26f3feb6_0_26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0c26f3feb6_0_26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0c26f3feb6_0_26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1-3 sentences total</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b. Who the primary user is</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c. Problem you are tackling</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d. Brief synopsis of your proposed solution</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0c26f3feb6_0_26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0c26f3feb6_0_26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0c26f3feb6_0_26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0c26f3feb6_0_26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Values in design</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a. b. List several direct and indirect stakeholders</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Clr>
                <a:schemeClr val="dk1"/>
              </a:buClr>
              <a:buSzPts val="1100"/>
              <a:buFont typeface="Arial"/>
              <a:buNone/>
            </a:pPr>
            <a:r>
              <a:rPr lang="en" sz="1400">
                <a:solidFill>
                  <a:srgbClr val="372D06"/>
                </a:solidFill>
                <a:latin typeface="Darker Grotesque Medium"/>
                <a:ea typeface="Darker Grotesque Medium"/>
                <a:cs typeface="Darker Grotesque Medium"/>
                <a:sym typeface="Darker Grotesque Medium"/>
              </a:rPr>
              <a:t>Present two ethical implications and your reflections on them</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0c3209af68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0c3209af68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372D06"/>
                </a:solidFill>
                <a:latin typeface="Darker Grotesque Medium"/>
                <a:ea typeface="Darker Grotesque Medium"/>
                <a:cs typeface="Darker Grotesque Medium"/>
                <a:sym typeface="Darker Grotesque Medium"/>
              </a:rPr>
              <a:t>Values in design</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lang="en" sz="1400">
                <a:solidFill>
                  <a:srgbClr val="372D06"/>
                </a:solidFill>
                <a:latin typeface="Darker Grotesque Medium"/>
                <a:ea typeface="Darker Grotesque Medium"/>
                <a:cs typeface="Darker Grotesque Medium"/>
                <a:sym typeface="Darker Grotesque Medium"/>
              </a:rPr>
              <a:t>a. b. List several direct and indirect stakeholders</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lang="en" sz="1400">
                <a:solidFill>
                  <a:srgbClr val="372D06"/>
                </a:solidFill>
                <a:latin typeface="Darker Grotesque Medium"/>
                <a:ea typeface="Darker Grotesque Medium"/>
                <a:cs typeface="Darker Grotesque Medium"/>
                <a:sym typeface="Darker Grotesque Medium"/>
              </a:rPr>
              <a:t>Present two ethical implications and your reflections on them</a:t>
            </a:r>
            <a:endParaRPr sz="1400">
              <a:solidFill>
                <a:srgbClr val="372D06"/>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0c26f3feb6_0_26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0c26f3feb6_0_26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0c26f3feb6_0_26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0c26f3feb6_0_26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0c26f3feb6_0_26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0c26f3feb6_0_26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0c47141ad4_1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0c47141ad4_1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0c47141ad4_1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0c47141ad4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0c3209af68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30c3209af68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0c26f3feb6_0_26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30c26f3feb6_0_26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0c26f3feb6_0_26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0c26f3feb6_0_26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0c26f3feb6_0_26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30c26f3feb6_0_26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0c26f3feb6_0_26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0c26f3feb6_0_26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30c26f3feb6_0_26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30c26f3feb6_0_26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0c26f3feb6_0_13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30c26f3feb6_0_13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grpSp>
        <p:nvGrpSpPr>
          <p:cNvPr id="54" name="Google Shape;54;p14"/>
          <p:cNvGrpSpPr/>
          <p:nvPr/>
        </p:nvGrpSpPr>
        <p:grpSpPr>
          <a:xfrm>
            <a:off x="-381149" y="-10106100"/>
            <a:ext cx="17488050" cy="22536300"/>
            <a:chOff x="-381149" y="-10106100"/>
            <a:chExt cx="17488050" cy="22536300"/>
          </a:xfrm>
        </p:grpSpPr>
        <p:sp>
          <p:nvSpPr>
            <p:cNvPr id="55" name="Google Shape;55;p14"/>
            <p:cNvSpPr/>
            <p:nvPr/>
          </p:nvSpPr>
          <p:spPr>
            <a:xfrm rot="8100000">
              <a:off x="1462936" y="-8262015"/>
              <a:ext cx="8904030" cy="890403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56" name="Google Shape;56;p14"/>
            <p:cNvSpPr/>
            <p:nvPr/>
          </p:nvSpPr>
          <p:spPr>
            <a:xfrm rot="2700000">
              <a:off x="6358786" y="1682085"/>
              <a:ext cx="8904030" cy="8904030"/>
            </a:xfrm>
            <a:prstGeom prst="roundRect">
              <a:avLst>
                <a:gd fmla="val 16667" name="adj"/>
              </a:avLst>
            </a:prstGeom>
            <a:solidFill>
              <a:schemeClr val="accent4"/>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57" name="Google Shape;57;p14"/>
          <p:cNvSpPr/>
          <p:nvPr/>
        </p:nvSpPr>
        <p:spPr>
          <a:xfrm rot="-2700000">
            <a:off x="-2861414"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58" name="Google Shape;58;p14"/>
          <p:cNvGrpSpPr/>
          <p:nvPr/>
        </p:nvGrpSpPr>
        <p:grpSpPr>
          <a:xfrm>
            <a:off x="1203426" y="-10620450"/>
            <a:ext cx="13179325" cy="26365350"/>
            <a:chOff x="1203426" y="-10620450"/>
            <a:chExt cx="13179325" cy="26365350"/>
          </a:xfrm>
        </p:grpSpPr>
        <p:sp>
          <p:nvSpPr>
            <p:cNvPr id="59" name="Google Shape;59;p14"/>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60" name="Google Shape;60;p14"/>
            <p:cNvSpPr/>
            <p:nvPr/>
          </p:nvSpPr>
          <p:spPr>
            <a:xfrm rot="-2700000">
              <a:off x="3047511" y="499678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61" name="Google Shape;61;p14"/>
          <p:cNvSpPr txBox="1"/>
          <p:nvPr>
            <p:ph type="ctrTitle"/>
          </p:nvPr>
        </p:nvSpPr>
        <p:spPr>
          <a:xfrm>
            <a:off x="713225" y="1063075"/>
            <a:ext cx="5029500" cy="23484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48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62" name="Google Shape;62;p14"/>
          <p:cNvSpPr txBox="1"/>
          <p:nvPr>
            <p:ph idx="1" type="subTitle"/>
          </p:nvPr>
        </p:nvSpPr>
        <p:spPr>
          <a:xfrm>
            <a:off x="713225" y="3604625"/>
            <a:ext cx="45288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solidFill>
                  <a:schemeClr val="dk1"/>
                </a:solidFill>
                <a:latin typeface="Darker Grotesque Medium"/>
                <a:ea typeface="Darker Grotesque Medium"/>
                <a:cs typeface="Darker Grotesque Medium"/>
                <a:sym typeface="Darker Grotesque Medium"/>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grpSp>
        <p:nvGrpSpPr>
          <p:cNvPr id="64" name="Google Shape;64;p15"/>
          <p:cNvGrpSpPr/>
          <p:nvPr/>
        </p:nvGrpSpPr>
        <p:grpSpPr>
          <a:xfrm flipH="1">
            <a:off x="-8702574" y="-10106100"/>
            <a:ext cx="17488050" cy="22536300"/>
            <a:chOff x="-381149" y="-10106100"/>
            <a:chExt cx="17488050" cy="22536300"/>
          </a:xfrm>
        </p:grpSpPr>
        <p:sp>
          <p:nvSpPr>
            <p:cNvPr id="65" name="Google Shape;65;p15"/>
            <p:cNvSpPr/>
            <p:nvPr/>
          </p:nvSpPr>
          <p:spPr>
            <a:xfrm rot="8100000">
              <a:off x="1462936" y="-8262015"/>
              <a:ext cx="8904030" cy="890403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66" name="Google Shape;66;p15"/>
            <p:cNvSpPr/>
            <p:nvPr/>
          </p:nvSpPr>
          <p:spPr>
            <a:xfrm rot="2700000">
              <a:off x="6358786" y="1682085"/>
              <a:ext cx="8904030" cy="8904030"/>
            </a:xfrm>
            <a:prstGeom prst="roundRect">
              <a:avLst>
                <a:gd fmla="val 16667" name="adj"/>
              </a:avLst>
            </a:prstGeom>
            <a:solidFill>
              <a:schemeClr val="accent6"/>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67" name="Google Shape;67;p15"/>
          <p:cNvSpPr/>
          <p:nvPr/>
        </p:nvSpPr>
        <p:spPr>
          <a:xfrm flipH="1" rot="2700000">
            <a:off x="2361711"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68" name="Google Shape;68;p15"/>
          <p:cNvGrpSpPr/>
          <p:nvPr/>
        </p:nvGrpSpPr>
        <p:grpSpPr>
          <a:xfrm flipH="1">
            <a:off x="-9201299" y="-10620450"/>
            <a:ext cx="15815075" cy="18906350"/>
            <a:chOff x="1790551" y="-10620450"/>
            <a:chExt cx="15815075" cy="18906350"/>
          </a:xfrm>
        </p:grpSpPr>
        <p:sp>
          <p:nvSpPr>
            <p:cNvPr id="69" name="Google Shape;69;p15"/>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70" name="Google Shape;70;p15"/>
            <p:cNvSpPr/>
            <p:nvPr/>
          </p:nvSpPr>
          <p:spPr>
            <a:xfrm rot="-2700000">
              <a:off x="6857511" y="-246221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71" name="Google Shape;71;p15"/>
          <p:cNvSpPr txBox="1"/>
          <p:nvPr>
            <p:ph type="title"/>
          </p:nvPr>
        </p:nvSpPr>
        <p:spPr>
          <a:xfrm>
            <a:off x="3363175" y="2516025"/>
            <a:ext cx="5067600" cy="841800"/>
          </a:xfrm>
          <a:prstGeom prst="rect">
            <a:avLst/>
          </a:prstGeom>
          <a:noFill/>
        </p:spPr>
        <p:txBody>
          <a:bodyPr anchorCtr="0" anchor="b" bIns="91425" lIns="91425" spcFirstLastPara="1" rIns="91425" wrap="square" tIns="91425">
            <a:noAutofit/>
          </a:bodyPr>
          <a:lstStyle>
            <a:lvl1pPr lvl="0" algn="r">
              <a:spcBef>
                <a:spcPts val="0"/>
              </a:spcBef>
              <a:spcAft>
                <a:spcPts val="0"/>
              </a:spcAft>
              <a:buSzPts val="3600"/>
              <a:buNone/>
              <a:defRPr sz="5000"/>
            </a:lvl1pPr>
            <a:lvl2pPr lvl="1" algn="r">
              <a:spcBef>
                <a:spcPts val="0"/>
              </a:spcBef>
              <a:spcAft>
                <a:spcPts val="0"/>
              </a:spcAft>
              <a:buSzPts val="3600"/>
              <a:buNone/>
              <a:defRPr sz="3600"/>
            </a:lvl2pPr>
            <a:lvl3pPr lvl="2" algn="r">
              <a:spcBef>
                <a:spcPts val="0"/>
              </a:spcBef>
              <a:spcAft>
                <a:spcPts val="0"/>
              </a:spcAft>
              <a:buSzPts val="3600"/>
              <a:buNone/>
              <a:defRPr sz="3600"/>
            </a:lvl3pPr>
            <a:lvl4pPr lvl="3" algn="r">
              <a:spcBef>
                <a:spcPts val="0"/>
              </a:spcBef>
              <a:spcAft>
                <a:spcPts val="0"/>
              </a:spcAft>
              <a:buSzPts val="3600"/>
              <a:buNone/>
              <a:defRPr sz="3600"/>
            </a:lvl4pPr>
            <a:lvl5pPr lvl="4" algn="r">
              <a:spcBef>
                <a:spcPts val="0"/>
              </a:spcBef>
              <a:spcAft>
                <a:spcPts val="0"/>
              </a:spcAft>
              <a:buSzPts val="3600"/>
              <a:buNone/>
              <a:defRPr sz="3600"/>
            </a:lvl5pPr>
            <a:lvl6pPr lvl="5" algn="r">
              <a:spcBef>
                <a:spcPts val="0"/>
              </a:spcBef>
              <a:spcAft>
                <a:spcPts val="0"/>
              </a:spcAft>
              <a:buSzPts val="3600"/>
              <a:buNone/>
              <a:defRPr sz="3600"/>
            </a:lvl6pPr>
            <a:lvl7pPr lvl="6" algn="r">
              <a:spcBef>
                <a:spcPts val="0"/>
              </a:spcBef>
              <a:spcAft>
                <a:spcPts val="0"/>
              </a:spcAft>
              <a:buSzPts val="3600"/>
              <a:buNone/>
              <a:defRPr sz="3600"/>
            </a:lvl7pPr>
            <a:lvl8pPr lvl="7" algn="r">
              <a:spcBef>
                <a:spcPts val="0"/>
              </a:spcBef>
              <a:spcAft>
                <a:spcPts val="0"/>
              </a:spcAft>
              <a:buSzPts val="3600"/>
              <a:buNone/>
              <a:defRPr sz="3600"/>
            </a:lvl8pPr>
            <a:lvl9pPr lvl="8" algn="r">
              <a:spcBef>
                <a:spcPts val="0"/>
              </a:spcBef>
              <a:spcAft>
                <a:spcPts val="0"/>
              </a:spcAft>
              <a:buSzPts val="3600"/>
              <a:buNone/>
              <a:defRPr sz="3600"/>
            </a:lvl9pPr>
          </a:lstStyle>
          <a:p/>
        </p:txBody>
      </p:sp>
      <p:sp>
        <p:nvSpPr>
          <p:cNvPr id="72" name="Google Shape;72;p15"/>
          <p:cNvSpPr txBox="1"/>
          <p:nvPr>
            <p:ph hasCustomPrompt="1" idx="2" type="title"/>
          </p:nvPr>
        </p:nvSpPr>
        <p:spPr>
          <a:xfrm>
            <a:off x="7529875" y="1209475"/>
            <a:ext cx="900900" cy="841800"/>
          </a:xfrm>
          <a:prstGeom prst="rect">
            <a:avLst/>
          </a:prstGeom>
          <a:noFill/>
        </p:spPr>
        <p:txBody>
          <a:bodyPr anchorCtr="0" anchor="ctr" bIns="91425" lIns="91425" spcFirstLastPara="1" rIns="91425" wrap="square" tIns="91425">
            <a:noAutofit/>
          </a:bodyPr>
          <a:lstStyle>
            <a:lvl1pPr lvl="0" algn="r">
              <a:spcBef>
                <a:spcPts val="0"/>
              </a:spcBef>
              <a:spcAft>
                <a:spcPts val="0"/>
              </a:spcAft>
              <a:buSzPts val="6000"/>
              <a:buNone/>
              <a:defRPr sz="6000"/>
            </a:lvl1pPr>
            <a:lvl2pPr lvl="1" algn="r">
              <a:spcBef>
                <a:spcPts val="0"/>
              </a:spcBef>
              <a:spcAft>
                <a:spcPts val="0"/>
              </a:spcAft>
              <a:buSzPts val="6000"/>
              <a:buNone/>
              <a:defRPr sz="6000"/>
            </a:lvl2pPr>
            <a:lvl3pPr lvl="2" algn="r">
              <a:spcBef>
                <a:spcPts val="0"/>
              </a:spcBef>
              <a:spcAft>
                <a:spcPts val="0"/>
              </a:spcAft>
              <a:buSzPts val="6000"/>
              <a:buNone/>
              <a:defRPr sz="6000"/>
            </a:lvl3pPr>
            <a:lvl4pPr lvl="3" algn="r">
              <a:spcBef>
                <a:spcPts val="0"/>
              </a:spcBef>
              <a:spcAft>
                <a:spcPts val="0"/>
              </a:spcAft>
              <a:buSzPts val="6000"/>
              <a:buNone/>
              <a:defRPr sz="6000"/>
            </a:lvl4pPr>
            <a:lvl5pPr lvl="4" algn="r">
              <a:spcBef>
                <a:spcPts val="0"/>
              </a:spcBef>
              <a:spcAft>
                <a:spcPts val="0"/>
              </a:spcAft>
              <a:buSzPts val="6000"/>
              <a:buNone/>
              <a:defRPr sz="6000"/>
            </a:lvl5pPr>
            <a:lvl6pPr lvl="5" algn="r">
              <a:spcBef>
                <a:spcPts val="0"/>
              </a:spcBef>
              <a:spcAft>
                <a:spcPts val="0"/>
              </a:spcAft>
              <a:buSzPts val="6000"/>
              <a:buNone/>
              <a:defRPr sz="6000"/>
            </a:lvl6pPr>
            <a:lvl7pPr lvl="6" algn="r">
              <a:spcBef>
                <a:spcPts val="0"/>
              </a:spcBef>
              <a:spcAft>
                <a:spcPts val="0"/>
              </a:spcAft>
              <a:buSzPts val="6000"/>
              <a:buNone/>
              <a:defRPr sz="6000"/>
            </a:lvl7pPr>
            <a:lvl8pPr lvl="7" algn="r">
              <a:spcBef>
                <a:spcPts val="0"/>
              </a:spcBef>
              <a:spcAft>
                <a:spcPts val="0"/>
              </a:spcAft>
              <a:buSzPts val="6000"/>
              <a:buNone/>
              <a:defRPr sz="6000"/>
            </a:lvl8pPr>
            <a:lvl9pPr lvl="8" algn="r">
              <a:spcBef>
                <a:spcPts val="0"/>
              </a:spcBef>
              <a:spcAft>
                <a:spcPts val="0"/>
              </a:spcAft>
              <a:buSzPts val="6000"/>
              <a:buNone/>
              <a:defRPr sz="6000"/>
            </a:lvl9pPr>
          </a:lstStyle>
          <a:p>
            <a:r>
              <a:t>xx%</a:t>
            </a:r>
          </a:p>
        </p:txBody>
      </p:sp>
      <p:sp>
        <p:nvSpPr>
          <p:cNvPr id="73" name="Google Shape;73;p15"/>
          <p:cNvSpPr txBox="1"/>
          <p:nvPr>
            <p:ph idx="1" type="subTitle"/>
          </p:nvPr>
        </p:nvSpPr>
        <p:spPr>
          <a:xfrm>
            <a:off x="3363175" y="3268750"/>
            <a:ext cx="5067600" cy="375000"/>
          </a:xfrm>
          <a:prstGeom prst="rect">
            <a:avLst/>
          </a:prstGeom>
          <a:noFill/>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600"/>
            </a:lvl1pPr>
            <a:lvl2pPr lvl="1" algn="r">
              <a:lnSpc>
                <a:spcPct val="100000"/>
              </a:lnSpc>
              <a:spcBef>
                <a:spcPts val="0"/>
              </a:spcBef>
              <a:spcAft>
                <a:spcPts val="0"/>
              </a:spcAft>
              <a:buSzPts val="1400"/>
              <a:buNone/>
              <a:defRPr/>
            </a:lvl2pPr>
            <a:lvl3pPr lvl="2" algn="r">
              <a:lnSpc>
                <a:spcPct val="100000"/>
              </a:lnSpc>
              <a:spcBef>
                <a:spcPts val="1600"/>
              </a:spcBef>
              <a:spcAft>
                <a:spcPts val="0"/>
              </a:spcAft>
              <a:buSzPts val="1400"/>
              <a:buNone/>
              <a:defRPr/>
            </a:lvl3pPr>
            <a:lvl4pPr lvl="3" algn="r">
              <a:lnSpc>
                <a:spcPct val="100000"/>
              </a:lnSpc>
              <a:spcBef>
                <a:spcPts val="1600"/>
              </a:spcBef>
              <a:spcAft>
                <a:spcPts val="0"/>
              </a:spcAft>
              <a:buSzPts val="1400"/>
              <a:buNone/>
              <a:defRPr/>
            </a:lvl4pPr>
            <a:lvl5pPr lvl="4" algn="r">
              <a:lnSpc>
                <a:spcPct val="100000"/>
              </a:lnSpc>
              <a:spcBef>
                <a:spcPts val="1600"/>
              </a:spcBef>
              <a:spcAft>
                <a:spcPts val="0"/>
              </a:spcAft>
              <a:buSzPts val="1400"/>
              <a:buNone/>
              <a:defRPr/>
            </a:lvl5pPr>
            <a:lvl6pPr lvl="5" algn="r">
              <a:lnSpc>
                <a:spcPct val="100000"/>
              </a:lnSpc>
              <a:spcBef>
                <a:spcPts val="1600"/>
              </a:spcBef>
              <a:spcAft>
                <a:spcPts val="0"/>
              </a:spcAft>
              <a:buSzPts val="1400"/>
              <a:buNone/>
              <a:defRPr/>
            </a:lvl6pPr>
            <a:lvl7pPr lvl="6" algn="r">
              <a:lnSpc>
                <a:spcPct val="100000"/>
              </a:lnSpc>
              <a:spcBef>
                <a:spcPts val="1600"/>
              </a:spcBef>
              <a:spcAft>
                <a:spcPts val="0"/>
              </a:spcAft>
              <a:buSzPts val="1400"/>
              <a:buNone/>
              <a:defRPr/>
            </a:lvl7pPr>
            <a:lvl8pPr lvl="7" algn="r">
              <a:lnSpc>
                <a:spcPct val="100000"/>
              </a:lnSpc>
              <a:spcBef>
                <a:spcPts val="1600"/>
              </a:spcBef>
              <a:spcAft>
                <a:spcPts val="0"/>
              </a:spcAft>
              <a:buSzPts val="1400"/>
              <a:buNone/>
              <a:defRPr/>
            </a:lvl8pPr>
            <a:lvl9pPr lvl="8" algn="r">
              <a:lnSpc>
                <a:spcPct val="100000"/>
              </a:lnSpc>
              <a:spcBef>
                <a:spcPts val="1600"/>
              </a:spcBef>
              <a:spcAft>
                <a:spcPts val="160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4" name="Shape 74"/>
        <p:cNvGrpSpPr/>
        <p:nvPr/>
      </p:nvGrpSpPr>
      <p:grpSpPr>
        <a:xfrm>
          <a:off x="0" y="0"/>
          <a:ext cx="0" cy="0"/>
          <a:chOff x="0" y="0"/>
          <a:chExt cx="0" cy="0"/>
        </a:xfrm>
      </p:grpSpPr>
      <p:sp>
        <p:nvSpPr>
          <p:cNvPr id="75" name="Google Shape;75;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6" name="Google Shape;76;p16"/>
          <p:cNvSpPr txBox="1"/>
          <p:nvPr>
            <p:ph idx="1" type="body"/>
          </p:nvPr>
        </p:nvSpPr>
        <p:spPr>
          <a:xfrm>
            <a:off x="720000" y="1063351"/>
            <a:ext cx="7704000" cy="3990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Font typeface="Nunito Light"/>
              <a:buChar char="●"/>
              <a:defRPr>
                <a:latin typeface="Darker Grotesque Medium"/>
                <a:ea typeface="Darker Grotesque Medium"/>
                <a:cs typeface="Darker Grotesque Medium"/>
                <a:sym typeface="Darker Grotesque Medium"/>
              </a:defRPr>
            </a:lvl1pPr>
            <a:lvl2pPr indent="-317500" lvl="1" marL="914400">
              <a:lnSpc>
                <a:spcPct val="100000"/>
              </a:lnSpc>
              <a:spcBef>
                <a:spcPts val="0"/>
              </a:spcBef>
              <a:spcAft>
                <a:spcPts val="0"/>
              </a:spcAft>
              <a:buSzPts val="1400"/>
              <a:buFont typeface="Nunito Light"/>
              <a:buChar char="○"/>
              <a:defRPr/>
            </a:lvl2pPr>
            <a:lvl3pPr indent="-317500" lvl="2" marL="1371600">
              <a:lnSpc>
                <a:spcPct val="100000"/>
              </a:lnSpc>
              <a:spcBef>
                <a:spcPts val="0"/>
              </a:spcBef>
              <a:spcAft>
                <a:spcPts val="0"/>
              </a:spcAft>
              <a:buSzPts val="1400"/>
              <a:buFont typeface="Nunito Light"/>
              <a:buChar char="■"/>
              <a:defRPr/>
            </a:lvl3pPr>
            <a:lvl4pPr indent="-317500" lvl="3" marL="1828800">
              <a:lnSpc>
                <a:spcPct val="100000"/>
              </a:lnSpc>
              <a:spcBef>
                <a:spcPts val="0"/>
              </a:spcBef>
              <a:spcAft>
                <a:spcPts val="0"/>
              </a:spcAft>
              <a:buSzPts val="1400"/>
              <a:buFont typeface="Nunito Light"/>
              <a:buChar char="●"/>
              <a:defRPr/>
            </a:lvl4pPr>
            <a:lvl5pPr indent="-317500" lvl="4" marL="2286000">
              <a:lnSpc>
                <a:spcPct val="100000"/>
              </a:lnSpc>
              <a:spcBef>
                <a:spcPts val="0"/>
              </a:spcBef>
              <a:spcAft>
                <a:spcPts val="0"/>
              </a:spcAft>
              <a:buSzPts val="1400"/>
              <a:buFont typeface="Nunito Light"/>
              <a:buChar char="○"/>
              <a:defRPr/>
            </a:lvl5pPr>
            <a:lvl6pPr indent="-317500" lvl="5" marL="2743200">
              <a:lnSpc>
                <a:spcPct val="100000"/>
              </a:lnSpc>
              <a:spcBef>
                <a:spcPts val="0"/>
              </a:spcBef>
              <a:spcAft>
                <a:spcPts val="0"/>
              </a:spcAft>
              <a:buSzPts val="1400"/>
              <a:buFont typeface="Nunito Light"/>
              <a:buChar char="■"/>
              <a:defRPr/>
            </a:lvl6pPr>
            <a:lvl7pPr indent="-317500" lvl="6" marL="3200400">
              <a:lnSpc>
                <a:spcPct val="100000"/>
              </a:lnSpc>
              <a:spcBef>
                <a:spcPts val="0"/>
              </a:spcBef>
              <a:spcAft>
                <a:spcPts val="0"/>
              </a:spcAft>
              <a:buSzPts val="1400"/>
              <a:buFont typeface="Nunito Light"/>
              <a:buChar char="●"/>
              <a:defRPr/>
            </a:lvl7pPr>
            <a:lvl8pPr indent="-317500" lvl="7" marL="3657600">
              <a:lnSpc>
                <a:spcPct val="100000"/>
              </a:lnSpc>
              <a:spcBef>
                <a:spcPts val="0"/>
              </a:spcBef>
              <a:spcAft>
                <a:spcPts val="0"/>
              </a:spcAft>
              <a:buSzPts val="1400"/>
              <a:buFont typeface="Nunito Light"/>
              <a:buChar char="○"/>
              <a:defRPr/>
            </a:lvl8pPr>
            <a:lvl9pPr indent="-317500" lvl="8" marL="4114800">
              <a:lnSpc>
                <a:spcPct val="100000"/>
              </a:lnSpc>
              <a:spcBef>
                <a:spcPts val="0"/>
              </a:spcBef>
              <a:spcAft>
                <a:spcPts val="0"/>
              </a:spcAft>
              <a:buSzPts val="1400"/>
              <a:buFont typeface="Nunito Light"/>
              <a:buChar char="■"/>
              <a:defRPr/>
            </a:lvl9pPr>
          </a:lstStyle>
          <a:p/>
        </p:txBody>
      </p:sp>
      <p:grpSp>
        <p:nvGrpSpPr>
          <p:cNvPr id="77" name="Google Shape;77;p16"/>
          <p:cNvGrpSpPr/>
          <p:nvPr/>
        </p:nvGrpSpPr>
        <p:grpSpPr>
          <a:xfrm>
            <a:off x="2734776" y="539500"/>
            <a:ext cx="15903475" cy="15906900"/>
            <a:chOff x="2734776" y="539500"/>
            <a:chExt cx="15903475" cy="15906900"/>
          </a:xfrm>
        </p:grpSpPr>
        <p:sp>
          <p:nvSpPr>
            <p:cNvPr id="78" name="Google Shape;78;p16"/>
            <p:cNvSpPr/>
            <p:nvPr/>
          </p:nvSpPr>
          <p:spPr>
            <a:xfrm rot="2700000">
              <a:off x="7890136" y="2383585"/>
              <a:ext cx="8904030" cy="8904030"/>
            </a:xfrm>
            <a:prstGeom prst="roundRect">
              <a:avLst>
                <a:gd fmla="val 16667" name="adj"/>
              </a:avLst>
            </a:prstGeom>
            <a:solidFill>
              <a:schemeClr val="accent4"/>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79" name="Google Shape;79;p16"/>
            <p:cNvSpPr/>
            <p:nvPr/>
          </p:nvSpPr>
          <p:spPr>
            <a:xfrm rot="-2700000">
              <a:off x="4578861" y="569828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80" name="Google Shape;80;p16"/>
          <p:cNvGrpSpPr/>
          <p:nvPr/>
        </p:nvGrpSpPr>
        <p:grpSpPr>
          <a:xfrm>
            <a:off x="-10300074" y="-8206375"/>
            <a:ext cx="13639950" cy="13178425"/>
            <a:chOff x="-10300074" y="-8206375"/>
            <a:chExt cx="13639950" cy="13178425"/>
          </a:xfrm>
        </p:grpSpPr>
        <p:sp>
          <p:nvSpPr>
            <p:cNvPr id="81" name="Google Shape;81;p16"/>
            <p:cNvSpPr/>
            <p:nvPr/>
          </p:nvSpPr>
          <p:spPr>
            <a:xfrm rot="-2700000">
              <a:off x="-7408239"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82" name="Google Shape;82;p16"/>
            <p:cNvSpPr/>
            <p:nvPr/>
          </p:nvSpPr>
          <p:spPr>
            <a:xfrm rot="-2700000">
              <a:off x="-8455989" y="-5776065"/>
              <a:ext cx="8904030" cy="8904030"/>
            </a:xfrm>
            <a:prstGeom prst="roundRect">
              <a:avLst>
                <a:gd fmla="val 16667" name="adj"/>
              </a:avLst>
            </a:prstGeom>
            <a:solidFill>
              <a:schemeClr val="accent1"/>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5" name="Google Shape;85;p17"/>
          <p:cNvSpPr txBox="1"/>
          <p:nvPr>
            <p:ph idx="1" type="subTitle"/>
          </p:nvPr>
        </p:nvSpPr>
        <p:spPr>
          <a:xfrm>
            <a:off x="5055284" y="3608749"/>
            <a:ext cx="25056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b="0"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6" name="Google Shape;86;p17"/>
          <p:cNvSpPr txBox="1"/>
          <p:nvPr>
            <p:ph idx="2" type="subTitle"/>
          </p:nvPr>
        </p:nvSpPr>
        <p:spPr>
          <a:xfrm>
            <a:off x="1583300" y="3608749"/>
            <a:ext cx="25056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b="0"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7" name="Google Shape;87;p17"/>
          <p:cNvSpPr txBox="1"/>
          <p:nvPr>
            <p:ph idx="3" type="subTitle"/>
          </p:nvPr>
        </p:nvSpPr>
        <p:spPr>
          <a:xfrm>
            <a:off x="5055275" y="3300725"/>
            <a:ext cx="2505600" cy="3945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Urbanist"/>
              <a:buNone/>
              <a:defRPr b="1" sz="2400">
                <a:solidFill>
                  <a:schemeClr val="dk1"/>
                </a:solidFill>
                <a:latin typeface="Urbanist"/>
                <a:ea typeface="Urbanist"/>
                <a:cs typeface="Urbanist"/>
                <a:sym typeface="Urbanist"/>
              </a:defRPr>
            </a:lvl1pPr>
            <a:lvl2pPr lvl="1" algn="ctr">
              <a:lnSpc>
                <a:spcPct val="100000"/>
              </a:lnSpc>
              <a:spcBef>
                <a:spcPts val="0"/>
              </a:spcBef>
              <a:spcAft>
                <a:spcPts val="0"/>
              </a:spcAft>
              <a:buSzPts val="2400"/>
              <a:buFont typeface="Urbanist"/>
              <a:buNone/>
              <a:defRPr b="1" sz="2400">
                <a:latin typeface="Urbanist"/>
                <a:ea typeface="Urbanist"/>
                <a:cs typeface="Urbanist"/>
                <a:sym typeface="Urbanist"/>
              </a:defRPr>
            </a:lvl2pPr>
            <a:lvl3pPr lvl="2" algn="ctr">
              <a:lnSpc>
                <a:spcPct val="100000"/>
              </a:lnSpc>
              <a:spcBef>
                <a:spcPts val="0"/>
              </a:spcBef>
              <a:spcAft>
                <a:spcPts val="0"/>
              </a:spcAft>
              <a:buSzPts val="2400"/>
              <a:buFont typeface="Urbanist"/>
              <a:buNone/>
              <a:defRPr b="1" sz="2400">
                <a:latin typeface="Urbanist"/>
                <a:ea typeface="Urbanist"/>
                <a:cs typeface="Urbanist"/>
                <a:sym typeface="Urbanist"/>
              </a:defRPr>
            </a:lvl3pPr>
            <a:lvl4pPr lvl="3" algn="ctr">
              <a:lnSpc>
                <a:spcPct val="100000"/>
              </a:lnSpc>
              <a:spcBef>
                <a:spcPts val="0"/>
              </a:spcBef>
              <a:spcAft>
                <a:spcPts val="0"/>
              </a:spcAft>
              <a:buSzPts val="2400"/>
              <a:buFont typeface="Urbanist"/>
              <a:buNone/>
              <a:defRPr b="1" sz="2400">
                <a:latin typeface="Urbanist"/>
                <a:ea typeface="Urbanist"/>
                <a:cs typeface="Urbanist"/>
                <a:sym typeface="Urbanist"/>
              </a:defRPr>
            </a:lvl4pPr>
            <a:lvl5pPr lvl="4" algn="ctr">
              <a:lnSpc>
                <a:spcPct val="100000"/>
              </a:lnSpc>
              <a:spcBef>
                <a:spcPts val="0"/>
              </a:spcBef>
              <a:spcAft>
                <a:spcPts val="0"/>
              </a:spcAft>
              <a:buSzPts val="2400"/>
              <a:buFont typeface="Urbanist"/>
              <a:buNone/>
              <a:defRPr b="1" sz="2400">
                <a:latin typeface="Urbanist"/>
                <a:ea typeface="Urbanist"/>
                <a:cs typeface="Urbanist"/>
                <a:sym typeface="Urbanist"/>
              </a:defRPr>
            </a:lvl5pPr>
            <a:lvl6pPr lvl="5" algn="ctr">
              <a:lnSpc>
                <a:spcPct val="100000"/>
              </a:lnSpc>
              <a:spcBef>
                <a:spcPts val="0"/>
              </a:spcBef>
              <a:spcAft>
                <a:spcPts val="0"/>
              </a:spcAft>
              <a:buSzPts val="2400"/>
              <a:buFont typeface="Urbanist"/>
              <a:buNone/>
              <a:defRPr b="1" sz="2400">
                <a:latin typeface="Urbanist"/>
                <a:ea typeface="Urbanist"/>
                <a:cs typeface="Urbanist"/>
                <a:sym typeface="Urbanist"/>
              </a:defRPr>
            </a:lvl6pPr>
            <a:lvl7pPr lvl="6" algn="ctr">
              <a:lnSpc>
                <a:spcPct val="100000"/>
              </a:lnSpc>
              <a:spcBef>
                <a:spcPts val="0"/>
              </a:spcBef>
              <a:spcAft>
                <a:spcPts val="0"/>
              </a:spcAft>
              <a:buSzPts val="2400"/>
              <a:buFont typeface="Urbanist"/>
              <a:buNone/>
              <a:defRPr b="1" sz="2400">
                <a:latin typeface="Urbanist"/>
                <a:ea typeface="Urbanist"/>
                <a:cs typeface="Urbanist"/>
                <a:sym typeface="Urbanist"/>
              </a:defRPr>
            </a:lvl7pPr>
            <a:lvl8pPr lvl="7" algn="ctr">
              <a:lnSpc>
                <a:spcPct val="100000"/>
              </a:lnSpc>
              <a:spcBef>
                <a:spcPts val="0"/>
              </a:spcBef>
              <a:spcAft>
                <a:spcPts val="0"/>
              </a:spcAft>
              <a:buSzPts val="2400"/>
              <a:buFont typeface="Urbanist"/>
              <a:buNone/>
              <a:defRPr b="1" sz="2400">
                <a:latin typeface="Urbanist"/>
                <a:ea typeface="Urbanist"/>
                <a:cs typeface="Urbanist"/>
                <a:sym typeface="Urbanist"/>
              </a:defRPr>
            </a:lvl8pPr>
            <a:lvl9pPr lvl="8" algn="ctr">
              <a:lnSpc>
                <a:spcPct val="100000"/>
              </a:lnSpc>
              <a:spcBef>
                <a:spcPts val="0"/>
              </a:spcBef>
              <a:spcAft>
                <a:spcPts val="0"/>
              </a:spcAft>
              <a:buSzPts val="2400"/>
              <a:buFont typeface="Urbanist"/>
              <a:buNone/>
              <a:defRPr b="1" sz="2400">
                <a:latin typeface="Urbanist"/>
                <a:ea typeface="Urbanist"/>
                <a:cs typeface="Urbanist"/>
                <a:sym typeface="Urbanist"/>
              </a:defRPr>
            </a:lvl9pPr>
          </a:lstStyle>
          <a:p/>
        </p:txBody>
      </p:sp>
      <p:sp>
        <p:nvSpPr>
          <p:cNvPr id="88" name="Google Shape;88;p17"/>
          <p:cNvSpPr txBox="1"/>
          <p:nvPr>
            <p:ph idx="4" type="subTitle"/>
          </p:nvPr>
        </p:nvSpPr>
        <p:spPr>
          <a:xfrm>
            <a:off x="1583300" y="3300725"/>
            <a:ext cx="2505600" cy="3945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Urbanist"/>
              <a:buNone/>
              <a:defRPr b="1" sz="2400">
                <a:solidFill>
                  <a:schemeClr val="dk1"/>
                </a:solidFill>
                <a:latin typeface="Urbanist"/>
                <a:ea typeface="Urbanist"/>
                <a:cs typeface="Urbanist"/>
                <a:sym typeface="Urbanist"/>
              </a:defRPr>
            </a:lvl1pPr>
            <a:lvl2pPr lvl="1" algn="ctr">
              <a:lnSpc>
                <a:spcPct val="100000"/>
              </a:lnSpc>
              <a:spcBef>
                <a:spcPts val="0"/>
              </a:spcBef>
              <a:spcAft>
                <a:spcPts val="0"/>
              </a:spcAft>
              <a:buSzPts val="2400"/>
              <a:buFont typeface="Urbanist"/>
              <a:buNone/>
              <a:defRPr b="1" sz="2400">
                <a:latin typeface="Urbanist"/>
                <a:ea typeface="Urbanist"/>
                <a:cs typeface="Urbanist"/>
                <a:sym typeface="Urbanist"/>
              </a:defRPr>
            </a:lvl2pPr>
            <a:lvl3pPr lvl="2" algn="ctr">
              <a:lnSpc>
                <a:spcPct val="100000"/>
              </a:lnSpc>
              <a:spcBef>
                <a:spcPts val="0"/>
              </a:spcBef>
              <a:spcAft>
                <a:spcPts val="0"/>
              </a:spcAft>
              <a:buSzPts val="2400"/>
              <a:buFont typeface="Urbanist"/>
              <a:buNone/>
              <a:defRPr b="1" sz="2400">
                <a:latin typeface="Urbanist"/>
                <a:ea typeface="Urbanist"/>
                <a:cs typeface="Urbanist"/>
                <a:sym typeface="Urbanist"/>
              </a:defRPr>
            </a:lvl3pPr>
            <a:lvl4pPr lvl="3" algn="ctr">
              <a:lnSpc>
                <a:spcPct val="100000"/>
              </a:lnSpc>
              <a:spcBef>
                <a:spcPts val="0"/>
              </a:spcBef>
              <a:spcAft>
                <a:spcPts val="0"/>
              </a:spcAft>
              <a:buSzPts val="2400"/>
              <a:buFont typeface="Urbanist"/>
              <a:buNone/>
              <a:defRPr b="1" sz="2400">
                <a:latin typeface="Urbanist"/>
                <a:ea typeface="Urbanist"/>
                <a:cs typeface="Urbanist"/>
                <a:sym typeface="Urbanist"/>
              </a:defRPr>
            </a:lvl4pPr>
            <a:lvl5pPr lvl="4" algn="ctr">
              <a:lnSpc>
                <a:spcPct val="100000"/>
              </a:lnSpc>
              <a:spcBef>
                <a:spcPts val="0"/>
              </a:spcBef>
              <a:spcAft>
                <a:spcPts val="0"/>
              </a:spcAft>
              <a:buSzPts val="2400"/>
              <a:buFont typeface="Urbanist"/>
              <a:buNone/>
              <a:defRPr b="1" sz="2400">
                <a:latin typeface="Urbanist"/>
                <a:ea typeface="Urbanist"/>
                <a:cs typeface="Urbanist"/>
                <a:sym typeface="Urbanist"/>
              </a:defRPr>
            </a:lvl5pPr>
            <a:lvl6pPr lvl="5" algn="ctr">
              <a:lnSpc>
                <a:spcPct val="100000"/>
              </a:lnSpc>
              <a:spcBef>
                <a:spcPts val="0"/>
              </a:spcBef>
              <a:spcAft>
                <a:spcPts val="0"/>
              </a:spcAft>
              <a:buSzPts val="2400"/>
              <a:buFont typeface="Urbanist"/>
              <a:buNone/>
              <a:defRPr b="1" sz="2400">
                <a:latin typeface="Urbanist"/>
                <a:ea typeface="Urbanist"/>
                <a:cs typeface="Urbanist"/>
                <a:sym typeface="Urbanist"/>
              </a:defRPr>
            </a:lvl6pPr>
            <a:lvl7pPr lvl="6" algn="ctr">
              <a:lnSpc>
                <a:spcPct val="100000"/>
              </a:lnSpc>
              <a:spcBef>
                <a:spcPts val="0"/>
              </a:spcBef>
              <a:spcAft>
                <a:spcPts val="0"/>
              </a:spcAft>
              <a:buSzPts val="2400"/>
              <a:buFont typeface="Urbanist"/>
              <a:buNone/>
              <a:defRPr b="1" sz="2400">
                <a:latin typeface="Urbanist"/>
                <a:ea typeface="Urbanist"/>
                <a:cs typeface="Urbanist"/>
                <a:sym typeface="Urbanist"/>
              </a:defRPr>
            </a:lvl7pPr>
            <a:lvl8pPr lvl="7" algn="ctr">
              <a:lnSpc>
                <a:spcPct val="100000"/>
              </a:lnSpc>
              <a:spcBef>
                <a:spcPts val="0"/>
              </a:spcBef>
              <a:spcAft>
                <a:spcPts val="0"/>
              </a:spcAft>
              <a:buSzPts val="2400"/>
              <a:buFont typeface="Urbanist"/>
              <a:buNone/>
              <a:defRPr b="1" sz="2400">
                <a:latin typeface="Urbanist"/>
                <a:ea typeface="Urbanist"/>
                <a:cs typeface="Urbanist"/>
                <a:sym typeface="Urbanist"/>
              </a:defRPr>
            </a:lvl8pPr>
            <a:lvl9pPr lvl="8" algn="ctr">
              <a:lnSpc>
                <a:spcPct val="100000"/>
              </a:lnSpc>
              <a:spcBef>
                <a:spcPts val="0"/>
              </a:spcBef>
              <a:spcAft>
                <a:spcPts val="0"/>
              </a:spcAft>
              <a:buSzPts val="2400"/>
              <a:buFont typeface="Urbanist"/>
              <a:buNone/>
              <a:defRPr b="1" sz="2400">
                <a:latin typeface="Urbanist"/>
                <a:ea typeface="Urbanist"/>
                <a:cs typeface="Urbanist"/>
                <a:sym typeface="Urbanist"/>
              </a:defRPr>
            </a:lvl9pPr>
          </a:lstStyle>
          <a:p/>
        </p:txBody>
      </p:sp>
      <p:grpSp>
        <p:nvGrpSpPr>
          <p:cNvPr id="89" name="Google Shape;89;p17"/>
          <p:cNvGrpSpPr/>
          <p:nvPr/>
        </p:nvGrpSpPr>
        <p:grpSpPr>
          <a:xfrm flipH="1">
            <a:off x="-9690474" y="539500"/>
            <a:ext cx="15903475" cy="15906900"/>
            <a:chOff x="2734776" y="539500"/>
            <a:chExt cx="15903475" cy="15906900"/>
          </a:xfrm>
        </p:grpSpPr>
        <p:sp>
          <p:nvSpPr>
            <p:cNvPr id="90" name="Google Shape;90;p17"/>
            <p:cNvSpPr/>
            <p:nvPr/>
          </p:nvSpPr>
          <p:spPr>
            <a:xfrm rot="2700000">
              <a:off x="7890136" y="2383585"/>
              <a:ext cx="8904030" cy="8904030"/>
            </a:xfrm>
            <a:prstGeom prst="roundRect">
              <a:avLst>
                <a:gd fmla="val 16667" name="adj"/>
              </a:avLst>
            </a:prstGeom>
            <a:solidFill>
              <a:schemeClr val="lt2"/>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91" name="Google Shape;91;p17"/>
            <p:cNvSpPr/>
            <p:nvPr/>
          </p:nvSpPr>
          <p:spPr>
            <a:xfrm rot="-2700000">
              <a:off x="4578861" y="569828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92" name="Google Shape;92;p17"/>
          <p:cNvGrpSpPr/>
          <p:nvPr/>
        </p:nvGrpSpPr>
        <p:grpSpPr>
          <a:xfrm flipH="1">
            <a:off x="5607901" y="-8206375"/>
            <a:ext cx="13639950" cy="13178425"/>
            <a:chOff x="-10300074" y="-8206375"/>
            <a:chExt cx="13639950" cy="13178425"/>
          </a:xfrm>
        </p:grpSpPr>
        <p:sp>
          <p:nvSpPr>
            <p:cNvPr id="93" name="Google Shape;93;p17"/>
            <p:cNvSpPr/>
            <p:nvPr/>
          </p:nvSpPr>
          <p:spPr>
            <a:xfrm rot="-2700000">
              <a:off x="-7408239"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94" name="Google Shape;94;p17"/>
            <p:cNvSpPr/>
            <p:nvPr/>
          </p:nvSpPr>
          <p:spPr>
            <a:xfrm rot="-2700000">
              <a:off x="-8455989" y="-5776065"/>
              <a:ext cx="8904030" cy="8904030"/>
            </a:xfrm>
            <a:prstGeom prst="roundRect">
              <a:avLst>
                <a:gd fmla="val 16667" name="adj"/>
              </a:avLst>
            </a:prstGeom>
            <a:solidFill>
              <a:schemeClr val="accent2"/>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97" name="Google Shape;97;p18"/>
          <p:cNvGrpSpPr/>
          <p:nvPr/>
        </p:nvGrpSpPr>
        <p:grpSpPr>
          <a:xfrm>
            <a:off x="5684101" y="-8206375"/>
            <a:ext cx="13639950" cy="13178425"/>
            <a:chOff x="5684101" y="-8206375"/>
            <a:chExt cx="13639950" cy="13178425"/>
          </a:xfrm>
        </p:grpSpPr>
        <p:sp>
          <p:nvSpPr>
            <p:cNvPr id="98" name="Google Shape;98;p18"/>
            <p:cNvSpPr/>
            <p:nvPr/>
          </p:nvSpPr>
          <p:spPr>
            <a:xfrm flipH="1" rot="2700000">
              <a:off x="75281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99" name="Google Shape;99;p18"/>
            <p:cNvSpPr/>
            <p:nvPr/>
          </p:nvSpPr>
          <p:spPr>
            <a:xfrm flipH="1" rot="2700000">
              <a:off x="8575936" y="-5776065"/>
              <a:ext cx="8904030" cy="8904030"/>
            </a:xfrm>
            <a:prstGeom prst="roundRect">
              <a:avLst>
                <a:gd fmla="val 16667" name="adj"/>
              </a:avLst>
            </a:prstGeom>
            <a:solidFill>
              <a:schemeClr val="accent4"/>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100" name="Google Shape;100;p18"/>
          <p:cNvGrpSpPr/>
          <p:nvPr/>
        </p:nvGrpSpPr>
        <p:grpSpPr>
          <a:xfrm>
            <a:off x="-10109574" y="539500"/>
            <a:ext cx="15546175" cy="15219175"/>
            <a:chOff x="-10109574" y="539500"/>
            <a:chExt cx="15546175" cy="15219175"/>
          </a:xfrm>
        </p:grpSpPr>
        <p:sp>
          <p:nvSpPr>
            <p:cNvPr id="101" name="Google Shape;101;p18"/>
            <p:cNvSpPr/>
            <p:nvPr/>
          </p:nvSpPr>
          <p:spPr>
            <a:xfrm flipH="1" rot="-2700000">
              <a:off x="-8265489" y="2383585"/>
              <a:ext cx="8904030" cy="8904030"/>
            </a:xfrm>
            <a:prstGeom prst="roundRect">
              <a:avLst>
                <a:gd fmla="val 16667" name="adj"/>
              </a:avLst>
            </a:prstGeom>
            <a:solidFill>
              <a:schemeClr val="accent1"/>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02" name="Google Shape;102;p18"/>
            <p:cNvSpPr/>
            <p:nvPr/>
          </p:nvSpPr>
          <p:spPr>
            <a:xfrm flipH="1" rot="2700000">
              <a:off x="-5311514" y="501056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3" name="Shape 103"/>
        <p:cNvGrpSpPr/>
        <p:nvPr/>
      </p:nvGrpSpPr>
      <p:grpSpPr>
        <a:xfrm>
          <a:off x="0" y="0"/>
          <a:ext cx="0" cy="0"/>
          <a:chOff x="0" y="0"/>
          <a:chExt cx="0" cy="0"/>
        </a:xfrm>
      </p:grpSpPr>
      <p:sp>
        <p:nvSpPr>
          <p:cNvPr id="104" name="Google Shape;104;p19"/>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5" name="Google Shape;105;p19"/>
          <p:cNvSpPr txBox="1"/>
          <p:nvPr>
            <p:ph idx="1" type="subTitle"/>
          </p:nvPr>
        </p:nvSpPr>
        <p:spPr>
          <a:xfrm>
            <a:off x="720000" y="1215750"/>
            <a:ext cx="7710900" cy="2694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191919"/>
              </a:buClr>
              <a:buSzPts val="1400"/>
              <a:buFont typeface="Nunito"/>
              <a:buChar char="●"/>
              <a:defRPr/>
            </a:lvl1pPr>
            <a:lvl2pPr lvl="1" algn="ctr">
              <a:lnSpc>
                <a:spcPct val="100000"/>
              </a:lnSpc>
              <a:spcBef>
                <a:spcPts val="1000"/>
              </a:spcBef>
              <a:spcAft>
                <a:spcPts val="0"/>
              </a:spcAft>
              <a:buClr>
                <a:srgbClr val="191919"/>
              </a:buClr>
              <a:buSzPts val="1400"/>
              <a:buFont typeface="Anaheim"/>
              <a:buChar char="○"/>
              <a:defRPr/>
            </a:lvl2pPr>
            <a:lvl3pPr lvl="2" algn="ctr">
              <a:lnSpc>
                <a:spcPct val="100000"/>
              </a:lnSpc>
              <a:spcBef>
                <a:spcPts val="1600"/>
              </a:spcBef>
              <a:spcAft>
                <a:spcPts val="0"/>
              </a:spcAft>
              <a:buClr>
                <a:srgbClr val="191919"/>
              </a:buClr>
              <a:buSzPts val="1400"/>
              <a:buFont typeface="Anaheim"/>
              <a:buChar char="■"/>
              <a:defRPr/>
            </a:lvl3pPr>
            <a:lvl4pPr lvl="3" algn="ctr">
              <a:lnSpc>
                <a:spcPct val="100000"/>
              </a:lnSpc>
              <a:spcBef>
                <a:spcPts val="1600"/>
              </a:spcBef>
              <a:spcAft>
                <a:spcPts val="0"/>
              </a:spcAft>
              <a:buClr>
                <a:srgbClr val="191919"/>
              </a:buClr>
              <a:buSzPts val="1400"/>
              <a:buFont typeface="Anaheim"/>
              <a:buChar char="●"/>
              <a:defRPr/>
            </a:lvl4pPr>
            <a:lvl5pPr lvl="4" algn="ctr">
              <a:lnSpc>
                <a:spcPct val="100000"/>
              </a:lnSpc>
              <a:spcBef>
                <a:spcPts val="1600"/>
              </a:spcBef>
              <a:spcAft>
                <a:spcPts val="0"/>
              </a:spcAft>
              <a:buClr>
                <a:srgbClr val="191919"/>
              </a:buClr>
              <a:buSzPts val="1400"/>
              <a:buFont typeface="Anaheim"/>
              <a:buChar char="○"/>
              <a:defRPr/>
            </a:lvl5pPr>
            <a:lvl6pPr lvl="5" algn="ctr">
              <a:lnSpc>
                <a:spcPct val="100000"/>
              </a:lnSpc>
              <a:spcBef>
                <a:spcPts val="1600"/>
              </a:spcBef>
              <a:spcAft>
                <a:spcPts val="0"/>
              </a:spcAft>
              <a:buClr>
                <a:srgbClr val="191919"/>
              </a:buClr>
              <a:buSzPts val="1400"/>
              <a:buFont typeface="Anaheim"/>
              <a:buChar char="■"/>
              <a:defRPr/>
            </a:lvl6pPr>
            <a:lvl7pPr lvl="6" algn="ctr">
              <a:lnSpc>
                <a:spcPct val="100000"/>
              </a:lnSpc>
              <a:spcBef>
                <a:spcPts val="1600"/>
              </a:spcBef>
              <a:spcAft>
                <a:spcPts val="0"/>
              </a:spcAft>
              <a:buClr>
                <a:srgbClr val="191919"/>
              </a:buClr>
              <a:buSzPts val="1400"/>
              <a:buFont typeface="Anaheim"/>
              <a:buChar char="●"/>
              <a:defRPr/>
            </a:lvl7pPr>
            <a:lvl8pPr lvl="7" algn="ctr">
              <a:lnSpc>
                <a:spcPct val="100000"/>
              </a:lnSpc>
              <a:spcBef>
                <a:spcPts val="1600"/>
              </a:spcBef>
              <a:spcAft>
                <a:spcPts val="0"/>
              </a:spcAft>
              <a:buClr>
                <a:srgbClr val="191919"/>
              </a:buClr>
              <a:buSzPts val="1400"/>
              <a:buFont typeface="Anaheim"/>
              <a:buChar char="○"/>
              <a:defRPr/>
            </a:lvl8pPr>
            <a:lvl9pPr lvl="8" algn="ctr">
              <a:lnSpc>
                <a:spcPct val="100000"/>
              </a:lnSpc>
              <a:spcBef>
                <a:spcPts val="1600"/>
              </a:spcBef>
              <a:spcAft>
                <a:spcPts val="1600"/>
              </a:spcAft>
              <a:buClr>
                <a:srgbClr val="191919"/>
              </a:buClr>
              <a:buSzPts val="1400"/>
              <a:buFont typeface="Anaheim"/>
              <a:buChar char="■"/>
              <a:defRPr/>
            </a:lvl9pPr>
          </a:lstStyle>
          <a:p/>
        </p:txBody>
      </p:sp>
      <p:grpSp>
        <p:nvGrpSpPr>
          <p:cNvPr id="106" name="Google Shape;106;p19"/>
          <p:cNvGrpSpPr/>
          <p:nvPr/>
        </p:nvGrpSpPr>
        <p:grpSpPr>
          <a:xfrm>
            <a:off x="2734776" y="539500"/>
            <a:ext cx="15903475" cy="15906900"/>
            <a:chOff x="2734776" y="539500"/>
            <a:chExt cx="15903475" cy="15906900"/>
          </a:xfrm>
        </p:grpSpPr>
        <p:sp>
          <p:nvSpPr>
            <p:cNvPr id="107" name="Google Shape;107;p19"/>
            <p:cNvSpPr/>
            <p:nvPr/>
          </p:nvSpPr>
          <p:spPr>
            <a:xfrm rot="2700000">
              <a:off x="7890136" y="2383585"/>
              <a:ext cx="8904030" cy="8904030"/>
            </a:xfrm>
            <a:prstGeom prst="roundRect">
              <a:avLst>
                <a:gd fmla="val 16667" name="adj"/>
              </a:avLst>
            </a:prstGeom>
            <a:solidFill>
              <a:schemeClr val="lt2"/>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08" name="Google Shape;108;p19"/>
            <p:cNvSpPr/>
            <p:nvPr/>
          </p:nvSpPr>
          <p:spPr>
            <a:xfrm rot="-2700000">
              <a:off x="4578861" y="569828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109" name="Google Shape;109;p19"/>
          <p:cNvGrpSpPr/>
          <p:nvPr/>
        </p:nvGrpSpPr>
        <p:grpSpPr>
          <a:xfrm>
            <a:off x="-10300074" y="-8206375"/>
            <a:ext cx="13639950" cy="13178425"/>
            <a:chOff x="-10300074" y="-8206375"/>
            <a:chExt cx="13639950" cy="13178425"/>
          </a:xfrm>
        </p:grpSpPr>
        <p:sp>
          <p:nvSpPr>
            <p:cNvPr id="110" name="Google Shape;110;p19"/>
            <p:cNvSpPr/>
            <p:nvPr/>
          </p:nvSpPr>
          <p:spPr>
            <a:xfrm rot="-2700000">
              <a:off x="-7408239"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11" name="Google Shape;111;p19"/>
            <p:cNvSpPr/>
            <p:nvPr/>
          </p:nvSpPr>
          <p:spPr>
            <a:xfrm rot="-2700000">
              <a:off x="-8455989" y="-5776065"/>
              <a:ext cx="8904030" cy="8904030"/>
            </a:xfrm>
            <a:prstGeom prst="roundRect">
              <a:avLst>
                <a:gd fmla="val 16667" name="adj"/>
              </a:avLst>
            </a:prstGeom>
            <a:solidFill>
              <a:schemeClr val="accent4"/>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2" name="Shape 112"/>
        <p:cNvGrpSpPr/>
        <p:nvPr/>
      </p:nvGrpSpPr>
      <p:grpSpPr>
        <a:xfrm>
          <a:off x="0" y="0"/>
          <a:ext cx="0" cy="0"/>
          <a:chOff x="0" y="0"/>
          <a:chExt cx="0" cy="0"/>
        </a:xfrm>
      </p:grpSpPr>
      <p:grpSp>
        <p:nvGrpSpPr>
          <p:cNvPr id="113" name="Google Shape;113;p20"/>
          <p:cNvGrpSpPr/>
          <p:nvPr/>
        </p:nvGrpSpPr>
        <p:grpSpPr>
          <a:xfrm flipH="1">
            <a:off x="-8702574" y="-10106100"/>
            <a:ext cx="17488050" cy="22536300"/>
            <a:chOff x="-381149" y="-10106100"/>
            <a:chExt cx="17488050" cy="22536300"/>
          </a:xfrm>
        </p:grpSpPr>
        <p:sp>
          <p:nvSpPr>
            <p:cNvPr id="114" name="Google Shape;114;p20"/>
            <p:cNvSpPr/>
            <p:nvPr/>
          </p:nvSpPr>
          <p:spPr>
            <a:xfrm rot="8100000">
              <a:off x="1462936" y="-8262015"/>
              <a:ext cx="8904030" cy="890403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15" name="Google Shape;115;p20"/>
            <p:cNvSpPr/>
            <p:nvPr/>
          </p:nvSpPr>
          <p:spPr>
            <a:xfrm rot="2700000">
              <a:off x="6358786" y="1682085"/>
              <a:ext cx="8904030" cy="8904030"/>
            </a:xfrm>
            <a:prstGeom prst="roundRect">
              <a:avLst>
                <a:gd fmla="val 16667" name="adj"/>
              </a:avLst>
            </a:prstGeom>
            <a:solidFill>
              <a:schemeClr val="accent4"/>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116" name="Google Shape;116;p20"/>
          <p:cNvSpPr/>
          <p:nvPr/>
        </p:nvSpPr>
        <p:spPr>
          <a:xfrm flipH="1" rot="2700000">
            <a:off x="2361711"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117" name="Google Shape;117;p20"/>
          <p:cNvGrpSpPr/>
          <p:nvPr/>
        </p:nvGrpSpPr>
        <p:grpSpPr>
          <a:xfrm flipH="1">
            <a:off x="-9201299" y="-10620450"/>
            <a:ext cx="15815075" cy="18906350"/>
            <a:chOff x="1790551" y="-10620450"/>
            <a:chExt cx="15815075" cy="18906350"/>
          </a:xfrm>
        </p:grpSpPr>
        <p:sp>
          <p:nvSpPr>
            <p:cNvPr id="118" name="Google Shape;118;p20"/>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19" name="Google Shape;119;p20"/>
            <p:cNvSpPr/>
            <p:nvPr/>
          </p:nvSpPr>
          <p:spPr>
            <a:xfrm rot="-2700000">
              <a:off x="6857511" y="-246221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120" name="Google Shape;120;p20"/>
          <p:cNvSpPr txBox="1"/>
          <p:nvPr>
            <p:ph type="title"/>
          </p:nvPr>
        </p:nvSpPr>
        <p:spPr>
          <a:xfrm>
            <a:off x="3225475" y="2047600"/>
            <a:ext cx="5205300" cy="1048200"/>
          </a:xfrm>
          <a:prstGeom prst="rect">
            <a:avLst/>
          </a:prstGeom>
        </p:spPr>
        <p:txBody>
          <a:bodyPr anchorCtr="0" anchor="ctr" bIns="91425" lIns="91425" spcFirstLastPara="1" rIns="91425" wrap="square" tIns="91425">
            <a:noAutofit/>
          </a:bodyPr>
          <a:lstStyle>
            <a:lvl1pPr lvl="0" algn="r">
              <a:lnSpc>
                <a:spcPct val="80000"/>
              </a:lnSpc>
              <a:spcBef>
                <a:spcPts val="0"/>
              </a:spcBef>
              <a:spcAft>
                <a:spcPts val="0"/>
              </a:spcAft>
              <a:buSzPts val="4800"/>
              <a:buNone/>
              <a:defRPr sz="6000"/>
            </a:lvl1pPr>
            <a:lvl2pPr lvl="1" algn="r">
              <a:spcBef>
                <a:spcPts val="0"/>
              </a:spcBef>
              <a:spcAft>
                <a:spcPts val="0"/>
              </a:spcAft>
              <a:buSzPts val="4800"/>
              <a:buNone/>
              <a:defRPr sz="4800"/>
            </a:lvl2pPr>
            <a:lvl3pPr lvl="2" algn="r">
              <a:spcBef>
                <a:spcPts val="0"/>
              </a:spcBef>
              <a:spcAft>
                <a:spcPts val="0"/>
              </a:spcAft>
              <a:buSzPts val="4800"/>
              <a:buNone/>
              <a:defRPr sz="4800"/>
            </a:lvl3pPr>
            <a:lvl4pPr lvl="3" algn="r">
              <a:spcBef>
                <a:spcPts val="0"/>
              </a:spcBef>
              <a:spcAft>
                <a:spcPts val="0"/>
              </a:spcAft>
              <a:buSzPts val="4800"/>
              <a:buNone/>
              <a:defRPr sz="4800"/>
            </a:lvl4pPr>
            <a:lvl5pPr lvl="4" algn="r">
              <a:spcBef>
                <a:spcPts val="0"/>
              </a:spcBef>
              <a:spcAft>
                <a:spcPts val="0"/>
              </a:spcAft>
              <a:buSzPts val="4800"/>
              <a:buNone/>
              <a:defRPr sz="4800"/>
            </a:lvl5pPr>
            <a:lvl6pPr lvl="5" algn="r">
              <a:spcBef>
                <a:spcPts val="0"/>
              </a:spcBef>
              <a:spcAft>
                <a:spcPts val="0"/>
              </a:spcAft>
              <a:buSzPts val="4800"/>
              <a:buNone/>
              <a:defRPr sz="4800"/>
            </a:lvl6pPr>
            <a:lvl7pPr lvl="6" algn="r">
              <a:spcBef>
                <a:spcPts val="0"/>
              </a:spcBef>
              <a:spcAft>
                <a:spcPts val="0"/>
              </a:spcAft>
              <a:buSzPts val="4800"/>
              <a:buNone/>
              <a:defRPr sz="4800"/>
            </a:lvl7pPr>
            <a:lvl8pPr lvl="7" algn="r">
              <a:spcBef>
                <a:spcPts val="0"/>
              </a:spcBef>
              <a:spcAft>
                <a:spcPts val="0"/>
              </a:spcAft>
              <a:buSzPts val="4800"/>
              <a:buNone/>
              <a:defRPr sz="4800"/>
            </a:lvl8pPr>
            <a:lvl9pPr lvl="8" algn="r">
              <a:spcBef>
                <a:spcPts val="0"/>
              </a:spcBef>
              <a:spcAft>
                <a:spcPts val="0"/>
              </a:spcAft>
              <a:buSzPts val="4800"/>
              <a:buNone/>
              <a:defRPr sz="4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1" name="Shape 121"/>
        <p:cNvGrpSpPr/>
        <p:nvPr/>
      </p:nvGrpSpPr>
      <p:grpSpPr>
        <a:xfrm>
          <a:off x="0" y="0"/>
          <a:ext cx="0" cy="0"/>
          <a:chOff x="0" y="0"/>
          <a:chExt cx="0" cy="0"/>
        </a:xfrm>
      </p:grpSpPr>
      <p:grpSp>
        <p:nvGrpSpPr>
          <p:cNvPr id="122" name="Google Shape;122;p21"/>
          <p:cNvGrpSpPr/>
          <p:nvPr/>
        </p:nvGrpSpPr>
        <p:grpSpPr>
          <a:xfrm>
            <a:off x="399901" y="-10106100"/>
            <a:ext cx="17488050" cy="22536300"/>
            <a:chOff x="-381149" y="-10106100"/>
            <a:chExt cx="17488050" cy="22536300"/>
          </a:xfrm>
        </p:grpSpPr>
        <p:sp>
          <p:nvSpPr>
            <p:cNvPr id="123" name="Google Shape;123;p21"/>
            <p:cNvSpPr/>
            <p:nvPr/>
          </p:nvSpPr>
          <p:spPr>
            <a:xfrm rot="8100000">
              <a:off x="1462936" y="-8262015"/>
              <a:ext cx="8904030" cy="890403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24" name="Google Shape;124;p21"/>
            <p:cNvSpPr/>
            <p:nvPr/>
          </p:nvSpPr>
          <p:spPr>
            <a:xfrm rot="2700000">
              <a:off x="6358786" y="1682085"/>
              <a:ext cx="8904030" cy="8904030"/>
            </a:xfrm>
            <a:prstGeom prst="roundRect">
              <a:avLst>
                <a:gd fmla="val 16667" name="adj"/>
              </a:avLst>
            </a:prstGeom>
            <a:solidFill>
              <a:schemeClr val="lt2"/>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125" name="Google Shape;125;p21"/>
          <p:cNvSpPr/>
          <p:nvPr/>
        </p:nvSpPr>
        <p:spPr>
          <a:xfrm rot="-2700000">
            <a:off x="-2080364"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126" name="Google Shape;126;p21"/>
          <p:cNvGrpSpPr/>
          <p:nvPr/>
        </p:nvGrpSpPr>
        <p:grpSpPr>
          <a:xfrm>
            <a:off x="2571601" y="-10620450"/>
            <a:ext cx="15815075" cy="18906350"/>
            <a:chOff x="1790551" y="-10620450"/>
            <a:chExt cx="15815075" cy="18906350"/>
          </a:xfrm>
        </p:grpSpPr>
        <p:sp>
          <p:nvSpPr>
            <p:cNvPr id="127" name="Google Shape;127;p21"/>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28" name="Google Shape;128;p21"/>
            <p:cNvSpPr/>
            <p:nvPr/>
          </p:nvSpPr>
          <p:spPr>
            <a:xfrm rot="-2700000">
              <a:off x="6857511" y="-246221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129" name="Google Shape;129;p21"/>
          <p:cNvSpPr txBox="1"/>
          <p:nvPr>
            <p:ph type="title"/>
          </p:nvPr>
        </p:nvSpPr>
        <p:spPr>
          <a:xfrm>
            <a:off x="713225" y="1374650"/>
            <a:ext cx="4872900" cy="1460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sz="9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0" name="Google Shape;130;p21"/>
          <p:cNvSpPr txBox="1"/>
          <p:nvPr>
            <p:ph idx="1" type="subTitle"/>
          </p:nvPr>
        </p:nvSpPr>
        <p:spPr>
          <a:xfrm>
            <a:off x="713225" y="2923575"/>
            <a:ext cx="4872900" cy="671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lvl1pPr>
            <a:lvl2pPr lvl="1">
              <a:lnSpc>
                <a:spcPct val="100000"/>
              </a:lnSpc>
              <a:spcBef>
                <a:spcPts val="0"/>
              </a:spcBef>
              <a:spcAft>
                <a:spcPts val="0"/>
              </a:spcAft>
              <a:buSzPts val="1400"/>
              <a:buNone/>
              <a:defRPr/>
            </a:lvl2pPr>
            <a:lvl3pPr lvl="2">
              <a:lnSpc>
                <a:spcPct val="100000"/>
              </a:lnSpc>
              <a:spcBef>
                <a:spcPts val="1600"/>
              </a:spcBef>
              <a:spcAft>
                <a:spcPts val="0"/>
              </a:spcAft>
              <a:buSzPts val="1400"/>
              <a:buNone/>
              <a:defRPr/>
            </a:lvl3pPr>
            <a:lvl4pPr lvl="3">
              <a:lnSpc>
                <a:spcPct val="100000"/>
              </a:lnSpc>
              <a:spcBef>
                <a:spcPts val="1600"/>
              </a:spcBef>
              <a:spcAft>
                <a:spcPts val="0"/>
              </a:spcAft>
              <a:buSzPts val="1400"/>
              <a:buNone/>
              <a:defRPr/>
            </a:lvl4pPr>
            <a:lvl5pPr lvl="4">
              <a:lnSpc>
                <a:spcPct val="100000"/>
              </a:lnSpc>
              <a:spcBef>
                <a:spcPts val="1600"/>
              </a:spcBef>
              <a:spcAft>
                <a:spcPts val="0"/>
              </a:spcAft>
              <a:buSzPts val="1400"/>
              <a:buNone/>
              <a:defRPr/>
            </a:lvl5pPr>
            <a:lvl6pPr lvl="5">
              <a:lnSpc>
                <a:spcPct val="100000"/>
              </a:lnSpc>
              <a:spcBef>
                <a:spcPts val="1600"/>
              </a:spcBef>
              <a:spcAft>
                <a:spcPts val="0"/>
              </a:spcAft>
              <a:buSzPts val="1400"/>
              <a:buNone/>
              <a:defRPr/>
            </a:lvl6pPr>
            <a:lvl7pPr lvl="6">
              <a:lnSpc>
                <a:spcPct val="100000"/>
              </a:lnSpc>
              <a:spcBef>
                <a:spcPts val="1600"/>
              </a:spcBef>
              <a:spcAft>
                <a:spcPts val="0"/>
              </a:spcAft>
              <a:buSzPts val="1400"/>
              <a:buNone/>
              <a:defRPr/>
            </a:lvl7pPr>
            <a:lvl8pPr lvl="7">
              <a:lnSpc>
                <a:spcPct val="100000"/>
              </a:lnSpc>
              <a:spcBef>
                <a:spcPts val="1600"/>
              </a:spcBef>
              <a:spcAft>
                <a:spcPts val="0"/>
              </a:spcAft>
              <a:buSzPts val="1400"/>
              <a:buNone/>
              <a:defRPr/>
            </a:lvl8pPr>
            <a:lvl9pPr lvl="8">
              <a:lnSpc>
                <a:spcPct val="100000"/>
              </a:lnSpc>
              <a:spcBef>
                <a:spcPts val="1600"/>
              </a:spcBef>
              <a:spcAft>
                <a:spcPts val="160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22"/>
          <p:cNvSpPr/>
          <p:nvPr>
            <p:ph idx="2" type="pic"/>
          </p:nvPr>
        </p:nvSpPr>
        <p:spPr>
          <a:xfrm>
            <a:off x="-6650" y="-6650"/>
            <a:ext cx="9150600" cy="5143500"/>
          </a:xfrm>
          <a:prstGeom prst="rect">
            <a:avLst/>
          </a:prstGeom>
          <a:noFill/>
          <a:ln>
            <a:noFill/>
          </a:ln>
        </p:spPr>
      </p:sp>
      <p:sp>
        <p:nvSpPr>
          <p:cNvPr id="133" name="Google Shape;133;p22"/>
          <p:cNvSpPr txBox="1"/>
          <p:nvPr>
            <p:ph type="title"/>
          </p:nvPr>
        </p:nvSpPr>
        <p:spPr>
          <a:xfrm>
            <a:off x="720000" y="3962400"/>
            <a:ext cx="7704000" cy="624900"/>
          </a:xfrm>
          <a:prstGeom prst="rect">
            <a:avLst/>
          </a:prstGeom>
          <a:solidFill>
            <a:schemeClr val="lt1"/>
          </a:solidFill>
        </p:spPr>
        <p:txBody>
          <a:bodyPr anchorCtr="0" anchor="b" bIns="91425" lIns="91425" spcFirstLastPara="1" rIns="91425" wrap="square" tIns="91425">
            <a:noAutofit/>
          </a:bodyPr>
          <a:lstStyle>
            <a:lvl1pPr lvl="0" algn="ctr">
              <a:spcBef>
                <a:spcPts val="0"/>
              </a:spcBef>
              <a:spcAft>
                <a:spcPts val="0"/>
              </a:spcAft>
              <a:buSzPts val="2400"/>
              <a:buNone/>
              <a:defRPr sz="24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grpSp>
        <p:nvGrpSpPr>
          <p:cNvPr id="135" name="Google Shape;135;p23"/>
          <p:cNvGrpSpPr/>
          <p:nvPr/>
        </p:nvGrpSpPr>
        <p:grpSpPr>
          <a:xfrm flipH="1">
            <a:off x="-8702574" y="-10106100"/>
            <a:ext cx="17488050" cy="22536300"/>
            <a:chOff x="-381149" y="-10106100"/>
            <a:chExt cx="17488050" cy="22536300"/>
          </a:xfrm>
        </p:grpSpPr>
        <p:sp>
          <p:nvSpPr>
            <p:cNvPr id="136" name="Google Shape;136;p23"/>
            <p:cNvSpPr/>
            <p:nvPr/>
          </p:nvSpPr>
          <p:spPr>
            <a:xfrm rot="8100000">
              <a:off x="1462936" y="-8262015"/>
              <a:ext cx="8904030" cy="890403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37" name="Google Shape;137;p23"/>
            <p:cNvSpPr/>
            <p:nvPr/>
          </p:nvSpPr>
          <p:spPr>
            <a:xfrm rot="2700000">
              <a:off x="6358786" y="1682085"/>
              <a:ext cx="8904030" cy="8904030"/>
            </a:xfrm>
            <a:prstGeom prst="roundRect">
              <a:avLst>
                <a:gd fmla="val 16667" name="adj"/>
              </a:avLst>
            </a:prstGeom>
            <a:solidFill>
              <a:schemeClr val="accent4"/>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138" name="Google Shape;138;p23"/>
          <p:cNvSpPr/>
          <p:nvPr/>
        </p:nvSpPr>
        <p:spPr>
          <a:xfrm flipH="1" rot="2700000">
            <a:off x="2361711"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139" name="Google Shape;139;p23"/>
          <p:cNvGrpSpPr/>
          <p:nvPr/>
        </p:nvGrpSpPr>
        <p:grpSpPr>
          <a:xfrm flipH="1">
            <a:off x="-9201299" y="-10620450"/>
            <a:ext cx="15815075" cy="18906350"/>
            <a:chOff x="1790551" y="-10620450"/>
            <a:chExt cx="15815075" cy="18906350"/>
          </a:xfrm>
        </p:grpSpPr>
        <p:sp>
          <p:nvSpPr>
            <p:cNvPr id="140" name="Google Shape;140;p23"/>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41" name="Google Shape;141;p23"/>
            <p:cNvSpPr/>
            <p:nvPr/>
          </p:nvSpPr>
          <p:spPr>
            <a:xfrm rot="-2700000">
              <a:off x="6857511" y="-246221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142" name="Google Shape;142;p23"/>
          <p:cNvSpPr txBox="1"/>
          <p:nvPr>
            <p:ph hasCustomPrompt="1" type="title"/>
          </p:nvPr>
        </p:nvSpPr>
        <p:spPr>
          <a:xfrm>
            <a:off x="1854775" y="1401413"/>
            <a:ext cx="6576000" cy="1650000"/>
          </a:xfrm>
          <a:prstGeom prst="rect">
            <a:avLst/>
          </a:prstGeom>
        </p:spPr>
        <p:txBody>
          <a:bodyPr anchorCtr="0" anchor="b" bIns="91425" lIns="91425" spcFirstLastPara="1" rIns="91425" wrap="square" tIns="91425">
            <a:noAutofit/>
          </a:bodyPr>
          <a:lstStyle>
            <a:lvl1pPr lvl="0" algn="r">
              <a:spcBef>
                <a:spcPts val="0"/>
              </a:spcBef>
              <a:spcAft>
                <a:spcPts val="0"/>
              </a:spcAft>
              <a:buSzPts val="9600"/>
              <a:buNone/>
              <a:defRPr sz="9600"/>
            </a:lvl1pPr>
            <a:lvl2pPr lvl="1" algn="r">
              <a:spcBef>
                <a:spcPts val="0"/>
              </a:spcBef>
              <a:spcAft>
                <a:spcPts val="0"/>
              </a:spcAft>
              <a:buSzPts val="9600"/>
              <a:buNone/>
              <a:defRPr sz="9600"/>
            </a:lvl2pPr>
            <a:lvl3pPr lvl="2" algn="r">
              <a:spcBef>
                <a:spcPts val="0"/>
              </a:spcBef>
              <a:spcAft>
                <a:spcPts val="0"/>
              </a:spcAft>
              <a:buSzPts val="9600"/>
              <a:buNone/>
              <a:defRPr sz="9600"/>
            </a:lvl3pPr>
            <a:lvl4pPr lvl="3" algn="r">
              <a:spcBef>
                <a:spcPts val="0"/>
              </a:spcBef>
              <a:spcAft>
                <a:spcPts val="0"/>
              </a:spcAft>
              <a:buSzPts val="9600"/>
              <a:buNone/>
              <a:defRPr sz="9600"/>
            </a:lvl4pPr>
            <a:lvl5pPr lvl="4" algn="r">
              <a:spcBef>
                <a:spcPts val="0"/>
              </a:spcBef>
              <a:spcAft>
                <a:spcPts val="0"/>
              </a:spcAft>
              <a:buSzPts val="9600"/>
              <a:buNone/>
              <a:defRPr sz="9600"/>
            </a:lvl5pPr>
            <a:lvl6pPr lvl="5" algn="r">
              <a:spcBef>
                <a:spcPts val="0"/>
              </a:spcBef>
              <a:spcAft>
                <a:spcPts val="0"/>
              </a:spcAft>
              <a:buSzPts val="9600"/>
              <a:buNone/>
              <a:defRPr sz="9600"/>
            </a:lvl6pPr>
            <a:lvl7pPr lvl="6" algn="r">
              <a:spcBef>
                <a:spcPts val="0"/>
              </a:spcBef>
              <a:spcAft>
                <a:spcPts val="0"/>
              </a:spcAft>
              <a:buSzPts val="9600"/>
              <a:buNone/>
              <a:defRPr sz="9600"/>
            </a:lvl7pPr>
            <a:lvl8pPr lvl="7" algn="r">
              <a:spcBef>
                <a:spcPts val="0"/>
              </a:spcBef>
              <a:spcAft>
                <a:spcPts val="0"/>
              </a:spcAft>
              <a:buSzPts val="9600"/>
              <a:buNone/>
              <a:defRPr sz="9600"/>
            </a:lvl8pPr>
            <a:lvl9pPr lvl="8" algn="r">
              <a:spcBef>
                <a:spcPts val="0"/>
              </a:spcBef>
              <a:spcAft>
                <a:spcPts val="0"/>
              </a:spcAft>
              <a:buSzPts val="9600"/>
              <a:buNone/>
              <a:defRPr sz="9600"/>
            </a:lvl9pPr>
          </a:lstStyle>
          <a:p>
            <a:r>
              <a:t>xx%</a:t>
            </a:r>
          </a:p>
        </p:txBody>
      </p:sp>
      <p:sp>
        <p:nvSpPr>
          <p:cNvPr id="143" name="Google Shape;143;p23"/>
          <p:cNvSpPr txBox="1"/>
          <p:nvPr>
            <p:ph idx="1" type="subTitle"/>
          </p:nvPr>
        </p:nvSpPr>
        <p:spPr>
          <a:xfrm>
            <a:off x="1854775" y="3148188"/>
            <a:ext cx="6576000" cy="4971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600"/>
              <a:buNone/>
              <a:defRPr sz="1800"/>
            </a:lvl1pPr>
            <a:lvl2pPr lvl="1" algn="r">
              <a:lnSpc>
                <a:spcPct val="100000"/>
              </a:lnSpc>
              <a:spcBef>
                <a:spcPts val="0"/>
              </a:spcBef>
              <a:spcAft>
                <a:spcPts val="0"/>
              </a:spcAft>
              <a:buSzPts val="1600"/>
              <a:buNone/>
              <a:defRPr sz="1600"/>
            </a:lvl2pPr>
            <a:lvl3pPr lvl="2" algn="r">
              <a:lnSpc>
                <a:spcPct val="100000"/>
              </a:lnSpc>
              <a:spcBef>
                <a:spcPts val="1600"/>
              </a:spcBef>
              <a:spcAft>
                <a:spcPts val="0"/>
              </a:spcAft>
              <a:buSzPts val="1600"/>
              <a:buNone/>
              <a:defRPr sz="1600"/>
            </a:lvl3pPr>
            <a:lvl4pPr lvl="3" algn="r">
              <a:lnSpc>
                <a:spcPct val="100000"/>
              </a:lnSpc>
              <a:spcBef>
                <a:spcPts val="1600"/>
              </a:spcBef>
              <a:spcAft>
                <a:spcPts val="0"/>
              </a:spcAft>
              <a:buSzPts val="1600"/>
              <a:buNone/>
              <a:defRPr sz="1600"/>
            </a:lvl4pPr>
            <a:lvl5pPr lvl="4" algn="r">
              <a:lnSpc>
                <a:spcPct val="100000"/>
              </a:lnSpc>
              <a:spcBef>
                <a:spcPts val="1600"/>
              </a:spcBef>
              <a:spcAft>
                <a:spcPts val="0"/>
              </a:spcAft>
              <a:buSzPts val="1600"/>
              <a:buNone/>
              <a:defRPr sz="1600"/>
            </a:lvl5pPr>
            <a:lvl6pPr lvl="5" algn="r">
              <a:lnSpc>
                <a:spcPct val="100000"/>
              </a:lnSpc>
              <a:spcBef>
                <a:spcPts val="1600"/>
              </a:spcBef>
              <a:spcAft>
                <a:spcPts val="0"/>
              </a:spcAft>
              <a:buSzPts val="1600"/>
              <a:buNone/>
              <a:defRPr sz="1600"/>
            </a:lvl6pPr>
            <a:lvl7pPr lvl="6" algn="r">
              <a:lnSpc>
                <a:spcPct val="100000"/>
              </a:lnSpc>
              <a:spcBef>
                <a:spcPts val="1600"/>
              </a:spcBef>
              <a:spcAft>
                <a:spcPts val="0"/>
              </a:spcAft>
              <a:buSzPts val="1600"/>
              <a:buNone/>
              <a:defRPr sz="1600"/>
            </a:lvl7pPr>
            <a:lvl8pPr lvl="7" algn="r">
              <a:lnSpc>
                <a:spcPct val="100000"/>
              </a:lnSpc>
              <a:spcBef>
                <a:spcPts val="1600"/>
              </a:spcBef>
              <a:spcAft>
                <a:spcPts val="0"/>
              </a:spcAft>
              <a:buSzPts val="1600"/>
              <a:buNone/>
              <a:defRPr sz="1600"/>
            </a:lvl8pPr>
            <a:lvl9pPr lvl="8" algn="r">
              <a:lnSpc>
                <a:spcPct val="100000"/>
              </a:lnSpc>
              <a:spcBef>
                <a:spcPts val="1600"/>
              </a:spcBef>
              <a:spcAft>
                <a:spcPts val="160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44" name="Shape 144"/>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45" name="Shape 145"/>
        <p:cNvGrpSpPr/>
        <p:nvPr/>
      </p:nvGrpSpPr>
      <p:grpSpPr>
        <a:xfrm>
          <a:off x="0" y="0"/>
          <a:ext cx="0" cy="0"/>
          <a:chOff x="0" y="0"/>
          <a:chExt cx="0" cy="0"/>
        </a:xfrm>
      </p:grpSpPr>
      <p:sp>
        <p:nvSpPr>
          <p:cNvPr id="146" name="Google Shape;146;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7" name="Google Shape;147;p25"/>
          <p:cNvSpPr txBox="1"/>
          <p:nvPr>
            <p:ph idx="1" type="subTitle"/>
          </p:nvPr>
        </p:nvSpPr>
        <p:spPr>
          <a:xfrm>
            <a:off x="720000" y="2189575"/>
            <a:ext cx="2305500" cy="62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148" name="Google Shape;148;p25"/>
          <p:cNvSpPr txBox="1"/>
          <p:nvPr>
            <p:ph idx="2" type="subTitle"/>
          </p:nvPr>
        </p:nvSpPr>
        <p:spPr>
          <a:xfrm>
            <a:off x="3419250" y="2189575"/>
            <a:ext cx="2305500" cy="62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149" name="Google Shape;149;p25"/>
          <p:cNvSpPr txBox="1"/>
          <p:nvPr>
            <p:ph idx="3" type="subTitle"/>
          </p:nvPr>
        </p:nvSpPr>
        <p:spPr>
          <a:xfrm>
            <a:off x="720000" y="3850400"/>
            <a:ext cx="2305500" cy="62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150" name="Google Shape;150;p25"/>
          <p:cNvSpPr txBox="1"/>
          <p:nvPr>
            <p:ph idx="4" type="subTitle"/>
          </p:nvPr>
        </p:nvSpPr>
        <p:spPr>
          <a:xfrm>
            <a:off x="3419250" y="3850400"/>
            <a:ext cx="2305500" cy="62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151" name="Google Shape;151;p25"/>
          <p:cNvSpPr txBox="1"/>
          <p:nvPr>
            <p:ph idx="5" type="subTitle"/>
          </p:nvPr>
        </p:nvSpPr>
        <p:spPr>
          <a:xfrm>
            <a:off x="6118549" y="2189575"/>
            <a:ext cx="2305500" cy="62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152" name="Google Shape;152;p25"/>
          <p:cNvSpPr txBox="1"/>
          <p:nvPr>
            <p:ph idx="6" type="subTitle"/>
          </p:nvPr>
        </p:nvSpPr>
        <p:spPr>
          <a:xfrm>
            <a:off x="6118549" y="3850400"/>
            <a:ext cx="2305500" cy="62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153" name="Google Shape;153;p25"/>
          <p:cNvSpPr txBox="1"/>
          <p:nvPr>
            <p:ph hasCustomPrompt="1" idx="7" type="title"/>
          </p:nvPr>
        </p:nvSpPr>
        <p:spPr>
          <a:xfrm>
            <a:off x="720000" y="1500808"/>
            <a:ext cx="734700" cy="447600"/>
          </a:xfrm>
          <a:prstGeom prst="rect">
            <a:avLst/>
          </a:prstGeom>
          <a:noFill/>
        </p:spPr>
        <p:txBody>
          <a:bodyPr anchorCtr="0" anchor="b" bIns="91425" lIns="91425" spcFirstLastPara="1" rIns="91425" wrap="square" tIns="91425">
            <a:noAutofit/>
          </a:bodyPr>
          <a:lstStyle>
            <a:lvl1pPr lvl="0">
              <a:spcBef>
                <a:spcPts val="0"/>
              </a:spcBef>
              <a:spcAft>
                <a:spcPts val="0"/>
              </a:spcAft>
              <a:buSzPts val="3000"/>
              <a:buNone/>
              <a:defRPr sz="2000">
                <a:latin typeface="Urbanist Black"/>
                <a:ea typeface="Urbanist Black"/>
                <a:cs typeface="Urbanist Black"/>
                <a:sym typeface="Urbanist Black"/>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4" name="Google Shape;154;p25"/>
          <p:cNvSpPr txBox="1"/>
          <p:nvPr>
            <p:ph hasCustomPrompt="1" idx="8" type="title"/>
          </p:nvPr>
        </p:nvSpPr>
        <p:spPr>
          <a:xfrm>
            <a:off x="720000" y="3161641"/>
            <a:ext cx="734700" cy="447600"/>
          </a:xfrm>
          <a:prstGeom prst="rect">
            <a:avLst/>
          </a:prstGeom>
          <a:noFill/>
        </p:spPr>
        <p:txBody>
          <a:bodyPr anchorCtr="0" anchor="b" bIns="91425" lIns="91425" spcFirstLastPara="1" rIns="91425" wrap="square" tIns="91425">
            <a:noAutofit/>
          </a:bodyPr>
          <a:lstStyle>
            <a:lvl1pPr lvl="0">
              <a:spcBef>
                <a:spcPts val="0"/>
              </a:spcBef>
              <a:spcAft>
                <a:spcPts val="0"/>
              </a:spcAft>
              <a:buSzPts val="3000"/>
              <a:buNone/>
              <a:defRPr sz="2000">
                <a:latin typeface="Urbanist Black"/>
                <a:ea typeface="Urbanist Black"/>
                <a:cs typeface="Urbanist Black"/>
                <a:sym typeface="Urbanist Black"/>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5" name="Google Shape;155;p25"/>
          <p:cNvSpPr txBox="1"/>
          <p:nvPr>
            <p:ph hasCustomPrompt="1" idx="9" type="title"/>
          </p:nvPr>
        </p:nvSpPr>
        <p:spPr>
          <a:xfrm>
            <a:off x="3419250" y="1500808"/>
            <a:ext cx="734700" cy="447600"/>
          </a:xfrm>
          <a:prstGeom prst="rect">
            <a:avLst/>
          </a:prstGeom>
          <a:noFill/>
        </p:spPr>
        <p:txBody>
          <a:bodyPr anchorCtr="0" anchor="b" bIns="91425" lIns="91425" spcFirstLastPara="1" rIns="91425" wrap="square" tIns="91425">
            <a:noAutofit/>
          </a:bodyPr>
          <a:lstStyle>
            <a:lvl1pPr lvl="0">
              <a:spcBef>
                <a:spcPts val="0"/>
              </a:spcBef>
              <a:spcAft>
                <a:spcPts val="0"/>
              </a:spcAft>
              <a:buSzPts val="3000"/>
              <a:buNone/>
              <a:defRPr sz="2000">
                <a:latin typeface="Urbanist Black"/>
                <a:ea typeface="Urbanist Black"/>
                <a:cs typeface="Urbanist Black"/>
                <a:sym typeface="Urbanist Black"/>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6" name="Google Shape;156;p25"/>
          <p:cNvSpPr txBox="1"/>
          <p:nvPr>
            <p:ph hasCustomPrompt="1" idx="13" type="title"/>
          </p:nvPr>
        </p:nvSpPr>
        <p:spPr>
          <a:xfrm>
            <a:off x="3419250" y="3161641"/>
            <a:ext cx="734700" cy="447600"/>
          </a:xfrm>
          <a:prstGeom prst="rect">
            <a:avLst/>
          </a:prstGeom>
          <a:noFill/>
        </p:spPr>
        <p:txBody>
          <a:bodyPr anchorCtr="0" anchor="b" bIns="91425" lIns="91425" spcFirstLastPara="1" rIns="91425" wrap="square" tIns="91425">
            <a:noAutofit/>
          </a:bodyPr>
          <a:lstStyle>
            <a:lvl1pPr lvl="0">
              <a:spcBef>
                <a:spcPts val="0"/>
              </a:spcBef>
              <a:spcAft>
                <a:spcPts val="0"/>
              </a:spcAft>
              <a:buSzPts val="3000"/>
              <a:buNone/>
              <a:defRPr sz="2000">
                <a:latin typeface="Urbanist Black"/>
                <a:ea typeface="Urbanist Black"/>
                <a:cs typeface="Urbanist Black"/>
                <a:sym typeface="Urbanist Black"/>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7" name="Google Shape;157;p25"/>
          <p:cNvSpPr txBox="1"/>
          <p:nvPr>
            <p:ph hasCustomPrompt="1" idx="14" type="title"/>
          </p:nvPr>
        </p:nvSpPr>
        <p:spPr>
          <a:xfrm>
            <a:off x="6118549" y="1500808"/>
            <a:ext cx="734700" cy="447600"/>
          </a:xfrm>
          <a:prstGeom prst="rect">
            <a:avLst/>
          </a:prstGeom>
          <a:noFill/>
        </p:spPr>
        <p:txBody>
          <a:bodyPr anchorCtr="0" anchor="b" bIns="91425" lIns="91425" spcFirstLastPara="1" rIns="91425" wrap="square" tIns="91425">
            <a:noAutofit/>
          </a:bodyPr>
          <a:lstStyle>
            <a:lvl1pPr lvl="0">
              <a:spcBef>
                <a:spcPts val="0"/>
              </a:spcBef>
              <a:spcAft>
                <a:spcPts val="0"/>
              </a:spcAft>
              <a:buSzPts val="3000"/>
              <a:buNone/>
              <a:defRPr sz="2000">
                <a:latin typeface="Urbanist Black"/>
                <a:ea typeface="Urbanist Black"/>
                <a:cs typeface="Urbanist Black"/>
                <a:sym typeface="Urbanist Black"/>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8" name="Google Shape;158;p25"/>
          <p:cNvSpPr txBox="1"/>
          <p:nvPr>
            <p:ph hasCustomPrompt="1" idx="15" type="title"/>
          </p:nvPr>
        </p:nvSpPr>
        <p:spPr>
          <a:xfrm>
            <a:off x="6118549" y="3161641"/>
            <a:ext cx="734700" cy="447600"/>
          </a:xfrm>
          <a:prstGeom prst="rect">
            <a:avLst/>
          </a:prstGeom>
          <a:noFill/>
        </p:spPr>
        <p:txBody>
          <a:bodyPr anchorCtr="0" anchor="b" bIns="91425" lIns="91425" spcFirstLastPara="1" rIns="91425" wrap="square" tIns="91425">
            <a:noAutofit/>
          </a:bodyPr>
          <a:lstStyle>
            <a:lvl1pPr lvl="0">
              <a:spcBef>
                <a:spcPts val="0"/>
              </a:spcBef>
              <a:spcAft>
                <a:spcPts val="0"/>
              </a:spcAft>
              <a:buSzPts val="3000"/>
              <a:buNone/>
              <a:defRPr sz="2000">
                <a:latin typeface="Urbanist Black"/>
                <a:ea typeface="Urbanist Black"/>
                <a:cs typeface="Urbanist Black"/>
                <a:sym typeface="Urbanist Black"/>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9" name="Google Shape;159;p25"/>
          <p:cNvSpPr txBox="1"/>
          <p:nvPr>
            <p:ph idx="16" type="subTitle"/>
          </p:nvPr>
        </p:nvSpPr>
        <p:spPr>
          <a:xfrm>
            <a:off x="720000" y="1843850"/>
            <a:ext cx="2305500" cy="48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Bebas Neue"/>
              <a:buNone/>
              <a:defRPr sz="1600">
                <a:solidFill>
                  <a:schemeClr val="dk1"/>
                </a:solidFill>
                <a:latin typeface="Urbanist"/>
                <a:ea typeface="Urbanist"/>
                <a:cs typeface="Urbanist"/>
                <a:sym typeface="Urbanist"/>
              </a:defRPr>
            </a:lvl1pPr>
            <a:lvl2pPr lvl="1">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0" name="Google Shape;160;p25"/>
          <p:cNvSpPr txBox="1"/>
          <p:nvPr>
            <p:ph idx="17" type="subTitle"/>
          </p:nvPr>
        </p:nvSpPr>
        <p:spPr>
          <a:xfrm>
            <a:off x="3419250" y="1843850"/>
            <a:ext cx="2305500" cy="48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Bebas Neue"/>
              <a:buNone/>
              <a:defRPr sz="1600">
                <a:solidFill>
                  <a:schemeClr val="dk1"/>
                </a:solidFill>
                <a:latin typeface="Urbanist"/>
                <a:ea typeface="Urbanist"/>
                <a:cs typeface="Urbanist"/>
                <a:sym typeface="Urbanist"/>
              </a:defRPr>
            </a:lvl1pPr>
            <a:lvl2pPr lvl="1">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1" name="Google Shape;161;p25"/>
          <p:cNvSpPr txBox="1"/>
          <p:nvPr>
            <p:ph idx="18" type="subTitle"/>
          </p:nvPr>
        </p:nvSpPr>
        <p:spPr>
          <a:xfrm>
            <a:off x="6118549" y="1843850"/>
            <a:ext cx="2305500" cy="48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Bebas Neue"/>
              <a:buNone/>
              <a:defRPr sz="1600">
                <a:solidFill>
                  <a:schemeClr val="dk1"/>
                </a:solidFill>
                <a:latin typeface="Urbanist"/>
                <a:ea typeface="Urbanist"/>
                <a:cs typeface="Urbanist"/>
                <a:sym typeface="Urbanist"/>
              </a:defRPr>
            </a:lvl1pPr>
            <a:lvl2pPr lvl="1">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2" name="Google Shape;162;p25"/>
          <p:cNvSpPr txBox="1"/>
          <p:nvPr>
            <p:ph idx="19" type="subTitle"/>
          </p:nvPr>
        </p:nvSpPr>
        <p:spPr>
          <a:xfrm>
            <a:off x="720000" y="3504725"/>
            <a:ext cx="2305500" cy="48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Bebas Neue"/>
              <a:buNone/>
              <a:defRPr sz="1600">
                <a:solidFill>
                  <a:schemeClr val="dk1"/>
                </a:solidFill>
                <a:latin typeface="Urbanist"/>
                <a:ea typeface="Urbanist"/>
                <a:cs typeface="Urbanist"/>
                <a:sym typeface="Urbanist"/>
              </a:defRPr>
            </a:lvl1pPr>
            <a:lvl2pPr lvl="1">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3" name="Google Shape;163;p25"/>
          <p:cNvSpPr txBox="1"/>
          <p:nvPr>
            <p:ph idx="20" type="subTitle"/>
          </p:nvPr>
        </p:nvSpPr>
        <p:spPr>
          <a:xfrm>
            <a:off x="3419250" y="3504725"/>
            <a:ext cx="2305500" cy="48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Bebas Neue"/>
              <a:buNone/>
              <a:defRPr sz="1600">
                <a:solidFill>
                  <a:schemeClr val="dk1"/>
                </a:solidFill>
                <a:latin typeface="Urbanist"/>
                <a:ea typeface="Urbanist"/>
                <a:cs typeface="Urbanist"/>
                <a:sym typeface="Urbanist"/>
              </a:defRPr>
            </a:lvl1pPr>
            <a:lvl2pPr lvl="1">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4" name="Google Shape;164;p25"/>
          <p:cNvSpPr txBox="1"/>
          <p:nvPr>
            <p:ph idx="21" type="subTitle"/>
          </p:nvPr>
        </p:nvSpPr>
        <p:spPr>
          <a:xfrm>
            <a:off x="6118549" y="3504725"/>
            <a:ext cx="2305500" cy="48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Bebas Neue"/>
              <a:buNone/>
              <a:defRPr sz="1600">
                <a:solidFill>
                  <a:schemeClr val="dk1"/>
                </a:solidFill>
                <a:latin typeface="Urbanist"/>
                <a:ea typeface="Urbanist"/>
                <a:cs typeface="Urbanist"/>
                <a:sym typeface="Urbanist"/>
              </a:defRPr>
            </a:lvl1pPr>
            <a:lvl2pPr lvl="1">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5" name="Google Shape;165;p25"/>
          <p:cNvSpPr/>
          <p:nvPr/>
        </p:nvSpPr>
        <p:spPr>
          <a:xfrm flipH="1" rot="-2700000">
            <a:off x="-7770189" y="2383585"/>
            <a:ext cx="8904030" cy="8904030"/>
          </a:xfrm>
          <a:prstGeom prst="roundRect">
            <a:avLst>
              <a:gd fmla="val 16667" name="adj"/>
            </a:avLst>
          </a:prstGeom>
          <a:solidFill>
            <a:schemeClr val="accent5"/>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166" name="Google Shape;166;p25"/>
          <p:cNvGrpSpPr/>
          <p:nvPr/>
        </p:nvGrpSpPr>
        <p:grpSpPr>
          <a:xfrm>
            <a:off x="5684101" y="-8206375"/>
            <a:ext cx="13639950" cy="13178425"/>
            <a:chOff x="5684101" y="-8206375"/>
            <a:chExt cx="13639950" cy="13178425"/>
          </a:xfrm>
        </p:grpSpPr>
        <p:sp>
          <p:nvSpPr>
            <p:cNvPr id="167" name="Google Shape;167;p25"/>
            <p:cNvSpPr/>
            <p:nvPr/>
          </p:nvSpPr>
          <p:spPr>
            <a:xfrm rot="-2700000">
              <a:off x="7793661" y="-5776065"/>
              <a:ext cx="8904030" cy="8904030"/>
            </a:xfrm>
            <a:prstGeom prst="roundRect">
              <a:avLst>
                <a:gd fmla="val 16667" name="adj"/>
              </a:avLst>
            </a:prstGeom>
            <a:solidFill>
              <a:schemeClr val="accent1"/>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68" name="Google Shape;168;p25"/>
            <p:cNvSpPr/>
            <p:nvPr/>
          </p:nvSpPr>
          <p:spPr>
            <a:xfrm flipH="1" rot="2700000">
              <a:off x="75281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69" name="Google Shape;169;p25"/>
            <p:cNvSpPr/>
            <p:nvPr/>
          </p:nvSpPr>
          <p:spPr>
            <a:xfrm flipH="1" rot="2700000">
              <a:off x="8575936" y="-5776065"/>
              <a:ext cx="8904030" cy="8904030"/>
            </a:xfrm>
            <a:prstGeom prst="roundRect">
              <a:avLst>
                <a:gd fmla="val 16667" name="adj"/>
              </a:avLst>
            </a:prstGeom>
            <a:solidFill>
              <a:schemeClr val="accent4"/>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
    <p:spTree>
      <p:nvGrpSpPr>
        <p:cNvPr id="170" name="Shape 170"/>
        <p:cNvGrpSpPr/>
        <p:nvPr/>
      </p:nvGrpSpPr>
      <p:grpSpPr>
        <a:xfrm>
          <a:off x="0" y="0"/>
          <a:ext cx="0" cy="0"/>
          <a:chOff x="0" y="0"/>
          <a:chExt cx="0" cy="0"/>
        </a:xfrm>
      </p:grpSpPr>
      <p:sp>
        <p:nvSpPr>
          <p:cNvPr id="171" name="Google Shape;171;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2" name="Google Shape;172;p26"/>
          <p:cNvSpPr txBox="1"/>
          <p:nvPr>
            <p:ph idx="1" type="body"/>
          </p:nvPr>
        </p:nvSpPr>
        <p:spPr>
          <a:xfrm>
            <a:off x="720000" y="1215750"/>
            <a:ext cx="7704000" cy="30687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Clr>
                <a:srgbClr val="191919"/>
              </a:buClr>
              <a:buSzPts val="1400"/>
              <a:buFont typeface="Nunito"/>
              <a:buChar char="●"/>
              <a:defRPr/>
            </a:lvl1pPr>
            <a:lvl2pPr indent="-317500" lvl="1" marL="914400">
              <a:lnSpc>
                <a:spcPct val="100000"/>
              </a:lnSpc>
              <a:spcBef>
                <a:spcPts val="1000"/>
              </a:spcBef>
              <a:spcAft>
                <a:spcPts val="0"/>
              </a:spcAft>
              <a:buClr>
                <a:srgbClr val="191919"/>
              </a:buClr>
              <a:buSzPts val="1400"/>
              <a:buFont typeface="Anaheim"/>
              <a:buChar char="○"/>
              <a:defRPr/>
            </a:lvl2pPr>
            <a:lvl3pPr indent="-317500" lvl="2" marL="1371600">
              <a:lnSpc>
                <a:spcPct val="100000"/>
              </a:lnSpc>
              <a:spcBef>
                <a:spcPts val="0"/>
              </a:spcBef>
              <a:spcAft>
                <a:spcPts val="0"/>
              </a:spcAft>
              <a:buClr>
                <a:srgbClr val="191919"/>
              </a:buClr>
              <a:buSzPts val="1400"/>
              <a:buFont typeface="Anaheim"/>
              <a:buChar char="■"/>
              <a:defRPr/>
            </a:lvl3pPr>
            <a:lvl4pPr indent="-317500" lvl="3" marL="1828800">
              <a:lnSpc>
                <a:spcPct val="100000"/>
              </a:lnSpc>
              <a:spcBef>
                <a:spcPts val="0"/>
              </a:spcBef>
              <a:spcAft>
                <a:spcPts val="0"/>
              </a:spcAft>
              <a:buClr>
                <a:srgbClr val="191919"/>
              </a:buClr>
              <a:buSzPts val="1400"/>
              <a:buFont typeface="Anaheim"/>
              <a:buChar char="●"/>
              <a:defRPr/>
            </a:lvl4pPr>
            <a:lvl5pPr indent="-317500" lvl="4" marL="2286000">
              <a:lnSpc>
                <a:spcPct val="100000"/>
              </a:lnSpc>
              <a:spcBef>
                <a:spcPts val="0"/>
              </a:spcBef>
              <a:spcAft>
                <a:spcPts val="0"/>
              </a:spcAft>
              <a:buClr>
                <a:srgbClr val="191919"/>
              </a:buClr>
              <a:buSzPts val="1400"/>
              <a:buFont typeface="Anaheim"/>
              <a:buChar char="○"/>
              <a:defRPr/>
            </a:lvl5pPr>
            <a:lvl6pPr indent="-317500" lvl="5" marL="2743200">
              <a:lnSpc>
                <a:spcPct val="100000"/>
              </a:lnSpc>
              <a:spcBef>
                <a:spcPts val="0"/>
              </a:spcBef>
              <a:spcAft>
                <a:spcPts val="0"/>
              </a:spcAft>
              <a:buClr>
                <a:srgbClr val="191919"/>
              </a:buClr>
              <a:buSzPts val="1400"/>
              <a:buFont typeface="Anaheim"/>
              <a:buChar char="■"/>
              <a:defRPr/>
            </a:lvl6pPr>
            <a:lvl7pPr indent="-317500" lvl="6" marL="3200400">
              <a:lnSpc>
                <a:spcPct val="100000"/>
              </a:lnSpc>
              <a:spcBef>
                <a:spcPts val="0"/>
              </a:spcBef>
              <a:spcAft>
                <a:spcPts val="0"/>
              </a:spcAft>
              <a:buClr>
                <a:srgbClr val="191919"/>
              </a:buClr>
              <a:buSzPts val="1400"/>
              <a:buFont typeface="Anaheim"/>
              <a:buChar char="●"/>
              <a:defRPr/>
            </a:lvl7pPr>
            <a:lvl8pPr indent="-317500" lvl="7" marL="3657600">
              <a:lnSpc>
                <a:spcPct val="100000"/>
              </a:lnSpc>
              <a:spcBef>
                <a:spcPts val="0"/>
              </a:spcBef>
              <a:spcAft>
                <a:spcPts val="0"/>
              </a:spcAft>
              <a:buClr>
                <a:srgbClr val="191919"/>
              </a:buClr>
              <a:buSzPts val="1400"/>
              <a:buFont typeface="Anaheim"/>
              <a:buChar char="○"/>
              <a:defRPr/>
            </a:lvl8pPr>
            <a:lvl9pPr indent="-317500" lvl="8" marL="4114800">
              <a:lnSpc>
                <a:spcPct val="100000"/>
              </a:lnSpc>
              <a:spcBef>
                <a:spcPts val="0"/>
              </a:spcBef>
              <a:spcAft>
                <a:spcPts val="0"/>
              </a:spcAft>
              <a:buClr>
                <a:srgbClr val="191919"/>
              </a:buClr>
              <a:buSzPts val="1400"/>
              <a:buFont typeface="Anaheim"/>
              <a:buChar char="■"/>
              <a:defRPr/>
            </a:lvl9pPr>
          </a:lstStyle>
          <a:p/>
        </p:txBody>
      </p:sp>
      <p:grpSp>
        <p:nvGrpSpPr>
          <p:cNvPr id="173" name="Google Shape;173;p26"/>
          <p:cNvGrpSpPr/>
          <p:nvPr/>
        </p:nvGrpSpPr>
        <p:grpSpPr>
          <a:xfrm>
            <a:off x="5684101" y="-8206375"/>
            <a:ext cx="13639950" cy="13178425"/>
            <a:chOff x="5684101" y="-8206375"/>
            <a:chExt cx="13639950" cy="13178425"/>
          </a:xfrm>
        </p:grpSpPr>
        <p:sp>
          <p:nvSpPr>
            <p:cNvPr id="174" name="Google Shape;174;p26"/>
            <p:cNvSpPr/>
            <p:nvPr/>
          </p:nvSpPr>
          <p:spPr>
            <a:xfrm flipH="1" rot="2700000">
              <a:off x="75281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75" name="Google Shape;175;p26"/>
            <p:cNvSpPr/>
            <p:nvPr/>
          </p:nvSpPr>
          <p:spPr>
            <a:xfrm flipH="1" rot="2700000">
              <a:off x="8575936" y="-5776065"/>
              <a:ext cx="8904030" cy="8904030"/>
            </a:xfrm>
            <a:prstGeom prst="roundRect">
              <a:avLst>
                <a:gd fmla="val 16667" name="adj"/>
              </a:avLst>
            </a:prstGeom>
            <a:solidFill>
              <a:schemeClr val="accent1"/>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176" name="Google Shape;176;p26"/>
          <p:cNvGrpSpPr/>
          <p:nvPr/>
        </p:nvGrpSpPr>
        <p:grpSpPr>
          <a:xfrm>
            <a:off x="-10109574" y="539500"/>
            <a:ext cx="15546175" cy="15219175"/>
            <a:chOff x="-10109574" y="539500"/>
            <a:chExt cx="15546175" cy="15219175"/>
          </a:xfrm>
        </p:grpSpPr>
        <p:sp>
          <p:nvSpPr>
            <p:cNvPr id="177" name="Google Shape;177;p26"/>
            <p:cNvSpPr/>
            <p:nvPr/>
          </p:nvSpPr>
          <p:spPr>
            <a:xfrm flipH="1" rot="-2700000">
              <a:off x="-8265489" y="2383585"/>
              <a:ext cx="8904030" cy="8904030"/>
            </a:xfrm>
            <a:prstGeom prst="roundRect">
              <a:avLst>
                <a:gd fmla="val 16667" name="adj"/>
              </a:avLst>
            </a:prstGeom>
            <a:solidFill>
              <a:schemeClr val="lt2"/>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78" name="Google Shape;178;p26"/>
            <p:cNvSpPr/>
            <p:nvPr/>
          </p:nvSpPr>
          <p:spPr>
            <a:xfrm flipH="1" rot="2700000">
              <a:off x="-5311514" y="501056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79" name="Shape 179"/>
        <p:cNvGrpSpPr/>
        <p:nvPr/>
      </p:nvGrpSpPr>
      <p:grpSpPr>
        <a:xfrm>
          <a:off x="0" y="0"/>
          <a:ext cx="0" cy="0"/>
          <a:chOff x="0" y="0"/>
          <a:chExt cx="0" cy="0"/>
        </a:xfrm>
      </p:grpSpPr>
      <p:sp>
        <p:nvSpPr>
          <p:cNvPr id="180" name="Google Shape;180;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81" name="Google Shape;181;p27"/>
          <p:cNvGrpSpPr/>
          <p:nvPr/>
        </p:nvGrpSpPr>
        <p:grpSpPr>
          <a:xfrm flipH="1">
            <a:off x="-10109574" y="-8206375"/>
            <a:ext cx="13411350" cy="13178425"/>
            <a:chOff x="5912701" y="-8206375"/>
            <a:chExt cx="13411350" cy="13178425"/>
          </a:xfrm>
        </p:grpSpPr>
        <p:sp>
          <p:nvSpPr>
            <p:cNvPr id="182" name="Google Shape;182;p27"/>
            <p:cNvSpPr/>
            <p:nvPr/>
          </p:nvSpPr>
          <p:spPr>
            <a:xfrm flipH="1" rot="2700000">
              <a:off x="77567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83" name="Google Shape;183;p27"/>
            <p:cNvSpPr/>
            <p:nvPr/>
          </p:nvSpPr>
          <p:spPr>
            <a:xfrm flipH="1" rot="2700000">
              <a:off x="8575936" y="-5776065"/>
              <a:ext cx="8904030" cy="8904030"/>
            </a:xfrm>
            <a:prstGeom prst="roundRect">
              <a:avLst>
                <a:gd fmla="val 16667" name="adj"/>
              </a:avLst>
            </a:prstGeom>
            <a:solidFill>
              <a:schemeClr val="accent4"/>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184" name="Google Shape;184;p27"/>
          <p:cNvGrpSpPr/>
          <p:nvPr/>
        </p:nvGrpSpPr>
        <p:grpSpPr>
          <a:xfrm flipH="1">
            <a:off x="3396876" y="539500"/>
            <a:ext cx="15546175" cy="15219175"/>
            <a:chOff x="-10109574" y="539500"/>
            <a:chExt cx="15546175" cy="15219175"/>
          </a:xfrm>
        </p:grpSpPr>
        <p:sp>
          <p:nvSpPr>
            <p:cNvPr id="185" name="Google Shape;185;p27"/>
            <p:cNvSpPr/>
            <p:nvPr/>
          </p:nvSpPr>
          <p:spPr>
            <a:xfrm flipH="1" rot="-2700000">
              <a:off x="-8265489" y="2383585"/>
              <a:ext cx="8904030" cy="8904030"/>
            </a:xfrm>
            <a:prstGeom prst="roundRect">
              <a:avLst>
                <a:gd fmla="val 16667" name="adj"/>
              </a:avLst>
            </a:prstGeom>
            <a:solidFill>
              <a:schemeClr val="accent1"/>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86" name="Google Shape;186;p27"/>
            <p:cNvSpPr/>
            <p:nvPr/>
          </p:nvSpPr>
          <p:spPr>
            <a:xfrm flipH="1" rot="2700000">
              <a:off x="-5311514" y="501056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87" name="Shape 187"/>
        <p:cNvGrpSpPr/>
        <p:nvPr/>
      </p:nvGrpSpPr>
      <p:grpSpPr>
        <a:xfrm>
          <a:off x="0" y="0"/>
          <a:ext cx="0" cy="0"/>
          <a:chOff x="0" y="0"/>
          <a:chExt cx="0" cy="0"/>
        </a:xfrm>
      </p:grpSpPr>
      <p:sp>
        <p:nvSpPr>
          <p:cNvPr id="188" name="Google Shape;188;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9" name="Google Shape;189;p28"/>
          <p:cNvSpPr/>
          <p:nvPr/>
        </p:nvSpPr>
        <p:spPr>
          <a:xfrm flipH="1" rot="-2700000">
            <a:off x="-7770189" y="2383585"/>
            <a:ext cx="8904030" cy="8904030"/>
          </a:xfrm>
          <a:prstGeom prst="roundRect">
            <a:avLst>
              <a:gd fmla="val 16667" name="adj"/>
            </a:avLst>
          </a:prstGeom>
          <a:solidFill>
            <a:schemeClr val="accent5"/>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190" name="Google Shape;190;p28"/>
          <p:cNvGrpSpPr/>
          <p:nvPr/>
        </p:nvGrpSpPr>
        <p:grpSpPr>
          <a:xfrm>
            <a:off x="6293701" y="-8206375"/>
            <a:ext cx="12857675" cy="13178425"/>
            <a:chOff x="5684101" y="-8206375"/>
            <a:chExt cx="12857675" cy="13178425"/>
          </a:xfrm>
        </p:grpSpPr>
        <p:sp>
          <p:nvSpPr>
            <p:cNvPr id="191" name="Google Shape;191;p28"/>
            <p:cNvSpPr/>
            <p:nvPr/>
          </p:nvSpPr>
          <p:spPr>
            <a:xfrm rot="-2700000">
              <a:off x="7793661" y="-5776065"/>
              <a:ext cx="8904030" cy="8904030"/>
            </a:xfrm>
            <a:prstGeom prst="roundRect">
              <a:avLst>
                <a:gd fmla="val 16667" name="adj"/>
              </a:avLst>
            </a:prstGeom>
            <a:solidFill>
              <a:schemeClr val="accent1"/>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92" name="Google Shape;192;p28"/>
            <p:cNvSpPr/>
            <p:nvPr/>
          </p:nvSpPr>
          <p:spPr>
            <a:xfrm flipH="1" rot="2700000">
              <a:off x="75281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_1">
    <p:spTree>
      <p:nvGrpSpPr>
        <p:cNvPr id="193" name="Shape 193"/>
        <p:cNvGrpSpPr/>
        <p:nvPr/>
      </p:nvGrpSpPr>
      <p:grpSpPr>
        <a:xfrm>
          <a:off x="0" y="0"/>
          <a:ext cx="0" cy="0"/>
          <a:chOff x="0" y="0"/>
          <a:chExt cx="0" cy="0"/>
        </a:xfrm>
      </p:grpSpPr>
      <p:sp>
        <p:nvSpPr>
          <p:cNvPr id="194" name="Google Shape;194;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95" name="Google Shape;195;p29"/>
          <p:cNvGrpSpPr/>
          <p:nvPr/>
        </p:nvGrpSpPr>
        <p:grpSpPr>
          <a:xfrm>
            <a:off x="5684101" y="-8206375"/>
            <a:ext cx="13639950" cy="13178425"/>
            <a:chOff x="5684101" y="-8206375"/>
            <a:chExt cx="13639950" cy="13178425"/>
          </a:xfrm>
        </p:grpSpPr>
        <p:sp>
          <p:nvSpPr>
            <p:cNvPr id="196" name="Google Shape;196;p29"/>
            <p:cNvSpPr/>
            <p:nvPr/>
          </p:nvSpPr>
          <p:spPr>
            <a:xfrm flipH="1" rot="2700000">
              <a:off x="75281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197" name="Google Shape;197;p29"/>
            <p:cNvSpPr/>
            <p:nvPr/>
          </p:nvSpPr>
          <p:spPr>
            <a:xfrm flipH="1" rot="2700000">
              <a:off x="8575936" y="-5776065"/>
              <a:ext cx="8904030" cy="8904030"/>
            </a:xfrm>
            <a:prstGeom prst="roundRect">
              <a:avLst>
                <a:gd fmla="val 16667" name="adj"/>
              </a:avLst>
            </a:prstGeom>
            <a:solidFill>
              <a:schemeClr val="accent4"/>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198" name="Google Shape;198;p29"/>
          <p:cNvGrpSpPr/>
          <p:nvPr/>
        </p:nvGrpSpPr>
        <p:grpSpPr>
          <a:xfrm>
            <a:off x="-10109574" y="539500"/>
            <a:ext cx="15546175" cy="15219175"/>
            <a:chOff x="-10109574" y="539500"/>
            <a:chExt cx="15546175" cy="15219175"/>
          </a:xfrm>
        </p:grpSpPr>
        <p:sp>
          <p:nvSpPr>
            <p:cNvPr id="199" name="Google Shape;199;p29"/>
            <p:cNvSpPr/>
            <p:nvPr/>
          </p:nvSpPr>
          <p:spPr>
            <a:xfrm flipH="1" rot="-2700000">
              <a:off x="-8265489" y="2383585"/>
              <a:ext cx="8904030" cy="8904030"/>
            </a:xfrm>
            <a:prstGeom prst="roundRect">
              <a:avLst>
                <a:gd fmla="val 16667" name="adj"/>
              </a:avLst>
            </a:prstGeom>
            <a:solidFill>
              <a:schemeClr val="accent5"/>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00" name="Google Shape;200;p29"/>
            <p:cNvSpPr/>
            <p:nvPr/>
          </p:nvSpPr>
          <p:spPr>
            <a:xfrm flipH="1" rot="2700000">
              <a:off x="-5311514" y="501056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01" name="Shape 201"/>
        <p:cNvGrpSpPr/>
        <p:nvPr/>
      </p:nvGrpSpPr>
      <p:grpSpPr>
        <a:xfrm>
          <a:off x="0" y="0"/>
          <a:ext cx="0" cy="0"/>
          <a:chOff x="0" y="0"/>
          <a:chExt cx="0" cy="0"/>
        </a:xfrm>
      </p:grpSpPr>
      <p:grpSp>
        <p:nvGrpSpPr>
          <p:cNvPr id="202" name="Google Shape;202;p30"/>
          <p:cNvGrpSpPr/>
          <p:nvPr/>
        </p:nvGrpSpPr>
        <p:grpSpPr>
          <a:xfrm>
            <a:off x="-381149" y="-10106100"/>
            <a:ext cx="17488050" cy="22536300"/>
            <a:chOff x="-381149" y="-10106100"/>
            <a:chExt cx="17488050" cy="22536300"/>
          </a:xfrm>
        </p:grpSpPr>
        <p:sp>
          <p:nvSpPr>
            <p:cNvPr id="203" name="Google Shape;203;p30"/>
            <p:cNvSpPr/>
            <p:nvPr/>
          </p:nvSpPr>
          <p:spPr>
            <a:xfrm rot="8100000">
              <a:off x="1462936" y="-8262015"/>
              <a:ext cx="8904030" cy="890403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04" name="Google Shape;204;p30"/>
            <p:cNvSpPr/>
            <p:nvPr/>
          </p:nvSpPr>
          <p:spPr>
            <a:xfrm rot="2700000">
              <a:off x="6358786" y="1682085"/>
              <a:ext cx="8904030" cy="8904030"/>
            </a:xfrm>
            <a:prstGeom prst="roundRect">
              <a:avLst>
                <a:gd fmla="val 16667" name="adj"/>
              </a:avLst>
            </a:prstGeom>
            <a:solidFill>
              <a:schemeClr val="accent4"/>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205" name="Google Shape;205;p30"/>
          <p:cNvSpPr/>
          <p:nvPr/>
        </p:nvSpPr>
        <p:spPr>
          <a:xfrm rot="-2700000">
            <a:off x="-2861414"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206" name="Google Shape;206;p30"/>
          <p:cNvGrpSpPr/>
          <p:nvPr/>
        </p:nvGrpSpPr>
        <p:grpSpPr>
          <a:xfrm>
            <a:off x="1790551" y="-10620450"/>
            <a:ext cx="15815075" cy="18906350"/>
            <a:chOff x="1790551" y="-10620450"/>
            <a:chExt cx="15815075" cy="18906350"/>
          </a:xfrm>
        </p:grpSpPr>
        <p:sp>
          <p:nvSpPr>
            <p:cNvPr id="207" name="Google Shape;207;p30"/>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08" name="Google Shape;208;p30"/>
            <p:cNvSpPr/>
            <p:nvPr/>
          </p:nvSpPr>
          <p:spPr>
            <a:xfrm rot="-2700000">
              <a:off x="6857511" y="-246221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209" name="Google Shape;209;p30"/>
          <p:cNvSpPr txBox="1"/>
          <p:nvPr>
            <p:ph type="title"/>
          </p:nvPr>
        </p:nvSpPr>
        <p:spPr>
          <a:xfrm>
            <a:off x="713275" y="698375"/>
            <a:ext cx="2932200" cy="8538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sz="4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0" name="Google Shape;210;p30"/>
          <p:cNvSpPr txBox="1"/>
          <p:nvPr>
            <p:ph idx="1" type="subTitle"/>
          </p:nvPr>
        </p:nvSpPr>
        <p:spPr>
          <a:xfrm>
            <a:off x="713225" y="1460450"/>
            <a:ext cx="2932200" cy="1058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
        <p:nvSpPr>
          <p:cNvPr id="211" name="Google Shape;211;p30"/>
          <p:cNvSpPr txBox="1"/>
          <p:nvPr/>
        </p:nvSpPr>
        <p:spPr>
          <a:xfrm>
            <a:off x="713225" y="3611950"/>
            <a:ext cx="4209900" cy="5562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Darker Grotesque"/>
                <a:ea typeface="Darker Grotesque"/>
                <a:cs typeface="Darker Grotesque"/>
                <a:sym typeface="Darker Grotesque"/>
              </a:rPr>
              <a:t>CREDITS:</a:t>
            </a:r>
            <a:r>
              <a:rPr lang="en" sz="1200">
                <a:solidFill>
                  <a:schemeClr val="dk1"/>
                </a:solidFill>
                <a:latin typeface="Darker Grotesque Medium"/>
                <a:ea typeface="Darker Grotesque Medium"/>
                <a:cs typeface="Darker Grotesque Medium"/>
                <a:sym typeface="Darker Grotesque Medium"/>
              </a:rPr>
              <a:t> This presentation template was created by </a:t>
            </a:r>
            <a:r>
              <a:rPr b="1" lang="en" sz="1200" u="sng">
                <a:solidFill>
                  <a:schemeClr val="dk1"/>
                </a:solidFill>
                <a:latin typeface="Darker Grotesque"/>
                <a:ea typeface="Darker Grotesque"/>
                <a:cs typeface="Darker Grotesque"/>
                <a:sym typeface="Darker Grotesque"/>
                <a:hlinkClick r:id="rId2">
                  <a:extLst>
                    <a:ext uri="{A12FA001-AC4F-418D-AE19-62706E023703}">
                      <ahyp:hlinkClr val="tx"/>
                    </a:ext>
                  </a:extLst>
                </a:hlinkClick>
              </a:rPr>
              <a:t>Slidesgo</a:t>
            </a:r>
            <a:r>
              <a:rPr lang="en" sz="1200">
                <a:solidFill>
                  <a:schemeClr val="dk1"/>
                </a:solidFill>
                <a:latin typeface="Darker Grotesque Medium"/>
                <a:ea typeface="Darker Grotesque Medium"/>
                <a:cs typeface="Darker Grotesque Medium"/>
                <a:sym typeface="Darker Grotesque Medium"/>
              </a:rPr>
              <a:t>, and includes icons by </a:t>
            </a:r>
            <a:r>
              <a:rPr b="1" lang="en" sz="1200" u="sng">
                <a:solidFill>
                  <a:schemeClr val="dk1"/>
                </a:solidFill>
                <a:latin typeface="Darker Grotesque"/>
                <a:ea typeface="Darker Grotesque"/>
                <a:cs typeface="Darker Grotesque"/>
                <a:sym typeface="Darker Grotesque"/>
                <a:hlinkClick r:id="rId3">
                  <a:extLst>
                    <a:ext uri="{A12FA001-AC4F-418D-AE19-62706E023703}">
                      <ahyp:hlinkClr val="tx"/>
                    </a:ext>
                  </a:extLst>
                </a:hlinkClick>
              </a:rPr>
              <a:t>Flaticon</a:t>
            </a:r>
            <a:r>
              <a:rPr lang="en" sz="1200">
                <a:solidFill>
                  <a:schemeClr val="dk1"/>
                </a:solidFill>
                <a:latin typeface="Darker Grotesque Medium"/>
                <a:ea typeface="Darker Grotesque Medium"/>
                <a:cs typeface="Darker Grotesque Medium"/>
                <a:sym typeface="Darker Grotesque Medium"/>
              </a:rPr>
              <a:t>, and infographics &amp; images by </a:t>
            </a:r>
            <a:r>
              <a:rPr b="1" lang="en" sz="1200" u="sng">
                <a:solidFill>
                  <a:schemeClr val="dk1"/>
                </a:solidFill>
                <a:latin typeface="Darker Grotesque"/>
                <a:ea typeface="Darker Grotesque"/>
                <a:cs typeface="Darker Grotesque"/>
                <a:sym typeface="Darker Grotesque"/>
                <a:hlinkClick r:id="rId4">
                  <a:extLst>
                    <a:ext uri="{A12FA001-AC4F-418D-AE19-62706E023703}">
                      <ahyp:hlinkClr val="tx"/>
                    </a:ext>
                  </a:extLst>
                </a:hlinkClick>
              </a:rPr>
              <a:t>Freepik</a:t>
            </a:r>
            <a:r>
              <a:rPr lang="en" sz="1200" u="sng">
                <a:solidFill>
                  <a:schemeClr val="dk1"/>
                </a:solidFill>
                <a:latin typeface="Darker Grotesque Medium"/>
                <a:ea typeface="Darker Grotesque Medium"/>
                <a:cs typeface="Darker Grotesque Medium"/>
                <a:sym typeface="Darker Grotesque Medium"/>
              </a:rPr>
              <a:t> </a:t>
            </a:r>
            <a:endParaRPr sz="1200" u="sng">
              <a:solidFill>
                <a:schemeClr val="dk1"/>
              </a:solidFill>
              <a:latin typeface="Darker Grotesque Medium"/>
              <a:ea typeface="Darker Grotesque Medium"/>
              <a:cs typeface="Darker Grotesque Medium"/>
              <a:sym typeface="Darker Grotesque Medium"/>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12" name="Shape 212"/>
        <p:cNvGrpSpPr/>
        <p:nvPr/>
      </p:nvGrpSpPr>
      <p:grpSpPr>
        <a:xfrm>
          <a:off x="0" y="0"/>
          <a:ext cx="0" cy="0"/>
          <a:chOff x="0" y="0"/>
          <a:chExt cx="0" cy="0"/>
        </a:xfrm>
      </p:grpSpPr>
      <p:grpSp>
        <p:nvGrpSpPr>
          <p:cNvPr id="213" name="Google Shape;213;p31"/>
          <p:cNvGrpSpPr/>
          <p:nvPr/>
        </p:nvGrpSpPr>
        <p:grpSpPr>
          <a:xfrm flipH="1">
            <a:off x="-8702574" y="-10106100"/>
            <a:ext cx="17488050" cy="22536300"/>
            <a:chOff x="-381149" y="-10106100"/>
            <a:chExt cx="17488050" cy="22536300"/>
          </a:xfrm>
        </p:grpSpPr>
        <p:sp>
          <p:nvSpPr>
            <p:cNvPr id="214" name="Google Shape;214;p31"/>
            <p:cNvSpPr/>
            <p:nvPr/>
          </p:nvSpPr>
          <p:spPr>
            <a:xfrm rot="8100000">
              <a:off x="1462936" y="-8262015"/>
              <a:ext cx="8904030" cy="890403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15" name="Google Shape;215;p31"/>
            <p:cNvSpPr/>
            <p:nvPr/>
          </p:nvSpPr>
          <p:spPr>
            <a:xfrm rot="2700000">
              <a:off x="6358786" y="1682085"/>
              <a:ext cx="8904030" cy="8904030"/>
            </a:xfrm>
            <a:prstGeom prst="roundRect">
              <a:avLst>
                <a:gd fmla="val 16667" name="adj"/>
              </a:avLst>
            </a:prstGeom>
            <a:solidFill>
              <a:schemeClr val="lt2"/>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216" name="Google Shape;216;p31"/>
          <p:cNvSpPr/>
          <p:nvPr/>
        </p:nvSpPr>
        <p:spPr>
          <a:xfrm flipH="1" rot="2700000">
            <a:off x="2361711" y="-2299365"/>
            <a:ext cx="8904030" cy="8904030"/>
          </a:xfrm>
          <a:prstGeom prst="roundRect">
            <a:avLst>
              <a:gd fmla="val 16667" name="adj"/>
            </a:avLst>
          </a:prstGeom>
          <a:solidFill>
            <a:schemeClr val="lt1"/>
          </a:solidFill>
          <a:ln cap="flat" cmpd="sng" w="9525">
            <a:solidFill>
              <a:schemeClr val="dk2"/>
            </a:solidFill>
            <a:prstDash val="solid"/>
            <a:round/>
            <a:headEnd len="sm" w="sm" type="none"/>
            <a:tailEnd len="sm" w="sm" type="none"/>
          </a:ln>
          <a:effectLst>
            <a:outerShdw blurRad="485775" rotWithShape="0" algn="bl" dir="5400000" dist="11430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217" name="Google Shape;217;p31"/>
          <p:cNvGrpSpPr/>
          <p:nvPr/>
        </p:nvGrpSpPr>
        <p:grpSpPr>
          <a:xfrm flipH="1">
            <a:off x="-9201299" y="-10620450"/>
            <a:ext cx="15815075" cy="18906350"/>
            <a:chOff x="1790551" y="-10620450"/>
            <a:chExt cx="15815075" cy="18906350"/>
          </a:xfrm>
        </p:grpSpPr>
        <p:sp>
          <p:nvSpPr>
            <p:cNvPr id="218" name="Google Shape;218;p31"/>
            <p:cNvSpPr/>
            <p:nvPr/>
          </p:nvSpPr>
          <p:spPr>
            <a:xfrm rot="-2700000">
              <a:off x="3634636" y="-877636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19" name="Google Shape;219;p31"/>
            <p:cNvSpPr/>
            <p:nvPr/>
          </p:nvSpPr>
          <p:spPr>
            <a:xfrm rot="-2700000">
              <a:off x="6857511" y="-2462215"/>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20" name="Shape 220"/>
        <p:cNvGrpSpPr/>
        <p:nvPr/>
      </p:nvGrpSpPr>
      <p:grpSpPr>
        <a:xfrm>
          <a:off x="0" y="0"/>
          <a:ext cx="0" cy="0"/>
          <a:chOff x="0" y="0"/>
          <a:chExt cx="0" cy="0"/>
        </a:xfrm>
      </p:grpSpPr>
      <p:sp>
        <p:nvSpPr>
          <p:cNvPr id="221" name="Google Shape;221;p32"/>
          <p:cNvSpPr/>
          <p:nvPr/>
        </p:nvSpPr>
        <p:spPr>
          <a:xfrm flipH="1" rot="-2700000">
            <a:off x="-7770189" y="2383585"/>
            <a:ext cx="8904030" cy="8904030"/>
          </a:xfrm>
          <a:prstGeom prst="roundRect">
            <a:avLst>
              <a:gd fmla="val 16667" name="adj"/>
            </a:avLst>
          </a:prstGeom>
          <a:solidFill>
            <a:schemeClr val="accent5"/>
          </a:solidFill>
          <a:ln>
            <a:noFill/>
          </a:ln>
          <a:effectLst>
            <a:outerShdw blurRad="342900" rotWithShape="0" algn="bl" dir="10800000" dist="66675">
              <a:schemeClr val="accent6">
                <a:alpha val="26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nvGrpSpPr>
          <p:cNvPr id="222" name="Google Shape;222;p32"/>
          <p:cNvGrpSpPr/>
          <p:nvPr/>
        </p:nvGrpSpPr>
        <p:grpSpPr>
          <a:xfrm>
            <a:off x="5684101" y="-8206375"/>
            <a:ext cx="13639950" cy="13178425"/>
            <a:chOff x="5684101" y="-8206375"/>
            <a:chExt cx="13639950" cy="13178425"/>
          </a:xfrm>
        </p:grpSpPr>
        <p:sp>
          <p:nvSpPr>
            <p:cNvPr id="223" name="Google Shape;223;p32"/>
            <p:cNvSpPr/>
            <p:nvPr/>
          </p:nvSpPr>
          <p:spPr>
            <a:xfrm rot="-2700000">
              <a:off x="7793661" y="-5776065"/>
              <a:ext cx="8904030" cy="8904030"/>
            </a:xfrm>
            <a:prstGeom prst="roundRect">
              <a:avLst>
                <a:gd fmla="val 16667" name="adj"/>
              </a:avLst>
            </a:prstGeom>
            <a:solidFill>
              <a:schemeClr val="accent1"/>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24" name="Google Shape;224;p32"/>
            <p:cNvSpPr/>
            <p:nvPr/>
          </p:nvSpPr>
          <p:spPr>
            <a:xfrm flipH="1" rot="2700000">
              <a:off x="7528186" y="-6362290"/>
              <a:ext cx="8904030" cy="8904030"/>
            </a:xfrm>
            <a:prstGeom prst="roundRect">
              <a:avLst>
                <a:gd fmla="val 16667" name="adj"/>
              </a:avLst>
            </a:prstGeom>
            <a:solidFill>
              <a:srgbClr val="F5F6F5">
                <a:alpha val="42410"/>
              </a:srgbClr>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sp>
          <p:nvSpPr>
            <p:cNvPr id="225" name="Google Shape;225;p32"/>
            <p:cNvSpPr/>
            <p:nvPr/>
          </p:nvSpPr>
          <p:spPr>
            <a:xfrm flipH="1" rot="2700000">
              <a:off x="8575936" y="-5776065"/>
              <a:ext cx="8904030" cy="8904030"/>
            </a:xfrm>
            <a:prstGeom prst="roundRect">
              <a:avLst>
                <a:gd fmla="val 16667" name="adj"/>
              </a:avLst>
            </a:prstGeom>
            <a:solidFill>
              <a:schemeClr val="accent4"/>
            </a:solidFill>
            <a:ln cap="flat" cmpd="sng" w="9525">
              <a:solidFill>
                <a:schemeClr val="lt1"/>
              </a:solidFill>
              <a:prstDash val="solid"/>
              <a:round/>
              <a:headEnd len="sm" w="sm" type="none"/>
              <a:tailEnd len="sm" w="sm" type="none"/>
            </a:ln>
            <a:effectLst>
              <a:outerShdw blurRad="342900" rotWithShape="0" algn="bl" dir="5400000" dist="133350">
                <a:schemeClr val="accent5">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1pPr>
            <a:lvl2pPr lvl="1">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2pPr>
            <a:lvl3pPr lvl="2">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3pPr>
            <a:lvl4pPr lvl="3">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4pPr>
            <a:lvl5pPr lvl="4">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5pPr>
            <a:lvl6pPr lvl="5">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6pPr>
            <a:lvl7pPr lvl="6">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7pPr>
            <a:lvl8pPr lvl="7">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8pPr>
            <a:lvl9pPr lvl="8">
              <a:spcBef>
                <a:spcPts val="0"/>
              </a:spcBef>
              <a:spcAft>
                <a:spcPts val="0"/>
              </a:spcAft>
              <a:buClr>
                <a:schemeClr val="dk1"/>
              </a:buClr>
              <a:buSzPts val="2800"/>
              <a:buFont typeface="Urbanist"/>
              <a:buNone/>
              <a:defRPr b="1" sz="2800">
                <a:solidFill>
                  <a:schemeClr val="dk1"/>
                </a:solidFill>
                <a:latin typeface="Urbanist"/>
                <a:ea typeface="Urbanist"/>
                <a:cs typeface="Urbanist"/>
                <a:sym typeface="Urbanist"/>
              </a:defRPr>
            </a:lvl9pPr>
          </a:lstStyle>
          <a:p/>
        </p:txBody>
      </p:sp>
      <p:sp>
        <p:nvSpPr>
          <p:cNvPr id="52" name="Google Shape;52;p13"/>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1pPr>
            <a:lvl2pPr indent="-317500" lvl="1" marL="9144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2pPr>
            <a:lvl3pPr indent="-317500" lvl="2" marL="13716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3pPr>
            <a:lvl4pPr indent="-317500" lvl="3" marL="18288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4pPr>
            <a:lvl5pPr indent="-317500" lvl="4" marL="22860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5pPr>
            <a:lvl6pPr indent="-317500" lvl="5" marL="27432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6pPr>
            <a:lvl7pPr indent="-317500" lvl="6" marL="32004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7pPr>
            <a:lvl8pPr indent="-317500" lvl="7" marL="3657600">
              <a:lnSpc>
                <a:spcPct val="100000"/>
              </a:lnSpc>
              <a:spcBef>
                <a:spcPts val="1600"/>
              </a:spcBef>
              <a:spcAft>
                <a:spcPts val="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8pPr>
            <a:lvl9pPr indent="-317500" lvl="8" marL="4114800">
              <a:lnSpc>
                <a:spcPct val="100000"/>
              </a:lnSpc>
              <a:spcBef>
                <a:spcPts val="1600"/>
              </a:spcBef>
              <a:spcAft>
                <a:spcPts val="1600"/>
              </a:spcAft>
              <a:buClr>
                <a:schemeClr val="dk1"/>
              </a:buClr>
              <a:buSzPts val="1400"/>
              <a:buFont typeface="Darker Grotesque Medium"/>
              <a:buChar char="■"/>
              <a:defRPr>
                <a:solidFill>
                  <a:schemeClr val="dk1"/>
                </a:solidFill>
                <a:latin typeface="Darker Grotesque Medium"/>
                <a:ea typeface="Darker Grotesque Medium"/>
                <a:cs typeface="Darker Grotesque Medium"/>
                <a:sym typeface="Darker Grotesque Medium"/>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youtu.be/i0ECMZAC8D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p33"/>
          <p:cNvSpPr txBox="1"/>
          <p:nvPr>
            <p:ph type="ctrTitle"/>
          </p:nvPr>
        </p:nvSpPr>
        <p:spPr>
          <a:xfrm>
            <a:off x="713225" y="377275"/>
            <a:ext cx="5029500" cy="234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300"/>
              <a:t>HireReel</a:t>
            </a:r>
            <a:endParaRPr b="0" sz="5300"/>
          </a:p>
        </p:txBody>
      </p:sp>
      <p:sp>
        <p:nvSpPr>
          <p:cNvPr id="231" name="Google Shape;231;p33"/>
          <p:cNvSpPr txBox="1"/>
          <p:nvPr>
            <p:ph idx="1" type="subTitle"/>
          </p:nvPr>
        </p:nvSpPr>
        <p:spPr>
          <a:xfrm>
            <a:off x="713225" y="3604625"/>
            <a:ext cx="45288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lbert Sans"/>
                <a:ea typeface="Albert Sans"/>
                <a:cs typeface="Albert Sans"/>
                <a:sym typeface="Albert Sans"/>
              </a:rPr>
              <a:t>David, Maxim, Betty, Cristobal</a:t>
            </a:r>
            <a:endParaRPr>
              <a:latin typeface="Albert Sans"/>
              <a:ea typeface="Albert Sans"/>
              <a:cs typeface="Albert Sans"/>
              <a:sym typeface="Albert Sans"/>
            </a:endParaRPr>
          </a:p>
          <a:p>
            <a:pPr indent="0" lvl="0" marL="0" rtl="0" algn="l">
              <a:spcBef>
                <a:spcPts val="0"/>
              </a:spcBef>
              <a:spcAft>
                <a:spcPts val="0"/>
              </a:spcAft>
              <a:buNone/>
            </a:pPr>
            <a:r>
              <a:t/>
            </a:r>
            <a:endParaRPr/>
          </a:p>
        </p:txBody>
      </p:sp>
      <p:sp>
        <p:nvSpPr>
          <p:cNvPr id="232" name="Google Shape;232;p33"/>
          <p:cNvSpPr/>
          <p:nvPr/>
        </p:nvSpPr>
        <p:spPr>
          <a:xfrm>
            <a:off x="1278000" y="1988650"/>
            <a:ext cx="99900" cy="99900"/>
          </a:xfrm>
          <a:prstGeom prst="ellipse">
            <a:avLst/>
          </a:prstGeom>
          <a:solidFill>
            <a:schemeClr val="lt1"/>
          </a:solidFill>
          <a:ln cap="flat" cmpd="sng" w="38100">
            <a:solidFill>
              <a:srgbClr val="CC412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Medium"/>
              <a:ea typeface="Darker Grotesque Medium"/>
              <a:cs typeface="Darker Grotesque Medium"/>
              <a:sym typeface="Darker Grotesque Medium"/>
            </a:endParaRPr>
          </a:p>
        </p:txBody>
      </p:sp>
      <p:sp>
        <p:nvSpPr>
          <p:cNvPr id="233" name="Google Shape;233;p33"/>
          <p:cNvSpPr txBox="1"/>
          <p:nvPr>
            <p:ph idx="4294967295" type="title"/>
          </p:nvPr>
        </p:nvSpPr>
        <p:spPr>
          <a:xfrm>
            <a:off x="676500" y="31073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CS147 Concept Video</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4"/>
          <p:cNvSpPr txBox="1"/>
          <p:nvPr>
            <p:ph idx="4294967295"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Team</a:t>
            </a:r>
            <a:endParaRPr/>
          </a:p>
        </p:txBody>
      </p:sp>
      <p:pic>
        <p:nvPicPr>
          <p:cNvPr id="239" name="Google Shape;239;p34"/>
          <p:cNvPicPr preferRelativeResize="0"/>
          <p:nvPr/>
        </p:nvPicPr>
        <p:blipFill>
          <a:blip r:embed="rId3">
            <a:alphaModFix/>
          </a:blip>
          <a:stretch>
            <a:fillRect/>
          </a:stretch>
        </p:blipFill>
        <p:spPr>
          <a:xfrm>
            <a:off x="766290" y="1594150"/>
            <a:ext cx="1868400" cy="1860300"/>
          </a:xfrm>
          <a:prstGeom prst="ellipse">
            <a:avLst/>
          </a:prstGeom>
          <a:noFill/>
          <a:ln>
            <a:noFill/>
          </a:ln>
        </p:spPr>
      </p:pic>
      <p:pic>
        <p:nvPicPr>
          <p:cNvPr id="240" name="Google Shape;240;p34"/>
          <p:cNvPicPr preferRelativeResize="0"/>
          <p:nvPr/>
        </p:nvPicPr>
        <p:blipFill>
          <a:blip r:embed="rId4">
            <a:alphaModFix/>
          </a:blip>
          <a:stretch>
            <a:fillRect/>
          </a:stretch>
        </p:blipFill>
        <p:spPr>
          <a:xfrm>
            <a:off x="2862328" y="1594150"/>
            <a:ext cx="1868400" cy="1860300"/>
          </a:xfrm>
          <a:prstGeom prst="ellipse">
            <a:avLst/>
          </a:prstGeom>
          <a:noFill/>
          <a:ln>
            <a:noFill/>
          </a:ln>
        </p:spPr>
      </p:pic>
      <p:pic>
        <p:nvPicPr>
          <p:cNvPr id="241" name="Google Shape;241;p34"/>
          <p:cNvPicPr preferRelativeResize="0"/>
          <p:nvPr/>
        </p:nvPicPr>
        <p:blipFill>
          <a:blip r:embed="rId5">
            <a:alphaModFix/>
          </a:blip>
          <a:stretch>
            <a:fillRect/>
          </a:stretch>
        </p:blipFill>
        <p:spPr>
          <a:xfrm>
            <a:off x="4958348" y="1598950"/>
            <a:ext cx="1868400" cy="1850700"/>
          </a:xfrm>
          <a:prstGeom prst="ellipse">
            <a:avLst/>
          </a:prstGeom>
          <a:noFill/>
          <a:ln>
            <a:noFill/>
          </a:ln>
        </p:spPr>
      </p:pic>
      <p:pic>
        <p:nvPicPr>
          <p:cNvPr id="242" name="Google Shape;242;p34"/>
          <p:cNvPicPr preferRelativeResize="0"/>
          <p:nvPr/>
        </p:nvPicPr>
        <p:blipFill>
          <a:blip r:embed="rId6">
            <a:alphaModFix/>
          </a:blip>
          <a:stretch>
            <a:fillRect/>
          </a:stretch>
        </p:blipFill>
        <p:spPr>
          <a:xfrm>
            <a:off x="7054375" y="1598950"/>
            <a:ext cx="1924500" cy="1850700"/>
          </a:xfrm>
          <a:prstGeom prst="ellipse">
            <a:avLst/>
          </a:prstGeom>
          <a:noFill/>
          <a:ln>
            <a:noFill/>
          </a:ln>
        </p:spPr>
      </p:pic>
      <p:sp>
        <p:nvSpPr>
          <p:cNvPr id="243" name="Google Shape;243;p34"/>
          <p:cNvSpPr txBox="1"/>
          <p:nvPr/>
        </p:nvSpPr>
        <p:spPr>
          <a:xfrm>
            <a:off x="542261" y="3518000"/>
            <a:ext cx="2301300" cy="527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chemeClr val="accent2"/>
                </a:solidFill>
                <a:latin typeface="Albert Sans"/>
                <a:ea typeface="Albert Sans"/>
                <a:cs typeface="Albert Sans"/>
                <a:sym typeface="Albert Sans"/>
              </a:rPr>
              <a:t>Betty</a:t>
            </a:r>
            <a:endParaRPr b="1" sz="2000">
              <a:solidFill>
                <a:schemeClr val="accent2"/>
              </a:solidFill>
              <a:latin typeface="Albert Sans"/>
              <a:ea typeface="Albert Sans"/>
              <a:cs typeface="Albert Sans"/>
              <a:sym typeface="Albert Sans"/>
            </a:endParaRPr>
          </a:p>
        </p:txBody>
      </p:sp>
      <p:sp>
        <p:nvSpPr>
          <p:cNvPr id="244" name="Google Shape;244;p34"/>
          <p:cNvSpPr txBox="1"/>
          <p:nvPr/>
        </p:nvSpPr>
        <p:spPr>
          <a:xfrm>
            <a:off x="6817711" y="3518000"/>
            <a:ext cx="2301300" cy="527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chemeClr val="accent2"/>
                </a:solidFill>
                <a:latin typeface="Albert Sans"/>
                <a:ea typeface="Albert Sans"/>
                <a:cs typeface="Albert Sans"/>
                <a:sym typeface="Albert Sans"/>
              </a:rPr>
              <a:t>Maxim</a:t>
            </a:r>
            <a:endParaRPr b="1" sz="2000">
              <a:solidFill>
                <a:schemeClr val="accent2"/>
              </a:solidFill>
              <a:latin typeface="Albert Sans"/>
              <a:ea typeface="Albert Sans"/>
              <a:cs typeface="Albert Sans"/>
              <a:sym typeface="Albert Sans"/>
            </a:endParaRPr>
          </a:p>
        </p:txBody>
      </p:sp>
      <p:sp>
        <p:nvSpPr>
          <p:cNvPr id="245" name="Google Shape;245;p34"/>
          <p:cNvSpPr txBox="1"/>
          <p:nvPr/>
        </p:nvSpPr>
        <p:spPr>
          <a:xfrm>
            <a:off x="4786361" y="3518000"/>
            <a:ext cx="2301300" cy="527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chemeClr val="accent2"/>
                </a:solidFill>
                <a:latin typeface="Albert Sans"/>
                <a:ea typeface="Albert Sans"/>
                <a:cs typeface="Albert Sans"/>
                <a:sym typeface="Albert Sans"/>
              </a:rPr>
              <a:t>Cris</a:t>
            </a:r>
            <a:endParaRPr b="1" sz="2000">
              <a:solidFill>
                <a:schemeClr val="accent2"/>
              </a:solidFill>
              <a:latin typeface="Albert Sans"/>
              <a:ea typeface="Albert Sans"/>
              <a:cs typeface="Albert Sans"/>
              <a:sym typeface="Albert Sans"/>
            </a:endParaRPr>
          </a:p>
        </p:txBody>
      </p:sp>
      <p:sp>
        <p:nvSpPr>
          <p:cNvPr id="246" name="Google Shape;246;p34"/>
          <p:cNvSpPr txBox="1"/>
          <p:nvPr/>
        </p:nvSpPr>
        <p:spPr>
          <a:xfrm>
            <a:off x="2696686" y="3518000"/>
            <a:ext cx="2301300" cy="527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chemeClr val="accent2"/>
                </a:solidFill>
                <a:latin typeface="Albert Sans"/>
                <a:ea typeface="Albert Sans"/>
                <a:cs typeface="Albert Sans"/>
                <a:sym typeface="Albert Sans"/>
              </a:rPr>
              <a:t>David</a:t>
            </a:r>
            <a:endParaRPr b="1" sz="2000">
              <a:solidFill>
                <a:schemeClr val="accent2"/>
              </a:solidFill>
              <a:latin typeface="Albert Sans"/>
              <a:ea typeface="Albert Sans"/>
              <a:cs typeface="Albert Sans"/>
              <a:sym typeface="Albert Sans"/>
            </a:endParaRPr>
          </a:p>
        </p:txBody>
      </p:sp>
      <p:sp>
        <p:nvSpPr>
          <p:cNvPr id="247" name="Google Shape;247;p34"/>
          <p:cNvSpPr txBox="1"/>
          <p:nvPr/>
        </p:nvSpPr>
        <p:spPr>
          <a:xfrm>
            <a:off x="542261" y="4001675"/>
            <a:ext cx="2301300" cy="6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MS&amp;E ‘25</a:t>
            </a:r>
            <a:endParaRPr sz="1200">
              <a:solidFill>
                <a:srgbClr val="191919"/>
              </a:solidFill>
              <a:latin typeface="Albert Sans"/>
              <a:ea typeface="Albert Sans"/>
              <a:cs typeface="Albert Sans"/>
              <a:sym typeface="Albert Sans"/>
            </a:endParaRPr>
          </a:p>
        </p:txBody>
      </p:sp>
      <p:sp>
        <p:nvSpPr>
          <p:cNvPr id="248" name="Google Shape;248;p34"/>
          <p:cNvSpPr txBox="1"/>
          <p:nvPr/>
        </p:nvSpPr>
        <p:spPr>
          <a:xfrm>
            <a:off x="6817711" y="4001675"/>
            <a:ext cx="2301300" cy="6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 BS CS Major ‘26</a:t>
            </a:r>
            <a:endParaRPr sz="1200">
              <a:solidFill>
                <a:srgbClr val="191919"/>
              </a:solidFill>
              <a:latin typeface="Albert Sans"/>
              <a:ea typeface="Albert Sans"/>
              <a:cs typeface="Albert Sans"/>
              <a:sym typeface="Albert Sans"/>
            </a:endParaRPr>
          </a:p>
        </p:txBody>
      </p:sp>
      <p:sp>
        <p:nvSpPr>
          <p:cNvPr id="249" name="Google Shape;249;p34"/>
          <p:cNvSpPr txBox="1"/>
          <p:nvPr/>
        </p:nvSpPr>
        <p:spPr>
          <a:xfrm>
            <a:off x="4786361" y="4001675"/>
            <a:ext cx="2301300" cy="6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MS CS ‘25</a:t>
            </a:r>
            <a:endParaRPr sz="1200">
              <a:solidFill>
                <a:srgbClr val="191919"/>
              </a:solidFill>
              <a:latin typeface="Albert Sans"/>
              <a:ea typeface="Albert Sans"/>
              <a:cs typeface="Albert Sans"/>
              <a:sym typeface="Albert Sans"/>
            </a:endParaRPr>
          </a:p>
        </p:txBody>
      </p:sp>
      <p:sp>
        <p:nvSpPr>
          <p:cNvPr id="250" name="Google Shape;250;p34"/>
          <p:cNvSpPr txBox="1"/>
          <p:nvPr/>
        </p:nvSpPr>
        <p:spPr>
          <a:xfrm>
            <a:off x="2772886" y="4001675"/>
            <a:ext cx="2301300" cy="60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Economics ‘25</a:t>
            </a:r>
            <a:endParaRPr sz="1200">
              <a:solidFill>
                <a:srgbClr val="191919"/>
              </a:solidFill>
              <a:latin typeface="Albert Sans"/>
              <a:ea typeface="Albert Sans"/>
              <a:cs typeface="Albert Sans"/>
              <a:sym typeface="Albert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p:nvPr/>
        </p:nvSpPr>
        <p:spPr>
          <a:xfrm>
            <a:off x="4988575" y="2978125"/>
            <a:ext cx="1498200" cy="449400"/>
          </a:xfrm>
          <a:prstGeom prst="roundRect">
            <a:avLst>
              <a:gd fmla="val 50000" name="adj"/>
            </a:avLst>
          </a:prstGeom>
          <a:solidFill>
            <a:schemeClr val="lt2"/>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Urbanist"/>
                <a:ea typeface="Urbanist"/>
                <a:cs typeface="Urbanist"/>
                <a:sym typeface="Urbanist"/>
              </a:rPr>
              <a:t>     Solution</a:t>
            </a:r>
            <a:endParaRPr b="1" sz="1800">
              <a:solidFill>
                <a:schemeClr val="dk1"/>
              </a:solidFill>
              <a:latin typeface="Urbanist"/>
              <a:ea typeface="Urbanist"/>
              <a:cs typeface="Urbanist"/>
              <a:sym typeface="Urbanist"/>
            </a:endParaRPr>
          </a:p>
        </p:txBody>
      </p:sp>
      <p:sp>
        <p:nvSpPr>
          <p:cNvPr id="256" name="Google Shape;256;p35"/>
          <p:cNvSpPr/>
          <p:nvPr/>
        </p:nvSpPr>
        <p:spPr>
          <a:xfrm>
            <a:off x="3045475" y="1411601"/>
            <a:ext cx="1498200" cy="449400"/>
          </a:xfrm>
          <a:prstGeom prst="roundRect">
            <a:avLst>
              <a:gd fmla="val 50000" name="adj"/>
            </a:avLst>
          </a:prstGeom>
          <a:solidFill>
            <a:schemeClr val="accent4"/>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Urbanist"/>
                <a:ea typeface="Urbanist"/>
                <a:cs typeface="Urbanist"/>
                <a:sym typeface="Urbanist"/>
              </a:rPr>
              <a:t>Problem</a:t>
            </a:r>
            <a:endParaRPr b="1" sz="1800">
              <a:solidFill>
                <a:schemeClr val="dk1"/>
              </a:solidFill>
              <a:latin typeface="Urbanist"/>
              <a:ea typeface="Urbanist"/>
              <a:cs typeface="Urbanist"/>
              <a:sym typeface="Urbanist"/>
            </a:endParaRPr>
          </a:p>
        </p:txBody>
      </p:sp>
      <p:sp>
        <p:nvSpPr>
          <p:cNvPr id="257" name="Google Shape;257;p35"/>
          <p:cNvSpPr txBox="1"/>
          <p:nvPr>
            <p:ph idx="4294967295"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and solution</a:t>
            </a:r>
            <a:endParaRPr/>
          </a:p>
        </p:txBody>
      </p:sp>
      <p:grpSp>
        <p:nvGrpSpPr>
          <p:cNvPr id="258" name="Google Shape;258;p35"/>
          <p:cNvGrpSpPr/>
          <p:nvPr/>
        </p:nvGrpSpPr>
        <p:grpSpPr>
          <a:xfrm>
            <a:off x="4279775" y="1304350"/>
            <a:ext cx="663900" cy="663900"/>
            <a:chOff x="1231775" y="1304350"/>
            <a:chExt cx="663900" cy="663900"/>
          </a:xfrm>
        </p:grpSpPr>
        <p:grpSp>
          <p:nvGrpSpPr>
            <p:cNvPr id="259" name="Google Shape;259;p35"/>
            <p:cNvGrpSpPr/>
            <p:nvPr/>
          </p:nvGrpSpPr>
          <p:grpSpPr>
            <a:xfrm>
              <a:off x="1231775" y="1304350"/>
              <a:ext cx="663900" cy="663900"/>
              <a:chOff x="2940613" y="1343950"/>
              <a:chExt cx="663900" cy="663900"/>
            </a:xfrm>
          </p:grpSpPr>
          <p:sp>
            <p:nvSpPr>
              <p:cNvPr id="260" name="Google Shape;260;p35"/>
              <p:cNvSpPr/>
              <p:nvPr/>
            </p:nvSpPr>
            <p:spPr>
              <a:xfrm>
                <a:off x="2940613" y="1343950"/>
                <a:ext cx="663900" cy="663900"/>
              </a:xfrm>
              <a:prstGeom prst="ellipse">
                <a:avLst/>
              </a:prstGeom>
              <a:solidFill>
                <a:schemeClr val="accent4"/>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261" name="Google Shape;261;p35"/>
              <p:cNvSpPr/>
              <p:nvPr/>
            </p:nvSpPr>
            <p:spPr>
              <a:xfrm>
                <a:off x="2955850" y="1359176"/>
                <a:ext cx="633300" cy="6333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grpSp>
          <p:nvGrpSpPr>
            <p:cNvPr id="262" name="Google Shape;262;p35"/>
            <p:cNvGrpSpPr/>
            <p:nvPr/>
          </p:nvGrpSpPr>
          <p:grpSpPr>
            <a:xfrm>
              <a:off x="1403593" y="1477107"/>
              <a:ext cx="320273" cy="318395"/>
              <a:chOff x="4667216" y="2915382"/>
              <a:chExt cx="320273" cy="318395"/>
            </a:xfrm>
          </p:grpSpPr>
          <p:sp>
            <p:nvSpPr>
              <p:cNvPr id="263" name="Google Shape;263;p35"/>
              <p:cNvSpPr/>
              <p:nvPr/>
            </p:nvSpPr>
            <p:spPr>
              <a:xfrm>
                <a:off x="4686154" y="2938140"/>
                <a:ext cx="166789" cy="163734"/>
              </a:xfrm>
              <a:custGeom>
                <a:rect b="b" l="l" r="r" t="t"/>
                <a:pathLst>
                  <a:path extrusionOk="0" h="5144" w="5240">
                    <a:moveTo>
                      <a:pt x="2668" y="0"/>
                    </a:moveTo>
                    <a:cubicBezTo>
                      <a:pt x="2013" y="0"/>
                      <a:pt x="1358" y="250"/>
                      <a:pt x="858" y="750"/>
                    </a:cubicBezTo>
                    <a:cubicBezTo>
                      <a:pt x="620" y="989"/>
                      <a:pt x="429" y="1286"/>
                      <a:pt x="298" y="1608"/>
                    </a:cubicBezTo>
                    <a:cubicBezTo>
                      <a:pt x="263" y="1679"/>
                      <a:pt x="298" y="1762"/>
                      <a:pt x="370" y="1798"/>
                    </a:cubicBezTo>
                    <a:cubicBezTo>
                      <a:pt x="388" y="1804"/>
                      <a:pt x="407" y="1807"/>
                      <a:pt x="426" y="1807"/>
                    </a:cubicBezTo>
                    <a:cubicBezTo>
                      <a:pt x="484" y="1807"/>
                      <a:pt x="542" y="1780"/>
                      <a:pt x="560" y="1727"/>
                    </a:cubicBezTo>
                    <a:cubicBezTo>
                      <a:pt x="679" y="1441"/>
                      <a:pt x="846" y="1191"/>
                      <a:pt x="1060" y="977"/>
                    </a:cubicBezTo>
                    <a:cubicBezTo>
                      <a:pt x="1495" y="536"/>
                      <a:pt x="2075" y="316"/>
                      <a:pt x="2656" y="316"/>
                    </a:cubicBezTo>
                    <a:cubicBezTo>
                      <a:pt x="3236" y="316"/>
                      <a:pt x="3817" y="536"/>
                      <a:pt x="4251" y="977"/>
                    </a:cubicBezTo>
                    <a:cubicBezTo>
                      <a:pt x="4692" y="1405"/>
                      <a:pt x="4930" y="1977"/>
                      <a:pt x="4930" y="2584"/>
                    </a:cubicBezTo>
                    <a:cubicBezTo>
                      <a:pt x="4930" y="3191"/>
                      <a:pt x="4692" y="3763"/>
                      <a:pt x="4251" y="4191"/>
                    </a:cubicBezTo>
                    <a:cubicBezTo>
                      <a:pt x="3823" y="4620"/>
                      <a:pt x="3263" y="4858"/>
                      <a:pt x="2644" y="4858"/>
                    </a:cubicBezTo>
                    <a:cubicBezTo>
                      <a:pt x="2037" y="4858"/>
                      <a:pt x="1477" y="4620"/>
                      <a:pt x="1037" y="4191"/>
                    </a:cubicBezTo>
                    <a:cubicBezTo>
                      <a:pt x="536" y="3679"/>
                      <a:pt x="298" y="2989"/>
                      <a:pt x="405" y="2274"/>
                    </a:cubicBezTo>
                    <a:cubicBezTo>
                      <a:pt x="417" y="2191"/>
                      <a:pt x="358" y="2120"/>
                      <a:pt x="286" y="2108"/>
                    </a:cubicBezTo>
                    <a:cubicBezTo>
                      <a:pt x="279" y="2107"/>
                      <a:pt x="272" y="2106"/>
                      <a:pt x="265" y="2106"/>
                    </a:cubicBezTo>
                    <a:cubicBezTo>
                      <a:pt x="191" y="2106"/>
                      <a:pt x="131" y="2162"/>
                      <a:pt x="120" y="2227"/>
                    </a:cubicBezTo>
                    <a:cubicBezTo>
                      <a:pt x="1" y="3024"/>
                      <a:pt x="263" y="3822"/>
                      <a:pt x="846" y="4394"/>
                    </a:cubicBezTo>
                    <a:cubicBezTo>
                      <a:pt x="1334" y="4894"/>
                      <a:pt x="1977" y="5144"/>
                      <a:pt x="2668" y="5144"/>
                    </a:cubicBezTo>
                    <a:cubicBezTo>
                      <a:pt x="3346" y="5144"/>
                      <a:pt x="3989" y="4870"/>
                      <a:pt x="4477" y="4394"/>
                    </a:cubicBezTo>
                    <a:cubicBezTo>
                      <a:pt x="4966" y="3906"/>
                      <a:pt x="5228" y="3263"/>
                      <a:pt x="5228" y="2584"/>
                    </a:cubicBezTo>
                    <a:cubicBezTo>
                      <a:pt x="5239" y="1870"/>
                      <a:pt x="4966" y="1227"/>
                      <a:pt x="4477" y="750"/>
                    </a:cubicBezTo>
                    <a:cubicBezTo>
                      <a:pt x="3977" y="250"/>
                      <a:pt x="3323" y="0"/>
                      <a:pt x="2668"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5"/>
              <p:cNvSpPr/>
              <p:nvPr/>
            </p:nvSpPr>
            <p:spPr>
              <a:xfrm>
                <a:off x="4667216" y="2915382"/>
                <a:ext cx="320273" cy="318395"/>
              </a:xfrm>
              <a:custGeom>
                <a:rect b="b" l="l" r="r" t="t"/>
                <a:pathLst>
                  <a:path extrusionOk="0" h="10003" w="10062">
                    <a:moveTo>
                      <a:pt x="5668" y="5502"/>
                    </a:moveTo>
                    <a:lnTo>
                      <a:pt x="5977" y="5811"/>
                    </a:lnTo>
                    <a:lnTo>
                      <a:pt x="5799" y="5990"/>
                    </a:lnTo>
                    <a:lnTo>
                      <a:pt x="5489" y="5680"/>
                    </a:lnTo>
                    <a:lnTo>
                      <a:pt x="5584" y="5585"/>
                    </a:lnTo>
                    <a:lnTo>
                      <a:pt x="5668" y="5502"/>
                    </a:lnTo>
                    <a:close/>
                    <a:moveTo>
                      <a:pt x="8347" y="7597"/>
                    </a:moveTo>
                    <a:lnTo>
                      <a:pt x="8501" y="7752"/>
                    </a:lnTo>
                    <a:lnTo>
                      <a:pt x="7739" y="8502"/>
                    </a:lnTo>
                    <a:lnTo>
                      <a:pt x="7585" y="8359"/>
                    </a:lnTo>
                    <a:lnTo>
                      <a:pt x="8347" y="7597"/>
                    </a:lnTo>
                    <a:close/>
                    <a:moveTo>
                      <a:pt x="8704" y="7954"/>
                    </a:moveTo>
                    <a:lnTo>
                      <a:pt x="8894" y="8157"/>
                    </a:lnTo>
                    <a:lnTo>
                      <a:pt x="8132" y="8907"/>
                    </a:lnTo>
                    <a:lnTo>
                      <a:pt x="7989" y="8764"/>
                    </a:lnTo>
                    <a:lnTo>
                      <a:pt x="7942" y="8716"/>
                    </a:lnTo>
                    <a:lnTo>
                      <a:pt x="8704" y="7954"/>
                    </a:lnTo>
                    <a:close/>
                    <a:moveTo>
                      <a:pt x="9097" y="8359"/>
                    </a:moveTo>
                    <a:lnTo>
                      <a:pt x="9621" y="8895"/>
                    </a:lnTo>
                    <a:cubicBezTo>
                      <a:pt x="9728" y="8966"/>
                      <a:pt x="9728" y="9121"/>
                      <a:pt x="9644" y="9228"/>
                    </a:cubicBezTo>
                    <a:lnTo>
                      <a:pt x="9216" y="9657"/>
                    </a:lnTo>
                    <a:cubicBezTo>
                      <a:pt x="9168" y="9699"/>
                      <a:pt x="9109" y="9719"/>
                      <a:pt x="9048" y="9719"/>
                    </a:cubicBezTo>
                    <a:cubicBezTo>
                      <a:pt x="8987" y="9719"/>
                      <a:pt x="8924" y="9699"/>
                      <a:pt x="8871" y="9657"/>
                    </a:cubicBezTo>
                    <a:lnTo>
                      <a:pt x="8335" y="9121"/>
                    </a:lnTo>
                    <a:lnTo>
                      <a:pt x="9097" y="8359"/>
                    </a:lnTo>
                    <a:close/>
                    <a:moveTo>
                      <a:pt x="3282" y="1"/>
                    </a:moveTo>
                    <a:cubicBezTo>
                      <a:pt x="2441" y="1"/>
                      <a:pt x="1602" y="322"/>
                      <a:pt x="965" y="965"/>
                    </a:cubicBezTo>
                    <a:cubicBezTo>
                      <a:pt x="334" y="1584"/>
                      <a:pt x="0" y="2406"/>
                      <a:pt x="0" y="3287"/>
                    </a:cubicBezTo>
                    <a:cubicBezTo>
                      <a:pt x="0" y="4156"/>
                      <a:pt x="334" y="4978"/>
                      <a:pt x="965" y="5609"/>
                    </a:cubicBezTo>
                    <a:cubicBezTo>
                      <a:pt x="1608" y="6240"/>
                      <a:pt x="2441" y="6573"/>
                      <a:pt x="3286" y="6573"/>
                    </a:cubicBezTo>
                    <a:cubicBezTo>
                      <a:pt x="3989" y="6573"/>
                      <a:pt x="4703" y="6347"/>
                      <a:pt x="5275" y="5883"/>
                    </a:cubicBezTo>
                    <a:lnTo>
                      <a:pt x="5608" y="6216"/>
                    </a:lnTo>
                    <a:cubicBezTo>
                      <a:pt x="5477" y="6418"/>
                      <a:pt x="5501" y="6692"/>
                      <a:pt x="5680" y="6871"/>
                    </a:cubicBezTo>
                    <a:lnTo>
                      <a:pt x="6370" y="7561"/>
                    </a:lnTo>
                    <a:cubicBezTo>
                      <a:pt x="6400" y="7585"/>
                      <a:pt x="6436" y="7597"/>
                      <a:pt x="6471" y="7597"/>
                    </a:cubicBezTo>
                    <a:cubicBezTo>
                      <a:pt x="6507" y="7597"/>
                      <a:pt x="6543" y="7585"/>
                      <a:pt x="6573" y="7561"/>
                    </a:cubicBezTo>
                    <a:cubicBezTo>
                      <a:pt x="6632" y="7502"/>
                      <a:pt x="6632" y="7407"/>
                      <a:pt x="6573" y="7347"/>
                    </a:cubicBezTo>
                    <a:lnTo>
                      <a:pt x="5894" y="6668"/>
                    </a:lnTo>
                    <a:cubicBezTo>
                      <a:pt x="5799" y="6573"/>
                      <a:pt x="5799" y="6418"/>
                      <a:pt x="5894" y="6323"/>
                    </a:cubicBezTo>
                    <a:lnTo>
                      <a:pt x="6323" y="5895"/>
                    </a:lnTo>
                    <a:cubicBezTo>
                      <a:pt x="6370" y="5847"/>
                      <a:pt x="6430" y="5811"/>
                      <a:pt x="6489" y="5811"/>
                    </a:cubicBezTo>
                    <a:cubicBezTo>
                      <a:pt x="6549" y="5811"/>
                      <a:pt x="6608" y="5847"/>
                      <a:pt x="6644" y="5895"/>
                    </a:cubicBezTo>
                    <a:lnTo>
                      <a:pt x="8156" y="7395"/>
                    </a:lnTo>
                    <a:lnTo>
                      <a:pt x="7394" y="8157"/>
                    </a:lnTo>
                    <a:lnTo>
                      <a:pt x="6966" y="7716"/>
                    </a:lnTo>
                    <a:cubicBezTo>
                      <a:pt x="6936" y="7686"/>
                      <a:pt x="6897" y="7672"/>
                      <a:pt x="6858" y="7672"/>
                    </a:cubicBezTo>
                    <a:cubicBezTo>
                      <a:pt x="6820" y="7672"/>
                      <a:pt x="6781" y="7686"/>
                      <a:pt x="6751" y="7716"/>
                    </a:cubicBezTo>
                    <a:cubicBezTo>
                      <a:pt x="6692" y="7776"/>
                      <a:pt x="6692" y="7871"/>
                      <a:pt x="6751" y="7930"/>
                    </a:cubicBezTo>
                    <a:lnTo>
                      <a:pt x="8668" y="9847"/>
                    </a:lnTo>
                    <a:cubicBezTo>
                      <a:pt x="8775" y="9955"/>
                      <a:pt x="8906" y="10002"/>
                      <a:pt x="9049" y="10002"/>
                    </a:cubicBezTo>
                    <a:cubicBezTo>
                      <a:pt x="9180" y="10002"/>
                      <a:pt x="9311" y="9955"/>
                      <a:pt x="9418" y="9847"/>
                    </a:cubicBezTo>
                    <a:lnTo>
                      <a:pt x="9847" y="9419"/>
                    </a:lnTo>
                    <a:cubicBezTo>
                      <a:pt x="10061" y="9228"/>
                      <a:pt x="10061" y="8883"/>
                      <a:pt x="9847" y="8669"/>
                    </a:cubicBezTo>
                    <a:lnTo>
                      <a:pt x="6858" y="5680"/>
                    </a:lnTo>
                    <a:cubicBezTo>
                      <a:pt x="6751" y="5573"/>
                      <a:pt x="6620" y="5525"/>
                      <a:pt x="6489" y="5525"/>
                    </a:cubicBezTo>
                    <a:cubicBezTo>
                      <a:pt x="6382" y="5525"/>
                      <a:pt x="6299" y="5561"/>
                      <a:pt x="6204" y="5609"/>
                    </a:cubicBezTo>
                    <a:lnTo>
                      <a:pt x="5870" y="5275"/>
                    </a:lnTo>
                    <a:cubicBezTo>
                      <a:pt x="6144" y="4930"/>
                      <a:pt x="6334" y="4537"/>
                      <a:pt x="6454" y="4097"/>
                    </a:cubicBezTo>
                    <a:cubicBezTo>
                      <a:pt x="6465" y="4025"/>
                      <a:pt x="6430" y="3942"/>
                      <a:pt x="6346" y="3918"/>
                    </a:cubicBezTo>
                    <a:cubicBezTo>
                      <a:pt x="6339" y="3917"/>
                      <a:pt x="6332" y="3916"/>
                      <a:pt x="6324" y="3916"/>
                    </a:cubicBezTo>
                    <a:cubicBezTo>
                      <a:pt x="6258" y="3916"/>
                      <a:pt x="6189" y="3961"/>
                      <a:pt x="6168" y="4025"/>
                    </a:cubicBezTo>
                    <a:cubicBezTo>
                      <a:pt x="6037" y="4537"/>
                      <a:pt x="5775" y="5013"/>
                      <a:pt x="5394" y="5383"/>
                    </a:cubicBezTo>
                    <a:cubicBezTo>
                      <a:pt x="4816" y="5960"/>
                      <a:pt x="4051" y="6249"/>
                      <a:pt x="3285" y="6249"/>
                    </a:cubicBezTo>
                    <a:cubicBezTo>
                      <a:pt x="2519" y="6249"/>
                      <a:pt x="1751" y="5960"/>
                      <a:pt x="1167" y="5383"/>
                    </a:cubicBezTo>
                    <a:cubicBezTo>
                      <a:pt x="608" y="4823"/>
                      <a:pt x="298" y="4073"/>
                      <a:pt x="298" y="3263"/>
                    </a:cubicBezTo>
                    <a:cubicBezTo>
                      <a:pt x="298" y="2466"/>
                      <a:pt x="608" y="1715"/>
                      <a:pt x="1167" y="1156"/>
                    </a:cubicBezTo>
                    <a:cubicBezTo>
                      <a:pt x="1751" y="572"/>
                      <a:pt x="2519" y="281"/>
                      <a:pt x="3285" y="281"/>
                    </a:cubicBezTo>
                    <a:cubicBezTo>
                      <a:pt x="4051" y="281"/>
                      <a:pt x="4816" y="572"/>
                      <a:pt x="5394" y="1156"/>
                    </a:cubicBezTo>
                    <a:cubicBezTo>
                      <a:pt x="6013" y="1763"/>
                      <a:pt x="6323" y="2608"/>
                      <a:pt x="6263" y="3478"/>
                    </a:cubicBezTo>
                    <a:cubicBezTo>
                      <a:pt x="6263" y="3549"/>
                      <a:pt x="6323" y="3620"/>
                      <a:pt x="6394" y="3644"/>
                    </a:cubicBezTo>
                    <a:cubicBezTo>
                      <a:pt x="6465" y="3644"/>
                      <a:pt x="6549" y="3585"/>
                      <a:pt x="6561" y="3501"/>
                    </a:cubicBezTo>
                    <a:cubicBezTo>
                      <a:pt x="6620" y="2549"/>
                      <a:pt x="6275" y="1632"/>
                      <a:pt x="5608" y="965"/>
                    </a:cubicBezTo>
                    <a:cubicBezTo>
                      <a:pt x="4965" y="322"/>
                      <a:pt x="4123" y="1"/>
                      <a:pt x="3282"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5"/>
              <p:cNvSpPr/>
              <p:nvPr/>
            </p:nvSpPr>
            <p:spPr>
              <a:xfrm>
                <a:off x="4733899" y="2960772"/>
                <a:ext cx="75469" cy="86546"/>
              </a:xfrm>
              <a:custGeom>
                <a:rect b="b" l="l" r="r" t="t"/>
                <a:pathLst>
                  <a:path extrusionOk="0" h="2719" w="2371">
                    <a:moveTo>
                      <a:pt x="1218" y="276"/>
                    </a:moveTo>
                    <a:cubicBezTo>
                      <a:pt x="1233" y="276"/>
                      <a:pt x="1248" y="277"/>
                      <a:pt x="1263" y="278"/>
                    </a:cubicBezTo>
                    <a:cubicBezTo>
                      <a:pt x="1703" y="313"/>
                      <a:pt x="2061" y="647"/>
                      <a:pt x="2084" y="1099"/>
                    </a:cubicBezTo>
                    <a:cubicBezTo>
                      <a:pt x="2073" y="1456"/>
                      <a:pt x="1858" y="1802"/>
                      <a:pt x="1537" y="1944"/>
                    </a:cubicBezTo>
                    <a:cubicBezTo>
                      <a:pt x="1430" y="1992"/>
                      <a:pt x="1370" y="2099"/>
                      <a:pt x="1370" y="2218"/>
                    </a:cubicBezTo>
                    <a:cubicBezTo>
                      <a:pt x="1370" y="2313"/>
                      <a:pt x="1275" y="2409"/>
                      <a:pt x="1180" y="2409"/>
                    </a:cubicBezTo>
                    <a:cubicBezTo>
                      <a:pt x="1072" y="2409"/>
                      <a:pt x="989" y="2313"/>
                      <a:pt x="989" y="2218"/>
                    </a:cubicBezTo>
                    <a:cubicBezTo>
                      <a:pt x="989" y="1944"/>
                      <a:pt x="1132" y="1694"/>
                      <a:pt x="1382" y="1587"/>
                    </a:cubicBezTo>
                    <a:cubicBezTo>
                      <a:pt x="1561" y="1504"/>
                      <a:pt x="1680" y="1325"/>
                      <a:pt x="1668" y="1111"/>
                    </a:cubicBezTo>
                    <a:cubicBezTo>
                      <a:pt x="1656" y="873"/>
                      <a:pt x="1465" y="682"/>
                      <a:pt x="1227" y="670"/>
                    </a:cubicBezTo>
                    <a:lnTo>
                      <a:pt x="1191" y="670"/>
                    </a:lnTo>
                    <a:cubicBezTo>
                      <a:pt x="1072" y="670"/>
                      <a:pt x="953" y="706"/>
                      <a:pt x="870" y="801"/>
                    </a:cubicBezTo>
                    <a:cubicBezTo>
                      <a:pt x="763" y="885"/>
                      <a:pt x="715" y="1028"/>
                      <a:pt x="715" y="1159"/>
                    </a:cubicBezTo>
                    <a:cubicBezTo>
                      <a:pt x="715" y="1266"/>
                      <a:pt x="632" y="1349"/>
                      <a:pt x="525" y="1349"/>
                    </a:cubicBezTo>
                    <a:cubicBezTo>
                      <a:pt x="418" y="1349"/>
                      <a:pt x="334" y="1266"/>
                      <a:pt x="334" y="1159"/>
                    </a:cubicBezTo>
                    <a:cubicBezTo>
                      <a:pt x="334" y="920"/>
                      <a:pt x="429" y="682"/>
                      <a:pt x="608" y="516"/>
                    </a:cubicBezTo>
                    <a:cubicBezTo>
                      <a:pt x="775" y="359"/>
                      <a:pt x="995" y="276"/>
                      <a:pt x="1218" y="276"/>
                    </a:cubicBezTo>
                    <a:close/>
                    <a:moveTo>
                      <a:pt x="1163" y="0"/>
                    </a:moveTo>
                    <a:cubicBezTo>
                      <a:pt x="872" y="0"/>
                      <a:pt x="586" y="108"/>
                      <a:pt x="370" y="313"/>
                    </a:cubicBezTo>
                    <a:cubicBezTo>
                      <a:pt x="132" y="539"/>
                      <a:pt x="1" y="849"/>
                      <a:pt x="1" y="1159"/>
                    </a:cubicBezTo>
                    <a:cubicBezTo>
                      <a:pt x="1" y="1432"/>
                      <a:pt x="227" y="1647"/>
                      <a:pt x="489" y="1647"/>
                    </a:cubicBezTo>
                    <a:cubicBezTo>
                      <a:pt x="763" y="1647"/>
                      <a:pt x="989" y="1432"/>
                      <a:pt x="989" y="1159"/>
                    </a:cubicBezTo>
                    <a:cubicBezTo>
                      <a:pt x="989" y="1099"/>
                      <a:pt x="1001" y="1051"/>
                      <a:pt x="1049" y="1028"/>
                    </a:cubicBezTo>
                    <a:cubicBezTo>
                      <a:pt x="1078" y="998"/>
                      <a:pt x="1115" y="977"/>
                      <a:pt x="1161" y="977"/>
                    </a:cubicBezTo>
                    <a:cubicBezTo>
                      <a:pt x="1171" y="977"/>
                      <a:pt x="1181" y="978"/>
                      <a:pt x="1191" y="980"/>
                    </a:cubicBezTo>
                    <a:cubicBezTo>
                      <a:pt x="1287" y="980"/>
                      <a:pt x="1358" y="1075"/>
                      <a:pt x="1370" y="1159"/>
                    </a:cubicBezTo>
                    <a:cubicBezTo>
                      <a:pt x="1370" y="1230"/>
                      <a:pt x="1322" y="1313"/>
                      <a:pt x="1263" y="1337"/>
                    </a:cubicBezTo>
                    <a:cubicBezTo>
                      <a:pt x="930" y="1504"/>
                      <a:pt x="703" y="1849"/>
                      <a:pt x="703" y="2230"/>
                    </a:cubicBezTo>
                    <a:cubicBezTo>
                      <a:pt x="703" y="2504"/>
                      <a:pt x="930" y="2718"/>
                      <a:pt x="1191" y="2718"/>
                    </a:cubicBezTo>
                    <a:cubicBezTo>
                      <a:pt x="1465" y="2718"/>
                      <a:pt x="1680" y="2504"/>
                      <a:pt x="1680" y="2230"/>
                    </a:cubicBezTo>
                    <a:lnTo>
                      <a:pt x="1680" y="2218"/>
                    </a:lnTo>
                    <a:cubicBezTo>
                      <a:pt x="2096" y="2004"/>
                      <a:pt x="2370" y="1563"/>
                      <a:pt x="2334" y="1087"/>
                    </a:cubicBezTo>
                    <a:cubicBezTo>
                      <a:pt x="2311" y="504"/>
                      <a:pt x="1834" y="27"/>
                      <a:pt x="1251" y="4"/>
                    </a:cubicBezTo>
                    <a:cubicBezTo>
                      <a:pt x="1222" y="1"/>
                      <a:pt x="1192" y="0"/>
                      <a:pt x="116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5"/>
              <p:cNvSpPr/>
              <p:nvPr/>
            </p:nvSpPr>
            <p:spPr>
              <a:xfrm>
                <a:off x="4755894" y="3048431"/>
                <a:ext cx="31098" cy="32244"/>
              </a:xfrm>
              <a:custGeom>
                <a:rect b="b" l="l" r="r" t="t"/>
                <a:pathLst>
                  <a:path extrusionOk="0" h="1013" w="977">
                    <a:moveTo>
                      <a:pt x="489" y="298"/>
                    </a:moveTo>
                    <a:cubicBezTo>
                      <a:pt x="596" y="298"/>
                      <a:pt x="679" y="381"/>
                      <a:pt x="679" y="488"/>
                    </a:cubicBezTo>
                    <a:lnTo>
                      <a:pt x="679" y="500"/>
                    </a:lnTo>
                    <a:cubicBezTo>
                      <a:pt x="679" y="607"/>
                      <a:pt x="596" y="702"/>
                      <a:pt x="489" y="702"/>
                    </a:cubicBezTo>
                    <a:cubicBezTo>
                      <a:pt x="381" y="702"/>
                      <a:pt x="298" y="607"/>
                      <a:pt x="298" y="500"/>
                    </a:cubicBezTo>
                    <a:lnTo>
                      <a:pt x="298" y="488"/>
                    </a:lnTo>
                    <a:cubicBezTo>
                      <a:pt x="298" y="381"/>
                      <a:pt x="381" y="298"/>
                      <a:pt x="489" y="298"/>
                    </a:cubicBezTo>
                    <a:close/>
                    <a:moveTo>
                      <a:pt x="489" y="0"/>
                    </a:moveTo>
                    <a:cubicBezTo>
                      <a:pt x="215" y="0"/>
                      <a:pt x="0" y="226"/>
                      <a:pt x="0" y="488"/>
                    </a:cubicBezTo>
                    <a:lnTo>
                      <a:pt x="0" y="524"/>
                    </a:lnTo>
                    <a:cubicBezTo>
                      <a:pt x="0" y="786"/>
                      <a:pt x="215" y="1012"/>
                      <a:pt x="489" y="1012"/>
                    </a:cubicBezTo>
                    <a:cubicBezTo>
                      <a:pt x="751" y="1012"/>
                      <a:pt x="977" y="786"/>
                      <a:pt x="977" y="524"/>
                    </a:cubicBezTo>
                    <a:lnTo>
                      <a:pt x="977" y="488"/>
                    </a:lnTo>
                    <a:cubicBezTo>
                      <a:pt x="977" y="226"/>
                      <a:pt x="751" y="0"/>
                      <a:pt x="489"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7" name="Google Shape;267;p35"/>
          <p:cNvGrpSpPr/>
          <p:nvPr/>
        </p:nvGrpSpPr>
        <p:grpSpPr>
          <a:xfrm>
            <a:off x="4594088" y="2870863"/>
            <a:ext cx="663900" cy="663900"/>
            <a:chOff x="4136888" y="3023263"/>
            <a:chExt cx="663900" cy="663900"/>
          </a:xfrm>
        </p:grpSpPr>
        <p:grpSp>
          <p:nvGrpSpPr>
            <p:cNvPr id="268" name="Google Shape;268;p35"/>
            <p:cNvGrpSpPr/>
            <p:nvPr/>
          </p:nvGrpSpPr>
          <p:grpSpPr>
            <a:xfrm>
              <a:off x="4136888" y="3023263"/>
              <a:ext cx="663900" cy="663900"/>
              <a:chOff x="5539463" y="2119875"/>
              <a:chExt cx="663900" cy="663900"/>
            </a:xfrm>
          </p:grpSpPr>
          <p:sp>
            <p:nvSpPr>
              <p:cNvPr id="269" name="Google Shape;269;p35"/>
              <p:cNvSpPr/>
              <p:nvPr/>
            </p:nvSpPr>
            <p:spPr>
              <a:xfrm>
                <a:off x="5539463" y="2119875"/>
                <a:ext cx="663900" cy="663900"/>
              </a:xfrm>
              <a:prstGeom prst="ellipse">
                <a:avLst/>
              </a:prstGeom>
              <a:solidFill>
                <a:schemeClr val="accen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270" name="Google Shape;270;p35"/>
              <p:cNvSpPr/>
              <p:nvPr/>
            </p:nvSpPr>
            <p:spPr>
              <a:xfrm>
                <a:off x="5554788" y="2135175"/>
                <a:ext cx="633300" cy="6333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grpSp>
          <p:nvGrpSpPr>
            <p:cNvPr id="271" name="Google Shape;271;p35"/>
            <p:cNvGrpSpPr/>
            <p:nvPr/>
          </p:nvGrpSpPr>
          <p:grpSpPr>
            <a:xfrm>
              <a:off x="4329484" y="3185671"/>
              <a:ext cx="278739" cy="339073"/>
              <a:chOff x="1768821" y="3361108"/>
              <a:chExt cx="278739" cy="339073"/>
            </a:xfrm>
          </p:grpSpPr>
          <p:sp>
            <p:nvSpPr>
              <p:cNvPr id="272" name="Google Shape;272;p35"/>
              <p:cNvSpPr/>
              <p:nvPr/>
            </p:nvSpPr>
            <p:spPr>
              <a:xfrm>
                <a:off x="1784374" y="3549744"/>
                <a:ext cx="32218" cy="21564"/>
              </a:xfrm>
              <a:custGeom>
                <a:rect b="b" l="l" r="r" t="t"/>
                <a:pathLst>
                  <a:path extrusionOk="0" h="678" w="1013">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5"/>
              <p:cNvSpPr/>
              <p:nvPr/>
            </p:nvSpPr>
            <p:spPr>
              <a:xfrm>
                <a:off x="1998326" y="3551652"/>
                <a:ext cx="32218" cy="21532"/>
              </a:xfrm>
              <a:custGeom>
                <a:rect b="b" l="l" r="r" t="t"/>
                <a:pathLst>
                  <a:path extrusionOk="0" h="677" w="1013">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5"/>
              <p:cNvSpPr/>
              <p:nvPr/>
            </p:nvSpPr>
            <p:spPr>
              <a:xfrm>
                <a:off x="1826007" y="3466383"/>
                <a:ext cx="142041" cy="233799"/>
              </a:xfrm>
              <a:custGeom>
                <a:rect b="b" l="l" r="r" t="t"/>
                <a:pathLst>
                  <a:path extrusionOk="0" h="7351" w="4466">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5"/>
              <p:cNvSpPr/>
              <p:nvPr/>
            </p:nvSpPr>
            <p:spPr>
              <a:xfrm>
                <a:off x="1820345" y="3409706"/>
                <a:ext cx="177631" cy="144236"/>
              </a:xfrm>
              <a:custGeom>
                <a:rect b="b" l="l" r="r" t="t"/>
                <a:pathLst>
                  <a:path extrusionOk="0" h="4535" w="5585">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5"/>
              <p:cNvSpPr/>
              <p:nvPr/>
            </p:nvSpPr>
            <p:spPr>
              <a:xfrm>
                <a:off x="1904406" y="3361108"/>
                <a:ext cx="10241" cy="32982"/>
              </a:xfrm>
              <a:custGeom>
                <a:rect b="b" l="l" r="r" t="t"/>
                <a:pathLst>
                  <a:path extrusionOk="0" h="1037" w="322">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5"/>
              <p:cNvSpPr/>
              <p:nvPr/>
            </p:nvSpPr>
            <p:spPr>
              <a:xfrm>
                <a:off x="1836248" y="3378219"/>
                <a:ext cx="23504" cy="29865"/>
              </a:xfrm>
              <a:custGeom>
                <a:rect b="b" l="l" r="r" t="t"/>
                <a:pathLst>
                  <a:path extrusionOk="0" h="939" w="739">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5"/>
              <p:cNvSpPr/>
              <p:nvPr/>
            </p:nvSpPr>
            <p:spPr>
              <a:xfrm>
                <a:off x="1787014" y="3427072"/>
                <a:ext cx="31073" cy="21691"/>
              </a:xfrm>
              <a:custGeom>
                <a:rect b="b" l="l" r="r" t="t"/>
                <a:pathLst>
                  <a:path extrusionOk="0" h="682" w="977">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5"/>
              <p:cNvSpPr/>
              <p:nvPr/>
            </p:nvSpPr>
            <p:spPr>
              <a:xfrm>
                <a:off x="1768821" y="3494021"/>
                <a:ext cx="33363" cy="10623"/>
              </a:xfrm>
              <a:custGeom>
                <a:rect b="b" l="l" r="r" t="t"/>
                <a:pathLst>
                  <a:path extrusionOk="0" h="334" w="1049">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5"/>
              <p:cNvSpPr/>
              <p:nvPr/>
            </p:nvSpPr>
            <p:spPr>
              <a:xfrm>
                <a:off x="2014610" y="3495930"/>
                <a:ext cx="32950" cy="10623"/>
              </a:xfrm>
              <a:custGeom>
                <a:rect b="b" l="l" r="r" t="t"/>
                <a:pathLst>
                  <a:path extrusionOk="0" h="334" w="1036">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5"/>
              <p:cNvSpPr/>
              <p:nvPr/>
            </p:nvSpPr>
            <p:spPr>
              <a:xfrm>
                <a:off x="1999439" y="3428948"/>
                <a:ext cx="31105" cy="21882"/>
              </a:xfrm>
              <a:custGeom>
                <a:rect b="b" l="l" r="r" t="t"/>
                <a:pathLst>
                  <a:path extrusionOk="0" h="688" w="978">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5"/>
              <p:cNvSpPr/>
              <p:nvPr/>
            </p:nvSpPr>
            <p:spPr>
              <a:xfrm>
                <a:off x="1958156" y="3379269"/>
                <a:ext cx="23917" cy="29579"/>
              </a:xfrm>
              <a:custGeom>
                <a:rect b="b" l="l" r="r" t="t"/>
                <a:pathLst>
                  <a:path extrusionOk="0" h="930" w="752">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3" name="Google Shape;283;p35"/>
          <p:cNvSpPr txBox="1"/>
          <p:nvPr/>
        </p:nvSpPr>
        <p:spPr>
          <a:xfrm>
            <a:off x="5114925" y="3543300"/>
            <a:ext cx="3543300" cy="51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600">
                <a:solidFill>
                  <a:schemeClr val="dk1"/>
                </a:solidFill>
                <a:latin typeface="Darker Grotesque Medium"/>
                <a:ea typeface="Darker Grotesque Medium"/>
                <a:cs typeface="Darker Grotesque Medium"/>
                <a:sym typeface="Darker Grotesque Medium"/>
              </a:rPr>
              <a:t>A platform for video endorsements from peers, former coworkers, or whoever, highlighting skills and capabilities of potential candidates.</a:t>
            </a:r>
            <a:endParaRPr sz="1600">
              <a:solidFill>
                <a:schemeClr val="dk1"/>
              </a:solidFill>
              <a:latin typeface="Darker Grotesque Medium"/>
              <a:ea typeface="Darker Grotesque Medium"/>
              <a:cs typeface="Darker Grotesque Medium"/>
              <a:sym typeface="Darker Grotesque Medium"/>
            </a:endParaRPr>
          </a:p>
        </p:txBody>
      </p:sp>
      <p:sp>
        <p:nvSpPr>
          <p:cNvPr id="284" name="Google Shape;284;p35"/>
          <p:cNvSpPr txBox="1"/>
          <p:nvPr/>
        </p:nvSpPr>
        <p:spPr>
          <a:xfrm>
            <a:off x="1152525" y="1866900"/>
            <a:ext cx="3543300" cy="51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Darker Grotesque Medium"/>
                <a:ea typeface="Darker Grotesque Medium"/>
                <a:cs typeface="Darker Grotesque Medium"/>
                <a:sym typeface="Darker Grotesque Medium"/>
              </a:rPr>
              <a:t>It is hard for job seekers to showcase real-world skills and credibility in a more authentic way than traditional resumes</a:t>
            </a:r>
            <a:endParaRPr sz="1600">
              <a:solidFill>
                <a:schemeClr val="dk1"/>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t/>
            </a:r>
            <a:endParaRPr sz="1600">
              <a:solidFill>
                <a:schemeClr val="dk1"/>
              </a:solidFill>
              <a:latin typeface="Darker Grotesque Medium"/>
              <a:ea typeface="Darker Grotesque Medium"/>
              <a:cs typeface="Darker Grotesque Medium"/>
              <a:sym typeface="Darker Grotesque Medium"/>
            </a:endParaRPr>
          </a:p>
          <a:p>
            <a:pPr indent="0" lvl="0" marL="0" marR="0" rtl="0" algn="l">
              <a:lnSpc>
                <a:spcPct val="100000"/>
              </a:lnSpc>
              <a:spcBef>
                <a:spcPts val="0"/>
              </a:spcBef>
              <a:spcAft>
                <a:spcPts val="0"/>
              </a:spcAft>
              <a:buNone/>
            </a:pPr>
            <a:r>
              <a:t/>
            </a:r>
            <a:endParaRPr sz="1600">
              <a:solidFill>
                <a:schemeClr val="dk1"/>
              </a:solidFill>
              <a:latin typeface="Darker Grotesque Medium"/>
              <a:ea typeface="Darker Grotesque Medium"/>
              <a:cs typeface="Darker Grotesque Medium"/>
              <a:sym typeface="Darker Grotesque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36"/>
          <p:cNvPicPr preferRelativeResize="0"/>
          <p:nvPr/>
        </p:nvPicPr>
        <p:blipFill>
          <a:blip r:embed="rId3">
            <a:alphaModFix/>
          </a:blip>
          <a:stretch>
            <a:fillRect/>
          </a:stretch>
        </p:blipFill>
        <p:spPr>
          <a:xfrm>
            <a:off x="491400" y="209550"/>
            <a:ext cx="2394675" cy="642650"/>
          </a:xfrm>
          <a:prstGeom prst="rect">
            <a:avLst/>
          </a:prstGeom>
          <a:noFill/>
          <a:ln>
            <a:noFill/>
          </a:ln>
        </p:spPr>
      </p:pic>
      <p:sp>
        <p:nvSpPr>
          <p:cNvPr id="290" name="Google Shape;290;p36"/>
          <p:cNvSpPr txBox="1"/>
          <p:nvPr>
            <p:ph idx="1" type="body"/>
          </p:nvPr>
        </p:nvSpPr>
        <p:spPr>
          <a:xfrm>
            <a:off x="720000" y="1215750"/>
            <a:ext cx="7700100" cy="306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2"/>
                </a:solidFill>
                <a:latin typeface="Darker Grotesque"/>
                <a:ea typeface="Darker Grotesque"/>
                <a:cs typeface="Darker Grotesque"/>
                <a:sym typeface="Darker Grotesque"/>
              </a:rPr>
              <a:t>What’s HireReel?</a:t>
            </a:r>
            <a:endParaRPr b="1" sz="2000">
              <a:solidFill>
                <a:schemeClr val="accent2"/>
              </a:solidFill>
              <a:latin typeface="Darker Grotesque"/>
              <a:ea typeface="Darker Grotesque"/>
              <a:cs typeface="Darker Grotesque"/>
              <a:sym typeface="Darker Grotesque"/>
            </a:endParaRPr>
          </a:p>
          <a:p>
            <a:pPr indent="0" lvl="0" marL="0" rtl="0" algn="l">
              <a:spcBef>
                <a:spcPts val="1000"/>
              </a:spcBef>
              <a:spcAft>
                <a:spcPts val="0"/>
              </a:spcAft>
              <a:buNone/>
            </a:pPr>
            <a:r>
              <a:rPr lang="en" sz="1800"/>
              <a:t>HireReel: </a:t>
            </a:r>
            <a:r>
              <a:rPr lang="en" sz="1800"/>
              <a:t>A platform for video endorsements from peers, former coworkers, or whoever, highlighting skills and capabilities of potential candidates.</a:t>
            </a:r>
            <a:endParaRPr sz="1800"/>
          </a:p>
          <a:p>
            <a:pPr indent="0" lvl="0" marL="0" rtl="0" algn="l">
              <a:spcBef>
                <a:spcPts val="1000"/>
              </a:spcBef>
              <a:spcAft>
                <a:spcPts val="0"/>
              </a:spcAft>
              <a:buNone/>
            </a:pPr>
            <a:r>
              <a:rPr b="1" lang="en" sz="1800">
                <a:solidFill>
                  <a:schemeClr val="accent2"/>
                </a:solidFill>
                <a:latin typeface="Darker Grotesque"/>
                <a:ea typeface="Darker Grotesque"/>
                <a:cs typeface="Darker Grotesque"/>
                <a:sym typeface="Darker Grotesque"/>
              </a:rPr>
              <a:t>Name Inspo:</a:t>
            </a:r>
            <a:endParaRPr b="1" sz="1800">
              <a:solidFill>
                <a:schemeClr val="accent2"/>
              </a:solidFill>
              <a:latin typeface="Darker Grotesque"/>
              <a:ea typeface="Darker Grotesque"/>
              <a:cs typeface="Darker Grotesque"/>
              <a:sym typeface="Darker Grotesque"/>
            </a:endParaRPr>
          </a:p>
          <a:p>
            <a:pPr indent="0" lvl="0" marL="0" rtl="0" algn="l">
              <a:spcBef>
                <a:spcPts val="1000"/>
              </a:spcBef>
              <a:spcAft>
                <a:spcPts val="0"/>
              </a:spcAft>
              <a:buNone/>
            </a:pPr>
            <a:r>
              <a:rPr lang="en" sz="1800"/>
              <a:t>A filmmaker’s reel (or a demo reel) is a </a:t>
            </a:r>
            <a:r>
              <a:rPr lang="en" sz="1800"/>
              <a:t>compilation of that film maker’s best work often showed to attract jobs and clients.</a:t>
            </a:r>
            <a:endParaRPr sz="1800"/>
          </a:p>
          <a:p>
            <a:pPr indent="0" lvl="0" marL="0" rtl="0" algn="l">
              <a:spcBef>
                <a:spcPts val="1000"/>
              </a:spcBef>
              <a:spcAft>
                <a:spcPts val="0"/>
              </a:spcAft>
              <a:buNone/>
            </a:pPr>
            <a:r>
              <a:rPr lang="en" sz="1800"/>
              <a:t>HireReel is a platform that will get you </a:t>
            </a:r>
            <a:r>
              <a:rPr b="1" lang="en" sz="1800">
                <a:latin typeface="Darker Grotesque"/>
                <a:ea typeface="Darker Grotesque"/>
                <a:cs typeface="Darker Grotesque"/>
                <a:sym typeface="Darker Grotesque"/>
              </a:rPr>
              <a:t>hired</a:t>
            </a:r>
            <a:r>
              <a:rPr lang="en" sz="1800"/>
              <a:t> by showcasing your career’s </a:t>
            </a:r>
            <a:r>
              <a:rPr b="1" lang="en" sz="1800">
                <a:latin typeface="Darker Grotesque"/>
                <a:ea typeface="Darker Grotesque"/>
                <a:cs typeface="Darker Grotesque"/>
                <a:sym typeface="Darker Grotesque"/>
              </a:rPr>
              <a:t>highlight reel</a:t>
            </a:r>
            <a:r>
              <a:rPr lang="en" sz="1800"/>
              <a:t> in the form of short video endorsements by those most </a:t>
            </a:r>
            <a:r>
              <a:rPr lang="en" sz="1800"/>
              <a:t>familiar</a:t>
            </a:r>
            <a:r>
              <a:rPr lang="en" sz="1800"/>
              <a:t> with your skills.</a:t>
            </a:r>
            <a:endParaRPr sz="1800"/>
          </a:p>
          <a:p>
            <a:pPr indent="0" lvl="0" marL="0" rtl="0" algn="l">
              <a:spcBef>
                <a:spcPts val="1000"/>
              </a:spcBef>
              <a:spcAft>
                <a:spcPts val="0"/>
              </a:spcAft>
              <a:buNone/>
            </a:pPr>
            <a:r>
              <a:rPr b="1" lang="en" sz="1800">
                <a:solidFill>
                  <a:schemeClr val="accent2"/>
                </a:solidFill>
                <a:latin typeface="Darker Grotesque"/>
                <a:ea typeface="Darker Grotesque"/>
                <a:cs typeface="Darker Grotesque"/>
                <a:sym typeface="Darker Grotesque"/>
              </a:rPr>
              <a:t>One Liner</a:t>
            </a:r>
            <a:endParaRPr b="1" sz="1800">
              <a:solidFill>
                <a:schemeClr val="accent2"/>
              </a:solidFill>
              <a:latin typeface="Darker Grotesque"/>
              <a:ea typeface="Darker Grotesque"/>
              <a:cs typeface="Darker Grotesque"/>
              <a:sym typeface="Darker Grotesque"/>
            </a:endParaRPr>
          </a:p>
          <a:p>
            <a:pPr indent="0" lvl="0" marL="0" rtl="0" algn="l">
              <a:spcBef>
                <a:spcPts val="1000"/>
              </a:spcBef>
              <a:spcAft>
                <a:spcPts val="1000"/>
              </a:spcAft>
              <a:buNone/>
            </a:pPr>
            <a:r>
              <a:rPr lang="en" sz="1800"/>
              <a:t>Let your skills shine through video endorsements</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in Design: Stakeholders</a:t>
            </a:r>
            <a:endParaRPr/>
          </a:p>
        </p:txBody>
      </p:sp>
      <p:sp>
        <p:nvSpPr>
          <p:cNvPr id="296" name="Google Shape;296;p37"/>
          <p:cNvSpPr txBox="1"/>
          <p:nvPr/>
        </p:nvSpPr>
        <p:spPr>
          <a:xfrm>
            <a:off x="-270650" y="3584213"/>
            <a:ext cx="4374600" cy="51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Darker Grotesque Medium"/>
              <a:ea typeface="Darker Grotesque Medium"/>
              <a:cs typeface="Darker Grotesque Medium"/>
              <a:sym typeface="Darker Grotesque Medium"/>
            </a:endParaRPr>
          </a:p>
        </p:txBody>
      </p:sp>
      <p:sp>
        <p:nvSpPr>
          <p:cNvPr id="297" name="Google Shape;297;p37"/>
          <p:cNvSpPr/>
          <p:nvPr/>
        </p:nvSpPr>
        <p:spPr>
          <a:xfrm rot="-5400000">
            <a:off x="3898208" y="2380425"/>
            <a:ext cx="1397031" cy="2818193"/>
          </a:xfrm>
          <a:custGeom>
            <a:rect b="b" l="l" r="r" t="t"/>
            <a:pathLst>
              <a:path extrusionOk="0" h="3929" w="1947">
                <a:moveTo>
                  <a:pt x="0" y="3929"/>
                </a:moveTo>
                <a:cubicBezTo>
                  <a:pt x="0" y="3913"/>
                  <a:pt x="0" y="3913"/>
                  <a:pt x="0" y="3913"/>
                </a:cubicBezTo>
                <a:cubicBezTo>
                  <a:pt x="516" y="3908"/>
                  <a:pt x="1001" y="3703"/>
                  <a:pt x="1365" y="3336"/>
                </a:cubicBezTo>
                <a:cubicBezTo>
                  <a:pt x="1730" y="2969"/>
                  <a:pt x="1930" y="2482"/>
                  <a:pt x="1930" y="1964"/>
                </a:cubicBezTo>
                <a:cubicBezTo>
                  <a:pt x="1930" y="1447"/>
                  <a:pt x="1730" y="960"/>
                  <a:pt x="1365" y="592"/>
                </a:cubicBezTo>
                <a:cubicBezTo>
                  <a:pt x="1001" y="225"/>
                  <a:pt x="516" y="21"/>
                  <a:pt x="0" y="16"/>
                </a:cubicBezTo>
                <a:cubicBezTo>
                  <a:pt x="0" y="0"/>
                  <a:pt x="0" y="0"/>
                  <a:pt x="0" y="0"/>
                </a:cubicBezTo>
                <a:cubicBezTo>
                  <a:pt x="521" y="4"/>
                  <a:pt x="1010" y="211"/>
                  <a:pt x="1377" y="581"/>
                </a:cubicBezTo>
                <a:cubicBezTo>
                  <a:pt x="1744" y="951"/>
                  <a:pt x="1947" y="1443"/>
                  <a:pt x="1947" y="1964"/>
                </a:cubicBezTo>
                <a:cubicBezTo>
                  <a:pt x="1947" y="2486"/>
                  <a:pt x="1744" y="2977"/>
                  <a:pt x="1377" y="3348"/>
                </a:cubicBezTo>
                <a:cubicBezTo>
                  <a:pt x="1010" y="3718"/>
                  <a:pt x="521" y="3924"/>
                  <a:pt x="0" y="3929"/>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8" name="Google Shape;298;p37"/>
          <p:cNvSpPr/>
          <p:nvPr/>
        </p:nvSpPr>
        <p:spPr>
          <a:xfrm>
            <a:off x="2142928" y="3627320"/>
            <a:ext cx="554700" cy="5556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299" name="Google Shape;299;p37"/>
          <p:cNvSpPr/>
          <p:nvPr/>
        </p:nvSpPr>
        <p:spPr>
          <a:xfrm>
            <a:off x="3758875" y="2157195"/>
            <a:ext cx="554700" cy="5556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nvGrpSpPr>
          <p:cNvPr id="300" name="Google Shape;300;p37"/>
          <p:cNvGrpSpPr/>
          <p:nvPr/>
        </p:nvGrpSpPr>
        <p:grpSpPr>
          <a:xfrm>
            <a:off x="3864406" y="3124602"/>
            <a:ext cx="238500" cy="238800"/>
            <a:chOff x="3168850" y="1944702"/>
            <a:chExt cx="238500" cy="238800"/>
          </a:xfrm>
        </p:grpSpPr>
        <p:sp>
          <p:nvSpPr>
            <p:cNvPr id="301" name="Google Shape;301;p37"/>
            <p:cNvSpPr/>
            <p:nvPr/>
          </p:nvSpPr>
          <p:spPr>
            <a:xfrm>
              <a:off x="3168850" y="1944702"/>
              <a:ext cx="238500" cy="2388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302" name="Google Shape;302;p37"/>
            <p:cNvSpPr/>
            <p:nvPr/>
          </p:nvSpPr>
          <p:spPr>
            <a:xfrm>
              <a:off x="3215982" y="1992306"/>
              <a:ext cx="144000" cy="144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303" name="Google Shape;303;p37"/>
          <p:cNvGrpSpPr/>
          <p:nvPr/>
        </p:nvGrpSpPr>
        <p:grpSpPr>
          <a:xfrm>
            <a:off x="5136094" y="3124602"/>
            <a:ext cx="238500" cy="238800"/>
            <a:chOff x="3168850" y="1944702"/>
            <a:chExt cx="238500" cy="238800"/>
          </a:xfrm>
        </p:grpSpPr>
        <p:sp>
          <p:nvSpPr>
            <p:cNvPr id="304" name="Google Shape;304;p37"/>
            <p:cNvSpPr/>
            <p:nvPr/>
          </p:nvSpPr>
          <p:spPr>
            <a:xfrm>
              <a:off x="3168850" y="1944702"/>
              <a:ext cx="238500" cy="2388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305" name="Google Shape;305;p37"/>
            <p:cNvSpPr/>
            <p:nvPr/>
          </p:nvSpPr>
          <p:spPr>
            <a:xfrm>
              <a:off x="3215982" y="1992306"/>
              <a:ext cx="144000" cy="144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306" name="Google Shape;306;p37"/>
          <p:cNvGrpSpPr/>
          <p:nvPr/>
        </p:nvGrpSpPr>
        <p:grpSpPr>
          <a:xfrm>
            <a:off x="3221356" y="3756689"/>
            <a:ext cx="238500" cy="238800"/>
            <a:chOff x="3168850" y="1944702"/>
            <a:chExt cx="238500" cy="238800"/>
          </a:xfrm>
        </p:grpSpPr>
        <p:sp>
          <p:nvSpPr>
            <p:cNvPr id="307" name="Google Shape;307;p37"/>
            <p:cNvSpPr/>
            <p:nvPr/>
          </p:nvSpPr>
          <p:spPr>
            <a:xfrm>
              <a:off x="3168850" y="1944702"/>
              <a:ext cx="238500" cy="2388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308" name="Google Shape;308;p37"/>
            <p:cNvSpPr/>
            <p:nvPr/>
          </p:nvSpPr>
          <p:spPr>
            <a:xfrm>
              <a:off x="3215982" y="1992306"/>
              <a:ext cx="144000" cy="1440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309" name="Google Shape;309;p37"/>
          <p:cNvGrpSpPr/>
          <p:nvPr/>
        </p:nvGrpSpPr>
        <p:grpSpPr>
          <a:xfrm>
            <a:off x="5733569" y="3756689"/>
            <a:ext cx="238500" cy="238800"/>
            <a:chOff x="3168850" y="1944702"/>
            <a:chExt cx="238500" cy="238800"/>
          </a:xfrm>
        </p:grpSpPr>
        <p:sp>
          <p:nvSpPr>
            <p:cNvPr id="310" name="Google Shape;310;p37"/>
            <p:cNvSpPr/>
            <p:nvPr/>
          </p:nvSpPr>
          <p:spPr>
            <a:xfrm>
              <a:off x="3168850" y="1944702"/>
              <a:ext cx="238500" cy="2388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311" name="Google Shape;311;p37"/>
            <p:cNvSpPr/>
            <p:nvPr/>
          </p:nvSpPr>
          <p:spPr>
            <a:xfrm>
              <a:off x="3215982" y="1992306"/>
              <a:ext cx="144000" cy="1440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312" name="Google Shape;312;p37"/>
          <p:cNvSpPr/>
          <p:nvPr/>
        </p:nvSpPr>
        <p:spPr>
          <a:xfrm rot="-5400000">
            <a:off x="3366779" y="3254063"/>
            <a:ext cx="1167549" cy="1183644"/>
          </a:xfrm>
          <a:custGeom>
            <a:rect b="b" l="l" r="r" t="t"/>
            <a:pathLst>
              <a:path extrusionOk="0" h="1650" w="1629">
                <a:moveTo>
                  <a:pt x="0" y="0"/>
                </a:moveTo>
                <a:cubicBezTo>
                  <a:pt x="0" y="229"/>
                  <a:pt x="0" y="229"/>
                  <a:pt x="0" y="229"/>
                </a:cubicBezTo>
                <a:cubicBezTo>
                  <a:pt x="758" y="278"/>
                  <a:pt x="1363" y="889"/>
                  <a:pt x="1401" y="1650"/>
                </a:cubicBezTo>
                <a:cubicBezTo>
                  <a:pt x="1629" y="1650"/>
                  <a:pt x="1629" y="1650"/>
                  <a:pt x="1629" y="1650"/>
                </a:cubicBezTo>
                <a:cubicBezTo>
                  <a:pt x="1590" y="763"/>
                  <a:pt x="884"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3" name="Google Shape;313;p37"/>
          <p:cNvSpPr/>
          <p:nvPr/>
        </p:nvSpPr>
        <p:spPr>
          <a:xfrm rot="-5400000">
            <a:off x="4668184" y="3263123"/>
            <a:ext cx="1167549" cy="1165526"/>
          </a:xfrm>
          <a:custGeom>
            <a:rect b="b" l="l" r="r" t="t"/>
            <a:pathLst>
              <a:path extrusionOk="0" h="1627" w="1628">
                <a:moveTo>
                  <a:pt x="1628" y="0"/>
                </a:moveTo>
                <a:cubicBezTo>
                  <a:pt x="1400" y="0"/>
                  <a:pt x="1400" y="0"/>
                  <a:pt x="1400" y="0"/>
                </a:cubicBezTo>
                <a:cubicBezTo>
                  <a:pt x="1351" y="750"/>
                  <a:pt x="751" y="1350"/>
                  <a:pt x="0" y="1399"/>
                </a:cubicBezTo>
                <a:cubicBezTo>
                  <a:pt x="0" y="1627"/>
                  <a:pt x="0" y="1627"/>
                  <a:pt x="0" y="1627"/>
                </a:cubicBezTo>
                <a:cubicBezTo>
                  <a:pt x="877" y="1578"/>
                  <a:pt x="1579" y="876"/>
                  <a:pt x="162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4" name="Google Shape;314;p37"/>
          <p:cNvSpPr/>
          <p:nvPr/>
        </p:nvSpPr>
        <p:spPr>
          <a:xfrm rot="-5400000">
            <a:off x="3181588" y="4473946"/>
            <a:ext cx="26169" cy="26169"/>
          </a:xfrm>
          <a:custGeom>
            <a:rect b="b" l="l" r="r" t="t"/>
            <a:pathLst>
              <a:path extrusionOk="0" h="37" w="37">
                <a:moveTo>
                  <a:pt x="18" y="37"/>
                </a:moveTo>
                <a:cubicBezTo>
                  <a:pt x="8" y="37"/>
                  <a:pt x="0" y="28"/>
                  <a:pt x="0" y="18"/>
                </a:cubicBezTo>
                <a:cubicBezTo>
                  <a:pt x="0" y="8"/>
                  <a:pt x="9" y="0"/>
                  <a:pt x="19" y="0"/>
                </a:cubicBezTo>
                <a:cubicBezTo>
                  <a:pt x="29" y="0"/>
                  <a:pt x="37" y="9"/>
                  <a:pt x="37" y="19"/>
                </a:cubicBezTo>
                <a:cubicBezTo>
                  <a:pt x="37" y="29"/>
                  <a:pt x="28" y="37"/>
                  <a:pt x="18" y="37"/>
                </a:cubicBezTo>
                <a:close/>
              </a:path>
            </a:pathLst>
          </a:custGeom>
          <a:solidFill>
            <a:srgbClr val="7BC5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5" name="Google Shape;315;p37"/>
          <p:cNvSpPr/>
          <p:nvPr/>
        </p:nvSpPr>
        <p:spPr>
          <a:xfrm rot="-5400000">
            <a:off x="5985697" y="4473946"/>
            <a:ext cx="26169" cy="26169"/>
          </a:xfrm>
          <a:custGeom>
            <a:rect b="b" l="l" r="r" t="t"/>
            <a:pathLst>
              <a:path extrusionOk="0" h="37" w="37">
                <a:moveTo>
                  <a:pt x="18" y="0"/>
                </a:moveTo>
                <a:cubicBezTo>
                  <a:pt x="8" y="0"/>
                  <a:pt x="0" y="9"/>
                  <a:pt x="0" y="19"/>
                </a:cubicBezTo>
                <a:cubicBezTo>
                  <a:pt x="0" y="29"/>
                  <a:pt x="9" y="37"/>
                  <a:pt x="19" y="37"/>
                </a:cubicBezTo>
                <a:cubicBezTo>
                  <a:pt x="29" y="36"/>
                  <a:pt x="37" y="28"/>
                  <a:pt x="37" y="18"/>
                </a:cubicBezTo>
                <a:cubicBezTo>
                  <a:pt x="37" y="8"/>
                  <a:pt x="28" y="0"/>
                  <a:pt x="18" y="0"/>
                </a:cubicBezTo>
                <a:close/>
              </a:path>
            </a:pathLst>
          </a:custGeom>
          <a:solidFill>
            <a:srgbClr val="7BC5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6" name="Google Shape;316;p37"/>
          <p:cNvSpPr/>
          <p:nvPr/>
        </p:nvSpPr>
        <p:spPr>
          <a:xfrm rot="-5400000">
            <a:off x="3417101" y="3320496"/>
            <a:ext cx="2359252" cy="2359236"/>
          </a:xfrm>
          <a:custGeom>
            <a:rect b="b" l="l" r="r" t="t"/>
            <a:pathLst>
              <a:path extrusionOk="0" h="3291" w="3291">
                <a:moveTo>
                  <a:pt x="1645" y="3291"/>
                </a:moveTo>
                <a:cubicBezTo>
                  <a:pt x="738" y="3291"/>
                  <a:pt x="0" y="2553"/>
                  <a:pt x="0" y="1645"/>
                </a:cubicBezTo>
                <a:cubicBezTo>
                  <a:pt x="0" y="738"/>
                  <a:pt x="738" y="0"/>
                  <a:pt x="1645" y="0"/>
                </a:cubicBezTo>
                <a:cubicBezTo>
                  <a:pt x="2552" y="0"/>
                  <a:pt x="3291" y="738"/>
                  <a:pt x="3291" y="1645"/>
                </a:cubicBezTo>
                <a:cubicBezTo>
                  <a:pt x="3291" y="2553"/>
                  <a:pt x="2552" y="3291"/>
                  <a:pt x="1645" y="3291"/>
                </a:cubicBezTo>
                <a:close/>
                <a:moveTo>
                  <a:pt x="1645" y="49"/>
                </a:moveTo>
                <a:cubicBezTo>
                  <a:pt x="765" y="49"/>
                  <a:pt x="49" y="765"/>
                  <a:pt x="49" y="1645"/>
                </a:cubicBezTo>
                <a:cubicBezTo>
                  <a:pt x="49" y="2526"/>
                  <a:pt x="765" y="3242"/>
                  <a:pt x="1645" y="3242"/>
                </a:cubicBezTo>
                <a:cubicBezTo>
                  <a:pt x="2525" y="3242"/>
                  <a:pt x="3242" y="2526"/>
                  <a:pt x="3242" y="1645"/>
                </a:cubicBezTo>
                <a:cubicBezTo>
                  <a:pt x="3242" y="765"/>
                  <a:pt x="2525" y="49"/>
                  <a:pt x="1645" y="4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317" name="Google Shape;317;p37"/>
          <p:cNvGrpSpPr/>
          <p:nvPr/>
        </p:nvGrpSpPr>
        <p:grpSpPr>
          <a:xfrm>
            <a:off x="2036802" y="3511542"/>
            <a:ext cx="744809" cy="744813"/>
            <a:chOff x="2336352" y="2853142"/>
            <a:chExt cx="744809" cy="744813"/>
          </a:xfrm>
        </p:grpSpPr>
        <p:sp>
          <p:nvSpPr>
            <p:cNvPr id="318" name="Google Shape;318;p37"/>
            <p:cNvSpPr/>
            <p:nvPr/>
          </p:nvSpPr>
          <p:spPr>
            <a:xfrm rot="-5400000">
              <a:off x="2359499" y="2876293"/>
              <a:ext cx="720658" cy="722666"/>
            </a:xfrm>
            <a:custGeom>
              <a:rect b="b" l="l" r="r" t="t"/>
              <a:pathLst>
                <a:path extrusionOk="0" h="1007" w="1006">
                  <a:moveTo>
                    <a:pt x="503" y="1007"/>
                  </a:moveTo>
                  <a:cubicBezTo>
                    <a:pt x="225" y="1007"/>
                    <a:pt x="0" y="781"/>
                    <a:pt x="0" y="504"/>
                  </a:cubicBezTo>
                  <a:cubicBezTo>
                    <a:pt x="0" y="226"/>
                    <a:pt x="225" y="0"/>
                    <a:pt x="503" y="0"/>
                  </a:cubicBezTo>
                  <a:cubicBezTo>
                    <a:pt x="780" y="0"/>
                    <a:pt x="1006" y="226"/>
                    <a:pt x="1006" y="504"/>
                  </a:cubicBezTo>
                  <a:cubicBezTo>
                    <a:pt x="1006" y="781"/>
                    <a:pt x="780" y="1007"/>
                    <a:pt x="503" y="1007"/>
                  </a:cubicBezTo>
                  <a:close/>
                  <a:moveTo>
                    <a:pt x="503" y="17"/>
                  </a:moveTo>
                  <a:cubicBezTo>
                    <a:pt x="234" y="17"/>
                    <a:pt x="16" y="235"/>
                    <a:pt x="16" y="504"/>
                  </a:cubicBezTo>
                  <a:cubicBezTo>
                    <a:pt x="16" y="772"/>
                    <a:pt x="234" y="990"/>
                    <a:pt x="503" y="990"/>
                  </a:cubicBezTo>
                  <a:cubicBezTo>
                    <a:pt x="771" y="990"/>
                    <a:pt x="990" y="772"/>
                    <a:pt x="990" y="504"/>
                  </a:cubicBezTo>
                  <a:cubicBezTo>
                    <a:pt x="990" y="235"/>
                    <a:pt x="771" y="17"/>
                    <a:pt x="503" y="17"/>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9" name="Google Shape;319;p37"/>
            <p:cNvSpPr/>
            <p:nvPr/>
          </p:nvSpPr>
          <p:spPr>
            <a:xfrm rot="-5400000">
              <a:off x="2390701" y="2798792"/>
              <a:ext cx="519356" cy="628055"/>
            </a:xfrm>
            <a:custGeom>
              <a:rect b="b" l="l" r="r" t="t"/>
              <a:pathLst>
                <a:path extrusionOk="0" h="877" w="725">
                  <a:moveTo>
                    <a:pt x="602" y="877"/>
                  </a:moveTo>
                  <a:cubicBezTo>
                    <a:pt x="539" y="825"/>
                    <a:pt x="539" y="825"/>
                    <a:pt x="539" y="825"/>
                  </a:cubicBezTo>
                  <a:cubicBezTo>
                    <a:pt x="606" y="744"/>
                    <a:pt x="643" y="641"/>
                    <a:pt x="643" y="536"/>
                  </a:cubicBezTo>
                  <a:cubicBezTo>
                    <a:pt x="643" y="285"/>
                    <a:pt x="439" y="81"/>
                    <a:pt x="189" y="81"/>
                  </a:cubicBezTo>
                  <a:cubicBezTo>
                    <a:pt x="134" y="81"/>
                    <a:pt x="80" y="91"/>
                    <a:pt x="29" y="110"/>
                  </a:cubicBezTo>
                  <a:cubicBezTo>
                    <a:pt x="0" y="34"/>
                    <a:pt x="0" y="34"/>
                    <a:pt x="0" y="34"/>
                  </a:cubicBezTo>
                  <a:cubicBezTo>
                    <a:pt x="61" y="11"/>
                    <a:pt x="124" y="0"/>
                    <a:pt x="189" y="0"/>
                  </a:cubicBezTo>
                  <a:cubicBezTo>
                    <a:pt x="484" y="0"/>
                    <a:pt x="725" y="240"/>
                    <a:pt x="725" y="536"/>
                  </a:cubicBezTo>
                  <a:cubicBezTo>
                    <a:pt x="725" y="660"/>
                    <a:pt x="681" y="781"/>
                    <a:pt x="602" y="877"/>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320" name="Google Shape;320;p37"/>
          <p:cNvSpPr/>
          <p:nvPr/>
        </p:nvSpPr>
        <p:spPr>
          <a:xfrm rot="-5400000">
            <a:off x="2310569" y="3785312"/>
            <a:ext cx="523383" cy="591823"/>
          </a:xfrm>
          <a:custGeom>
            <a:rect b="b" l="l" r="r" t="t"/>
            <a:pathLst>
              <a:path extrusionOk="0" h="826" w="730">
                <a:moveTo>
                  <a:pt x="624" y="826"/>
                </a:moveTo>
                <a:cubicBezTo>
                  <a:pt x="280" y="826"/>
                  <a:pt x="0" y="546"/>
                  <a:pt x="0" y="203"/>
                </a:cubicBezTo>
                <a:cubicBezTo>
                  <a:pt x="0" y="133"/>
                  <a:pt x="12" y="65"/>
                  <a:pt x="34" y="0"/>
                </a:cubicBezTo>
                <a:cubicBezTo>
                  <a:pt x="111" y="27"/>
                  <a:pt x="111" y="27"/>
                  <a:pt x="111" y="27"/>
                </a:cubicBezTo>
                <a:cubicBezTo>
                  <a:pt x="92" y="83"/>
                  <a:pt x="82" y="142"/>
                  <a:pt x="82" y="203"/>
                </a:cubicBezTo>
                <a:cubicBezTo>
                  <a:pt x="82" y="501"/>
                  <a:pt x="325" y="744"/>
                  <a:pt x="624" y="744"/>
                </a:cubicBezTo>
                <a:cubicBezTo>
                  <a:pt x="655" y="744"/>
                  <a:pt x="686" y="742"/>
                  <a:pt x="716" y="737"/>
                </a:cubicBezTo>
                <a:cubicBezTo>
                  <a:pt x="730" y="817"/>
                  <a:pt x="730" y="817"/>
                  <a:pt x="730" y="817"/>
                </a:cubicBezTo>
                <a:cubicBezTo>
                  <a:pt x="695" y="823"/>
                  <a:pt x="659" y="826"/>
                  <a:pt x="624" y="826"/>
                </a:cubicBez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321" name="Google Shape;321;p37"/>
          <p:cNvGrpSpPr/>
          <p:nvPr/>
        </p:nvGrpSpPr>
        <p:grpSpPr>
          <a:xfrm>
            <a:off x="3624427" y="2020248"/>
            <a:ext cx="799160" cy="799166"/>
            <a:chOff x="3492402" y="1898973"/>
            <a:chExt cx="799160" cy="799166"/>
          </a:xfrm>
        </p:grpSpPr>
        <p:sp>
          <p:nvSpPr>
            <p:cNvPr id="322" name="Google Shape;322;p37"/>
            <p:cNvSpPr/>
            <p:nvPr/>
          </p:nvSpPr>
          <p:spPr>
            <a:xfrm rot="-5400000">
              <a:off x="3515549" y="1922126"/>
              <a:ext cx="777022" cy="775004"/>
            </a:xfrm>
            <a:custGeom>
              <a:rect b="b" l="l" r="r" t="t"/>
              <a:pathLst>
                <a:path extrusionOk="0" h="1082" w="1082">
                  <a:moveTo>
                    <a:pt x="541" y="1082"/>
                  </a:moveTo>
                  <a:cubicBezTo>
                    <a:pt x="243" y="1082"/>
                    <a:pt x="0" y="839"/>
                    <a:pt x="0" y="541"/>
                  </a:cubicBezTo>
                  <a:cubicBezTo>
                    <a:pt x="0" y="243"/>
                    <a:pt x="243" y="0"/>
                    <a:pt x="541" y="0"/>
                  </a:cubicBezTo>
                  <a:cubicBezTo>
                    <a:pt x="839" y="0"/>
                    <a:pt x="1082" y="243"/>
                    <a:pt x="1082" y="541"/>
                  </a:cubicBezTo>
                  <a:cubicBezTo>
                    <a:pt x="1082" y="839"/>
                    <a:pt x="839" y="1082"/>
                    <a:pt x="541" y="1082"/>
                  </a:cubicBezTo>
                  <a:close/>
                  <a:moveTo>
                    <a:pt x="541" y="17"/>
                  </a:moveTo>
                  <a:cubicBezTo>
                    <a:pt x="252" y="17"/>
                    <a:pt x="17" y="252"/>
                    <a:pt x="17" y="541"/>
                  </a:cubicBezTo>
                  <a:cubicBezTo>
                    <a:pt x="17" y="830"/>
                    <a:pt x="252" y="1065"/>
                    <a:pt x="541" y="1065"/>
                  </a:cubicBezTo>
                  <a:cubicBezTo>
                    <a:pt x="830" y="1065"/>
                    <a:pt x="1065" y="830"/>
                    <a:pt x="1065" y="541"/>
                  </a:cubicBezTo>
                  <a:cubicBezTo>
                    <a:pt x="1065" y="252"/>
                    <a:pt x="830" y="17"/>
                    <a:pt x="541" y="17"/>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23" name="Google Shape;323;p37"/>
            <p:cNvSpPr/>
            <p:nvPr/>
          </p:nvSpPr>
          <p:spPr>
            <a:xfrm rot="-5400000">
              <a:off x="3550777" y="1840598"/>
              <a:ext cx="555592" cy="672342"/>
            </a:xfrm>
            <a:custGeom>
              <a:rect b="b" l="l" r="r" t="t"/>
              <a:pathLst>
                <a:path extrusionOk="0" h="938" w="775">
                  <a:moveTo>
                    <a:pt x="644" y="938"/>
                  </a:moveTo>
                  <a:cubicBezTo>
                    <a:pt x="581" y="886"/>
                    <a:pt x="581" y="886"/>
                    <a:pt x="581" y="886"/>
                  </a:cubicBezTo>
                  <a:cubicBezTo>
                    <a:pt x="654" y="798"/>
                    <a:pt x="694" y="687"/>
                    <a:pt x="694" y="573"/>
                  </a:cubicBezTo>
                  <a:cubicBezTo>
                    <a:pt x="694" y="302"/>
                    <a:pt x="473" y="81"/>
                    <a:pt x="202" y="81"/>
                  </a:cubicBezTo>
                  <a:cubicBezTo>
                    <a:pt x="142" y="81"/>
                    <a:pt x="84" y="92"/>
                    <a:pt x="29" y="113"/>
                  </a:cubicBezTo>
                  <a:cubicBezTo>
                    <a:pt x="0" y="36"/>
                    <a:pt x="0" y="36"/>
                    <a:pt x="0" y="36"/>
                  </a:cubicBezTo>
                  <a:cubicBezTo>
                    <a:pt x="65" y="12"/>
                    <a:pt x="133" y="0"/>
                    <a:pt x="202" y="0"/>
                  </a:cubicBezTo>
                  <a:cubicBezTo>
                    <a:pt x="518" y="0"/>
                    <a:pt x="775" y="257"/>
                    <a:pt x="775" y="573"/>
                  </a:cubicBezTo>
                  <a:cubicBezTo>
                    <a:pt x="775" y="706"/>
                    <a:pt x="729" y="836"/>
                    <a:pt x="644" y="938"/>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324" name="Google Shape;324;p37"/>
          <p:cNvSpPr/>
          <p:nvPr/>
        </p:nvSpPr>
        <p:spPr>
          <a:xfrm rot="-5400000">
            <a:off x="3917316" y="2313142"/>
            <a:ext cx="559619" cy="634095"/>
          </a:xfrm>
          <a:custGeom>
            <a:rect b="b" l="l" r="r" t="t"/>
            <a:pathLst>
              <a:path extrusionOk="0" h="884" w="780">
                <a:moveTo>
                  <a:pt x="667" y="884"/>
                </a:moveTo>
                <a:cubicBezTo>
                  <a:pt x="299" y="884"/>
                  <a:pt x="0" y="585"/>
                  <a:pt x="0" y="217"/>
                </a:cubicBezTo>
                <a:cubicBezTo>
                  <a:pt x="0" y="143"/>
                  <a:pt x="12" y="70"/>
                  <a:pt x="36" y="0"/>
                </a:cubicBezTo>
                <a:cubicBezTo>
                  <a:pt x="113" y="27"/>
                  <a:pt x="113" y="27"/>
                  <a:pt x="113" y="27"/>
                </a:cubicBezTo>
                <a:cubicBezTo>
                  <a:pt x="92" y="88"/>
                  <a:pt x="81" y="152"/>
                  <a:pt x="81" y="217"/>
                </a:cubicBezTo>
                <a:cubicBezTo>
                  <a:pt x="81" y="540"/>
                  <a:pt x="344" y="803"/>
                  <a:pt x="667" y="803"/>
                </a:cubicBezTo>
                <a:cubicBezTo>
                  <a:pt x="700" y="803"/>
                  <a:pt x="734" y="800"/>
                  <a:pt x="767" y="794"/>
                </a:cubicBezTo>
                <a:cubicBezTo>
                  <a:pt x="780" y="875"/>
                  <a:pt x="780" y="875"/>
                  <a:pt x="780" y="875"/>
                </a:cubicBezTo>
                <a:cubicBezTo>
                  <a:pt x="743" y="881"/>
                  <a:pt x="705" y="884"/>
                  <a:pt x="667" y="884"/>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25" name="Google Shape;325;p37"/>
          <p:cNvSpPr txBox="1"/>
          <p:nvPr/>
        </p:nvSpPr>
        <p:spPr>
          <a:xfrm>
            <a:off x="497926" y="4094525"/>
            <a:ext cx="1978200" cy="445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Urbanist"/>
                <a:ea typeface="Urbanist"/>
                <a:cs typeface="Urbanist"/>
                <a:sym typeface="Urbanist"/>
              </a:rPr>
              <a:t>Recruiter</a:t>
            </a:r>
            <a:endParaRPr b="1" sz="1800">
              <a:solidFill>
                <a:schemeClr val="dk1"/>
              </a:solidFill>
              <a:latin typeface="Urbanist"/>
              <a:ea typeface="Urbanist"/>
              <a:cs typeface="Urbanist"/>
              <a:sym typeface="Urbanist"/>
            </a:endParaRPr>
          </a:p>
        </p:txBody>
      </p:sp>
      <p:cxnSp>
        <p:nvCxnSpPr>
          <p:cNvPr id="326" name="Google Shape;326;p37"/>
          <p:cNvCxnSpPr>
            <a:stCxn id="298" idx="2"/>
            <a:endCxn id="325" idx="0"/>
          </p:cNvCxnSpPr>
          <p:nvPr/>
        </p:nvCxnSpPr>
        <p:spPr>
          <a:xfrm flipH="1">
            <a:off x="1487128" y="3905120"/>
            <a:ext cx="655800" cy="189300"/>
          </a:xfrm>
          <a:prstGeom prst="bentConnector2">
            <a:avLst/>
          </a:prstGeom>
          <a:noFill/>
          <a:ln cap="flat" cmpd="sng" w="9525">
            <a:solidFill>
              <a:schemeClr val="accent6"/>
            </a:solidFill>
            <a:prstDash val="solid"/>
            <a:round/>
            <a:headEnd len="med" w="med" type="none"/>
            <a:tailEnd len="med" w="med" type="oval"/>
          </a:ln>
        </p:spPr>
      </p:cxnSp>
      <p:cxnSp>
        <p:nvCxnSpPr>
          <p:cNvPr id="327" name="Google Shape;327;p37"/>
          <p:cNvCxnSpPr>
            <a:stCxn id="328" idx="3"/>
            <a:endCxn id="299" idx="0"/>
          </p:cNvCxnSpPr>
          <p:nvPr/>
        </p:nvCxnSpPr>
        <p:spPr>
          <a:xfrm>
            <a:off x="2954125" y="1764795"/>
            <a:ext cx="1082100" cy="392400"/>
          </a:xfrm>
          <a:prstGeom prst="bentConnector2">
            <a:avLst/>
          </a:prstGeom>
          <a:noFill/>
          <a:ln cap="flat" cmpd="sng" w="9525">
            <a:solidFill>
              <a:schemeClr val="accent6"/>
            </a:solidFill>
            <a:prstDash val="solid"/>
            <a:round/>
            <a:headEnd len="med" w="med" type="oval"/>
            <a:tailEnd len="med" w="med" type="none"/>
          </a:ln>
        </p:spPr>
      </p:cxnSp>
      <p:sp>
        <p:nvSpPr>
          <p:cNvPr id="329" name="Google Shape;329;p37"/>
          <p:cNvSpPr/>
          <p:nvPr/>
        </p:nvSpPr>
        <p:spPr>
          <a:xfrm>
            <a:off x="2755875" y="2726582"/>
            <a:ext cx="554700" cy="5556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nvGrpSpPr>
          <p:cNvPr id="330" name="Google Shape;330;p37"/>
          <p:cNvGrpSpPr/>
          <p:nvPr/>
        </p:nvGrpSpPr>
        <p:grpSpPr>
          <a:xfrm>
            <a:off x="2621427" y="2589635"/>
            <a:ext cx="799160" cy="799166"/>
            <a:chOff x="3492402" y="1898973"/>
            <a:chExt cx="799160" cy="799166"/>
          </a:xfrm>
        </p:grpSpPr>
        <p:sp>
          <p:nvSpPr>
            <p:cNvPr id="331" name="Google Shape;331;p37"/>
            <p:cNvSpPr/>
            <p:nvPr/>
          </p:nvSpPr>
          <p:spPr>
            <a:xfrm rot="-5400000">
              <a:off x="3515549" y="1922126"/>
              <a:ext cx="777022" cy="775004"/>
            </a:xfrm>
            <a:custGeom>
              <a:rect b="b" l="l" r="r" t="t"/>
              <a:pathLst>
                <a:path extrusionOk="0" h="1082" w="1082">
                  <a:moveTo>
                    <a:pt x="541" y="1082"/>
                  </a:moveTo>
                  <a:cubicBezTo>
                    <a:pt x="243" y="1082"/>
                    <a:pt x="0" y="839"/>
                    <a:pt x="0" y="541"/>
                  </a:cubicBezTo>
                  <a:cubicBezTo>
                    <a:pt x="0" y="243"/>
                    <a:pt x="243" y="0"/>
                    <a:pt x="541" y="0"/>
                  </a:cubicBezTo>
                  <a:cubicBezTo>
                    <a:pt x="839" y="0"/>
                    <a:pt x="1082" y="243"/>
                    <a:pt x="1082" y="541"/>
                  </a:cubicBezTo>
                  <a:cubicBezTo>
                    <a:pt x="1082" y="839"/>
                    <a:pt x="839" y="1082"/>
                    <a:pt x="541" y="1082"/>
                  </a:cubicBezTo>
                  <a:close/>
                  <a:moveTo>
                    <a:pt x="541" y="17"/>
                  </a:moveTo>
                  <a:cubicBezTo>
                    <a:pt x="252" y="17"/>
                    <a:pt x="17" y="252"/>
                    <a:pt x="17" y="541"/>
                  </a:cubicBezTo>
                  <a:cubicBezTo>
                    <a:pt x="17" y="830"/>
                    <a:pt x="252" y="1065"/>
                    <a:pt x="541" y="1065"/>
                  </a:cubicBezTo>
                  <a:cubicBezTo>
                    <a:pt x="830" y="1065"/>
                    <a:pt x="1065" y="830"/>
                    <a:pt x="1065" y="541"/>
                  </a:cubicBezTo>
                  <a:cubicBezTo>
                    <a:pt x="1065" y="252"/>
                    <a:pt x="830" y="17"/>
                    <a:pt x="541" y="17"/>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32" name="Google Shape;332;p37"/>
            <p:cNvSpPr/>
            <p:nvPr/>
          </p:nvSpPr>
          <p:spPr>
            <a:xfrm rot="-5400000">
              <a:off x="3550777" y="1840598"/>
              <a:ext cx="555592" cy="672342"/>
            </a:xfrm>
            <a:custGeom>
              <a:rect b="b" l="l" r="r" t="t"/>
              <a:pathLst>
                <a:path extrusionOk="0" h="938" w="775">
                  <a:moveTo>
                    <a:pt x="644" y="938"/>
                  </a:moveTo>
                  <a:cubicBezTo>
                    <a:pt x="581" y="886"/>
                    <a:pt x="581" y="886"/>
                    <a:pt x="581" y="886"/>
                  </a:cubicBezTo>
                  <a:cubicBezTo>
                    <a:pt x="654" y="798"/>
                    <a:pt x="694" y="687"/>
                    <a:pt x="694" y="573"/>
                  </a:cubicBezTo>
                  <a:cubicBezTo>
                    <a:pt x="694" y="302"/>
                    <a:pt x="473" y="81"/>
                    <a:pt x="202" y="81"/>
                  </a:cubicBezTo>
                  <a:cubicBezTo>
                    <a:pt x="142" y="81"/>
                    <a:pt x="84" y="92"/>
                    <a:pt x="29" y="113"/>
                  </a:cubicBezTo>
                  <a:cubicBezTo>
                    <a:pt x="0" y="36"/>
                    <a:pt x="0" y="36"/>
                    <a:pt x="0" y="36"/>
                  </a:cubicBezTo>
                  <a:cubicBezTo>
                    <a:pt x="65" y="12"/>
                    <a:pt x="133" y="0"/>
                    <a:pt x="202" y="0"/>
                  </a:cubicBezTo>
                  <a:cubicBezTo>
                    <a:pt x="518" y="0"/>
                    <a:pt x="775" y="257"/>
                    <a:pt x="775" y="573"/>
                  </a:cubicBezTo>
                  <a:cubicBezTo>
                    <a:pt x="775" y="706"/>
                    <a:pt x="729" y="836"/>
                    <a:pt x="644" y="938"/>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333" name="Google Shape;333;p37"/>
          <p:cNvSpPr/>
          <p:nvPr/>
        </p:nvSpPr>
        <p:spPr>
          <a:xfrm rot="-5400000">
            <a:off x="2932691" y="2842755"/>
            <a:ext cx="559619" cy="634095"/>
          </a:xfrm>
          <a:custGeom>
            <a:rect b="b" l="l" r="r" t="t"/>
            <a:pathLst>
              <a:path extrusionOk="0" h="884" w="780">
                <a:moveTo>
                  <a:pt x="667" y="884"/>
                </a:moveTo>
                <a:cubicBezTo>
                  <a:pt x="299" y="884"/>
                  <a:pt x="0" y="585"/>
                  <a:pt x="0" y="217"/>
                </a:cubicBezTo>
                <a:cubicBezTo>
                  <a:pt x="0" y="143"/>
                  <a:pt x="12" y="70"/>
                  <a:pt x="36" y="0"/>
                </a:cubicBezTo>
                <a:cubicBezTo>
                  <a:pt x="113" y="27"/>
                  <a:pt x="113" y="27"/>
                  <a:pt x="113" y="27"/>
                </a:cubicBezTo>
                <a:cubicBezTo>
                  <a:pt x="92" y="88"/>
                  <a:pt x="81" y="152"/>
                  <a:pt x="81" y="217"/>
                </a:cubicBezTo>
                <a:cubicBezTo>
                  <a:pt x="81" y="540"/>
                  <a:pt x="344" y="803"/>
                  <a:pt x="667" y="803"/>
                </a:cubicBezTo>
                <a:cubicBezTo>
                  <a:pt x="700" y="803"/>
                  <a:pt x="734" y="800"/>
                  <a:pt x="767" y="794"/>
                </a:cubicBezTo>
                <a:cubicBezTo>
                  <a:pt x="780" y="875"/>
                  <a:pt x="780" y="875"/>
                  <a:pt x="780" y="875"/>
                </a:cubicBezTo>
                <a:cubicBezTo>
                  <a:pt x="743" y="881"/>
                  <a:pt x="705" y="884"/>
                  <a:pt x="667" y="884"/>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334" name="Google Shape;334;p37"/>
          <p:cNvCxnSpPr>
            <a:endCxn id="329" idx="0"/>
          </p:cNvCxnSpPr>
          <p:nvPr/>
        </p:nvCxnSpPr>
        <p:spPr>
          <a:xfrm>
            <a:off x="1951125" y="2334182"/>
            <a:ext cx="1082100" cy="392400"/>
          </a:xfrm>
          <a:prstGeom prst="bentConnector2">
            <a:avLst/>
          </a:prstGeom>
          <a:noFill/>
          <a:ln cap="flat" cmpd="sng" w="9525">
            <a:solidFill>
              <a:schemeClr val="accent6"/>
            </a:solidFill>
            <a:prstDash val="solid"/>
            <a:round/>
            <a:headEnd len="med" w="med" type="oval"/>
            <a:tailEnd len="med" w="med" type="none"/>
          </a:ln>
        </p:spPr>
      </p:cxnSp>
      <p:sp>
        <p:nvSpPr>
          <p:cNvPr id="335" name="Google Shape;335;p37"/>
          <p:cNvSpPr/>
          <p:nvPr/>
        </p:nvSpPr>
        <p:spPr>
          <a:xfrm flipH="1">
            <a:off x="6528847" y="3626251"/>
            <a:ext cx="554700" cy="5556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nvGrpSpPr>
          <p:cNvPr id="336" name="Google Shape;336;p37"/>
          <p:cNvGrpSpPr/>
          <p:nvPr/>
        </p:nvGrpSpPr>
        <p:grpSpPr>
          <a:xfrm flipH="1">
            <a:off x="6444864" y="3510474"/>
            <a:ext cx="744809" cy="744813"/>
            <a:chOff x="2336352" y="2853142"/>
            <a:chExt cx="744809" cy="744813"/>
          </a:xfrm>
        </p:grpSpPr>
        <p:sp>
          <p:nvSpPr>
            <p:cNvPr id="337" name="Google Shape;337;p37"/>
            <p:cNvSpPr/>
            <p:nvPr/>
          </p:nvSpPr>
          <p:spPr>
            <a:xfrm rot="-5400000">
              <a:off x="2359499" y="2876293"/>
              <a:ext cx="720658" cy="722666"/>
            </a:xfrm>
            <a:custGeom>
              <a:rect b="b" l="l" r="r" t="t"/>
              <a:pathLst>
                <a:path extrusionOk="0" h="1007" w="1006">
                  <a:moveTo>
                    <a:pt x="503" y="1007"/>
                  </a:moveTo>
                  <a:cubicBezTo>
                    <a:pt x="225" y="1007"/>
                    <a:pt x="0" y="781"/>
                    <a:pt x="0" y="504"/>
                  </a:cubicBezTo>
                  <a:cubicBezTo>
                    <a:pt x="0" y="226"/>
                    <a:pt x="225" y="0"/>
                    <a:pt x="503" y="0"/>
                  </a:cubicBezTo>
                  <a:cubicBezTo>
                    <a:pt x="780" y="0"/>
                    <a:pt x="1006" y="226"/>
                    <a:pt x="1006" y="504"/>
                  </a:cubicBezTo>
                  <a:cubicBezTo>
                    <a:pt x="1006" y="781"/>
                    <a:pt x="780" y="1007"/>
                    <a:pt x="503" y="1007"/>
                  </a:cubicBezTo>
                  <a:close/>
                  <a:moveTo>
                    <a:pt x="503" y="17"/>
                  </a:moveTo>
                  <a:cubicBezTo>
                    <a:pt x="234" y="17"/>
                    <a:pt x="16" y="235"/>
                    <a:pt x="16" y="504"/>
                  </a:cubicBezTo>
                  <a:cubicBezTo>
                    <a:pt x="16" y="772"/>
                    <a:pt x="234" y="990"/>
                    <a:pt x="503" y="990"/>
                  </a:cubicBezTo>
                  <a:cubicBezTo>
                    <a:pt x="771" y="990"/>
                    <a:pt x="990" y="772"/>
                    <a:pt x="990" y="504"/>
                  </a:cubicBezTo>
                  <a:cubicBezTo>
                    <a:pt x="990" y="235"/>
                    <a:pt x="771" y="17"/>
                    <a:pt x="503" y="17"/>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38" name="Google Shape;338;p37"/>
            <p:cNvSpPr/>
            <p:nvPr/>
          </p:nvSpPr>
          <p:spPr>
            <a:xfrm rot="-5400000">
              <a:off x="2390701" y="2798792"/>
              <a:ext cx="519356" cy="628055"/>
            </a:xfrm>
            <a:custGeom>
              <a:rect b="b" l="l" r="r" t="t"/>
              <a:pathLst>
                <a:path extrusionOk="0" h="877" w="725">
                  <a:moveTo>
                    <a:pt x="602" y="877"/>
                  </a:moveTo>
                  <a:cubicBezTo>
                    <a:pt x="539" y="825"/>
                    <a:pt x="539" y="825"/>
                    <a:pt x="539" y="825"/>
                  </a:cubicBezTo>
                  <a:cubicBezTo>
                    <a:pt x="606" y="744"/>
                    <a:pt x="643" y="641"/>
                    <a:pt x="643" y="536"/>
                  </a:cubicBezTo>
                  <a:cubicBezTo>
                    <a:pt x="643" y="285"/>
                    <a:pt x="439" y="81"/>
                    <a:pt x="189" y="81"/>
                  </a:cubicBezTo>
                  <a:cubicBezTo>
                    <a:pt x="134" y="81"/>
                    <a:pt x="80" y="91"/>
                    <a:pt x="29" y="110"/>
                  </a:cubicBezTo>
                  <a:cubicBezTo>
                    <a:pt x="0" y="34"/>
                    <a:pt x="0" y="34"/>
                    <a:pt x="0" y="34"/>
                  </a:cubicBezTo>
                  <a:cubicBezTo>
                    <a:pt x="61" y="11"/>
                    <a:pt x="124" y="0"/>
                    <a:pt x="189" y="0"/>
                  </a:cubicBezTo>
                  <a:cubicBezTo>
                    <a:pt x="484" y="0"/>
                    <a:pt x="725" y="240"/>
                    <a:pt x="725" y="536"/>
                  </a:cubicBezTo>
                  <a:cubicBezTo>
                    <a:pt x="725" y="660"/>
                    <a:pt x="681" y="781"/>
                    <a:pt x="602" y="877"/>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339" name="Google Shape;339;p37"/>
          <p:cNvSpPr/>
          <p:nvPr/>
        </p:nvSpPr>
        <p:spPr>
          <a:xfrm flipH="1" rot="5400000">
            <a:off x="6392524" y="3784243"/>
            <a:ext cx="523383" cy="591823"/>
          </a:xfrm>
          <a:custGeom>
            <a:rect b="b" l="l" r="r" t="t"/>
            <a:pathLst>
              <a:path extrusionOk="0" h="826" w="730">
                <a:moveTo>
                  <a:pt x="624" y="826"/>
                </a:moveTo>
                <a:cubicBezTo>
                  <a:pt x="280" y="826"/>
                  <a:pt x="0" y="546"/>
                  <a:pt x="0" y="203"/>
                </a:cubicBezTo>
                <a:cubicBezTo>
                  <a:pt x="0" y="133"/>
                  <a:pt x="12" y="65"/>
                  <a:pt x="34" y="0"/>
                </a:cubicBezTo>
                <a:cubicBezTo>
                  <a:pt x="111" y="27"/>
                  <a:pt x="111" y="27"/>
                  <a:pt x="111" y="27"/>
                </a:cubicBezTo>
                <a:cubicBezTo>
                  <a:pt x="92" y="83"/>
                  <a:pt x="82" y="142"/>
                  <a:pt x="82" y="203"/>
                </a:cubicBezTo>
                <a:cubicBezTo>
                  <a:pt x="82" y="501"/>
                  <a:pt x="325" y="744"/>
                  <a:pt x="624" y="744"/>
                </a:cubicBezTo>
                <a:cubicBezTo>
                  <a:pt x="655" y="744"/>
                  <a:pt x="686" y="742"/>
                  <a:pt x="716" y="737"/>
                </a:cubicBezTo>
                <a:cubicBezTo>
                  <a:pt x="730" y="817"/>
                  <a:pt x="730" y="817"/>
                  <a:pt x="730" y="817"/>
                </a:cubicBezTo>
                <a:cubicBezTo>
                  <a:pt x="695" y="823"/>
                  <a:pt x="659" y="826"/>
                  <a:pt x="624" y="826"/>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40" name="Google Shape;340;p37"/>
          <p:cNvSpPr/>
          <p:nvPr/>
        </p:nvSpPr>
        <p:spPr>
          <a:xfrm flipH="1">
            <a:off x="5915900" y="2725514"/>
            <a:ext cx="554700" cy="5556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nvGrpSpPr>
          <p:cNvPr id="341" name="Google Shape;341;p37"/>
          <p:cNvGrpSpPr/>
          <p:nvPr/>
        </p:nvGrpSpPr>
        <p:grpSpPr>
          <a:xfrm flipH="1">
            <a:off x="5805888" y="2588567"/>
            <a:ext cx="799160" cy="799166"/>
            <a:chOff x="3492402" y="1898973"/>
            <a:chExt cx="799160" cy="799166"/>
          </a:xfrm>
        </p:grpSpPr>
        <p:sp>
          <p:nvSpPr>
            <p:cNvPr id="342" name="Google Shape;342;p37"/>
            <p:cNvSpPr/>
            <p:nvPr/>
          </p:nvSpPr>
          <p:spPr>
            <a:xfrm rot="-5400000">
              <a:off x="3515549" y="1922126"/>
              <a:ext cx="777022" cy="775004"/>
            </a:xfrm>
            <a:custGeom>
              <a:rect b="b" l="l" r="r" t="t"/>
              <a:pathLst>
                <a:path extrusionOk="0" h="1082" w="1082">
                  <a:moveTo>
                    <a:pt x="541" y="1082"/>
                  </a:moveTo>
                  <a:cubicBezTo>
                    <a:pt x="243" y="1082"/>
                    <a:pt x="0" y="839"/>
                    <a:pt x="0" y="541"/>
                  </a:cubicBezTo>
                  <a:cubicBezTo>
                    <a:pt x="0" y="243"/>
                    <a:pt x="243" y="0"/>
                    <a:pt x="541" y="0"/>
                  </a:cubicBezTo>
                  <a:cubicBezTo>
                    <a:pt x="839" y="0"/>
                    <a:pt x="1082" y="243"/>
                    <a:pt x="1082" y="541"/>
                  </a:cubicBezTo>
                  <a:cubicBezTo>
                    <a:pt x="1082" y="839"/>
                    <a:pt x="839" y="1082"/>
                    <a:pt x="541" y="1082"/>
                  </a:cubicBezTo>
                  <a:close/>
                  <a:moveTo>
                    <a:pt x="541" y="17"/>
                  </a:moveTo>
                  <a:cubicBezTo>
                    <a:pt x="252" y="17"/>
                    <a:pt x="17" y="252"/>
                    <a:pt x="17" y="541"/>
                  </a:cubicBezTo>
                  <a:cubicBezTo>
                    <a:pt x="17" y="830"/>
                    <a:pt x="252" y="1065"/>
                    <a:pt x="541" y="1065"/>
                  </a:cubicBezTo>
                  <a:cubicBezTo>
                    <a:pt x="830" y="1065"/>
                    <a:pt x="1065" y="830"/>
                    <a:pt x="1065" y="541"/>
                  </a:cubicBezTo>
                  <a:cubicBezTo>
                    <a:pt x="1065" y="252"/>
                    <a:pt x="830" y="17"/>
                    <a:pt x="541" y="17"/>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43" name="Google Shape;343;p37"/>
            <p:cNvSpPr/>
            <p:nvPr/>
          </p:nvSpPr>
          <p:spPr>
            <a:xfrm rot="-5400000">
              <a:off x="3550777" y="1840598"/>
              <a:ext cx="555592" cy="672342"/>
            </a:xfrm>
            <a:custGeom>
              <a:rect b="b" l="l" r="r" t="t"/>
              <a:pathLst>
                <a:path extrusionOk="0" h="938" w="775">
                  <a:moveTo>
                    <a:pt x="644" y="938"/>
                  </a:moveTo>
                  <a:cubicBezTo>
                    <a:pt x="581" y="886"/>
                    <a:pt x="581" y="886"/>
                    <a:pt x="581" y="886"/>
                  </a:cubicBezTo>
                  <a:cubicBezTo>
                    <a:pt x="654" y="798"/>
                    <a:pt x="694" y="687"/>
                    <a:pt x="694" y="573"/>
                  </a:cubicBezTo>
                  <a:cubicBezTo>
                    <a:pt x="694" y="302"/>
                    <a:pt x="473" y="81"/>
                    <a:pt x="202" y="81"/>
                  </a:cubicBezTo>
                  <a:cubicBezTo>
                    <a:pt x="142" y="81"/>
                    <a:pt x="84" y="92"/>
                    <a:pt x="29" y="113"/>
                  </a:cubicBezTo>
                  <a:cubicBezTo>
                    <a:pt x="0" y="36"/>
                    <a:pt x="0" y="36"/>
                    <a:pt x="0" y="36"/>
                  </a:cubicBezTo>
                  <a:cubicBezTo>
                    <a:pt x="65" y="12"/>
                    <a:pt x="133" y="0"/>
                    <a:pt x="202" y="0"/>
                  </a:cubicBezTo>
                  <a:cubicBezTo>
                    <a:pt x="518" y="0"/>
                    <a:pt x="775" y="257"/>
                    <a:pt x="775" y="573"/>
                  </a:cubicBezTo>
                  <a:cubicBezTo>
                    <a:pt x="775" y="706"/>
                    <a:pt x="729" y="836"/>
                    <a:pt x="644" y="938"/>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344" name="Google Shape;344;p37"/>
          <p:cNvSpPr/>
          <p:nvPr/>
        </p:nvSpPr>
        <p:spPr>
          <a:xfrm flipH="1" rot="5400000">
            <a:off x="5734165" y="2841686"/>
            <a:ext cx="559619" cy="634095"/>
          </a:xfrm>
          <a:custGeom>
            <a:rect b="b" l="l" r="r" t="t"/>
            <a:pathLst>
              <a:path extrusionOk="0" h="884" w="780">
                <a:moveTo>
                  <a:pt x="667" y="884"/>
                </a:moveTo>
                <a:cubicBezTo>
                  <a:pt x="299" y="884"/>
                  <a:pt x="0" y="585"/>
                  <a:pt x="0" y="217"/>
                </a:cubicBezTo>
                <a:cubicBezTo>
                  <a:pt x="0" y="143"/>
                  <a:pt x="12" y="70"/>
                  <a:pt x="36" y="0"/>
                </a:cubicBezTo>
                <a:cubicBezTo>
                  <a:pt x="113" y="27"/>
                  <a:pt x="113" y="27"/>
                  <a:pt x="113" y="27"/>
                </a:cubicBezTo>
                <a:cubicBezTo>
                  <a:pt x="92" y="88"/>
                  <a:pt x="81" y="152"/>
                  <a:pt x="81" y="217"/>
                </a:cubicBezTo>
                <a:cubicBezTo>
                  <a:pt x="81" y="540"/>
                  <a:pt x="344" y="803"/>
                  <a:pt x="667" y="803"/>
                </a:cubicBezTo>
                <a:cubicBezTo>
                  <a:pt x="700" y="803"/>
                  <a:pt x="734" y="800"/>
                  <a:pt x="767" y="794"/>
                </a:cubicBezTo>
                <a:cubicBezTo>
                  <a:pt x="780" y="875"/>
                  <a:pt x="780" y="875"/>
                  <a:pt x="780" y="875"/>
                </a:cubicBezTo>
                <a:cubicBezTo>
                  <a:pt x="743" y="881"/>
                  <a:pt x="705" y="884"/>
                  <a:pt x="667" y="884"/>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45" name="Google Shape;345;p37"/>
          <p:cNvSpPr/>
          <p:nvPr/>
        </p:nvSpPr>
        <p:spPr>
          <a:xfrm flipH="1">
            <a:off x="4912900" y="2153549"/>
            <a:ext cx="554700" cy="5556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nvGrpSpPr>
          <p:cNvPr id="346" name="Google Shape;346;p37"/>
          <p:cNvGrpSpPr/>
          <p:nvPr/>
        </p:nvGrpSpPr>
        <p:grpSpPr>
          <a:xfrm flipH="1">
            <a:off x="4802888" y="2016602"/>
            <a:ext cx="799160" cy="799166"/>
            <a:chOff x="3492402" y="1898973"/>
            <a:chExt cx="799160" cy="799166"/>
          </a:xfrm>
        </p:grpSpPr>
        <p:sp>
          <p:nvSpPr>
            <p:cNvPr id="347" name="Google Shape;347;p37"/>
            <p:cNvSpPr/>
            <p:nvPr/>
          </p:nvSpPr>
          <p:spPr>
            <a:xfrm rot="-5400000">
              <a:off x="3515549" y="1922126"/>
              <a:ext cx="777022" cy="775004"/>
            </a:xfrm>
            <a:custGeom>
              <a:rect b="b" l="l" r="r" t="t"/>
              <a:pathLst>
                <a:path extrusionOk="0" h="1082" w="1082">
                  <a:moveTo>
                    <a:pt x="541" y="1082"/>
                  </a:moveTo>
                  <a:cubicBezTo>
                    <a:pt x="243" y="1082"/>
                    <a:pt x="0" y="839"/>
                    <a:pt x="0" y="541"/>
                  </a:cubicBezTo>
                  <a:cubicBezTo>
                    <a:pt x="0" y="243"/>
                    <a:pt x="243" y="0"/>
                    <a:pt x="541" y="0"/>
                  </a:cubicBezTo>
                  <a:cubicBezTo>
                    <a:pt x="839" y="0"/>
                    <a:pt x="1082" y="243"/>
                    <a:pt x="1082" y="541"/>
                  </a:cubicBezTo>
                  <a:cubicBezTo>
                    <a:pt x="1082" y="839"/>
                    <a:pt x="839" y="1082"/>
                    <a:pt x="541" y="1082"/>
                  </a:cubicBezTo>
                  <a:close/>
                  <a:moveTo>
                    <a:pt x="541" y="17"/>
                  </a:moveTo>
                  <a:cubicBezTo>
                    <a:pt x="252" y="17"/>
                    <a:pt x="17" y="252"/>
                    <a:pt x="17" y="541"/>
                  </a:cubicBezTo>
                  <a:cubicBezTo>
                    <a:pt x="17" y="830"/>
                    <a:pt x="252" y="1065"/>
                    <a:pt x="541" y="1065"/>
                  </a:cubicBezTo>
                  <a:cubicBezTo>
                    <a:pt x="830" y="1065"/>
                    <a:pt x="1065" y="830"/>
                    <a:pt x="1065" y="541"/>
                  </a:cubicBezTo>
                  <a:cubicBezTo>
                    <a:pt x="1065" y="252"/>
                    <a:pt x="830" y="17"/>
                    <a:pt x="541" y="17"/>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48" name="Google Shape;348;p37"/>
            <p:cNvSpPr/>
            <p:nvPr/>
          </p:nvSpPr>
          <p:spPr>
            <a:xfrm rot="-5400000">
              <a:off x="3550777" y="1840598"/>
              <a:ext cx="555592" cy="672342"/>
            </a:xfrm>
            <a:custGeom>
              <a:rect b="b" l="l" r="r" t="t"/>
              <a:pathLst>
                <a:path extrusionOk="0" h="938" w="775">
                  <a:moveTo>
                    <a:pt x="644" y="938"/>
                  </a:moveTo>
                  <a:cubicBezTo>
                    <a:pt x="581" y="886"/>
                    <a:pt x="581" y="886"/>
                    <a:pt x="581" y="886"/>
                  </a:cubicBezTo>
                  <a:cubicBezTo>
                    <a:pt x="654" y="798"/>
                    <a:pt x="694" y="687"/>
                    <a:pt x="694" y="573"/>
                  </a:cubicBezTo>
                  <a:cubicBezTo>
                    <a:pt x="694" y="302"/>
                    <a:pt x="473" y="81"/>
                    <a:pt x="202" y="81"/>
                  </a:cubicBezTo>
                  <a:cubicBezTo>
                    <a:pt x="142" y="81"/>
                    <a:pt x="84" y="92"/>
                    <a:pt x="29" y="113"/>
                  </a:cubicBezTo>
                  <a:cubicBezTo>
                    <a:pt x="0" y="36"/>
                    <a:pt x="0" y="36"/>
                    <a:pt x="0" y="36"/>
                  </a:cubicBezTo>
                  <a:cubicBezTo>
                    <a:pt x="65" y="12"/>
                    <a:pt x="133" y="0"/>
                    <a:pt x="202" y="0"/>
                  </a:cubicBezTo>
                  <a:cubicBezTo>
                    <a:pt x="518" y="0"/>
                    <a:pt x="775" y="257"/>
                    <a:pt x="775" y="573"/>
                  </a:cubicBezTo>
                  <a:cubicBezTo>
                    <a:pt x="775" y="706"/>
                    <a:pt x="729" y="836"/>
                    <a:pt x="644" y="938"/>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349" name="Google Shape;349;p37"/>
          <p:cNvSpPr/>
          <p:nvPr/>
        </p:nvSpPr>
        <p:spPr>
          <a:xfrm flipH="1" rot="5400000">
            <a:off x="4749540" y="2309497"/>
            <a:ext cx="559619" cy="634095"/>
          </a:xfrm>
          <a:custGeom>
            <a:rect b="b" l="l" r="r" t="t"/>
            <a:pathLst>
              <a:path extrusionOk="0" h="884" w="780">
                <a:moveTo>
                  <a:pt x="667" y="884"/>
                </a:moveTo>
                <a:cubicBezTo>
                  <a:pt x="299" y="884"/>
                  <a:pt x="0" y="585"/>
                  <a:pt x="0" y="217"/>
                </a:cubicBezTo>
                <a:cubicBezTo>
                  <a:pt x="0" y="143"/>
                  <a:pt x="12" y="70"/>
                  <a:pt x="36" y="0"/>
                </a:cubicBezTo>
                <a:cubicBezTo>
                  <a:pt x="113" y="27"/>
                  <a:pt x="113" y="27"/>
                  <a:pt x="113" y="27"/>
                </a:cubicBezTo>
                <a:cubicBezTo>
                  <a:pt x="92" y="88"/>
                  <a:pt x="81" y="152"/>
                  <a:pt x="81" y="217"/>
                </a:cubicBezTo>
                <a:cubicBezTo>
                  <a:pt x="81" y="540"/>
                  <a:pt x="344" y="803"/>
                  <a:pt x="667" y="803"/>
                </a:cubicBezTo>
                <a:cubicBezTo>
                  <a:pt x="700" y="803"/>
                  <a:pt x="734" y="800"/>
                  <a:pt x="767" y="794"/>
                </a:cubicBezTo>
                <a:cubicBezTo>
                  <a:pt x="780" y="875"/>
                  <a:pt x="780" y="875"/>
                  <a:pt x="780" y="875"/>
                </a:cubicBezTo>
                <a:cubicBezTo>
                  <a:pt x="743" y="881"/>
                  <a:pt x="705" y="884"/>
                  <a:pt x="667" y="884"/>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50" name="Google Shape;350;p37"/>
          <p:cNvSpPr txBox="1"/>
          <p:nvPr/>
        </p:nvSpPr>
        <p:spPr>
          <a:xfrm>
            <a:off x="349926" y="2099913"/>
            <a:ext cx="1978200" cy="445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Urbanist"/>
                <a:ea typeface="Urbanist"/>
                <a:cs typeface="Urbanist"/>
                <a:sym typeface="Urbanist"/>
              </a:rPr>
              <a:t>Endorser</a:t>
            </a:r>
            <a:endParaRPr b="1" sz="1800">
              <a:solidFill>
                <a:schemeClr val="dk1"/>
              </a:solidFill>
              <a:latin typeface="Urbanist"/>
              <a:ea typeface="Urbanist"/>
              <a:cs typeface="Urbanist"/>
              <a:sym typeface="Urbanist"/>
            </a:endParaRPr>
          </a:p>
        </p:txBody>
      </p:sp>
      <p:sp>
        <p:nvSpPr>
          <p:cNvPr id="351" name="Google Shape;351;p37"/>
          <p:cNvSpPr txBox="1"/>
          <p:nvPr/>
        </p:nvSpPr>
        <p:spPr>
          <a:xfrm>
            <a:off x="1319351" y="1527563"/>
            <a:ext cx="1978200" cy="445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Urbanist"/>
                <a:ea typeface="Urbanist"/>
                <a:cs typeface="Urbanist"/>
                <a:sym typeface="Urbanist"/>
              </a:rPr>
              <a:t>Applicant</a:t>
            </a:r>
            <a:endParaRPr b="1" sz="1800">
              <a:solidFill>
                <a:schemeClr val="dk1"/>
              </a:solidFill>
              <a:latin typeface="Urbanist"/>
              <a:ea typeface="Urbanist"/>
              <a:cs typeface="Urbanist"/>
              <a:sym typeface="Urbanist"/>
            </a:endParaRPr>
          </a:p>
        </p:txBody>
      </p:sp>
      <p:cxnSp>
        <p:nvCxnSpPr>
          <p:cNvPr id="352" name="Google Shape;352;p37"/>
          <p:cNvCxnSpPr/>
          <p:nvPr/>
        </p:nvCxnSpPr>
        <p:spPr>
          <a:xfrm flipH="1">
            <a:off x="5136101" y="1794032"/>
            <a:ext cx="1082100" cy="392400"/>
          </a:xfrm>
          <a:prstGeom prst="bentConnector2">
            <a:avLst/>
          </a:prstGeom>
          <a:noFill/>
          <a:ln cap="flat" cmpd="sng" w="9525">
            <a:solidFill>
              <a:schemeClr val="accent6"/>
            </a:solidFill>
            <a:prstDash val="solid"/>
            <a:round/>
            <a:headEnd len="med" w="med" type="oval"/>
            <a:tailEnd len="med" w="med" type="none"/>
          </a:ln>
        </p:spPr>
      </p:cxnSp>
      <p:sp>
        <p:nvSpPr>
          <p:cNvPr id="353" name="Google Shape;353;p37"/>
          <p:cNvSpPr txBox="1"/>
          <p:nvPr/>
        </p:nvSpPr>
        <p:spPr>
          <a:xfrm flipH="1">
            <a:off x="6176625" y="1580550"/>
            <a:ext cx="2547300" cy="445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rgbClr val="0C2E3A"/>
                </a:solidFill>
                <a:latin typeface="Urbanist"/>
                <a:ea typeface="Urbanist"/>
                <a:cs typeface="Urbanist"/>
                <a:sym typeface="Urbanist"/>
              </a:rPr>
              <a:t>Potential Co-workers</a:t>
            </a:r>
            <a:endParaRPr b="1" sz="1800">
              <a:solidFill>
                <a:srgbClr val="0C2E3A"/>
              </a:solidFill>
              <a:latin typeface="Urbanist"/>
              <a:ea typeface="Urbanist"/>
              <a:cs typeface="Urbanist"/>
              <a:sym typeface="Urbanist"/>
            </a:endParaRPr>
          </a:p>
        </p:txBody>
      </p:sp>
      <p:cxnSp>
        <p:nvCxnSpPr>
          <p:cNvPr id="354" name="Google Shape;354;p37"/>
          <p:cNvCxnSpPr/>
          <p:nvPr/>
        </p:nvCxnSpPr>
        <p:spPr>
          <a:xfrm flipH="1">
            <a:off x="6249151" y="2362882"/>
            <a:ext cx="1082100" cy="392400"/>
          </a:xfrm>
          <a:prstGeom prst="bentConnector2">
            <a:avLst/>
          </a:prstGeom>
          <a:noFill/>
          <a:ln cap="flat" cmpd="sng" w="9525">
            <a:solidFill>
              <a:schemeClr val="accent6"/>
            </a:solidFill>
            <a:prstDash val="solid"/>
            <a:round/>
            <a:headEnd len="med" w="med" type="oval"/>
            <a:tailEnd len="med" w="med" type="none"/>
          </a:ln>
        </p:spPr>
      </p:cxnSp>
      <p:sp>
        <p:nvSpPr>
          <p:cNvPr id="355" name="Google Shape;355;p37"/>
          <p:cNvSpPr txBox="1"/>
          <p:nvPr/>
        </p:nvSpPr>
        <p:spPr>
          <a:xfrm flipH="1">
            <a:off x="6984325" y="2153550"/>
            <a:ext cx="2547300" cy="445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rgbClr val="0C2E3A"/>
                </a:solidFill>
                <a:latin typeface="Urbanist"/>
                <a:ea typeface="Urbanist"/>
                <a:cs typeface="Urbanist"/>
                <a:sym typeface="Urbanist"/>
              </a:rPr>
              <a:t>Hiring Company</a:t>
            </a:r>
            <a:endParaRPr b="1" sz="1800">
              <a:solidFill>
                <a:srgbClr val="0C2E3A"/>
              </a:solidFill>
              <a:latin typeface="Urbanist"/>
              <a:ea typeface="Urbanist"/>
              <a:cs typeface="Urbanist"/>
              <a:sym typeface="Urbanist"/>
            </a:endParaRPr>
          </a:p>
        </p:txBody>
      </p:sp>
      <p:sp>
        <p:nvSpPr>
          <p:cNvPr id="356" name="Google Shape;356;p37"/>
          <p:cNvSpPr txBox="1"/>
          <p:nvPr/>
        </p:nvSpPr>
        <p:spPr>
          <a:xfrm flipH="1">
            <a:off x="6745726" y="4094425"/>
            <a:ext cx="1978200" cy="445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rgbClr val="0C2E3A"/>
                </a:solidFill>
                <a:latin typeface="Urbanist"/>
                <a:ea typeface="Urbanist"/>
                <a:cs typeface="Urbanist"/>
                <a:sym typeface="Urbanist"/>
              </a:rPr>
              <a:t>Job Boards</a:t>
            </a:r>
            <a:endParaRPr b="1" sz="1800">
              <a:solidFill>
                <a:srgbClr val="0C2E3A"/>
              </a:solidFill>
              <a:latin typeface="Urbanist"/>
              <a:ea typeface="Urbanist"/>
              <a:cs typeface="Urbanist"/>
              <a:sym typeface="Urbanist"/>
            </a:endParaRPr>
          </a:p>
        </p:txBody>
      </p:sp>
      <p:cxnSp>
        <p:nvCxnSpPr>
          <p:cNvPr id="357" name="Google Shape;357;p37"/>
          <p:cNvCxnSpPr>
            <a:endCxn id="356" idx="0"/>
          </p:cNvCxnSpPr>
          <p:nvPr/>
        </p:nvCxnSpPr>
        <p:spPr>
          <a:xfrm>
            <a:off x="7079026" y="3905125"/>
            <a:ext cx="655800" cy="189300"/>
          </a:xfrm>
          <a:prstGeom prst="bentConnector2">
            <a:avLst/>
          </a:prstGeom>
          <a:noFill/>
          <a:ln cap="flat" cmpd="sng" w="9525">
            <a:solidFill>
              <a:schemeClr val="accent6"/>
            </a:solidFill>
            <a:prstDash val="solid"/>
            <a:round/>
            <a:headEnd len="med" w="med" type="none"/>
            <a:tailEnd len="med" w="med" type="oval"/>
          </a:ln>
        </p:spPr>
      </p:cxnSp>
      <p:sp>
        <p:nvSpPr>
          <p:cNvPr id="358" name="Google Shape;358;p37"/>
          <p:cNvSpPr txBox="1"/>
          <p:nvPr/>
        </p:nvSpPr>
        <p:spPr>
          <a:xfrm>
            <a:off x="3474300" y="3389900"/>
            <a:ext cx="1183800" cy="799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Urbanist"/>
                <a:ea typeface="Urbanist"/>
                <a:cs typeface="Urbanist"/>
                <a:sym typeface="Urbanist"/>
              </a:rPr>
              <a:t>Direct </a:t>
            </a:r>
            <a:endParaRPr b="1" sz="1800">
              <a:solidFill>
                <a:schemeClr val="dk1"/>
              </a:solidFill>
              <a:latin typeface="Urbanist"/>
              <a:ea typeface="Urbanist"/>
              <a:cs typeface="Urbanist"/>
              <a:sym typeface="Urbanist"/>
            </a:endParaRPr>
          </a:p>
        </p:txBody>
      </p:sp>
      <p:sp>
        <p:nvSpPr>
          <p:cNvPr id="359" name="Google Shape;359;p37"/>
          <p:cNvSpPr txBox="1"/>
          <p:nvPr/>
        </p:nvSpPr>
        <p:spPr>
          <a:xfrm>
            <a:off x="4492150" y="3389900"/>
            <a:ext cx="1183800" cy="799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Urbanist"/>
                <a:ea typeface="Urbanist"/>
                <a:cs typeface="Urbanist"/>
                <a:sym typeface="Urbanist"/>
              </a:rPr>
              <a:t>Ind</a:t>
            </a:r>
            <a:r>
              <a:rPr b="1" lang="en" sz="1800">
                <a:solidFill>
                  <a:schemeClr val="dk1"/>
                </a:solidFill>
                <a:latin typeface="Urbanist"/>
                <a:ea typeface="Urbanist"/>
                <a:cs typeface="Urbanist"/>
                <a:sym typeface="Urbanist"/>
              </a:rPr>
              <a:t>irect </a:t>
            </a:r>
            <a:endParaRPr b="1" sz="1800">
              <a:solidFill>
                <a:schemeClr val="dk1"/>
              </a:solidFill>
              <a:latin typeface="Urbanist"/>
              <a:ea typeface="Urbanist"/>
              <a:cs typeface="Urbanist"/>
              <a:sym typeface="Urbanist"/>
            </a:endParaRPr>
          </a:p>
        </p:txBody>
      </p:sp>
      <p:grpSp>
        <p:nvGrpSpPr>
          <p:cNvPr id="360" name="Google Shape;360;p37"/>
          <p:cNvGrpSpPr/>
          <p:nvPr/>
        </p:nvGrpSpPr>
        <p:grpSpPr>
          <a:xfrm>
            <a:off x="2893457" y="2809084"/>
            <a:ext cx="279544" cy="358142"/>
            <a:chOff x="7596157" y="1968159"/>
            <a:chExt cx="279544" cy="358142"/>
          </a:xfrm>
        </p:grpSpPr>
        <p:sp>
          <p:nvSpPr>
            <p:cNvPr id="361" name="Google Shape;361;p37"/>
            <p:cNvSpPr/>
            <p:nvPr/>
          </p:nvSpPr>
          <p:spPr>
            <a:xfrm>
              <a:off x="7696868" y="2092408"/>
              <a:ext cx="10581" cy="16252"/>
            </a:xfrm>
            <a:custGeom>
              <a:rect b="b" l="l" r="r" t="t"/>
              <a:pathLst>
                <a:path extrusionOk="0" h="513" w="334">
                  <a:moveTo>
                    <a:pt x="167" y="0"/>
                  </a:moveTo>
                  <a:cubicBezTo>
                    <a:pt x="84" y="0"/>
                    <a:pt x="1" y="72"/>
                    <a:pt x="1" y="167"/>
                  </a:cubicBezTo>
                  <a:lnTo>
                    <a:pt x="1" y="346"/>
                  </a:lnTo>
                  <a:cubicBezTo>
                    <a:pt x="1" y="429"/>
                    <a:pt x="84" y="512"/>
                    <a:pt x="167" y="512"/>
                  </a:cubicBezTo>
                  <a:cubicBezTo>
                    <a:pt x="263" y="512"/>
                    <a:pt x="334" y="429"/>
                    <a:pt x="334" y="346"/>
                  </a:cubicBezTo>
                  <a:lnTo>
                    <a:pt x="334" y="167"/>
                  </a:lnTo>
                  <a:cubicBezTo>
                    <a:pt x="334" y="72"/>
                    <a:pt x="263" y="0"/>
                    <a:pt x="16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7"/>
            <p:cNvSpPr/>
            <p:nvPr/>
          </p:nvSpPr>
          <p:spPr>
            <a:xfrm>
              <a:off x="7764378" y="2092408"/>
              <a:ext cx="10613" cy="16252"/>
            </a:xfrm>
            <a:custGeom>
              <a:rect b="b" l="l" r="r" t="t"/>
              <a:pathLst>
                <a:path extrusionOk="0" h="513" w="335">
                  <a:moveTo>
                    <a:pt x="167" y="0"/>
                  </a:moveTo>
                  <a:cubicBezTo>
                    <a:pt x="72" y="0"/>
                    <a:pt x="1" y="72"/>
                    <a:pt x="1" y="167"/>
                  </a:cubicBezTo>
                  <a:lnTo>
                    <a:pt x="1" y="346"/>
                  </a:lnTo>
                  <a:cubicBezTo>
                    <a:pt x="1" y="429"/>
                    <a:pt x="72" y="512"/>
                    <a:pt x="167" y="512"/>
                  </a:cubicBezTo>
                  <a:cubicBezTo>
                    <a:pt x="251" y="512"/>
                    <a:pt x="334" y="429"/>
                    <a:pt x="334" y="346"/>
                  </a:cubicBezTo>
                  <a:lnTo>
                    <a:pt x="334" y="167"/>
                  </a:lnTo>
                  <a:cubicBezTo>
                    <a:pt x="334" y="72"/>
                    <a:pt x="251" y="0"/>
                    <a:pt x="16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7"/>
            <p:cNvSpPr/>
            <p:nvPr/>
          </p:nvSpPr>
          <p:spPr>
            <a:xfrm>
              <a:off x="7713088" y="2143032"/>
              <a:ext cx="45302" cy="15777"/>
            </a:xfrm>
            <a:custGeom>
              <a:rect b="b" l="l" r="r" t="t"/>
              <a:pathLst>
                <a:path extrusionOk="0" h="498" w="1430">
                  <a:moveTo>
                    <a:pt x="184" y="1"/>
                  </a:moveTo>
                  <a:cubicBezTo>
                    <a:pt x="140" y="1"/>
                    <a:pt x="96" y="16"/>
                    <a:pt x="60" y="45"/>
                  </a:cubicBezTo>
                  <a:cubicBezTo>
                    <a:pt x="1" y="105"/>
                    <a:pt x="1" y="200"/>
                    <a:pt x="60" y="283"/>
                  </a:cubicBezTo>
                  <a:cubicBezTo>
                    <a:pt x="203" y="414"/>
                    <a:pt x="441" y="498"/>
                    <a:pt x="703" y="498"/>
                  </a:cubicBezTo>
                  <a:cubicBezTo>
                    <a:pt x="953" y="498"/>
                    <a:pt x="1203" y="414"/>
                    <a:pt x="1334" y="283"/>
                  </a:cubicBezTo>
                  <a:cubicBezTo>
                    <a:pt x="1429" y="200"/>
                    <a:pt x="1429" y="105"/>
                    <a:pt x="1370" y="45"/>
                  </a:cubicBezTo>
                  <a:cubicBezTo>
                    <a:pt x="1340" y="16"/>
                    <a:pt x="1298" y="1"/>
                    <a:pt x="1255" y="1"/>
                  </a:cubicBezTo>
                  <a:cubicBezTo>
                    <a:pt x="1212" y="1"/>
                    <a:pt x="1167" y="16"/>
                    <a:pt x="1132" y="45"/>
                  </a:cubicBezTo>
                  <a:cubicBezTo>
                    <a:pt x="1072" y="105"/>
                    <a:pt x="917" y="176"/>
                    <a:pt x="715" y="176"/>
                  </a:cubicBezTo>
                  <a:cubicBezTo>
                    <a:pt x="501" y="176"/>
                    <a:pt x="358" y="105"/>
                    <a:pt x="298" y="45"/>
                  </a:cubicBezTo>
                  <a:cubicBezTo>
                    <a:pt x="268" y="16"/>
                    <a:pt x="227" y="1"/>
                    <a:pt x="18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7"/>
            <p:cNvSpPr/>
            <p:nvPr/>
          </p:nvSpPr>
          <p:spPr>
            <a:xfrm>
              <a:off x="7691197" y="2075427"/>
              <a:ext cx="21923" cy="10581"/>
            </a:xfrm>
            <a:custGeom>
              <a:rect b="b" l="l" r="r" t="t"/>
              <a:pathLst>
                <a:path extrusionOk="0" h="334" w="692">
                  <a:moveTo>
                    <a:pt x="168" y="0"/>
                  </a:moveTo>
                  <a:cubicBezTo>
                    <a:pt x="84" y="0"/>
                    <a:pt x="1" y="72"/>
                    <a:pt x="1" y="167"/>
                  </a:cubicBezTo>
                  <a:cubicBezTo>
                    <a:pt x="1" y="251"/>
                    <a:pt x="84" y="334"/>
                    <a:pt x="168" y="334"/>
                  </a:cubicBezTo>
                  <a:lnTo>
                    <a:pt x="525" y="334"/>
                  </a:lnTo>
                  <a:cubicBezTo>
                    <a:pt x="620" y="334"/>
                    <a:pt x="692" y="251"/>
                    <a:pt x="692" y="167"/>
                  </a:cubicBezTo>
                  <a:cubicBezTo>
                    <a:pt x="692" y="72"/>
                    <a:pt x="620" y="0"/>
                    <a:pt x="5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7"/>
            <p:cNvSpPr/>
            <p:nvPr/>
          </p:nvSpPr>
          <p:spPr>
            <a:xfrm>
              <a:off x="7758739" y="2075427"/>
              <a:ext cx="21891" cy="10581"/>
            </a:xfrm>
            <a:custGeom>
              <a:rect b="b" l="l" r="r" t="t"/>
              <a:pathLst>
                <a:path extrusionOk="0" h="334" w="691">
                  <a:moveTo>
                    <a:pt x="167" y="0"/>
                  </a:moveTo>
                  <a:cubicBezTo>
                    <a:pt x="72" y="0"/>
                    <a:pt x="0" y="72"/>
                    <a:pt x="0" y="167"/>
                  </a:cubicBezTo>
                  <a:cubicBezTo>
                    <a:pt x="0" y="251"/>
                    <a:pt x="72" y="334"/>
                    <a:pt x="167" y="334"/>
                  </a:cubicBezTo>
                  <a:lnTo>
                    <a:pt x="524" y="334"/>
                  </a:lnTo>
                  <a:cubicBezTo>
                    <a:pt x="607" y="334"/>
                    <a:pt x="691" y="251"/>
                    <a:pt x="691" y="167"/>
                  </a:cubicBezTo>
                  <a:cubicBezTo>
                    <a:pt x="691" y="72"/>
                    <a:pt x="607" y="0"/>
                    <a:pt x="52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7"/>
            <p:cNvSpPr/>
            <p:nvPr/>
          </p:nvSpPr>
          <p:spPr>
            <a:xfrm>
              <a:off x="7596157" y="1968159"/>
              <a:ext cx="279544" cy="358142"/>
            </a:xfrm>
            <a:custGeom>
              <a:rect b="b" l="l" r="r" t="t"/>
              <a:pathLst>
                <a:path extrusionOk="0" h="11305" w="8824">
                  <a:moveTo>
                    <a:pt x="2287" y="481"/>
                  </a:moveTo>
                  <a:cubicBezTo>
                    <a:pt x="2394" y="565"/>
                    <a:pt x="2525" y="600"/>
                    <a:pt x="2691" y="636"/>
                  </a:cubicBezTo>
                  <a:cubicBezTo>
                    <a:pt x="3001" y="708"/>
                    <a:pt x="3322" y="708"/>
                    <a:pt x="3537" y="708"/>
                  </a:cubicBezTo>
                  <a:lnTo>
                    <a:pt x="5299" y="708"/>
                  </a:lnTo>
                  <a:cubicBezTo>
                    <a:pt x="5739" y="708"/>
                    <a:pt x="6192" y="898"/>
                    <a:pt x="6490" y="1243"/>
                  </a:cubicBezTo>
                  <a:cubicBezTo>
                    <a:pt x="6787" y="1589"/>
                    <a:pt x="6930" y="2029"/>
                    <a:pt x="6894" y="2482"/>
                  </a:cubicBezTo>
                  <a:lnTo>
                    <a:pt x="6751" y="3744"/>
                  </a:lnTo>
                  <a:lnTo>
                    <a:pt x="6728" y="3744"/>
                  </a:lnTo>
                  <a:cubicBezTo>
                    <a:pt x="6620" y="3744"/>
                    <a:pt x="6537" y="3660"/>
                    <a:pt x="6537" y="3553"/>
                  </a:cubicBezTo>
                  <a:lnTo>
                    <a:pt x="6537" y="2839"/>
                  </a:lnTo>
                  <a:cubicBezTo>
                    <a:pt x="6537" y="2446"/>
                    <a:pt x="6216" y="2136"/>
                    <a:pt x="5835" y="2136"/>
                  </a:cubicBezTo>
                  <a:lnTo>
                    <a:pt x="4954" y="2136"/>
                  </a:lnTo>
                  <a:cubicBezTo>
                    <a:pt x="3846" y="2136"/>
                    <a:pt x="3072" y="1886"/>
                    <a:pt x="2644" y="1374"/>
                  </a:cubicBezTo>
                  <a:cubicBezTo>
                    <a:pt x="2382" y="1065"/>
                    <a:pt x="2299" y="719"/>
                    <a:pt x="2287" y="481"/>
                  </a:cubicBezTo>
                  <a:close/>
                  <a:moveTo>
                    <a:pt x="2215" y="1398"/>
                  </a:moveTo>
                  <a:cubicBezTo>
                    <a:pt x="2263" y="1458"/>
                    <a:pt x="2310" y="1529"/>
                    <a:pt x="2370" y="1589"/>
                  </a:cubicBezTo>
                  <a:cubicBezTo>
                    <a:pt x="2858" y="2172"/>
                    <a:pt x="3715" y="2470"/>
                    <a:pt x="4942" y="2470"/>
                  </a:cubicBezTo>
                  <a:lnTo>
                    <a:pt x="5823" y="2470"/>
                  </a:lnTo>
                  <a:cubicBezTo>
                    <a:pt x="6025" y="2470"/>
                    <a:pt x="6192" y="2624"/>
                    <a:pt x="6192" y="2839"/>
                  </a:cubicBezTo>
                  <a:lnTo>
                    <a:pt x="6192" y="3553"/>
                  </a:lnTo>
                  <a:cubicBezTo>
                    <a:pt x="6192" y="3839"/>
                    <a:pt x="6430" y="4077"/>
                    <a:pt x="6716" y="4077"/>
                  </a:cubicBezTo>
                  <a:lnTo>
                    <a:pt x="6978" y="4077"/>
                  </a:lnTo>
                  <a:cubicBezTo>
                    <a:pt x="7049" y="4077"/>
                    <a:pt x="7132" y="4101"/>
                    <a:pt x="7192" y="4160"/>
                  </a:cubicBezTo>
                  <a:cubicBezTo>
                    <a:pt x="7252" y="4220"/>
                    <a:pt x="7263" y="4291"/>
                    <a:pt x="7263" y="4375"/>
                  </a:cubicBezTo>
                  <a:cubicBezTo>
                    <a:pt x="7252" y="4506"/>
                    <a:pt x="7109" y="4625"/>
                    <a:pt x="6966" y="4625"/>
                  </a:cubicBezTo>
                  <a:lnTo>
                    <a:pt x="6894" y="4625"/>
                  </a:lnTo>
                  <a:lnTo>
                    <a:pt x="6894" y="4613"/>
                  </a:lnTo>
                  <a:cubicBezTo>
                    <a:pt x="6894" y="4518"/>
                    <a:pt x="6811" y="4446"/>
                    <a:pt x="6728" y="4446"/>
                  </a:cubicBezTo>
                  <a:cubicBezTo>
                    <a:pt x="6632" y="4446"/>
                    <a:pt x="6561" y="4518"/>
                    <a:pt x="6561" y="4613"/>
                  </a:cubicBezTo>
                  <a:cubicBezTo>
                    <a:pt x="6561" y="4815"/>
                    <a:pt x="6537" y="5006"/>
                    <a:pt x="6478" y="5208"/>
                  </a:cubicBezTo>
                  <a:cubicBezTo>
                    <a:pt x="6359" y="4982"/>
                    <a:pt x="6120" y="4803"/>
                    <a:pt x="5835" y="4803"/>
                  </a:cubicBezTo>
                  <a:lnTo>
                    <a:pt x="3001" y="4803"/>
                  </a:lnTo>
                  <a:cubicBezTo>
                    <a:pt x="2727" y="4803"/>
                    <a:pt x="2489" y="4970"/>
                    <a:pt x="2370" y="5208"/>
                  </a:cubicBezTo>
                  <a:cubicBezTo>
                    <a:pt x="2310" y="5006"/>
                    <a:pt x="2275" y="4815"/>
                    <a:pt x="2275" y="4613"/>
                  </a:cubicBezTo>
                  <a:cubicBezTo>
                    <a:pt x="2275" y="4518"/>
                    <a:pt x="2203" y="4446"/>
                    <a:pt x="2108" y="4446"/>
                  </a:cubicBezTo>
                  <a:cubicBezTo>
                    <a:pt x="2025" y="4446"/>
                    <a:pt x="1953" y="4518"/>
                    <a:pt x="1953" y="4613"/>
                  </a:cubicBezTo>
                  <a:lnTo>
                    <a:pt x="1953" y="4625"/>
                  </a:lnTo>
                  <a:lnTo>
                    <a:pt x="1846" y="4625"/>
                  </a:lnTo>
                  <a:cubicBezTo>
                    <a:pt x="1775" y="4625"/>
                    <a:pt x="1691" y="4589"/>
                    <a:pt x="1632" y="4529"/>
                  </a:cubicBezTo>
                  <a:cubicBezTo>
                    <a:pt x="1572" y="4470"/>
                    <a:pt x="1560" y="4399"/>
                    <a:pt x="1560" y="4327"/>
                  </a:cubicBezTo>
                  <a:cubicBezTo>
                    <a:pt x="1572" y="4196"/>
                    <a:pt x="1715" y="4077"/>
                    <a:pt x="1858" y="4077"/>
                  </a:cubicBezTo>
                  <a:lnTo>
                    <a:pt x="2096" y="4077"/>
                  </a:lnTo>
                  <a:cubicBezTo>
                    <a:pt x="2382" y="4077"/>
                    <a:pt x="2620" y="3839"/>
                    <a:pt x="2620" y="3553"/>
                  </a:cubicBezTo>
                  <a:lnTo>
                    <a:pt x="2620" y="2672"/>
                  </a:lnTo>
                  <a:cubicBezTo>
                    <a:pt x="2620" y="2601"/>
                    <a:pt x="2644" y="2541"/>
                    <a:pt x="2703" y="2505"/>
                  </a:cubicBezTo>
                  <a:cubicBezTo>
                    <a:pt x="2787" y="2470"/>
                    <a:pt x="2810" y="2363"/>
                    <a:pt x="2763" y="2291"/>
                  </a:cubicBezTo>
                  <a:cubicBezTo>
                    <a:pt x="2739" y="2236"/>
                    <a:pt x="2685" y="2207"/>
                    <a:pt x="2630" y="2207"/>
                  </a:cubicBezTo>
                  <a:cubicBezTo>
                    <a:pt x="2602" y="2207"/>
                    <a:pt x="2573" y="2215"/>
                    <a:pt x="2549" y="2232"/>
                  </a:cubicBezTo>
                  <a:cubicBezTo>
                    <a:pt x="2382" y="2315"/>
                    <a:pt x="2287" y="2494"/>
                    <a:pt x="2287" y="2672"/>
                  </a:cubicBezTo>
                  <a:lnTo>
                    <a:pt x="2287" y="3553"/>
                  </a:lnTo>
                  <a:cubicBezTo>
                    <a:pt x="2287" y="3660"/>
                    <a:pt x="2203" y="3744"/>
                    <a:pt x="2096" y="3744"/>
                  </a:cubicBezTo>
                  <a:lnTo>
                    <a:pt x="2072" y="3744"/>
                  </a:lnTo>
                  <a:lnTo>
                    <a:pt x="1929" y="2482"/>
                  </a:lnTo>
                  <a:cubicBezTo>
                    <a:pt x="1894" y="2089"/>
                    <a:pt x="1989" y="1708"/>
                    <a:pt x="2215" y="1398"/>
                  </a:cubicBezTo>
                  <a:close/>
                  <a:moveTo>
                    <a:pt x="5823" y="5125"/>
                  </a:moveTo>
                  <a:cubicBezTo>
                    <a:pt x="6025" y="5125"/>
                    <a:pt x="6192" y="5291"/>
                    <a:pt x="6192" y="5506"/>
                  </a:cubicBezTo>
                  <a:lnTo>
                    <a:pt x="6192" y="5684"/>
                  </a:lnTo>
                  <a:cubicBezTo>
                    <a:pt x="6192" y="6661"/>
                    <a:pt x="5382" y="7470"/>
                    <a:pt x="4406" y="7470"/>
                  </a:cubicBezTo>
                  <a:cubicBezTo>
                    <a:pt x="3418" y="7470"/>
                    <a:pt x="2620" y="6661"/>
                    <a:pt x="2620" y="5684"/>
                  </a:cubicBezTo>
                  <a:lnTo>
                    <a:pt x="2620" y="5506"/>
                  </a:lnTo>
                  <a:cubicBezTo>
                    <a:pt x="2620" y="5291"/>
                    <a:pt x="2775" y="5125"/>
                    <a:pt x="2989" y="5125"/>
                  </a:cubicBezTo>
                  <a:close/>
                  <a:moveTo>
                    <a:pt x="2114" y="1"/>
                  </a:moveTo>
                  <a:cubicBezTo>
                    <a:pt x="2100" y="1"/>
                    <a:pt x="2086" y="2"/>
                    <a:pt x="2072" y="5"/>
                  </a:cubicBezTo>
                  <a:cubicBezTo>
                    <a:pt x="2013" y="29"/>
                    <a:pt x="1965" y="77"/>
                    <a:pt x="1953" y="136"/>
                  </a:cubicBezTo>
                  <a:cubicBezTo>
                    <a:pt x="1953" y="172"/>
                    <a:pt x="1870" y="577"/>
                    <a:pt x="2072" y="1053"/>
                  </a:cubicBezTo>
                  <a:cubicBezTo>
                    <a:pt x="1727" y="1446"/>
                    <a:pt x="1572" y="1970"/>
                    <a:pt x="1620" y="2494"/>
                  </a:cubicBezTo>
                  <a:lnTo>
                    <a:pt x="1751" y="3732"/>
                  </a:lnTo>
                  <a:cubicBezTo>
                    <a:pt x="1489" y="3779"/>
                    <a:pt x="1275" y="3994"/>
                    <a:pt x="1251" y="4268"/>
                  </a:cubicBezTo>
                  <a:cubicBezTo>
                    <a:pt x="1239" y="4446"/>
                    <a:pt x="1298" y="4613"/>
                    <a:pt x="1394" y="4744"/>
                  </a:cubicBezTo>
                  <a:cubicBezTo>
                    <a:pt x="1513" y="4875"/>
                    <a:pt x="1679" y="4934"/>
                    <a:pt x="1846" y="4934"/>
                  </a:cubicBezTo>
                  <a:lnTo>
                    <a:pt x="1965" y="4934"/>
                  </a:lnTo>
                  <a:cubicBezTo>
                    <a:pt x="2013" y="5280"/>
                    <a:pt x="2132" y="5589"/>
                    <a:pt x="2310" y="5887"/>
                  </a:cubicBezTo>
                  <a:cubicBezTo>
                    <a:pt x="2334" y="6196"/>
                    <a:pt x="2441" y="6482"/>
                    <a:pt x="2584" y="6732"/>
                  </a:cubicBezTo>
                  <a:cubicBezTo>
                    <a:pt x="2429" y="6768"/>
                    <a:pt x="2287" y="6899"/>
                    <a:pt x="2287" y="7077"/>
                  </a:cubicBezTo>
                  <a:lnTo>
                    <a:pt x="2287" y="7923"/>
                  </a:lnTo>
                  <a:cubicBezTo>
                    <a:pt x="2287" y="8089"/>
                    <a:pt x="2191" y="8220"/>
                    <a:pt x="2037" y="8268"/>
                  </a:cubicBezTo>
                  <a:lnTo>
                    <a:pt x="858" y="8625"/>
                  </a:lnTo>
                  <a:cubicBezTo>
                    <a:pt x="346" y="8792"/>
                    <a:pt x="1" y="9244"/>
                    <a:pt x="1" y="9804"/>
                  </a:cubicBezTo>
                  <a:lnTo>
                    <a:pt x="1" y="11137"/>
                  </a:lnTo>
                  <a:cubicBezTo>
                    <a:pt x="1" y="11233"/>
                    <a:pt x="72" y="11304"/>
                    <a:pt x="167" y="11304"/>
                  </a:cubicBezTo>
                  <a:cubicBezTo>
                    <a:pt x="251" y="11304"/>
                    <a:pt x="322" y="11233"/>
                    <a:pt x="322" y="11137"/>
                  </a:cubicBezTo>
                  <a:lnTo>
                    <a:pt x="322" y="9804"/>
                  </a:lnTo>
                  <a:cubicBezTo>
                    <a:pt x="322" y="9399"/>
                    <a:pt x="584" y="9054"/>
                    <a:pt x="953" y="8935"/>
                  </a:cubicBezTo>
                  <a:lnTo>
                    <a:pt x="2025" y="8613"/>
                  </a:lnTo>
                  <a:cubicBezTo>
                    <a:pt x="2322" y="9352"/>
                    <a:pt x="3287" y="9887"/>
                    <a:pt x="4394" y="9887"/>
                  </a:cubicBezTo>
                  <a:cubicBezTo>
                    <a:pt x="4775" y="9887"/>
                    <a:pt x="5168" y="9828"/>
                    <a:pt x="5501" y="9697"/>
                  </a:cubicBezTo>
                  <a:cubicBezTo>
                    <a:pt x="5597" y="9661"/>
                    <a:pt x="5644" y="9578"/>
                    <a:pt x="5608" y="9482"/>
                  </a:cubicBezTo>
                  <a:cubicBezTo>
                    <a:pt x="5590" y="9418"/>
                    <a:pt x="5529" y="9375"/>
                    <a:pt x="5464" y="9375"/>
                  </a:cubicBezTo>
                  <a:cubicBezTo>
                    <a:pt x="5445" y="9375"/>
                    <a:pt x="5425" y="9379"/>
                    <a:pt x="5406" y="9387"/>
                  </a:cubicBezTo>
                  <a:cubicBezTo>
                    <a:pt x="5085" y="9482"/>
                    <a:pt x="4751" y="9554"/>
                    <a:pt x="4394" y="9554"/>
                  </a:cubicBezTo>
                  <a:cubicBezTo>
                    <a:pt x="3870" y="9554"/>
                    <a:pt x="3382" y="9435"/>
                    <a:pt x="2989" y="9197"/>
                  </a:cubicBezTo>
                  <a:cubicBezTo>
                    <a:pt x="2668" y="8994"/>
                    <a:pt x="2429" y="8744"/>
                    <a:pt x="2322" y="8459"/>
                  </a:cubicBezTo>
                  <a:cubicBezTo>
                    <a:pt x="2501" y="8328"/>
                    <a:pt x="2608" y="8125"/>
                    <a:pt x="2608" y="7899"/>
                  </a:cubicBezTo>
                  <a:lnTo>
                    <a:pt x="2608" y="7054"/>
                  </a:lnTo>
                  <a:cubicBezTo>
                    <a:pt x="2608" y="7054"/>
                    <a:pt x="2608" y="7030"/>
                    <a:pt x="2620" y="7030"/>
                  </a:cubicBezTo>
                  <a:lnTo>
                    <a:pt x="2810" y="7030"/>
                  </a:lnTo>
                  <a:cubicBezTo>
                    <a:pt x="3191" y="7470"/>
                    <a:pt x="3763" y="7744"/>
                    <a:pt x="4382" y="7744"/>
                  </a:cubicBezTo>
                  <a:cubicBezTo>
                    <a:pt x="5013" y="7744"/>
                    <a:pt x="5573" y="7482"/>
                    <a:pt x="5966" y="7030"/>
                  </a:cubicBezTo>
                  <a:lnTo>
                    <a:pt x="6156" y="7030"/>
                  </a:lnTo>
                  <a:cubicBezTo>
                    <a:pt x="6156" y="7030"/>
                    <a:pt x="6168" y="7030"/>
                    <a:pt x="6168" y="7054"/>
                  </a:cubicBezTo>
                  <a:lnTo>
                    <a:pt x="6168" y="7899"/>
                  </a:lnTo>
                  <a:cubicBezTo>
                    <a:pt x="6168" y="8125"/>
                    <a:pt x="6275" y="8328"/>
                    <a:pt x="6454" y="8459"/>
                  </a:cubicBezTo>
                  <a:cubicBezTo>
                    <a:pt x="6382" y="8673"/>
                    <a:pt x="6216" y="8875"/>
                    <a:pt x="5989" y="9042"/>
                  </a:cubicBezTo>
                  <a:cubicBezTo>
                    <a:pt x="5918" y="9101"/>
                    <a:pt x="5906" y="9209"/>
                    <a:pt x="5966" y="9280"/>
                  </a:cubicBezTo>
                  <a:cubicBezTo>
                    <a:pt x="5989" y="9328"/>
                    <a:pt x="6037" y="9340"/>
                    <a:pt x="6097" y="9340"/>
                  </a:cubicBezTo>
                  <a:cubicBezTo>
                    <a:pt x="6132" y="9340"/>
                    <a:pt x="6168" y="9328"/>
                    <a:pt x="6204" y="9316"/>
                  </a:cubicBezTo>
                  <a:cubicBezTo>
                    <a:pt x="6466" y="9101"/>
                    <a:pt x="6644" y="8863"/>
                    <a:pt x="6751" y="8601"/>
                  </a:cubicBezTo>
                  <a:lnTo>
                    <a:pt x="7823" y="8923"/>
                  </a:lnTo>
                  <a:cubicBezTo>
                    <a:pt x="8204" y="9042"/>
                    <a:pt x="8454" y="9387"/>
                    <a:pt x="8454" y="9792"/>
                  </a:cubicBezTo>
                  <a:lnTo>
                    <a:pt x="8454" y="11126"/>
                  </a:lnTo>
                  <a:cubicBezTo>
                    <a:pt x="8454" y="11221"/>
                    <a:pt x="8525" y="11292"/>
                    <a:pt x="8621" y="11292"/>
                  </a:cubicBezTo>
                  <a:cubicBezTo>
                    <a:pt x="8704" y="11292"/>
                    <a:pt x="8776" y="11221"/>
                    <a:pt x="8776" y="11126"/>
                  </a:cubicBezTo>
                  <a:lnTo>
                    <a:pt x="8776" y="9792"/>
                  </a:lnTo>
                  <a:cubicBezTo>
                    <a:pt x="8823" y="9280"/>
                    <a:pt x="8478" y="8804"/>
                    <a:pt x="7966" y="8661"/>
                  </a:cubicBezTo>
                  <a:lnTo>
                    <a:pt x="6787" y="8304"/>
                  </a:lnTo>
                  <a:cubicBezTo>
                    <a:pt x="6632" y="8256"/>
                    <a:pt x="6537" y="8101"/>
                    <a:pt x="6537" y="7958"/>
                  </a:cubicBezTo>
                  <a:lnTo>
                    <a:pt x="6537" y="7113"/>
                  </a:lnTo>
                  <a:cubicBezTo>
                    <a:pt x="6537" y="6935"/>
                    <a:pt x="6394" y="6792"/>
                    <a:pt x="6239" y="6768"/>
                  </a:cubicBezTo>
                  <a:cubicBezTo>
                    <a:pt x="6382" y="6518"/>
                    <a:pt x="6490" y="6232"/>
                    <a:pt x="6513" y="5923"/>
                  </a:cubicBezTo>
                  <a:cubicBezTo>
                    <a:pt x="6692" y="5625"/>
                    <a:pt x="6811" y="5303"/>
                    <a:pt x="6859" y="4970"/>
                  </a:cubicBezTo>
                  <a:lnTo>
                    <a:pt x="6966" y="4970"/>
                  </a:lnTo>
                  <a:cubicBezTo>
                    <a:pt x="7287" y="4970"/>
                    <a:pt x="7561" y="4732"/>
                    <a:pt x="7585" y="4410"/>
                  </a:cubicBezTo>
                  <a:cubicBezTo>
                    <a:pt x="7609" y="4232"/>
                    <a:pt x="7549" y="4077"/>
                    <a:pt x="7442" y="3934"/>
                  </a:cubicBezTo>
                  <a:cubicBezTo>
                    <a:pt x="7347" y="3839"/>
                    <a:pt x="7216" y="3779"/>
                    <a:pt x="7085" y="3744"/>
                  </a:cubicBezTo>
                  <a:lnTo>
                    <a:pt x="7216" y="2505"/>
                  </a:lnTo>
                  <a:cubicBezTo>
                    <a:pt x="7275" y="1958"/>
                    <a:pt x="7097" y="1422"/>
                    <a:pt x="6728" y="1005"/>
                  </a:cubicBezTo>
                  <a:cubicBezTo>
                    <a:pt x="6359" y="600"/>
                    <a:pt x="5835" y="362"/>
                    <a:pt x="5287" y="362"/>
                  </a:cubicBezTo>
                  <a:lnTo>
                    <a:pt x="3525" y="362"/>
                  </a:lnTo>
                  <a:cubicBezTo>
                    <a:pt x="2918" y="362"/>
                    <a:pt x="2406" y="243"/>
                    <a:pt x="2227" y="53"/>
                  </a:cubicBezTo>
                  <a:cubicBezTo>
                    <a:pt x="2200" y="16"/>
                    <a:pt x="2159" y="1"/>
                    <a:pt x="211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 name="Google Shape;367;p37"/>
          <p:cNvGrpSpPr/>
          <p:nvPr/>
        </p:nvGrpSpPr>
        <p:grpSpPr>
          <a:xfrm>
            <a:off x="3921413" y="2252342"/>
            <a:ext cx="261075" cy="347815"/>
            <a:chOff x="6709751" y="2881842"/>
            <a:chExt cx="261075" cy="347815"/>
          </a:xfrm>
        </p:grpSpPr>
        <p:sp>
          <p:nvSpPr>
            <p:cNvPr id="368" name="Google Shape;368;p37"/>
            <p:cNvSpPr/>
            <p:nvPr/>
          </p:nvSpPr>
          <p:spPr>
            <a:xfrm>
              <a:off x="6709751" y="2881842"/>
              <a:ext cx="261075" cy="347815"/>
            </a:xfrm>
            <a:custGeom>
              <a:rect b="b" l="l" r="r" t="t"/>
              <a:pathLst>
                <a:path extrusionOk="0" h="10979" w="8241">
                  <a:moveTo>
                    <a:pt x="1394" y="4680"/>
                  </a:moveTo>
                  <a:cubicBezTo>
                    <a:pt x="1477" y="4728"/>
                    <a:pt x="1573" y="4740"/>
                    <a:pt x="1668" y="4740"/>
                  </a:cubicBezTo>
                  <a:lnTo>
                    <a:pt x="1787" y="4740"/>
                  </a:lnTo>
                  <a:cubicBezTo>
                    <a:pt x="1858" y="5323"/>
                    <a:pt x="2156" y="5823"/>
                    <a:pt x="2561" y="6180"/>
                  </a:cubicBezTo>
                  <a:cubicBezTo>
                    <a:pt x="2468" y="6204"/>
                    <a:pt x="2384" y="6215"/>
                    <a:pt x="2308" y="6215"/>
                  </a:cubicBezTo>
                  <a:cubicBezTo>
                    <a:pt x="1897" y="6215"/>
                    <a:pt x="1727" y="5915"/>
                    <a:pt x="1727" y="5895"/>
                  </a:cubicBezTo>
                  <a:cubicBezTo>
                    <a:pt x="1692" y="5835"/>
                    <a:pt x="1632" y="5799"/>
                    <a:pt x="1573" y="5799"/>
                  </a:cubicBezTo>
                  <a:cubicBezTo>
                    <a:pt x="1546" y="5802"/>
                    <a:pt x="1520" y="5803"/>
                    <a:pt x="1495" y="5803"/>
                  </a:cubicBezTo>
                  <a:cubicBezTo>
                    <a:pt x="1123" y="5803"/>
                    <a:pt x="974" y="5562"/>
                    <a:pt x="918" y="5395"/>
                  </a:cubicBezTo>
                  <a:cubicBezTo>
                    <a:pt x="1144" y="5323"/>
                    <a:pt x="1394" y="5133"/>
                    <a:pt x="1394" y="4716"/>
                  </a:cubicBezTo>
                  <a:lnTo>
                    <a:pt x="1394" y="4680"/>
                  </a:lnTo>
                  <a:close/>
                  <a:moveTo>
                    <a:pt x="6871" y="4716"/>
                  </a:moveTo>
                  <a:lnTo>
                    <a:pt x="6871" y="4740"/>
                  </a:lnTo>
                  <a:cubicBezTo>
                    <a:pt x="6895" y="5144"/>
                    <a:pt x="7145" y="5335"/>
                    <a:pt x="7371" y="5418"/>
                  </a:cubicBezTo>
                  <a:cubicBezTo>
                    <a:pt x="7314" y="5566"/>
                    <a:pt x="7159" y="5813"/>
                    <a:pt x="6770" y="5813"/>
                  </a:cubicBezTo>
                  <a:cubicBezTo>
                    <a:pt x="6752" y="5813"/>
                    <a:pt x="6734" y="5812"/>
                    <a:pt x="6716" y="5811"/>
                  </a:cubicBezTo>
                  <a:cubicBezTo>
                    <a:pt x="6645" y="5811"/>
                    <a:pt x="6597" y="5847"/>
                    <a:pt x="6561" y="5906"/>
                  </a:cubicBezTo>
                  <a:cubicBezTo>
                    <a:pt x="6551" y="5917"/>
                    <a:pt x="6367" y="6237"/>
                    <a:pt x="5922" y="6237"/>
                  </a:cubicBezTo>
                  <a:cubicBezTo>
                    <a:pt x="5859" y="6237"/>
                    <a:pt x="5790" y="6231"/>
                    <a:pt x="5716" y="6216"/>
                  </a:cubicBezTo>
                  <a:cubicBezTo>
                    <a:pt x="6133" y="5847"/>
                    <a:pt x="6418" y="5335"/>
                    <a:pt x="6490" y="4775"/>
                  </a:cubicBezTo>
                  <a:lnTo>
                    <a:pt x="6609" y="4775"/>
                  </a:lnTo>
                  <a:cubicBezTo>
                    <a:pt x="6692" y="4775"/>
                    <a:pt x="6799" y="4740"/>
                    <a:pt x="6871" y="4716"/>
                  </a:cubicBezTo>
                  <a:close/>
                  <a:moveTo>
                    <a:pt x="4132" y="275"/>
                  </a:moveTo>
                  <a:cubicBezTo>
                    <a:pt x="4656" y="275"/>
                    <a:pt x="5002" y="382"/>
                    <a:pt x="5133" y="596"/>
                  </a:cubicBezTo>
                  <a:cubicBezTo>
                    <a:pt x="5204" y="715"/>
                    <a:pt x="5359" y="787"/>
                    <a:pt x="5502" y="811"/>
                  </a:cubicBezTo>
                  <a:cubicBezTo>
                    <a:pt x="6299" y="906"/>
                    <a:pt x="6871" y="1561"/>
                    <a:pt x="6871" y="2347"/>
                  </a:cubicBezTo>
                  <a:lnTo>
                    <a:pt x="6871" y="3632"/>
                  </a:lnTo>
                  <a:cubicBezTo>
                    <a:pt x="6799" y="3585"/>
                    <a:pt x="6692" y="3573"/>
                    <a:pt x="6609" y="3573"/>
                  </a:cubicBezTo>
                  <a:lnTo>
                    <a:pt x="6514" y="3573"/>
                  </a:lnTo>
                  <a:lnTo>
                    <a:pt x="6514" y="3394"/>
                  </a:lnTo>
                  <a:cubicBezTo>
                    <a:pt x="6514" y="2858"/>
                    <a:pt x="6240" y="2632"/>
                    <a:pt x="5942" y="2394"/>
                  </a:cubicBezTo>
                  <a:cubicBezTo>
                    <a:pt x="5823" y="2299"/>
                    <a:pt x="5704" y="2204"/>
                    <a:pt x="5585" y="2085"/>
                  </a:cubicBezTo>
                  <a:cubicBezTo>
                    <a:pt x="5555" y="2055"/>
                    <a:pt x="5514" y="2040"/>
                    <a:pt x="5472" y="2040"/>
                  </a:cubicBezTo>
                  <a:cubicBezTo>
                    <a:pt x="5430" y="2040"/>
                    <a:pt x="5388" y="2055"/>
                    <a:pt x="5359" y="2085"/>
                  </a:cubicBezTo>
                  <a:cubicBezTo>
                    <a:pt x="5299" y="2144"/>
                    <a:pt x="5299" y="2239"/>
                    <a:pt x="5359" y="2299"/>
                  </a:cubicBezTo>
                  <a:cubicBezTo>
                    <a:pt x="5490" y="2442"/>
                    <a:pt x="5621" y="2537"/>
                    <a:pt x="5740" y="2644"/>
                  </a:cubicBezTo>
                  <a:cubicBezTo>
                    <a:pt x="6025" y="2870"/>
                    <a:pt x="6204" y="3013"/>
                    <a:pt x="6204" y="3394"/>
                  </a:cubicBezTo>
                  <a:lnTo>
                    <a:pt x="6204" y="3728"/>
                  </a:lnTo>
                  <a:cubicBezTo>
                    <a:pt x="6204" y="3787"/>
                    <a:pt x="6240" y="3835"/>
                    <a:pt x="6276" y="3871"/>
                  </a:cubicBezTo>
                  <a:cubicBezTo>
                    <a:pt x="6323" y="3894"/>
                    <a:pt x="6323" y="3894"/>
                    <a:pt x="6490" y="3894"/>
                  </a:cubicBezTo>
                  <a:lnTo>
                    <a:pt x="6621" y="3894"/>
                  </a:lnTo>
                  <a:cubicBezTo>
                    <a:pt x="6776" y="3894"/>
                    <a:pt x="6895" y="4013"/>
                    <a:pt x="6895" y="4168"/>
                  </a:cubicBezTo>
                  <a:cubicBezTo>
                    <a:pt x="6895" y="4311"/>
                    <a:pt x="6776" y="4430"/>
                    <a:pt x="6621" y="4430"/>
                  </a:cubicBezTo>
                  <a:lnTo>
                    <a:pt x="6537" y="4430"/>
                  </a:lnTo>
                  <a:lnTo>
                    <a:pt x="6537" y="4418"/>
                  </a:lnTo>
                  <a:cubicBezTo>
                    <a:pt x="6537" y="4323"/>
                    <a:pt x="6454" y="4252"/>
                    <a:pt x="6371" y="4252"/>
                  </a:cubicBezTo>
                  <a:cubicBezTo>
                    <a:pt x="6276" y="4252"/>
                    <a:pt x="6204" y="4323"/>
                    <a:pt x="6204" y="4418"/>
                  </a:cubicBezTo>
                  <a:cubicBezTo>
                    <a:pt x="6204" y="5549"/>
                    <a:pt x="5287" y="6478"/>
                    <a:pt x="4132" y="6478"/>
                  </a:cubicBezTo>
                  <a:cubicBezTo>
                    <a:pt x="4118" y="6478"/>
                    <a:pt x="4104" y="6478"/>
                    <a:pt x="4090" y="6478"/>
                  </a:cubicBezTo>
                  <a:cubicBezTo>
                    <a:pt x="2979" y="6478"/>
                    <a:pt x="2085" y="5547"/>
                    <a:pt x="2085" y="4430"/>
                  </a:cubicBezTo>
                  <a:cubicBezTo>
                    <a:pt x="2085" y="4347"/>
                    <a:pt x="2013" y="4263"/>
                    <a:pt x="1918" y="4263"/>
                  </a:cubicBezTo>
                  <a:cubicBezTo>
                    <a:pt x="1834" y="4263"/>
                    <a:pt x="1751" y="4347"/>
                    <a:pt x="1751" y="4430"/>
                  </a:cubicBezTo>
                  <a:lnTo>
                    <a:pt x="1751" y="4442"/>
                  </a:lnTo>
                  <a:lnTo>
                    <a:pt x="1668" y="4442"/>
                  </a:lnTo>
                  <a:cubicBezTo>
                    <a:pt x="1513" y="4442"/>
                    <a:pt x="1394" y="4323"/>
                    <a:pt x="1394" y="4180"/>
                  </a:cubicBezTo>
                  <a:cubicBezTo>
                    <a:pt x="1394" y="4025"/>
                    <a:pt x="1513" y="3906"/>
                    <a:pt x="1668" y="3906"/>
                  </a:cubicBezTo>
                  <a:lnTo>
                    <a:pt x="1751" y="3906"/>
                  </a:lnTo>
                  <a:cubicBezTo>
                    <a:pt x="2037" y="3906"/>
                    <a:pt x="2263" y="3692"/>
                    <a:pt x="2263" y="3406"/>
                  </a:cubicBezTo>
                  <a:cubicBezTo>
                    <a:pt x="2263" y="3228"/>
                    <a:pt x="2346" y="3073"/>
                    <a:pt x="2501" y="2942"/>
                  </a:cubicBezTo>
                  <a:lnTo>
                    <a:pt x="2513" y="2954"/>
                  </a:lnTo>
                  <a:cubicBezTo>
                    <a:pt x="2549" y="2989"/>
                    <a:pt x="2585" y="3001"/>
                    <a:pt x="2632" y="3001"/>
                  </a:cubicBezTo>
                  <a:cubicBezTo>
                    <a:pt x="2680" y="3001"/>
                    <a:pt x="2704" y="2989"/>
                    <a:pt x="2739" y="2954"/>
                  </a:cubicBezTo>
                  <a:cubicBezTo>
                    <a:pt x="2799" y="2894"/>
                    <a:pt x="2811" y="2823"/>
                    <a:pt x="2763" y="2751"/>
                  </a:cubicBezTo>
                  <a:cubicBezTo>
                    <a:pt x="3085" y="2573"/>
                    <a:pt x="3513" y="2442"/>
                    <a:pt x="3930" y="2299"/>
                  </a:cubicBezTo>
                  <a:cubicBezTo>
                    <a:pt x="4644" y="2061"/>
                    <a:pt x="5323" y="1846"/>
                    <a:pt x="5502" y="1394"/>
                  </a:cubicBezTo>
                  <a:cubicBezTo>
                    <a:pt x="5537" y="1311"/>
                    <a:pt x="5502" y="1215"/>
                    <a:pt x="5418" y="1192"/>
                  </a:cubicBezTo>
                  <a:cubicBezTo>
                    <a:pt x="5393" y="1182"/>
                    <a:pt x="5369" y="1178"/>
                    <a:pt x="5347" y="1178"/>
                  </a:cubicBezTo>
                  <a:cubicBezTo>
                    <a:pt x="5283" y="1178"/>
                    <a:pt x="5230" y="1213"/>
                    <a:pt x="5204" y="1275"/>
                  </a:cubicBezTo>
                  <a:cubicBezTo>
                    <a:pt x="5085" y="1585"/>
                    <a:pt x="4454" y="1799"/>
                    <a:pt x="3823" y="1989"/>
                  </a:cubicBezTo>
                  <a:cubicBezTo>
                    <a:pt x="3382" y="2144"/>
                    <a:pt x="2906" y="2287"/>
                    <a:pt x="2549" y="2513"/>
                  </a:cubicBezTo>
                  <a:lnTo>
                    <a:pt x="2085" y="2025"/>
                  </a:lnTo>
                  <a:cubicBezTo>
                    <a:pt x="2049" y="1990"/>
                    <a:pt x="1997" y="1967"/>
                    <a:pt x="1947" y="1967"/>
                  </a:cubicBezTo>
                  <a:cubicBezTo>
                    <a:pt x="1914" y="1967"/>
                    <a:pt x="1882" y="1977"/>
                    <a:pt x="1858" y="2001"/>
                  </a:cubicBezTo>
                  <a:cubicBezTo>
                    <a:pt x="1799" y="2061"/>
                    <a:pt x="1787" y="2168"/>
                    <a:pt x="1846" y="2227"/>
                  </a:cubicBezTo>
                  <a:lnTo>
                    <a:pt x="2275" y="2692"/>
                  </a:lnTo>
                  <a:cubicBezTo>
                    <a:pt x="2073" y="2870"/>
                    <a:pt x="1930" y="3097"/>
                    <a:pt x="1930" y="3394"/>
                  </a:cubicBezTo>
                  <a:cubicBezTo>
                    <a:pt x="1930" y="3490"/>
                    <a:pt x="1858" y="3573"/>
                    <a:pt x="1751" y="3573"/>
                  </a:cubicBezTo>
                  <a:lnTo>
                    <a:pt x="1668" y="3573"/>
                  </a:lnTo>
                  <a:cubicBezTo>
                    <a:pt x="1573" y="3573"/>
                    <a:pt x="1477" y="3597"/>
                    <a:pt x="1394" y="3632"/>
                  </a:cubicBezTo>
                  <a:lnTo>
                    <a:pt x="1394" y="2692"/>
                  </a:lnTo>
                  <a:cubicBezTo>
                    <a:pt x="1394" y="1787"/>
                    <a:pt x="1906" y="1204"/>
                    <a:pt x="2335" y="894"/>
                  </a:cubicBezTo>
                  <a:cubicBezTo>
                    <a:pt x="2858" y="501"/>
                    <a:pt x="3525" y="275"/>
                    <a:pt x="4132" y="275"/>
                  </a:cubicBezTo>
                  <a:close/>
                  <a:moveTo>
                    <a:pt x="5013" y="6680"/>
                  </a:moveTo>
                  <a:lnTo>
                    <a:pt x="5013" y="7526"/>
                  </a:lnTo>
                  <a:cubicBezTo>
                    <a:pt x="5013" y="7633"/>
                    <a:pt x="5002" y="7716"/>
                    <a:pt x="4966" y="7811"/>
                  </a:cubicBezTo>
                  <a:cubicBezTo>
                    <a:pt x="4942" y="7895"/>
                    <a:pt x="4990" y="7990"/>
                    <a:pt x="5073" y="8014"/>
                  </a:cubicBezTo>
                  <a:cubicBezTo>
                    <a:pt x="5085" y="8014"/>
                    <a:pt x="5109" y="8038"/>
                    <a:pt x="5133" y="8038"/>
                  </a:cubicBezTo>
                  <a:cubicBezTo>
                    <a:pt x="5192" y="8038"/>
                    <a:pt x="5263" y="7990"/>
                    <a:pt x="5287" y="7931"/>
                  </a:cubicBezTo>
                  <a:cubicBezTo>
                    <a:pt x="5323" y="7800"/>
                    <a:pt x="5359" y="7681"/>
                    <a:pt x="5359" y="7526"/>
                  </a:cubicBezTo>
                  <a:lnTo>
                    <a:pt x="5359" y="7240"/>
                  </a:lnTo>
                  <a:lnTo>
                    <a:pt x="5787" y="7395"/>
                  </a:lnTo>
                  <a:cubicBezTo>
                    <a:pt x="5859" y="7419"/>
                    <a:pt x="5906" y="7478"/>
                    <a:pt x="5906" y="7561"/>
                  </a:cubicBezTo>
                  <a:cubicBezTo>
                    <a:pt x="5918" y="8133"/>
                    <a:pt x="5787" y="8633"/>
                    <a:pt x="5656" y="8931"/>
                  </a:cubicBezTo>
                  <a:cubicBezTo>
                    <a:pt x="5567" y="9130"/>
                    <a:pt x="5376" y="9255"/>
                    <a:pt x="5170" y="9255"/>
                  </a:cubicBezTo>
                  <a:cubicBezTo>
                    <a:pt x="5130" y="9255"/>
                    <a:pt x="5090" y="9250"/>
                    <a:pt x="5049" y="9240"/>
                  </a:cubicBezTo>
                  <a:lnTo>
                    <a:pt x="4180" y="9026"/>
                  </a:lnTo>
                  <a:lnTo>
                    <a:pt x="4109" y="9026"/>
                  </a:lnTo>
                  <a:lnTo>
                    <a:pt x="3239" y="9240"/>
                  </a:lnTo>
                  <a:cubicBezTo>
                    <a:pt x="3197" y="9250"/>
                    <a:pt x="3154" y="9255"/>
                    <a:pt x="3112" y="9255"/>
                  </a:cubicBezTo>
                  <a:cubicBezTo>
                    <a:pt x="2908" y="9255"/>
                    <a:pt x="2721" y="9138"/>
                    <a:pt x="2632" y="8931"/>
                  </a:cubicBezTo>
                  <a:cubicBezTo>
                    <a:pt x="2513" y="8633"/>
                    <a:pt x="2370" y="8133"/>
                    <a:pt x="2406" y="7538"/>
                  </a:cubicBezTo>
                  <a:cubicBezTo>
                    <a:pt x="2406" y="7466"/>
                    <a:pt x="2466" y="7407"/>
                    <a:pt x="2525" y="7383"/>
                  </a:cubicBezTo>
                  <a:lnTo>
                    <a:pt x="2966" y="7228"/>
                  </a:lnTo>
                  <a:lnTo>
                    <a:pt x="2966" y="7514"/>
                  </a:lnTo>
                  <a:cubicBezTo>
                    <a:pt x="2966" y="8169"/>
                    <a:pt x="3501" y="8704"/>
                    <a:pt x="4156" y="8704"/>
                  </a:cubicBezTo>
                  <a:cubicBezTo>
                    <a:pt x="4394" y="8704"/>
                    <a:pt x="4609" y="8633"/>
                    <a:pt x="4811" y="8514"/>
                  </a:cubicBezTo>
                  <a:cubicBezTo>
                    <a:pt x="4882" y="8466"/>
                    <a:pt x="4894" y="8359"/>
                    <a:pt x="4847" y="8288"/>
                  </a:cubicBezTo>
                  <a:cubicBezTo>
                    <a:pt x="4824" y="8242"/>
                    <a:pt x="4771" y="8215"/>
                    <a:pt x="4717" y="8215"/>
                  </a:cubicBezTo>
                  <a:cubicBezTo>
                    <a:pt x="4688" y="8215"/>
                    <a:pt x="4658" y="8223"/>
                    <a:pt x="4632" y="8240"/>
                  </a:cubicBezTo>
                  <a:cubicBezTo>
                    <a:pt x="4478" y="8335"/>
                    <a:pt x="4311" y="8395"/>
                    <a:pt x="4156" y="8395"/>
                  </a:cubicBezTo>
                  <a:cubicBezTo>
                    <a:pt x="3680" y="8395"/>
                    <a:pt x="3287" y="8002"/>
                    <a:pt x="3287" y="7526"/>
                  </a:cubicBezTo>
                  <a:lnTo>
                    <a:pt x="3287" y="6680"/>
                  </a:lnTo>
                  <a:cubicBezTo>
                    <a:pt x="3561" y="6788"/>
                    <a:pt x="3859" y="6847"/>
                    <a:pt x="4156" y="6847"/>
                  </a:cubicBezTo>
                  <a:cubicBezTo>
                    <a:pt x="4454" y="6847"/>
                    <a:pt x="4752" y="6788"/>
                    <a:pt x="5013" y="6680"/>
                  </a:cubicBezTo>
                  <a:close/>
                  <a:moveTo>
                    <a:pt x="4109" y="1"/>
                  </a:moveTo>
                  <a:cubicBezTo>
                    <a:pt x="3418" y="1"/>
                    <a:pt x="2680" y="251"/>
                    <a:pt x="2108" y="668"/>
                  </a:cubicBezTo>
                  <a:cubicBezTo>
                    <a:pt x="1620" y="1025"/>
                    <a:pt x="1037" y="1680"/>
                    <a:pt x="1037" y="2716"/>
                  </a:cubicBezTo>
                  <a:lnTo>
                    <a:pt x="1037" y="4728"/>
                  </a:lnTo>
                  <a:cubicBezTo>
                    <a:pt x="1037" y="5097"/>
                    <a:pt x="739" y="5133"/>
                    <a:pt x="680" y="5133"/>
                  </a:cubicBezTo>
                  <a:cubicBezTo>
                    <a:pt x="644" y="5133"/>
                    <a:pt x="596" y="5144"/>
                    <a:pt x="561" y="5192"/>
                  </a:cubicBezTo>
                  <a:cubicBezTo>
                    <a:pt x="537" y="5216"/>
                    <a:pt x="525" y="5264"/>
                    <a:pt x="525" y="5311"/>
                  </a:cubicBezTo>
                  <a:cubicBezTo>
                    <a:pt x="525" y="5323"/>
                    <a:pt x="608" y="6133"/>
                    <a:pt x="1442" y="6145"/>
                  </a:cubicBezTo>
                  <a:cubicBezTo>
                    <a:pt x="1501" y="6216"/>
                    <a:pt x="1596" y="6323"/>
                    <a:pt x="1739" y="6407"/>
                  </a:cubicBezTo>
                  <a:cubicBezTo>
                    <a:pt x="1874" y="6489"/>
                    <a:pt x="2069" y="6571"/>
                    <a:pt x="2325" y="6571"/>
                  </a:cubicBezTo>
                  <a:cubicBezTo>
                    <a:pt x="2477" y="6571"/>
                    <a:pt x="2651" y="6542"/>
                    <a:pt x="2847" y="6466"/>
                  </a:cubicBezTo>
                  <a:cubicBezTo>
                    <a:pt x="2870" y="6478"/>
                    <a:pt x="2882" y="6502"/>
                    <a:pt x="2918" y="6514"/>
                  </a:cubicBezTo>
                  <a:lnTo>
                    <a:pt x="2918" y="6895"/>
                  </a:lnTo>
                  <a:lnTo>
                    <a:pt x="2382" y="7073"/>
                  </a:lnTo>
                  <a:cubicBezTo>
                    <a:pt x="2192" y="7157"/>
                    <a:pt x="2049" y="7323"/>
                    <a:pt x="2037" y="7526"/>
                  </a:cubicBezTo>
                  <a:lnTo>
                    <a:pt x="2037" y="7561"/>
                  </a:lnTo>
                  <a:lnTo>
                    <a:pt x="787" y="8002"/>
                  </a:lnTo>
                  <a:cubicBezTo>
                    <a:pt x="310" y="8169"/>
                    <a:pt x="1" y="8609"/>
                    <a:pt x="1" y="9121"/>
                  </a:cubicBezTo>
                  <a:lnTo>
                    <a:pt x="1" y="10788"/>
                  </a:lnTo>
                  <a:cubicBezTo>
                    <a:pt x="1" y="10871"/>
                    <a:pt x="72" y="10955"/>
                    <a:pt x="168" y="10955"/>
                  </a:cubicBezTo>
                  <a:cubicBezTo>
                    <a:pt x="251" y="10955"/>
                    <a:pt x="322" y="10871"/>
                    <a:pt x="322" y="10788"/>
                  </a:cubicBezTo>
                  <a:lnTo>
                    <a:pt x="322" y="9121"/>
                  </a:lnTo>
                  <a:cubicBezTo>
                    <a:pt x="322" y="9014"/>
                    <a:pt x="346" y="8895"/>
                    <a:pt x="382" y="8812"/>
                  </a:cubicBezTo>
                  <a:lnTo>
                    <a:pt x="1203" y="9502"/>
                  </a:lnTo>
                  <a:cubicBezTo>
                    <a:pt x="1323" y="9609"/>
                    <a:pt x="1382" y="9740"/>
                    <a:pt x="1382" y="9907"/>
                  </a:cubicBezTo>
                  <a:lnTo>
                    <a:pt x="1382" y="10788"/>
                  </a:lnTo>
                  <a:cubicBezTo>
                    <a:pt x="1382" y="10871"/>
                    <a:pt x="1453" y="10955"/>
                    <a:pt x="1549" y="10955"/>
                  </a:cubicBezTo>
                  <a:cubicBezTo>
                    <a:pt x="1632" y="10955"/>
                    <a:pt x="1715" y="10871"/>
                    <a:pt x="1715" y="10788"/>
                  </a:cubicBezTo>
                  <a:lnTo>
                    <a:pt x="1715" y="9907"/>
                  </a:lnTo>
                  <a:cubicBezTo>
                    <a:pt x="1715" y="9657"/>
                    <a:pt x="1608" y="9431"/>
                    <a:pt x="1418" y="9264"/>
                  </a:cubicBezTo>
                  <a:lnTo>
                    <a:pt x="561" y="8538"/>
                  </a:lnTo>
                  <a:cubicBezTo>
                    <a:pt x="656" y="8431"/>
                    <a:pt x="775" y="8359"/>
                    <a:pt x="906" y="8312"/>
                  </a:cubicBezTo>
                  <a:lnTo>
                    <a:pt x="2037" y="7919"/>
                  </a:lnTo>
                  <a:cubicBezTo>
                    <a:pt x="2049" y="8419"/>
                    <a:pt x="2180" y="8824"/>
                    <a:pt x="2287" y="9085"/>
                  </a:cubicBezTo>
                  <a:cubicBezTo>
                    <a:pt x="2426" y="9414"/>
                    <a:pt x="2740" y="9609"/>
                    <a:pt x="3075" y="9609"/>
                  </a:cubicBezTo>
                  <a:cubicBezTo>
                    <a:pt x="3141" y="9609"/>
                    <a:pt x="3208" y="9601"/>
                    <a:pt x="3275" y="9586"/>
                  </a:cubicBezTo>
                  <a:lnTo>
                    <a:pt x="4085" y="9371"/>
                  </a:lnTo>
                  <a:lnTo>
                    <a:pt x="4906" y="9586"/>
                  </a:lnTo>
                  <a:cubicBezTo>
                    <a:pt x="4978" y="9597"/>
                    <a:pt x="5049" y="9609"/>
                    <a:pt x="5121" y="9609"/>
                  </a:cubicBezTo>
                  <a:cubicBezTo>
                    <a:pt x="5442" y="9609"/>
                    <a:pt x="5752" y="9419"/>
                    <a:pt x="5895" y="9085"/>
                  </a:cubicBezTo>
                  <a:cubicBezTo>
                    <a:pt x="6002" y="8824"/>
                    <a:pt x="6133" y="8419"/>
                    <a:pt x="6145" y="7931"/>
                  </a:cubicBezTo>
                  <a:lnTo>
                    <a:pt x="7276" y="8335"/>
                  </a:lnTo>
                  <a:cubicBezTo>
                    <a:pt x="7407" y="8371"/>
                    <a:pt x="7526" y="8466"/>
                    <a:pt x="7621" y="8550"/>
                  </a:cubicBezTo>
                  <a:lnTo>
                    <a:pt x="6764" y="9288"/>
                  </a:lnTo>
                  <a:cubicBezTo>
                    <a:pt x="6573" y="9443"/>
                    <a:pt x="6466" y="9669"/>
                    <a:pt x="6466" y="9919"/>
                  </a:cubicBezTo>
                  <a:lnTo>
                    <a:pt x="6466" y="10800"/>
                  </a:lnTo>
                  <a:cubicBezTo>
                    <a:pt x="6466" y="10895"/>
                    <a:pt x="6549" y="10967"/>
                    <a:pt x="6633" y="10967"/>
                  </a:cubicBezTo>
                  <a:cubicBezTo>
                    <a:pt x="6728" y="10967"/>
                    <a:pt x="6799" y="10895"/>
                    <a:pt x="6799" y="10800"/>
                  </a:cubicBezTo>
                  <a:lnTo>
                    <a:pt x="6799" y="9919"/>
                  </a:lnTo>
                  <a:cubicBezTo>
                    <a:pt x="6799" y="9776"/>
                    <a:pt x="6859" y="9621"/>
                    <a:pt x="6978" y="9526"/>
                  </a:cubicBezTo>
                  <a:lnTo>
                    <a:pt x="7776" y="8835"/>
                  </a:lnTo>
                  <a:cubicBezTo>
                    <a:pt x="7823" y="8943"/>
                    <a:pt x="7835" y="9050"/>
                    <a:pt x="7835" y="9145"/>
                  </a:cubicBezTo>
                  <a:lnTo>
                    <a:pt x="7835" y="10812"/>
                  </a:lnTo>
                  <a:cubicBezTo>
                    <a:pt x="7835" y="10907"/>
                    <a:pt x="7919" y="10979"/>
                    <a:pt x="8002" y="10979"/>
                  </a:cubicBezTo>
                  <a:cubicBezTo>
                    <a:pt x="8097" y="10979"/>
                    <a:pt x="8169" y="10907"/>
                    <a:pt x="8169" y="10812"/>
                  </a:cubicBezTo>
                  <a:lnTo>
                    <a:pt x="8169" y="9145"/>
                  </a:lnTo>
                  <a:cubicBezTo>
                    <a:pt x="8240" y="8597"/>
                    <a:pt x="7919" y="8133"/>
                    <a:pt x="7442" y="7978"/>
                  </a:cubicBezTo>
                  <a:lnTo>
                    <a:pt x="6204" y="7538"/>
                  </a:lnTo>
                  <a:lnTo>
                    <a:pt x="6204" y="7514"/>
                  </a:lnTo>
                  <a:cubicBezTo>
                    <a:pt x="6192" y="7300"/>
                    <a:pt x="6061" y="7121"/>
                    <a:pt x="5859" y="7061"/>
                  </a:cubicBezTo>
                  <a:lnTo>
                    <a:pt x="5323" y="6883"/>
                  </a:lnTo>
                  <a:lnTo>
                    <a:pt x="5323" y="6502"/>
                  </a:lnTo>
                  <a:cubicBezTo>
                    <a:pt x="5359" y="6478"/>
                    <a:pt x="5371" y="6466"/>
                    <a:pt x="5406" y="6454"/>
                  </a:cubicBezTo>
                  <a:cubicBezTo>
                    <a:pt x="5597" y="6526"/>
                    <a:pt x="5775" y="6561"/>
                    <a:pt x="5918" y="6561"/>
                  </a:cubicBezTo>
                  <a:cubicBezTo>
                    <a:pt x="6180" y="6561"/>
                    <a:pt x="6371" y="6490"/>
                    <a:pt x="6490" y="6407"/>
                  </a:cubicBezTo>
                  <a:cubicBezTo>
                    <a:pt x="6633" y="6323"/>
                    <a:pt x="6728" y="6216"/>
                    <a:pt x="6787" y="6145"/>
                  </a:cubicBezTo>
                  <a:cubicBezTo>
                    <a:pt x="7621" y="6133"/>
                    <a:pt x="7704" y="5323"/>
                    <a:pt x="7704" y="5311"/>
                  </a:cubicBezTo>
                  <a:cubicBezTo>
                    <a:pt x="7704" y="5264"/>
                    <a:pt x="7692" y="5216"/>
                    <a:pt x="7669" y="5192"/>
                  </a:cubicBezTo>
                  <a:cubicBezTo>
                    <a:pt x="7633" y="5156"/>
                    <a:pt x="7585" y="5133"/>
                    <a:pt x="7549" y="5133"/>
                  </a:cubicBezTo>
                  <a:cubicBezTo>
                    <a:pt x="7549" y="5133"/>
                    <a:pt x="7454" y="5133"/>
                    <a:pt x="7371" y="5073"/>
                  </a:cubicBezTo>
                  <a:cubicBezTo>
                    <a:pt x="7252" y="5014"/>
                    <a:pt x="7192" y="4894"/>
                    <a:pt x="7192" y="4728"/>
                  </a:cubicBezTo>
                  <a:lnTo>
                    <a:pt x="7192" y="2382"/>
                  </a:lnTo>
                  <a:cubicBezTo>
                    <a:pt x="7192" y="1430"/>
                    <a:pt x="6478" y="620"/>
                    <a:pt x="5525" y="513"/>
                  </a:cubicBezTo>
                  <a:cubicBezTo>
                    <a:pt x="5466" y="513"/>
                    <a:pt x="5406" y="489"/>
                    <a:pt x="5371" y="442"/>
                  </a:cubicBezTo>
                  <a:cubicBezTo>
                    <a:pt x="5180" y="144"/>
                    <a:pt x="4752" y="1"/>
                    <a:pt x="4109"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7"/>
            <p:cNvSpPr/>
            <p:nvPr/>
          </p:nvSpPr>
          <p:spPr>
            <a:xfrm>
              <a:off x="6819522" y="3044519"/>
              <a:ext cx="43402" cy="15396"/>
            </a:xfrm>
            <a:custGeom>
              <a:rect b="b" l="l" r="r" t="t"/>
              <a:pathLst>
                <a:path extrusionOk="0" h="486" w="1370">
                  <a:moveTo>
                    <a:pt x="173" y="1"/>
                  </a:moveTo>
                  <a:cubicBezTo>
                    <a:pt x="132" y="1"/>
                    <a:pt x="90" y="15"/>
                    <a:pt x="60" y="45"/>
                  </a:cubicBezTo>
                  <a:cubicBezTo>
                    <a:pt x="1" y="105"/>
                    <a:pt x="1" y="200"/>
                    <a:pt x="60" y="260"/>
                  </a:cubicBezTo>
                  <a:cubicBezTo>
                    <a:pt x="191" y="402"/>
                    <a:pt x="429" y="486"/>
                    <a:pt x="691" y="486"/>
                  </a:cubicBezTo>
                  <a:cubicBezTo>
                    <a:pt x="941" y="486"/>
                    <a:pt x="1179" y="414"/>
                    <a:pt x="1310" y="260"/>
                  </a:cubicBezTo>
                  <a:cubicBezTo>
                    <a:pt x="1370" y="200"/>
                    <a:pt x="1370" y="105"/>
                    <a:pt x="1310" y="45"/>
                  </a:cubicBezTo>
                  <a:cubicBezTo>
                    <a:pt x="1281" y="15"/>
                    <a:pt x="1239" y="1"/>
                    <a:pt x="1197" y="1"/>
                  </a:cubicBezTo>
                  <a:cubicBezTo>
                    <a:pt x="1156" y="1"/>
                    <a:pt x="1114" y="15"/>
                    <a:pt x="1084" y="45"/>
                  </a:cubicBezTo>
                  <a:cubicBezTo>
                    <a:pt x="1025" y="105"/>
                    <a:pt x="894" y="152"/>
                    <a:pt x="691" y="152"/>
                  </a:cubicBezTo>
                  <a:cubicBezTo>
                    <a:pt x="477" y="152"/>
                    <a:pt x="346" y="81"/>
                    <a:pt x="286" y="45"/>
                  </a:cubicBezTo>
                  <a:cubicBezTo>
                    <a:pt x="257" y="15"/>
                    <a:pt x="215" y="1"/>
                    <a:pt x="17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7"/>
            <p:cNvSpPr/>
            <p:nvPr/>
          </p:nvSpPr>
          <p:spPr>
            <a:xfrm>
              <a:off x="6803682" y="3006344"/>
              <a:ext cx="10233" cy="15492"/>
            </a:xfrm>
            <a:custGeom>
              <a:rect b="b" l="l" r="r" t="t"/>
              <a:pathLst>
                <a:path extrusionOk="0" h="489" w="323">
                  <a:moveTo>
                    <a:pt x="155" y="0"/>
                  </a:moveTo>
                  <a:cubicBezTo>
                    <a:pt x="72" y="0"/>
                    <a:pt x="1" y="71"/>
                    <a:pt x="1" y="155"/>
                  </a:cubicBezTo>
                  <a:lnTo>
                    <a:pt x="1" y="322"/>
                  </a:lnTo>
                  <a:cubicBezTo>
                    <a:pt x="1" y="417"/>
                    <a:pt x="72" y="488"/>
                    <a:pt x="155" y="488"/>
                  </a:cubicBezTo>
                  <a:cubicBezTo>
                    <a:pt x="251" y="488"/>
                    <a:pt x="322" y="417"/>
                    <a:pt x="322" y="322"/>
                  </a:cubicBezTo>
                  <a:lnTo>
                    <a:pt x="322" y="155"/>
                  </a:lnTo>
                  <a:cubicBezTo>
                    <a:pt x="310" y="71"/>
                    <a:pt x="251" y="0"/>
                    <a:pt x="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7"/>
            <p:cNvSpPr/>
            <p:nvPr/>
          </p:nvSpPr>
          <p:spPr>
            <a:xfrm>
              <a:off x="6868183" y="3006344"/>
              <a:ext cx="10201" cy="15492"/>
            </a:xfrm>
            <a:custGeom>
              <a:rect b="b" l="l" r="r" t="t"/>
              <a:pathLst>
                <a:path extrusionOk="0" h="489" w="322">
                  <a:moveTo>
                    <a:pt x="167" y="0"/>
                  </a:moveTo>
                  <a:cubicBezTo>
                    <a:pt x="72" y="0"/>
                    <a:pt x="1" y="71"/>
                    <a:pt x="1" y="155"/>
                  </a:cubicBezTo>
                  <a:lnTo>
                    <a:pt x="1" y="322"/>
                  </a:lnTo>
                  <a:cubicBezTo>
                    <a:pt x="1" y="417"/>
                    <a:pt x="72" y="488"/>
                    <a:pt x="167" y="488"/>
                  </a:cubicBezTo>
                  <a:cubicBezTo>
                    <a:pt x="251" y="488"/>
                    <a:pt x="322" y="417"/>
                    <a:pt x="322" y="322"/>
                  </a:cubicBezTo>
                  <a:lnTo>
                    <a:pt x="322" y="155"/>
                  </a:lnTo>
                  <a:cubicBezTo>
                    <a:pt x="322" y="71"/>
                    <a:pt x="251" y="0"/>
                    <a:pt x="16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7"/>
            <p:cNvSpPr/>
            <p:nvPr/>
          </p:nvSpPr>
          <p:spPr>
            <a:xfrm>
              <a:off x="6798011" y="2990124"/>
              <a:ext cx="21162" cy="10581"/>
            </a:xfrm>
            <a:custGeom>
              <a:rect b="b" l="l" r="r" t="t"/>
              <a:pathLst>
                <a:path extrusionOk="0" h="334" w="668">
                  <a:moveTo>
                    <a:pt x="156" y="0"/>
                  </a:moveTo>
                  <a:cubicBezTo>
                    <a:pt x="72" y="0"/>
                    <a:pt x="1" y="72"/>
                    <a:pt x="1" y="167"/>
                  </a:cubicBezTo>
                  <a:cubicBezTo>
                    <a:pt x="1" y="250"/>
                    <a:pt x="72" y="333"/>
                    <a:pt x="156" y="333"/>
                  </a:cubicBezTo>
                  <a:lnTo>
                    <a:pt x="501" y="333"/>
                  </a:lnTo>
                  <a:cubicBezTo>
                    <a:pt x="584" y="333"/>
                    <a:pt x="668" y="250"/>
                    <a:pt x="668" y="167"/>
                  </a:cubicBezTo>
                  <a:cubicBezTo>
                    <a:pt x="668" y="60"/>
                    <a:pt x="596" y="0"/>
                    <a:pt x="50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7"/>
            <p:cNvSpPr/>
            <p:nvPr/>
          </p:nvSpPr>
          <p:spPr>
            <a:xfrm>
              <a:off x="6862892" y="2990124"/>
              <a:ext cx="21162" cy="10581"/>
            </a:xfrm>
            <a:custGeom>
              <a:rect b="b" l="l" r="r" t="t"/>
              <a:pathLst>
                <a:path extrusionOk="0" h="334" w="668">
                  <a:moveTo>
                    <a:pt x="168" y="0"/>
                  </a:moveTo>
                  <a:cubicBezTo>
                    <a:pt x="72" y="0"/>
                    <a:pt x="1" y="72"/>
                    <a:pt x="1" y="167"/>
                  </a:cubicBezTo>
                  <a:cubicBezTo>
                    <a:pt x="1" y="250"/>
                    <a:pt x="72" y="333"/>
                    <a:pt x="168" y="333"/>
                  </a:cubicBezTo>
                  <a:lnTo>
                    <a:pt x="513" y="333"/>
                  </a:lnTo>
                  <a:cubicBezTo>
                    <a:pt x="596" y="333"/>
                    <a:pt x="668" y="250"/>
                    <a:pt x="668" y="167"/>
                  </a:cubicBezTo>
                  <a:cubicBezTo>
                    <a:pt x="668" y="60"/>
                    <a:pt x="596" y="0"/>
                    <a:pt x="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37"/>
          <p:cNvGrpSpPr/>
          <p:nvPr/>
        </p:nvGrpSpPr>
        <p:grpSpPr>
          <a:xfrm>
            <a:off x="2290445" y="3707224"/>
            <a:ext cx="264433" cy="353454"/>
            <a:chOff x="8054820" y="2416399"/>
            <a:chExt cx="264433" cy="353454"/>
          </a:xfrm>
        </p:grpSpPr>
        <p:sp>
          <p:nvSpPr>
            <p:cNvPr id="375" name="Google Shape;375;p37"/>
            <p:cNvSpPr/>
            <p:nvPr/>
          </p:nvSpPr>
          <p:spPr>
            <a:xfrm>
              <a:off x="8148371" y="2538621"/>
              <a:ext cx="10201" cy="15872"/>
            </a:xfrm>
            <a:custGeom>
              <a:rect b="b" l="l" r="r" t="t"/>
              <a:pathLst>
                <a:path extrusionOk="0" h="501" w="322">
                  <a:moveTo>
                    <a:pt x="155" y="0"/>
                  </a:moveTo>
                  <a:cubicBezTo>
                    <a:pt x="72" y="0"/>
                    <a:pt x="0" y="72"/>
                    <a:pt x="0" y="155"/>
                  </a:cubicBezTo>
                  <a:lnTo>
                    <a:pt x="0" y="334"/>
                  </a:lnTo>
                  <a:cubicBezTo>
                    <a:pt x="0" y="429"/>
                    <a:pt x="72" y="500"/>
                    <a:pt x="155" y="500"/>
                  </a:cubicBezTo>
                  <a:cubicBezTo>
                    <a:pt x="250" y="500"/>
                    <a:pt x="322" y="429"/>
                    <a:pt x="322" y="334"/>
                  </a:cubicBezTo>
                  <a:lnTo>
                    <a:pt x="322" y="155"/>
                  </a:lnTo>
                  <a:cubicBezTo>
                    <a:pt x="310" y="72"/>
                    <a:pt x="250" y="0"/>
                    <a:pt x="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7"/>
            <p:cNvSpPr/>
            <p:nvPr/>
          </p:nvSpPr>
          <p:spPr>
            <a:xfrm>
              <a:off x="8214361" y="2538621"/>
              <a:ext cx="10233" cy="15872"/>
            </a:xfrm>
            <a:custGeom>
              <a:rect b="b" l="l" r="r" t="t"/>
              <a:pathLst>
                <a:path extrusionOk="0" h="501" w="323">
                  <a:moveTo>
                    <a:pt x="156" y="0"/>
                  </a:moveTo>
                  <a:cubicBezTo>
                    <a:pt x="72" y="0"/>
                    <a:pt x="1" y="72"/>
                    <a:pt x="1" y="155"/>
                  </a:cubicBezTo>
                  <a:lnTo>
                    <a:pt x="1" y="334"/>
                  </a:lnTo>
                  <a:cubicBezTo>
                    <a:pt x="1" y="429"/>
                    <a:pt x="72" y="500"/>
                    <a:pt x="156" y="500"/>
                  </a:cubicBezTo>
                  <a:cubicBezTo>
                    <a:pt x="251" y="500"/>
                    <a:pt x="322" y="429"/>
                    <a:pt x="322" y="334"/>
                  </a:cubicBezTo>
                  <a:lnTo>
                    <a:pt x="322" y="155"/>
                  </a:lnTo>
                  <a:cubicBezTo>
                    <a:pt x="322" y="72"/>
                    <a:pt x="251" y="0"/>
                    <a:pt x="156"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7"/>
            <p:cNvSpPr/>
            <p:nvPr/>
          </p:nvSpPr>
          <p:spPr>
            <a:xfrm>
              <a:off x="8054820" y="2416399"/>
              <a:ext cx="264433" cy="353454"/>
            </a:xfrm>
            <a:custGeom>
              <a:rect b="b" l="l" r="r" t="t"/>
              <a:pathLst>
                <a:path extrusionOk="0" h="11157" w="8347">
                  <a:moveTo>
                    <a:pt x="1703" y="5025"/>
                  </a:moveTo>
                  <a:cubicBezTo>
                    <a:pt x="1787" y="5204"/>
                    <a:pt x="1882" y="5418"/>
                    <a:pt x="1882" y="5573"/>
                  </a:cubicBezTo>
                  <a:cubicBezTo>
                    <a:pt x="1882" y="5680"/>
                    <a:pt x="1787" y="5763"/>
                    <a:pt x="1703" y="5763"/>
                  </a:cubicBezTo>
                  <a:cubicBezTo>
                    <a:pt x="1608" y="5763"/>
                    <a:pt x="1525" y="5668"/>
                    <a:pt x="1525" y="5573"/>
                  </a:cubicBezTo>
                  <a:cubicBezTo>
                    <a:pt x="1525" y="5430"/>
                    <a:pt x="1608" y="5204"/>
                    <a:pt x="1703" y="5025"/>
                  </a:cubicBezTo>
                  <a:close/>
                  <a:moveTo>
                    <a:pt x="6585" y="5025"/>
                  </a:moveTo>
                  <a:cubicBezTo>
                    <a:pt x="6668" y="5204"/>
                    <a:pt x="6763" y="5418"/>
                    <a:pt x="6763" y="5573"/>
                  </a:cubicBezTo>
                  <a:cubicBezTo>
                    <a:pt x="6763" y="5680"/>
                    <a:pt x="6668" y="5763"/>
                    <a:pt x="6585" y="5763"/>
                  </a:cubicBezTo>
                  <a:cubicBezTo>
                    <a:pt x="6490" y="5763"/>
                    <a:pt x="6406" y="5668"/>
                    <a:pt x="6406" y="5573"/>
                  </a:cubicBezTo>
                  <a:cubicBezTo>
                    <a:pt x="6406" y="5430"/>
                    <a:pt x="6490" y="5204"/>
                    <a:pt x="6585" y="5025"/>
                  </a:cubicBezTo>
                  <a:close/>
                  <a:moveTo>
                    <a:pt x="4144" y="322"/>
                  </a:moveTo>
                  <a:cubicBezTo>
                    <a:pt x="6073" y="322"/>
                    <a:pt x="7633" y="1894"/>
                    <a:pt x="7633" y="3823"/>
                  </a:cubicBezTo>
                  <a:cubicBezTo>
                    <a:pt x="7633" y="5847"/>
                    <a:pt x="6478" y="7752"/>
                    <a:pt x="6299" y="8049"/>
                  </a:cubicBezTo>
                  <a:lnTo>
                    <a:pt x="5716" y="7847"/>
                  </a:lnTo>
                  <a:cubicBezTo>
                    <a:pt x="5513" y="7764"/>
                    <a:pt x="5358" y="7561"/>
                    <a:pt x="5358" y="7335"/>
                  </a:cubicBezTo>
                  <a:lnTo>
                    <a:pt x="5358" y="6621"/>
                  </a:lnTo>
                  <a:cubicBezTo>
                    <a:pt x="5692" y="6430"/>
                    <a:pt x="5966" y="6180"/>
                    <a:pt x="6180" y="5859"/>
                  </a:cubicBezTo>
                  <a:cubicBezTo>
                    <a:pt x="6263" y="6001"/>
                    <a:pt x="6418" y="6073"/>
                    <a:pt x="6597" y="6073"/>
                  </a:cubicBezTo>
                  <a:cubicBezTo>
                    <a:pt x="6882" y="6073"/>
                    <a:pt x="7097" y="5847"/>
                    <a:pt x="7097" y="5561"/>
                  </a:cubicBezTo>
                  <a:cubicBezTo>
                    <a:pt x="7097" y="5323"/>
                    <a:pt x="6966" y="5025"/>
                    <a:pt x="6859" y="4823"/>
                  </a:cubicBezTo>
                  <a:cubicBezTo>
                    <a:pt x="7097" y="4751"/>
                    <a:pt x="7275" y="4525"/>
                    <a:pt x="7275" y="4251"/>
                  </a:cubicBezTo>
                  <a:cubicBezTo>
                    <a:pt x="7275" y="3930"/>
                    <a:pt x="7013" y="3656"/>
                    <a:pt x="6680" y="3656"/>
                  </a:cubicBezTo>
                  <a:lnTo>
                    <a:pt x="6597" y="3656"/>
                  </a:lnTo>
                  <a:cubicBezTo>
                    <a:pt x="6597" y="3656"/>
                    <a:pt x="6585" y="3656"/>
                    <a:pt x="6585" y="3644"/>
                  </a:cubicBezTo>
                  <a:lnTo>
                    <a:pt x="6585" y="3120"/>
                  </a:lnTo>
                  <a:cubicBezTo>
                    <a:pt x="6585" y="2453"/>
                    <a:pt x="6049" y="1918"/>
                    <a:pt x="5370" y="1918"/>
                  </a:cubicBezTo>
                  <a:lnTo>
                    <a:pt x="5192" y="1918"/>
                  </a:lnTo>
                  <a:cubicBezTo>
                    <a:pt x="5108" y="1918"/>
                    <a:pt x="5037" y="1989"/>
                    <a:pt x="5037" y="2084"/>
                  </a:cubicBezTo>
                  <a:cubicBezTo>
                    <a:pt x="5037" y="2168"/>
                    <a:pt x="5108" y="2251"/>
                    <a:pt x="5192" y="2251"/>
                  </a:cubicBezTo>
                  <a:lnTo>
                    <a:pt x="5370" y="2251"/>
                  </a:lnTo>
                  <a:cubicBezTo>
                    <a:pt x="5870" y="2251"/>
                    <a:pt x="6251" y="2644"/>
                    <a:pt x="6251" y="3120"/>
                  </a:cubicBezTo>
                  <a:lnTo>
                    <a:pt x="6251" y="3644"/>
                  </a:lnTo>
                  <a:cubicBezTo>
                    <a:pt x="6251" y="3823"/>
                    <a:pt x="6406" y="3989"/>
                    <a:pt x="6597" y="3989"/>
                  </a:cubicBezTo>
                  <a:lnTo>
                    <a:pt x="6680" y="3989"/>
                  </a:lnTo>
                  <a:cubicBezTo>
                    <a:pt x="6835" y="3989"/>
                    <a:pt x="6954" y="4108"/>
                    <a:pt x="6954" y="4251"/>
                  </a:cubicBezTo>
                  <a:cubicBezTo>
                    <a:pt x="6954" y="4406"/>
                    <a:pt x="6835" y="4525"/>
                    <a:pt x="6680" y="4525"/>
                  </a:cubicBezTo>
                  <a:lnTo>
                    <a:pt x="6585" y="4525"/>
                  </a:lnTo>
                  <a:lnTo>
                    <a:pt x="6585" y="4501"/>
                  </a:lnTo>
                  <a:cubicBezTo>
                    <a:pt x="6585" y="4418"/>
                    <a:pt x="6501" y="4346"/>
                    <a:pt x="6418" y="4346"/>
                  </a:cubicBezTo>
                  <a:cubicBezTo>
                    <a:pt x="6323" y="4346"/>
                    <a:pt x="6251" y="4418"/>
                    <a:pt x="6251" y="4501"/>
                  </a:cubicBezTo>
                  <a:cubicBezTo>
                    <a:pt x="6251" y="5668"/>
                    <a:pt x="5311" y="6609"/>
                    <a:pt x="4156" y="6609"/>
                  </a:cubicBezTo>
                  <a:cubicBezTo>
                    <a:pt x="2989" y="6609"/>
                    <a:pt x="2060" y="5668"/>
                    <a:pt x="2060" y="4501"/>
                  </a:cubicBezTo>
                  <a:cubicBezTo>
                    <a:pt x="2060" y="4418"/>
                    <a:pt x="1977" y="4346"/>
                    <a:pt x="1894" y="4346"/>
                  </a:cubicBezTo>
                  <a:cubicBezTo>
                    <a:pt x="1798" y="4346"/>
                    <a:pt x="1727" y="4418"/>
                    <a:pt x="1727" y="4501"/>
                  </a:cubicBezTo>
                  <a:lnTo>
                    <a:pt x="1727" y="4525"/>
                  </a:lnTo>
                  <a:lnTo>
                    <a:pt x="1620" y="4525"/>
                  </a:lnTo>
                  <a:cubicBezTo>
                    <a:pt x="1477" y="4525"/>
                    <a:pt x="1358" y="4406"/>
                    <a:pt x="1358" y="4251"/>
                  </a:cubicBezTo>
                  <a:cubicBezTo>
                    <a:pt x="1358" y="4108"/>
                    <a:pt x="1477" y="3989"/>
                    <a:pt x="1620" y="3989"/>
                  </a:cubicBezTo>
                  <a:lnTo>
                    <a:pt x="1715" y="3989"/>
                  </a:lnTo>
                  <a:cubicBezTo>
                    <a:pt x="1894" y="3989"/>
                    <a:pt x="2060" y="3835"/>
                    <a:pt x="2060" y="3644"/>
                  </a:cubicBezTo>
                  <a:lnTo>
                    <a:pt x="2060" y="3120"/>
                  </a:lnTo>
                  <a:cubicBezTo>
                    <a:pt x="2060" y="2632"/>
                    <a:pt x="2453" y="2251"/>
                    <a:pt x="2930" y="2251"/>
                  </a:cubicBezTo>
                  <a:lnTo>
                    <a:pt x="4501" y="2251"/>
                  </a:lnTo>
                  <a:cubicBezTo>
                    <a:pt x="4585" y="2251"/>
                    <a:pt x="4656" y="2168"/>
                    <a:pt x="4656" y="2084"/>
                  </a:cubicBezTo>
                  <a:cubicBezTo>
                    <a:pt x="4656" y="1989"/>
                    <a:pt x="4585" y="1918"/>
                    <a:pt x="4501" y="1918"/>
                  </a:cubicBezTo>
                  <a:lnTo>
                    <a:pt x="2930" y="1918"/>
                  </a:lnTo>
                  <a:cubicBezTo>
                    <a:pt x="2632" y="1918"/>
                    <a:pt x="2394" y="1679"/>
                    <a:pt x="2394" y="1382"/>
                  </a:cubicBezTo>
                  <a:cubicBezTo>
                    <a:pt x="2394" y="798"/>
                    <a:pt x="3025" y="322"/>
                    <a:pt x="3799" y="322"/>
                  </a:cubicBezTo>
                  <a:close/>
                  <a:moveTo>
                    <a:pt x="2084" y="1310"/>
                  </a:moveTo>
                  <a:lnTo>
                    <a:pt x="2084" y="1406"/>
                  </a:lnTo>
                  <a:cubicBezTo>
                    <a:pt x="2084" y="1679"/>
                    <a:pt x="2203" y="1918"/>
                    <a:pt x="2394" y="2084"/>
                  </a:cubicBezTo>
                  <a:cubicBezTo>
                    <a:pt x="2013" y="2275"/>
                    <a:pt x="1727" y="2692"/>
                    <a:pt x="1727" y="3156"/>
                  </a:cubicBezTo>
                  <a:lnTo>
                    <a:pt x="1727" y="3680"/>
                  </a:lnTo>
                  <a:cubicBezTo>
                    <a:pt x="1727" y="3680"/>
                    <a:pt x="1727" y="3692"/>
                    <a:pt x="1715" y="3692"/>
                  </a:cubicBezTo>
                  <a:lnTo>
                    <a:pt x="1620" y="3692"/>
                  </a:lnTo>
                  <a:cubicBezTo>
                    <a:pt x="1298" y="3692"/>
                    <a:pt x="1025" y="3954"/>
                    <a:pt x="1025" y="4287"/>
                  </a:cubicBezTo>
                  <a:cubicBezTo>
                    <a:pt x="1025" y="4549"/>
                    <a:pt x="1203" y="4775"/>
                    <a:pt x="1441" y="4847"/>
                  </a:cubicBezTo>
                  <a:cubicBezTo>
                    <a:pt x="1346" y="5037"/>
                    <a:pt x="1203" y="5335"/>
                    <a:pt x="1203" y="5597"/>
                  </a:cubicBezTo>
                  <a:cubicBezTo>
                    <a:pt x="1203" y="5870"/>
                    <a:pt x="1429" y="6097"/>
                    <a:pt x="1715" y="6097"/>
                  </a:cubicBezTo>
                  <a:cubicBezTo>
                    <a:pt x="1894" y="6097"/>
                    <a:pt x="2037" y="6013"/>
                    <a:pt x="2132" y="5894"/>
                  </a:cubicBezTo>
                  <a:cubicBezTo>
                    <a:pt x="2334" y="6204"/>
                    <a:pt x="2620" y="6466"/>
                    <a:pt x="2953" y="6656"/>
                  </a:cubicBezTo>
                  <a:lnTo>
                    <a:pt x="2953" y="7347"/>
                  </a:lnTo>
                  <a:cubicBezTo>
                    <a:pt x="2953" y="7573"/>
                    <a:pt x="2799" y="7787"/>
                    <a:pt x="2584" y="7859"/>
                  </a:cubicBezTo>
                  <a:lnTo>
                    <a:pt x="1965" y="8085"/>
                  </a:lnTo>
                  <a:cubicBezTo>
                    <a:pt x="1715" y="7621"/>
                    <a:pt x="834" y="5847"/>
                    <a:pt x="834" y="3882"/>
                  </a:cubicBezTo>
                  <a:cubicBezTo>
                    <a:pt x="834" y="3275"/>
                    <a:pt x="989" y="2727"/>
                    <a:pt x="1263" y="2227"/>
                  </a:cubicBezTo>
                  <a:cubicBezTo>
                    <a:pt x="1477" y="1870"/>
                    <a:pt x="1739" y="1560"/>
                    <a:pt x="2084" y="1310"/>
                  </a:cubicBezTo>
                  <a:close/>
                  <a:moveTo>
                    <a:pt x="3811" y="1"/>
                  </a:moveTo>
                  <a:cubicBezTo>
                    <a:pt x="3346" y="1"/>
                    <a:pt x="2918" y="132"/>
                    <a:pt x="2608" y="382"/>
                  </a:cubicBezTo>
                  <a:cubicBezTo>
                    <a:pt x="2453" y="489"/>
                    <a:pt x="2358" y="620"/>
                    <a:pt x="2263" y="763"/>
                  </a:cubicBezTo>
                  <a:cubicBezTo>
                    <a:pt x="1715" y="1084"/>
                    <a:pt x="1286" y="1537"/>
                    <a:pt x="1001" y="2037"/>
                  </a:cubicBezTo>
                  <a:cubicBezTo>
                    <a:pt x="691" y="2572"/>
                    <a:pt x="524" y="3192"/>
                    <a:pt x="524" y="3858"/>
                  </a:cubicBezTo>
                  <a:cubicBezTo>
                    <a:pt x="524" y="5108"/>
                    <a:pt x="870" y="6251"/>
                    <a:pt x="1144" y="6990"/>
                  </a:cubicBezTo>
                  <a:cubicBezTo>
                    <a:pt x="1358" y="7525"/>
                    <a:pt x="1548" y="7942"/>
                    <a:pt x="1667" y="8156"/>
                  </a:cubicBezTo>
                  <a:lnTo>
                    <a:pt x="810" y="8454"/>
                  </a:lnTo>
                  <a:cubicBezTo>
                    <a:pt x="334" y="8621"/>
                    <a:pt x="1" y="9073"/>
                    <a:pt x="1" y="9597"/>
                  </a:cubicBezTo>
                  <a:lnTo>
                    <a:pt x="1" y="10954"/>
                  </a:lnTo>
                  <a:cubicBezTo>
                    <a:pt x="1" y="11038"/>
                    <a:pt x="72" y="11121"/>
                    <a:pt x="167" y="11121"/>
                  </a:cubicBezTo>
                  <a:cubicBezTo>
                    <a:pt x="251" y="11121"/>
                    <a:pt x="322" y="11038"/>
                    <a:pt x="322" y="10954"/>
                  </a:cubicBezTo>
                  <a:lnTo>
                    <a:pt x="322" y="9633"/>
                  </a:lnTo>
                  <a:cubicBezTo>
                    <a:pt x="322" y="9252"/>
                    <a:pt x="560" y="8918"/>
                    <a:pt x="917" y="8799"/>
                  </a:cubicBezTo>
                  <a:lnTo>
                    <a:pt x="1191" y="8704"/>
                  </a:lnTo>
                  <a:cubicBezTo>
                    <a:pt x="1810" y="9561"/>
                    <a:pt x="2941" y="10097"/>
                    <a:pt x="4180" y="10097"/>
                  </a:cubicBezTo>
                  <a:cubicBezTo>
                    <a:pt x="4727" y="10097"/>
                    <a:pt x="5287" y="10002"/>
                    <a:pt x="5775" y="9788"/>
                  </a:cubicBezTo>
                  <a:cubicBezTo>
                    <a:pt x="5858" y="9764"/>
                    <a:pt x="5894" y="9657"/>
                    <a:pt x="5858" y="9585"/>
                  </a:cubicBezTo>
                  <a:cubicBezTo>
                    <a:pt x="5840" y="9512"/>
                    <a:pt x="5773" y="9481"/>
                    <a:pt x="5711" y="9481"/>
                  </a:cubicBezTo>
                  <a:cubicBezTo>
                    <a:pt x="5692" y="9481"/>
                    <a:pt x="5673" y="9484"/>
                    <a:pt x="5656" y="9490"/>
                  </a:cubicBezTo>
                  <a:cubicBezTo>
                    <a:pt x="5204" y="9680"/>
                    <a:pt x="4704" y="9788"/>
                    <a:pt x="4180" y="9788"/>
                  </a:cubicBezTo>
                  <a:cubicBezTo>
                    <a:pt x="3096" y="9788"/>
                    <a:pt x="2084" y="9347"/>
                    <a:pt x="1513" y="8609"/>
                  </a:cubicBezTo>
                  <a:lnTo>
                    <a:pt x="2727" y="8180"/>
                  </a:lnTo>
                  <a:cubicBezTo>
                    <a:pt x="3061" y="8061"/>
                    <a:pt x="3299" y="7740"/>
                    <a:pt x="3299" y="7383"/>
                  </a:cubicBezTo>
                  <a:lnTo>
                    <a:pt x="3299" y="6823"/>
                  </a:lnTo>
                  <a:cubicBezTo>
                    <a:pt x="3572" y="6930"/>
                    <a:pt x="3870" y="6990"/>
                    <a:pt x="4180" y="6990"/>
                  </a:cubicBezTo>
                  <a:cubicBezTo>
                    <a:pt x="4489" y="6990"/>
                    <a:pt x="4787" y="6930"/>
                    <a:pt x="5061" y="6823"/>
                  </a:cubicBezTo>
                  <a:lnTo>
                    <a:pt x="5061" y="7383"/>
                  </a:lnTo>
                  <a:cubicBezTo>
                    <a:pt x="5061" y="7740"/>
                    <a:pt x="5287" y="8061"/>
                    <a:pt x="5644" y="8180"/>
                  </a:cubicBezTo>
                  <a:lnTo>
                    <a:pt x="6847" y="8609"/>
                  </a:lnTo>
                  <a:cubicBezTo>
                    <a:pt x="6680" y="8823"/>
                    <a:pt x="6478" y="9014"/>
                    <a:pt x="6239" y="9180"/>
                  </a:cubicBezTo>
                  <a:cubicBezTo>
                    <a:pt x="6156" y="9228"/>
                    <a:pt x="6144" y="9323"/>
                    <a:pt x="6192" y="9407"/>
                  </a:cubicBezTo>
                  <a:cubicBezTo>
                    <a:pt x="6216" y="9442"/>
                    <a:pt x="6275" y="9478"/>
                    <a:pt x="6323" y="9478"/>
                  </a:cubicBezTo>
                  <a:cubicBezTo>
                    <a:pt x="6359" y="9478"/>
                    <a:pt x="6382" y="9466"/>
                    <a:pt x="6418" y="9442"/>
                  </a:cubicBezTo>
                  <a:cubicBezTo>
                    <a:pt x="6716" y="9240"/>
                    <a:pt x="6966" y="9002"/>
                    <a:pt x="7156" y="8716"/>
                  </a:cubicBezTo>
                  <a:lnTo>
                    <a:pt x="7430" y="8811"/>
                  </a:lnTo>
                  <a:cubicBezTo>
                    <a:pt x="7787" y="8930"/>
                    <a:pt x="8025" y="9264"/>
                    <a:pt x="8025" y="9645"/>
                  </a:cubicBezTo>
                  <a:lnTo>
                    <a:pt x="8025" y="10990"/>
                  </a:lnTo>
                  <a:cubicBezTo>
                    <a:pt x="8025" y="11085"/>
                    <a:pt x="8097" y="11157"/>
                    <a:pt x="8180" y="11157"/>
                  </a:cubicBezTo>
                  <a:cubicBezTo>
                    <a:pt x="8275" y="11157"/>
                    <a:pt x="8347" y="11085"/>
                    <a:pt x="8347" y="10990"/>
                  </a:cubicBezTo>
                  <a:lnTo>
                    <a:pt x="8347" y="9633"/>
                  </a:lnTo>
                  <a:cubicBezTo>
                    <a:pt x="8323" y="9109"/>
                    <a:pt x="7990" y="8657"/>
                    <a:pt x="7513" y="8478"/>
                  </a:cubicBezTo>
                  <a:lnTo>
                    <a:pt x="6620" y="8168"/>
                  </a:lnTo>
                  <a:cubicBezTo>
                    <a:pt x="6740" y="7978"/>
                    <a:pt x="7013" y="7525"/>
                    <a:pt x="7263" y="6918"/>
                  </a:cubicBezTo>
                  <a:cubicBezTo>
                    <a:pt x="7847" y="5561"/>
                    <a:pt x="7978" y="4489"/>
                    <a:pt x="7978" y="3823"/>
                  </a:cubicBezTo>
                  <a:cubicBezTo>
                    <a:pt x="7978" y="1703"/>
                    <a:pt x="6263" y="1"/>
                    <a:pt x="4156"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7"/>
            <p:cNvSpPr/>
            <p:nvPr/>
          </p:nvSpPr>
          <p:spPr>
            <a:xfrm>
              <a:off x="8164972" y="2582371"/>
              <a:ext cx="43782" cy="15492"/>
            </a:xfrm>
            <a:custGeom>
              <a:rect b="b" l="l" r="r" t="t"/>
              <a:pathLst>
                <a:path extrusionOk="0" h="489" w="1382">
                  <a:moveTo>
                    <a:pt x="179" y="0"/>
                  </a:moveTo>
                  <a:cubicBezTo>
                    <a:pt x="140" y="0"/>
                    <a:pt x="101" y="12"/>
                    <a:pt x="72" y="36"/>
                  </a:cubicBezTo>
                  <a:cubicBezTo>
                    <a:pt x="0" y="96"/>
                    <a:pt x="0" y="203"/>
                    <a:pt x="72" y="262"/>
                  </a:cubicBezTo>
                  <a:cubicBezTo>
                    <a:pt x="203" y="393"/>
                    <a:pt x="441" y="489"/>
                    <a:pt x="703" y="489"/>
                  </a:cubicBezTo>
                  <a:cubicBezTo>
                    <a:pt x="965" y="489"/>
                    <a:pt x="1191" y="393"/>
                    <a:pt x="1346" y="262"/>
                  </a:cubicBezTo>
                  <a:cubicBezTo>
                    <a:pt x="1381" y="203"/>
                    <a:pt x="1381" y="120"/>
                    <a:pt x="1322" y="36"/>
                  </a:cubicBezTo>
                  <a:cubicBezTo>
                    <a:pt x="1292" y="12"/>
                    <a:pt x="1250" y="0"/>
                    <a:pt x="1209" y="0"/>
                  </a:cubicBezTo>
                  <a:cubicBezTo>
                    <a:pt x="1167" y="0"/>
                    <a:pt x="1125" y="12"/>
                    <a:pt x="1096" y="36"/>
                  </a:cubicBezTo>
                  <a:cubicBezTo>
                    <a:pt x="1036" y="96"/>
                    <a:pt x="881" y="179"/>
                    <a:pt x="691" y="179"/>
                  </a:cubicBezTo>
                  <a:cubicBezTo>
                    <a:pt x="488" y="179"/>
                    <a:pt x="346" y="96"/>
                    <a:pt x="286" y="36"/>
                  </a:cubicBezTo>
                  <a:cubicBezTo>
                    <a:pt x="256" y="12"/>
                    <a:pt x="218" y="0"/>
                    <a:pt x="179"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7"/>
            <p:cNvSpPr/>
            <p:nvPr/>
          </p:nvSpPr>
          <p:spPr>
            <a:xfrm>
              <a:off x="8141592" y="2519137"/>
              <a:ext cx="18501" cy="13844"/>
            </a:xfrm>
            <a:custGeom>
              <a:rect b="b" l="l" r="r" t="t"/>
              <a:pathLst>
                <a:path extrusionOk="0" h="437" w="584">
                  <a:moveTo>
                    <a:pt x="404" y="1"/>
                  </a:moveTo>
                  <a:cubicBezTo>
                    <a:pt x="381" y="1"/>
                    <a:pt x="357" y="7"/>
                    <a:pt x="333" y="20"/>
                  </a:cubicBezTo>
                  <a:lnTo>
                    <a:pt x="119" y="115"/>
                  </a:lnTo>
                  <a:cubicBezTo>
                    <a:pt x="48" y="163"/>
                    <a:pt x="0" y="258"/>
                    <a:pt x="48" y="341"/>
                  </a:cubicBezTo>
                  <a:cubicBezTo>
                    <a:pt x="71" y="401"/>
                    <a:pt x="131" y="437"/>
                    <a:pt x="191" y="437"/>
                  </a:cubicBezTo>
                  <a:cubicBezTo>
                    <a:pt x="226" y="437"/>
                    <a:pt x="238" y="437"/>
                    <a:pt x="274" y="413"/>
                  </a:cubicBezTo>
                  <a:lnTo>
                    <a:pt x="476" y="318"/>
                  </a:lnTo>
                  <a:cubicBezTo>
                    <a:pt x="548" y="270"/>
                    <a:pt x="583" y="163"/>
                    <a:pt x="548" y="91"/>
                  </a:cubicBezTo>
                  <a:cubicBezTo>
                    <a:pt x="522" y="40"/>
                    <a:pt x="465" y="1"/>
                    <a:pt x="40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7"/>
            <p:cNvSpPr/>
            <p:nvPr/>
          </p:nvSpPr>
          <p:spPr>
            <a:xfrm>
              <a:off x="8211731" y="2518409"/>
              <a:ext cx="18881" cy="13812"/>
            </a:xfrm>
            <a:custGeom>
              <a:rect b="b" l="l" r="r" t="t"/>
              <a:pathLst>
                <a:path extrusionOk="0" h="436" w="596">
                  <a:moveTo>
                    <a:pt x="208" y="0"/>
                  </a:moveTo>
                  <a:cubicBezTo>
                    <a:pt x="148" y="0"/>
                    <a:pt x="83" y="39"/>
                    <a:pt x="48" y="91"/>
                  </a:cubicBezTo>
                  <a:cubicBezTo>
                    <a:pt x="1" y="174"/>
                    <a:pt x="48" y="269"/>
                    <a:pt x="120" y="317"/>
                  </a:cubicBezTo>
                  <a:lnTo>
                    <a:pt x="334" y="424"/>
                  </a:lnTo>
                  <a:cubicBezTo>
                    <a:pt x="358" y="436"/>
                    <a:pt x="382" y="436"/>
                    <a:pt x="405" y="436"/>
                  </a:cubicBezTo>
                  <a:cubicBezTo>
                    <a:pt x="465" y="436"/>
                    <a:pt x="524" y="412"/>
                    <a:pt x="560" y="353"/>
                  </a:cubicBezTo>
                  <a:cubicBezTo>
                    <a:pt x="596" y="257"/>
                    <a:pt x="572" y="174"/>
                    <a:pt x="477" y="126"/>
                  </a:cubicBezTo>
                  <a:lnTo>
                    <a:pt x="274" y="19"/>
                  </a:lnTo>
                  <a:cubicBezTo>
                    <a:pt x="255" y="6"/>
                    <a:pt x="232" y="0"/>
                    <a:pt x="208"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1" name="Google Shape;381;p37"/>
          <p:cNvGrpSpPr/>
          <p:nvPr/>
        </p:nvGrpSpPr>
        <p:grpSpPr>
          <a:xfrm>
            <a:off x="5047488" y="2249424"/>
            <a:ext cx="282174" cy="355735"/>
            <a:chOff x="7144274" y="1500214"/>
            <a:chExt cx="282174" cy="355735"/>
          </a:xfrm>
        </p:grpSpPr>
        <p:sp>
          <p:nvSpPr>
            <p:cNvPr id="382" name="Google Shape;382;p37"/>
            <p:cNvSpPr/>
            <p:nvPr/>
          </p:nvSpPr>
          <p:spPr>
            <a:xfrm>
              <a:off x="7245745" y="1613375"/>
              <a:ext cx="10613" cy="16252"/>
            </a:xfrm>
            <a:custGeom>
              <a:rect b="b" l="l" r="r" t="t"/>
              <a:pathLst>
                <a:path extrusionOk="0" h="513" w="335">
                  <a:moveTo>
                    <a:pt x="167" y="0"/>
                  </a:moveTo>
                  <a:cubicBezTo>
                    <a:pt x="72" y="0"/>
                    <a:pt x="1" y="72"/>
                    <a:pt x="1" y="167"/>
                  </a:cubicBezTo>
                  <a:lnTo>
                    <a:pt x="1" y="346"/>
                  </a:lnTo>
                  <a:cubicBezTo>
                    <a:pt x="1" y="429"/>
                    <a:pt x="72" y="512"/>
                    <a:pt x="167" y="512"/>
                  </a:cubicBezTo>
                  <a:cubicBezTo>
                    <a:pt x="251" y="512"/>
                    <a:pt x="334" y="429"/>
                    <a:pt x="334" y="346"/>
                  </a:cubicBezTo>
                  <a:lnTo>
                    <a:pt x="334" y="167"/>
                  </a:lnTo>
                  <a:cubicBezTo>
                    <a:pt x="334" y="72"/>
                    <a:pt x="251" y="0"/>
                    <a:pt x="16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p:nvPr/>
          </p:nvSpPr>
          <p:spPr>
            <a:xfrm>
              <a:off x="7313635" y="1613375"/>
              <a:ext cx="10613" cy="16252"/>
            </a:xfrm>
            <a:custGeom>
              <a:rect b="b" l="l" r="r" t="t"/>
              <a:pathLst>
                <a:path extrusionOk="0" h="513" w="335">
                  <a:moveTo>
                    <a:pt x="168" y="0"/>
                  </a:moveTo>
                  <a:cubicBezTo>
                    <a:pt x="72" y="0"/>
                    <a:pt x="1" y="72"/>
                    <a:pt x="1" y="167"/>
                  </a:cubicBezTo>
                  <a:lnTo>
                    <a:pt x="1" y="346"/>
                  </a:lnTo>
                  <a:cubicBezTo>
                    <a:pt x="1" y="429"/>
                    <a:pt x="72" y="512"/>
                    <a:pt x="168" y="512"/>
                  </a:cubicBezTo>
                  <a:cubicBezTo>
                    <a:pt x="251" y="512"/>
                    <a:pt x="334" y="429"/>
                    <a:pt x="334" y="346"/>
                  </a:cubicBezTo>
                  <a:lnTo>
                    <a:pt x="334" y="167"/>
                  </a:lnTo>
                  <a:cubicBezTo>
                    <a:pt x="334" y="72"/>
                    <a:pt x="251" y="0"/>
                    <a:pt x="168"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7"/>
            <p:cNvSpPr/>
            <p:nvPr/>
          </p:nvSpPr>
          <p:spPr>
            <a:xfrm>
              <a:off x="7262345" y="1653070"/>
              <a:ext cx="45302" cy="16157"/>
            </a:xfrm>
            <a:custGeom>
              <a:rect b="b" l="l" r="r" t="t"/>
              <a:pathLst>
                <a:path extrusionOk="0" h="510" w="1430">
                  <a:moveTo>
                    <a:pt x="184" y="0"/>
                  </a:moveTo>
                  <a:cubicBezTo>
                    <a:pt x="140" y="0"/>
                    <a:pt x="96" y="15"/>
                    <a:pt x="60" y="45"/>
                  </a:cubicBezTo>
                  <a:cubicBezTo>
                    <a:pt x="1" y="105"/>
                    <a:pt x="1" y="212"/>
                    <a:pt x="60" y="283"/>
                  </a:cubicBezTo>
                  <a:cubicBezTo>
                    <a:pt x="203" y="426"/>
                    <a:pt x="441" y="509"/>
                    <a:pt x="715" y="509"/>
                  </a:cubicBezTo>
                  <a:cubicBezTo>
                    <a:pt x="977" y="509"/>
                    <a:pt x="1215" y="414"/>
                    <a:pt x="1370" y="283"/>
                  </a:cubicBezTo>
                  <a:cubicBezTo>
                    <a:pt x="1429" y="212"/>
                    <a:pt x="1429" y="105"/>
                    <a:pt x="1370" y="45"/>
                  </a:cubicBezTo>
                  <a:cubicBezTo>
                    <a:pt x="1340" y="15"/>
                    <a:pt x="1298" y="0"/>
                    <a:pt x="1255" y="0"/>
                  </a:cubicBezTo>
                  <a:cubicBezTo>
                    <a:pt x="1212" y="0"/>
                    <a:pt x="1167" y="15"/>
                    <a:pt x="1132" y="45"/>
                  </a:cubicBezTo>
                  <a:cubicBezTo>
                    <a:pt x="1072" y="105"/>
                    <a:pt x="917" y="176"/>
                    <a:pt x="715" y="176"/>
                  </a:cubicBezTo>
                  <a:cubicBezTo>
                    <a:pt x="501" y="176"/>
                    <a:pt x="358" y="105"/>
                    <a:pt x="298" y="45"/>
                  </a:cubicBezTo>
                  <a:cubicBezTo>
                    <a:pt x="268" y="15"/>
                    <a:pt x="227" y="0"/>
                    <a:pt x="18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7"/>
            <p:cNvSpPr/>
            <p:nvPr/>
          </p:nvSpPr>
          <p:spPr>
            <a:xfrm>
              <a:off x="7144274" y="1500214"/>
              <a:ext cx="282174" cy="355735"/>
            </a:xfrm>
            <a:custGeom>
              <a:rect b="b" l="l" r="r" t="t"/>
              <a:pathLst>
                <a:path extrusionOk="0" h="11229" w="8907">
                  <a:moveTo>
                    <a:pt x="7299" y="334"/>
                  </a:moveTo>
                  <a:cubicBezTo>
                    <a:pt x="7228" y="1048"/>
                    <a:pt x="6597" y="1608"/>
                    <a:pt x="5871" y="1608"/>
                  </a:cubicBezTo>
                  <a:lnTo>
                    <a:pt x="2656" y="1608"/>
                  </a:lnTo>
                  <a:cubicBezTo>
                    <a:pt x="2561" y="1608"/>
                    <a:pt x="2489" y="1679"/>
                    <a:pt x="2489" y="1775"/>
                  </a:cubicBezTo>
                  <a:cubicBezTo>
                    <a:pt x="2489" y="1858"/>
                    <a:pt x="2561" y="1941"/>
                    <a:pt x="2656" y="1941"/>
                  </a:cubicBezTo>
                  <a:lnTo>
                    <a:pt x="5871" y="1941"/>
                  </a:lnTo>
                  <a:cubicBezTo>
                    <a:pt x="6192" y="1941"/>
                    <a:pt x="6514" y="1846"/>
                    <a:pt x="6776" y="1679"/>
                  </a:cubicBezTo>
                  <a:lnTo>
                    <a:pt x="6776" y="3560"/>
                  </a:lnTo>
                  <a:cubicBezTo>
                    <a:pt x="6776" y="3644"/>
                    <a:pt x="6847" y="3727"/>
                    <a:pt x="6942" y="3727"/>
                  </a:cubicBezTo>
                  <a:lnTo>
                    <a:pt x="7026" y="3727"/>
                  </a:lnTo>
                  <a:cubicBezTo>
                    <a:pt x="7109" y="3727"/>
                    <a:pt x="7180" y="3751"/>
                    <a:pt x="7240" y="3810"/>
                  </a:cubicBezTo>
                  <a:cubicBezTo>
                    <a:pt x="7299" y="3870"/>
                    <a:pt x="7311" y="3941"/>
                    <a:pt x="7311" y="4037"/>
                  </a:cubicBezTo>
                  <a:cubicBezTo>
                    <a:pt x="7299" y="4180"/>
                    <a:pt x="7168" y="4287"/>
                    <a:pt x="7002" y="4287"/>
                  </a:cubicBezTo>
                  <a:lnTo>
                    <a:pt x="6930" y="4287"/>
                  </a:lnTo>
                  <a:lnTo>
                    <a:pt x="6930" y="4275"/>
                  </a:lnTo>
                  <a:cubicBezTo>
                    <a:pt x="6930" y="4180"/>
                    <a:pt x="6847" y="4108"/>
                    <a:pt x="6764" y="4108"/>
                  </a:cubicBezTo>
                  <a:cubicBezTo>
                    <a:pt x="6668" y="4108"/>
                    <a:pt x="6597" y="4180"/>
                    <a:pt x="6597" y="4275"/>
                  </a:cubicBezTo>
                  <a:cubicBezTo>
                    <a:pt x="6597" y="5465"/>
                    <a:pt x="5633" y="6430"/>
                    <a:pt x="4442" y="6430"/>
                  </a:cubicBezTo>
                  <a:cubicBezTo>
                    <a:pt x="3251" y="6430"/>
                    <a:pt x="2287" y="5465"/>
                    <a:pt x="2287" y="4275"/>
                  </a:cubicBezTo>
                  <a:cubicBezTo>
                    <a:pt x="2287" y="4180"/>
                    <a:pt x="2204" y="4108"/>
                    <a:pt x="2120" y="4108"/>
                  </a:cubicBezTo>
                  <a:cubicBezTo>
                    <a:pt x="2025" y="4108"/>
                    <a:pt x="1954" y="4180"/>
                    <a:pt x="1954" y="4275"/>
                  </a:cubicBezTo>
                  <a:lnTo>
                    <a:pt x="1954" y="4287"/>
                  </a:lnTo>
                  <a:lnTo>
                    <a:pt x="1846" y="4287"/>
                  </a:lnTo>
                  <a:cubicBezTo>
                    <a:pt x="1775" y="4287"/>
                    <a:pt x="1704" y="4263"/>
                    <a:pt x="1644" y="4203"/>
                  </a:cubicBezTo>
                  <a:cubicBezTo>
                    <a:pt x="1584" y="4144"/>
                    <a:pt x="1573" y="4061"/>
                    <a:pt x="1573" y="3977"/>
                  </a:cubicBezTo>
                  <a:cubicBezTo>
                    <a:pt x="1584" y="3822"/>
                    <a:pt x="1715" y="3727"/>
                    <a:pt x="1882" y="3727"/>
                  </a:cubicBezTo>
                  <a:lnTo>
                    <a:pt x="1942" y="3727"/>
                  </a:lnTo>
                  <a:cubicBezTo>
                    <a:pt x="2025" y="3727"/>
                    <a:pt x="2108" y="3644"/>
                    <a:pt x="2108" y="3560"/>
                  </a:cubicBezTo>
                  <a:lnTo>
                    <a:pt x="2108" y="1775"/>
                  </a:lnTo>
                  <a:cubicBezTo>
                    <a:pt x="2108" y="989"/>
                    <a:pt x="2739" y="334"/>
                    <a:pt x="3549" y="334"/>
                  </a:cubicBezTo>
                  <a:close/>
                  <a:moveTo>
                    <a:pt x="3025" y="6763"/>
                  </a:moveTo>
                  <a:lnTo>
                    <a:pt x="3025" y="7085"/>
                  </a:lnTo>
                  <a:cubicBezTo>
                    <a:pt x="3025" y="7239"/>
                    <a:pt x="2918" y="7382"/>
                    <a:pt x="2787" y="7430"/>
                  </a:cubicBezTo>
                  <a:lnTo>
                    <a:pt x="2406" y="7180"/>
                  </a:lnTo>
                  <a:cubicBezTo>
                    <a:pt x="2299" y="7097"/>
                    <a:pt x="2287" y="7001"/>
                    <a:pt x="2311" y="6918"/>
                  </a:cubicBezTo>
                  <a:cubicBezTo>
                    <a:pt x="2346" y="6847"/>
                    <a:pt x="2406" y="6763"/>
                    <a:pt x="2537" y="6763"/>
                  </a:cubicBezTo>
                  <a:close/>
                  <a:moveTo>
                    <a:pt x="6359" y="6763"/>
                  </a:moveTo>
                  <a:cubicBezTo>
                    <a:pt x="6478" y="6763"/>
                    <a:pt x="6549" y="6847"/>
                    <a:pt x="6585" y="6918"/>
                  </a:cubicBezTo>
                  <a:cubicBezTo>
                    <a:pt x="6609" y="7001"/>
                    <a:pt x="6597" y="7120"/>
                    <a:pt x="6490" y="7180"/>
                  </a:cubicBezTo>
                  <a:lnTo>
                    <a:pt x="6109" y="7430"/>
                  </a:lnTo>
                  <a:cubicBezTo>
                    <a:pt x="5954" y="7382"/>
                    <a:pt x="5859" y="7239"/>
                    <a:pt x="5859" y="7085"/>
                  </a:cubicBezTo>
                  <a:lnTo>
                    <a:pt x="5859" y="6763"/>
                  </a:lnTo>
                  <a:close/>
                  <a:moveTo>
                    <a:pt x="6371" y="6216"/>
                  </a:moveTo>
                  <a:cubicBezTo>
                    <a:pt x="6883" y="6216"/>
                    <a:pt x="7276" y="6620"/>
                    <a:pt x="7276" y="7132"/>
                  </a:cubicBezTo>
                  <a:cubicBezTo>
                    <a:pt x="7311" y="8156"/>
                    <a:pt x="6514" y="9025"/>
                    <a:pt x="5502" y="9097"/>
                  </a:cubicBezTo>
                  <a:lnTo>
                    <a:pt x="5502" y="8918"/>
                  </a:lnTo>
                  <a:cubicBezTo>
                    <a:pt x="5502" y="8823"/>
                    <a:pt x="5418" y="8752"/>
                    <a:pt x="5335" y="8752"/>
                  </a:cubicBezTo>
                  <a:cubicBezTo>
                    <a:pt x="5240" y="8752"/>
                    <a:pt x="5168" y="8823"/>
                    <a:pt x="5168" y="8918"/>
                  </a:cubicBezTo>
                  <a:lnTo>
                    <a:pt x="5168" y="9109"/>
                  </a:lnTo>
                  <a:lnTo>
                    <a:pt x="3716" y="9109"/>
                  </a:lnTo>
                  <a:lnTo>
                    <a:pt x="3716" y="8918"/>
                  </a:lnTo>
                  <a:cubicBezTo>
                    <a:pt x="3716" y="8823"/>
                    <a:pt x="3632" y="8752"/>
                    <a:pt x="3549" y="8752"/>
                  </a:cubicBezTo>
                  <a:cubicBezTo>
                    <a:pt x="3454" y="8752"/>
                    <a:pt x="3382" y="8823"/>
                    <a:pt x="3382" y="8918"/>
                  </a:cubicBezTo>
                  <a:lnTo>
                    <a:pt x="3382" y="9097"/>
                  </a:lnTo>
                  <a:cubicBezTo>
                    <a:pt x="2370" y="9002"/>
                    <a:pt x="1573" y="8156"/>
                    <a:pt x="1573" y="7132"/>
                  </a:cubicBezTo>
                  <a:cubicBezTo>
                    <a:pt x="1573" y="6620"/>
                    <a:pt x="1965" y="6227"/>
                    <a:pt x="2477" y="6227"/>
                  </a:cubicBezTo>
                  <a:lnTo>
                    <a:pt x="2906" y="6227"/>
                  </a:lnTo>
                  <a:cubicBezTo>
                    <a:pt x="2954" y="6251"/>
                    <a:pt x="3001" y="6287"/>
                    <a:pt x="3025" y="6311"/>
                  </a:cubicBezTo>
                  <a:lnTo>
                    <a:pt x="3025" y="6430"/>
                  </a:lnTo>
                  <a:lnTo>
                    <a:pt x="2525" y="6430"/>
                  </a:lnTo>
                  <a:cubicBezTo>
                    <a:pt x="2263" y="6430"/>
                    <a:pt x="2061" y="6585"/>
                    <a:pt x="1989" y="6835"/>
                  </a:cubicBezTo>
                  <a:cubicBezTo>
                    <a:pt x="1906" y="7085"/>
                    <a:pt x="2001" y="7323"/>
                    <a:pt x="2204" y="7454"/>
                  </a:cubicBezTo>
                  <a:lnTo>
                    <a:pt x="4037" y="8680"/>
                  </a:lnTo>
                  <a:cubicBezTo>
                    <a:pt x="4156" y="8752"/>
                    <a:pt x="4287" y="8799"/>
                    <a:pt x="4430" y="8799"/>
                  </a:cubicBezTo>
                  <a:cubicBezTo>
                    <a:pt x="4561" y="8799"/>
                    <a:pt x="4692" y="8752"/>
                    <a:pt x="4811" y="8680"/>
                  </a:cubicBezTo>
                  <a:lnTo>
                    <a:pt x="5228" y="8394"/>
                  </a:lnTo>
                  <a:cubicBezTo>
                    <a:pt x="5299" y="8347"/>
                    <a:pt x="5323" y="8252"/>
                    <a:pt x="5275" y="8168"/>
                  </a:cubicBezTo>
                  <a:cubicBezTo>
                    <a:pt x="5247" y="8125"/>
                    <a:pt x="5197" y="8104"/>
                    <a:pt x="5146" y="8104"/>
                  </a:cubicBezTo>
                  <a:cubicBezTo>
                    <a:pt x="5112" y="8104"/>
                    <a:pt x="5078" y="8113"/>
                    <a:pt x="5049" y="8132"/>
                  </a:cubicBezTo>
                  <a:lnTo>
                    <a:pt x="4632" y="8406"/>
                  </a:lnTo>
                  <a:cubicBezTo>
                    <a:pt x="4573" y="8454"/>
                    <a:pt x="4501" y="8478"/>
                    <a:pt x="4429" y="8478"/>
                  </a:cubicBezTo>
                  <a:cubicBezTo>
                    <a:pt x="4356" y="8478"/>
                    <a:pt x="4281" y="8454"/>
                    <a:pt x="4216" y="8406"/>
                  </a:cubicBezTo>
                  <a:lnTo>
                    <a:pt x="3073" y="7656"/>
                  </a:lnTo>
                  <a:cubicBezTo>
                    <a:pt x="3239" y="7513"/>
                    <a:pt x="3335" y="7323"/>
                    <a:pt x="3335" y="7097"/>
                  </a:cubicBezTo>
                  <a:lnTo>
                    <a:pt x="3335" y="6525"/>
                  </a:lnTo>
                  <a:cubicBezTo>
                    <a:pt x="3668" y="6680"/>
                    <a:pt x="4037" y="6775"/>
                    <a:pt x="4430" y="6775"/>
                  </a:cubicBezTo>
                  <a:cubicBezTo>
                    <a:pt x="4811" y="6775"/>
                    <a:pt x="5180" y="6680"/>
                    <a:pt x="5514" y="6525"/>
                  </a:cubicBezTo>
                  <a:lnTo>
                    <a:pt x="5514" y="7097"/>
                  </a:lnTo>
                  <a:cubicBezTo>
                    <a:pt x="5514" y="7323"/>
                    <a:pt x="5621" y="7513"/>
                    <a:pt x="5775" y="7656"/>
                  </a:cubicBezTo>
                  <a:lnTo>
                    <a:pt x="5668" y="7728"/>
                  </a:lnTo>
                  <a:cubicBezTo>
                    <a:pt x="5597" y="7775"/>
                    <a:pt x="5585" y="7871"/>
                    <a:pt x="5633" y="7954"/>
                  </a:cubicBezTo>
                  <a:cubicBezTo>
                    <a:pt x="5656" y="7990"/>
                    <a:pt x="5716" y="8025"/>
                    <a:pt x="5764" y="8025"/>
                  </a:cubicBezTo>
                  <a:cubicBezTo>
                    <a:pt x="5799" y="8025"/>
                    <a:pt x="5823" y="8001"/>
                    <a:pt x="5847" y="7990"/>
                  </a:cubicBezTo>
                  <a:lnTo>
                    <a:pt x="6645" y="7454"/>
                  </a:lnTo>
                  <a:cubicBezTo>
                    <a:pt x="6847" y="7323"/>
                    <a:pt x="6942" y="7073"/>
                    <a:pt x="6859" y="6835"/>
                  </a:cubicBezTo>
                  <a:cubicBezTo>
                    <a:pt x="6787" y="6597"/>
                    <a:pt x="6585" y="6430"/>
                    <a:pt x="6323" y="6430"/>
                  </a:cubicBezTo>
                  <a:lnTo>
                    <a:pt x="5823" y="6430"/>
                  </a:lnTo>
                  <a:lnTo>
                    <a:pt x="5823" y="6311"/>
                  </a:lnTo>
                  <a:cubicBezTo>
                    <a:pt x="5871" y="6287"/>
                    <a:pt x="5906" y="6251"/>
                    <a:pt x="5942" y="6216"/>
                  </a:cubicBezTo>
                  <a:close/>
                  <a:moveTo>
                    <a:pt x="3561" y="0"/>
                  </a:moveTo>
                  <a:cubicBezTo>
                    <a:pt x="2585" y="0"/>
                    <a:pt x="1787" y="786"/>
                    <a:pt x="1787" y="1775"/>
                  </a:cubicBezTo>
                  <a:lnTo>
                    <a:pt x="1787" y="3394"/>
                  </a:lnTo>
                  <a:cubicBezTo>
                    <a:pt x="1513" y="3441"/>
                    <a:pt x="1287" y="3668"/>
                    <a:pt x="1251" y="3930"/>
                  </a:cubicBezTo>
                  <a:cubicBezTo>
                    <a:pt x="1239" y="4108"/>
                    <a:pt x="1299" y="4275"/>
                    <a:pt x="1406" y="4406"/>
                  </a:cubicBezTo>
                  <a:cubicBezTo>
                    <a:pt x="1525" y="4537"/>
                    <a:pt x="1692" y="4608"/>
                    <a:pt x="1846" y="4608"/>
                  </a:cubicBezTo>
                  <a:lnTo>
                    <a:pt x="1989" y="4608"/>
                  </a:lnTo>
                  <a:cubicBezTo>
                    <a:pt x="2061" y="5108"/>
                    <a:pt x="2251" y="5537"/>
                    <a:pt x="2561" y="5894"/>
                  </a:cubicBezTo>
                  <a:lnTo>
                    <a:pt x="2489" y="5894"/>
                  </a:lnTo>
                  <a:cubicBezTo>
                    <a:pt x="1811" y="5894"/>
                    <a:pt x="1251" y="6442"/>
                    <a:pt x="1251" y="7132"/>
                  </a:cubicBezTo>
                  <a:cubicBezTo>
                    <a:pt x="1251" y="7382"/>
                    <a:pt x="1299" y="7620"/>
                    <a:pt x="1370" y="7859"/>
                  </a:cubicBezTo>
                  <a:lnTo>
                    <a:pt x="894" y="7990"/>
                  </a:lnTo>
                  <a:cubicBezTo>
                    <a:pt x="382" y="8144"/>
                    <a:pt x="1" y="8633"/>
                    <a:pt x="1" y="9180"/>
                  </a:cubicBezTo>
                  <a:lnTo>
                    <a:pt x="1" y="11061"/>
                  </a:lnTo>
                  <a:cubicBezTo>
                    <a:pt x="1" y="11145"/>
                    <a:pt x="84" y="11228"/>
                    <a:pt x="168" y="11228"/>
                  </a:cubicBezTo>
                  <a:cubicBezTo>
                    <a:pt x="263" y="11228"/>
                    <a:pt x="334" y="11145"/>
                    <a:pt x="334" y="11061"/>
                  </a:cubicBezTo>
                  <a:lnTo>
                    <a:pt x="334" y="9180"/>
                  </a:lnTo>
                  <a:cubicBezTo>
                    <a:pt x="334" y="8775"/>
                    <a:pt x="596" y="8418"/>
                    <a:pt x="989" y="8323"/>
                  </a:cubicBezTo>
                  <a:lnTo>
                    <a:pt x="1489" y="8168"/>
                  </a:lnTo>
                  <a:cubicBezTo>
                    <a:pt x="1846" y="8883"/>
                    <a:pt x="2561" y="9371"/>
                    <a:pt x="3394" y="9430"/>
                  </a:cubicBezTo>
                  <a:lnTo>
                    <a:pt x="3394" y="11061"/>
                  </a:lnTo>
                  <a:cubicBezTo>
                    <a:pt x="3394" y="11145"/>
                    <a:pt x="3478" y="11216"/>
                    <a:pt x="3561" y="11216"/>
                  </a:cubicBezTo>
                  <a:cubicBezTo>
                    <a:pt x="3656" y="11216"/>
                    <a:pt x="3728" y="11145"/>
                    <a:pt x="3728" y="11061"/>
                  </a:cubicBezTo>
                  <a:lnTo>
                    <a:pt x="3728" y="9430"/>
                  </a:lnTo>
                  <a:lnTo>
                    <a:pt x="5180" y="9430"/>
                  </a:lnTo>
                  <a:lnTo>
                    <a:pt x="5180" y="11061"/>
                  </a:lnTo>
                  <a:cubicBezTo>
                    <a:pt x="5180" y="11145"/>
                    <a:pt x="5263" y="11216"/>
                    <a:pt x="5347" y="11216"/>
                  </a:cubicBezTo>
                  <a:cubicBezTo>
                    <a:pt x="5430" y="11216"/>
                    <a:pt x="5514" y="11145"/>
                    <a:pt x="5514" y="11061"/>
                  </a:cubicBezTo>
                  <a:lnTo>
                    <a:pt x="5514" y="9430"/>
                  </a:lnTo>
                  <a:cubicBezTo>
                    <a:pt x="6347" y="9371"/>
                    <a:pt x="7061" y="8871"/>
                    <a:pt x="7419" y="8168"/>
                  </a:cubicBezTo>
                  <a:lnTo>
                    <a:pt x="7919" y="8323"/>
                  </a:lnTo>
                  <a:cubicBezTo>
                    <a:pt x="8311" y="8442"/>
                    <a:pt x="8573" y="8799"/>
                    <a:pt x="8573" y="9180"/>
                  </a:cubicBezTo>
                  <a:lnTo>
                    <a:pt x="8573" y="11061"/>
                  </a:lnTo>
                  <a:cubicBezTo>
                    <a:pt x="8573" y="11145"/>
                    <a:pt x="8657" y="11228"/>
                    <a:pt x="8740" y="11228"/>
                  </a:cubicBezTo>
                  <a:cubicBezTo>
                    <a:pt x="8823" y="11228"/>
                    <a:pt x="8907" y="11145"/>
                    <a:pt x="8907" y="11061"/>
                  </a:cubicBezTo>
                  <a:lnTo>
                    <a:pt x="8907" y="9180"/>
                  </a:lnTo>
                  <a:cubicBezTo>
                    <a:pt x="8895" y="8633"/>
                    <a:pt x="8514" y="8144"/>
                    <a:pt x="8002" y="7990"/>
                  </a:cubicBezTo>
                  <a:lnTo>
                    <a:pt x="7526" y="7859"/>
                  </a:lnTo>
                  <a:cubicBezTo>
                    <a:pt x="7597" y="7632"/>
                    <a:pt x="7645" y="7382"/>
                    <a:pt x="7645" y="7132"/>
                  </a:cubicBezTo>
                  <a:cubicBezTo>
                    <a:pt x="7645" y="6442"/>
                    <a:pt x="7085" y="5894"/>
                    <a:pt x="6406" y="5894"/>
                  </a:cubicBezTo>
                  <a:lnTo>
                    <a:pt x="6311" y="5894"/>
                  </a:lnTo>
                  <a:cubicBezTo>
                    <a:pt x="6609" y="5537"/>
                    <a:pt x="6823" y="5108"/>
                    <a:pt x="6895" y="4620"/>
                  </a:cubicBezTo>
                  <a:lnTo>
                    <a:pt x="7002" y="4620"/>
                  </a:lnTo>
                  <a:cubicBezTo>
                    <a:pt x="7323" y="4620"/>
                    <a:pt x="7597" y="4382"/>
                    <a:pt x="7645" y="4061"/>
                  </a:cubicBezTo>
                  <a:cubicBezTo>
                    <a:pt x="7657" y="3882"/>
                    <a:pt x="7597" y="3727"/>
                    <a:pt x="7490" y="3584"/>
                  </a:cubicBezTo>
                  <a:cubicBezTo>
                    <a:pt x="7383" y="3489"/>
                    <a:pt x="7252" y="3406"/>
                    <a:pt x="7121" y="3394"/>
                  </a:cubicBezTo>
                  <a:lnTo>
                    <a:pt x="7121" y="1429"/>
                  </a:lnTo>
                  <a:cubicBezTo>
                    <a:pt x="7442" y="1108"/>
                    <a:pt x="7657" y="655"/>
                    <a:pt x="7657" y="167"/>
                  </a:cubicBezTo>
                  <a:cubicBezTo>
                    <a:pt x="7657" y="72"/>
                    <a:pt x="7585" y="0"/>
                    <a:pt x="749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7"/>
            <p:cNvSpPr/>
            <p:nvPr/>
          </p:nvSpPr>
          <p:spPr>
            <a:xfrm>
              <a:off x="7239726" y="1594081"/>
              <a:ext cx="22651" cy="12165"/>
            </a:xfrm>
            <a:custGeom>
              <a:rect b="b" l="l" r="r" t="t"/>
              <a:pathLst>
                <a:path extrusionOk="0" h="384" w="715">
                  <a:moveTo>
                    <a:pt x="524" y="1"/>
                  </a:moveTo>
                  <a:cubicBezTo>
                    <a:pt x="517" y="1"/>
                    <a:pt x="508" y="1"/>
                    <a:pt x="500" y="2"/>
                  </a:cubicBezTo>
                  <a:lnTo>
                    <a:pt x="143" y="62"/>
                  </a:lnTo>
                  <a:cubicBezTo>
                    <a:pt x="60" y="74"/>
                    <a:pt x="0" y="169"/>
                    <a:pt x="12" y="252"/>
                  </a:cubicBezTo>
                  <a:cubicBezTo>
                    <a:pt x="24" y="324"/>
                    <a:pt x="95" y="383"/>
                    <a:pt x="179" y="383"/>
                  </a:cubicBezTo>
                  <a:lnTo>
                    <a:pt x="203" y="383"/>
                  </a:lnTo>
                  <a:lnTo>
                    <a:pt x="560" y="324"/>
                  </a:lnTo>
                  <a:cubicBezTo>
                    <a:pt x="655" y="312"/>
                    <a:pt x="715" y="228"/>
                    <a:pt x="703" y="133"/>
                  </a:cubicBezTo>
                  <a:cubicBezTo>
                    <a:pt x="681" y="57"/>
                    <a:pt x="609" y="1"/>
                    <a:pt x="52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7"/>
            <p:cNvSpPr/>
            <p:nvPr/>
          </p:nvSpPr>
          <p:spPr>
            <a:xfrm>
              <a:off x="7307616" y="1594462"/>
              <a:ext cx="22651" cy="12514"/>
            </a:xfrm>
            <a:custGeom>
              <a:rect b="b" l="l" r="r" t="t"/>
              <a:pathLst>
                <a:path extrusionOk="0" h="395" w="715">
                  <a:moveTo>
                    <a:pt x="181" y="1"/>
                  </a:moveTo>
                  <a:cubicBezTo>
                    <a:pt x="104" y="1"/>
                    <a:pt x="23" y="57"/>
                    <a:pt x="12" y="133"/>
                  </a:cubicBezTo>
                  <a:cubicBezTo>
                    <a:pt x="0" y="228"/>
                    <a:pt x="60" y="312"/>
                    <a:pt x="143" y="335"/>
                  </a:cubicBezTo>
                  <a:lnTo>
                    <a:pt x="500" y="395"/>
                  </a:lnTo>
                  <a:lnTo>
                    <a:pt x="536" y="395"/>
                  </a:lnTo>
                  <a:cubicBezTo>
                    <a:pt x="608" y="395"/>
                    <a:pt x="679" y="335"/>
                    <a:pt x="703" y="252"/>
                  </a:cubicBezTo>
                  <a:cubicBezTo>
                    <a:pt x="715" y="169"/>
                    <a:pt x="655" y="73"/>
                    <a:pt x="560" y="62"/>
                  </a:cubicBezTo>
                  <a:lnTo>
                    <a:pt x="203" y="2"/>
                  </a:lnTo>
                  <a:cubicBezTo>
                    <a:pt x="196" y="1"/>
                    <a:pt x="188" y="1"/>
                    <a:pt x="18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 name="Google Shape;388;p37"/>
          <p:cNvGrpSpPr/>
          <p:nvPr/>
        </p:nvGrpSpPr>
        <p:grpSpPr>
          <a:xfrm>
            <a:off x="6004340" y="2840250"/>
            <a:ext cx="377824" cy="324418"/>
            <a:chOff x="848978" y="4297637"/>
            <a:chExt cx="377824" cy="324418"/>
          </a:xfrm>
        </p:grpSpPr>
        <p:sp>
          <p:nvSpPr>
            <p:cNvPr id="389" name="Google Shape;389;p37"/>
            <p:cNvSpPr/>
            <p:nvPr/>
          </p:nvSpPr>
          <p:spPr>
            <a:xfrm>
              <a:off x="848978" y="4297637"/>
              <a:ext cx="377824" cy="324418"/>
            </a:xfrm>
            <a:custGeom>
              <a:rect b="b" l="l" r="r" t="t"/>
              <a:pathLst>
                <a:path extrusionOk="0" h="10193" w="11871">
                  <a:moveTo>
                    <a:pt x="6787" y="358"/>
                  </a:moveTo>
                  <a:cubicBezTo>
                    <a:pt x="6965" y="358"/>
                    <a:pt x="7132" y="465"/>
                    <a:pt x="7168" y="655"/>
                  </a:cubicBezTo>
                  <a:lnTo>
                    <a:pt x="7382" y="1679"/>
                  </a:lnTo>
                  <a:lnTo>
                    <a:pt x="4465" y="1679"/>
                  </a:lnTo>
                  <a:lnTo>
                    <a:pt x="4703" y="655"/>
                  </a:lnTo>
                  <a:cubicBezTo>
                    <a:pt x="4751" y="465"/>
                    <a:pt x="4906" y="358"/>
                    <a:pt x="5084" y="358"/>
                  </a:cubicBezTo>
                  <a:close/>
                  <a:moveTo>
                    <a:pt x="2786" y="2024"/>
                  </a:moveTo>
                  <a:lnTo>
                    <a:pt x="2786" y="5751"/>
                  </a:lnTo>
                  <a:lnTo>
                    <a:pt x="2381" y="5751"/>
                  </a:lnTo>
                  <a:lnTo>
                    <a:pt x="2381" y="2024"/>
                  </a:lnTo>
                  <a:close/>
                  <a:moveTo>
                    <a:pt x="9478" y="2024"/>
                  </a:moveTo>
                  <a:lnTo>
                    <a:pt x="9478" y="5751"/>
                  </a:lnTo>
                  <a:lnTo>
                    <a:pt x="9085" y="5751"/>
                  </a:lnTo>
                  <a:lnTo>
                    <a:pt x="9085" y="2024"/>
                  </a:lnTo>
                  <a:close/>
                  <a:moveTo>
                    <a:pt x="2048" y="2024"/>
                  </a:moveTo>
                  <a:lnTo>
                    <a:pt x="2048" y="5751"/>
                  </a:lnTo>
                  <a:lnTo>
                    <a:pt x="2024" y="5751"/>
                  </a:lnTo>
                  <a:cubicBezTo>
                    <a:pt x="1834" y="5751"/>
                    <a:pt x="1667" y="5918"/>
                    <a:pt x="1667" y="6108"/>
                  </a:cubicBezTo>
                  <a:lnTo>
                    <a:pt x="1667" y="6501"/>
                  </a:lnTo>
                  <a:lnTo>
                    <a:pt x="1655" y="6501"/>
                  </a:lnTo>
                  <a:cubicBezTo>
                    <a:pt x="929" y="6501"/>
                    <a:pt x="345" y="5906"/>
                    <a:pt x="345" y="5191"/>
                  </a:cubicBezTo>
                  <a:lnTo>
                    <a:pt x="345" y="2584"/>
                  </a:lnTo>
                  <a:cubicBezTo>
                    <a:pt x="345" y="2274"/>
                    <a:pt x="595" y="2024"/>
                    <a:pt x="917" y="2024"/>
                  </a:cubicBezTo>
                  <a:close/>
                  <a:moveTo>
                    <a:pt x="8727" y="2024"/>
                  </a:moveTo>
                  <a:lnTo>
                    <a:pt x="8727" y="5751"/>
                  </a:lnTo>
                  <a:lnTo>
                    <a:pt x="8716" y="5751"/>
                  </a:lnTo>
                  <a:cubicBezTo>
                    <a:pt x="8513" y="5751"/>
                    <a:pt x="8358" y="5918"/>
                    <a:pt x="8358" y="6108"/>
                  </a:cubicBezTo>
                  <a:lnTo>
                    <a:pt x="8358" y="6501"/>
                  </a:lnTo>
                  <a:lnTo>
                    <a:pt x="3501" y="6501"/>
                  </a:lnTo>
                  <a:lnTo>
                    <a:pt x="3501" y="6108"/>
                  </a:lnTo>
                  <a:cubicBezTo>
                    <a:pt x="3501" y="5918"/>
                    <a:pt x="3334" y="5751"/>
                    <a:pt x="3143" y="5751"/>
                  </a:cubicBezTo>
                  <a:lnTo>
                    <a:pt x="3132" y="5751"/>
                  </a:lnTo>
                  <a:lnTo>
                    <a:pt x="3132" y="2024"/>
                  </a:lnTo>
                  <a:close/>
                  <a:moveTo>
                    <a:pt x="10942" y="2024"/>
                  </a:moveTo>
                  <a:cubicBezTo>
                    <a:pt x="11252" y="2024"/>
                    <a:pt x="11514" y="2274"/>
                    <a:pt x="11514" y="2584"/>
                  </a:cubicBezTo>
                  <a:lnTo>
                    <a:pt x="11514" y="5191"/>
                  </a:lnTo>
                  <a:cubicBezTo>
                    <a:pt x="11514" y="5906"/>
                    <a:pt x="10930" y="6501"/>
                    <a:pt x="10204" y="6501"/>
                  </a:cubicBezTo>
                  <a:lnTo>
                    <a:pt x="10180" y="6108"/>
                  </a:lnTo>
                  <a:cubicBezTo>
                    <a:pt x="10180" y="5918"/>
                    <a:pt x="10025" y="5751"/>
                    <a:pt x="9823" y="5751"/>
                  </a:cubicBezTo>
                  <a:lnTo>
                    <a:pt x="9811" y="5751"/>
                  </a:lnTo>
                  <a:lnTo>
                    <a:pt x="9811" y="2024"/>
                  </a:lnTo>
                  <a:close/>
                  <a:moveTo>
                    <a:pt x="3143" y="6096"/>
                  </a:moveTo>
                  <a:cubicBezTo>
                    <a:pt x="3143" y="6096"/>
                    <a:pt x="3155" y="6096"/>
                    <a:pt x="3155" y="6108"/>
                  </a:cubicBezTo>
                  <a:lnTo>
                    <a:pt x="3155" y="7037"/>
                  </a:lnTo>
                  <a:cubicBezTo>
                    <a:pt x="3155" y="7037"/>
                    <a:pt x="3155" y="7049"/>
                    <a:pt x="3143" y="7049"/>
                  </a:cubicBezTo>
                  <a:lnTo>
                    <a:pt x="2024" y="7049"/>
                  </a:lnTo>
                  <a:cubicBezTo>
                    <a:pt x="2024" y="7049"/>
                    <a:pt x="2012" y="7049"/>
                    <a:pt x="2012" y="7037"/>
                  </a:cubicBezTo>
                  <a:lnTo>
                    <a:pt x="2012" y="6108"/>
                  </a:lnTo>
                  <a:cubicBezTo>
                    <a:pt x="2012" y="6108"/>
                    <a:pt x="2012" y="6096"/>
                    <a:pt x="2024" y="6096"/>
                  </a:cubicBezTo>
                  <a:lnTo>
                    <a:pt x="2417" y="6096"/>
                  </a:lnTo>
                  <a:lnTo>
                    <a:pt x="2417" y="6489"/>
                  </a:lnTo>
                  <a:cubicBezTo>
                    <a:pt x="2417" y="6585"/>
                    <a:pt x="2489" y="6668"/>
                    <a:pt x="2584" y="6668"/>
                  </a:cubicBezTo>
                  <a:cubicBezTo>
                    <a:pt x="2667" y="6668"/>
                    <a:pt x="2762" y="6585"/>
                    <a:pt x="2762" y="6489"/>
                  </a:cubicBezTo>
                  <a:lnTo>
                    <a:pt x="2762" y="6096"/>
                  </a:lnTo>
                  <a:close/>
                  <a:moveTo>
                    <a:pt x="9847" y="6108"/>
                  </a:moveTo>
                  <a:cubicBezTo>
                    <a:pt x="9847" y="6108"/>
                    <a:pt x="9859" y="6108"/>
                    <a:pt x="9859" y="6120"/>
                  </a:cubicBezTo>
                  <a:lnTo>
                    <a:pt x="9847" y="7049"/>
                  </a:lnTo>
                  <a:lnTo>
                    <a:pt x="8716" y="7061"/>
                  </a:lnTo>
                  <a:cubicBezTo>
                    <a:pt x="8716" y="7061"/>
                    <a:pt x="8692" y="7061"/>
                    <a:pt x="8692" y="7049"/>
                  </a:cubicBezTo>
                  <a:lnTo>
                    <a:pt x="8692" y="6120"/>
                  </a:lnTo>
                  <a:cubicBezTo>
                    <a:pt x="8692" y="6120"/>
                    <a:pt x="8692" y="6108"/>
                    <a:pt x="8716" y="6108"/>
                  </a:cubicBezTo>
                  <a:lnTo>
                    <a:pt x="9097" y="6108"/>
                  </a:lnTo>
                  <a:lnTo>
                    <a:pt x="9097" y="6501"/>
                  </a:lnTo>
                  <a:cubicBezTo>
                    <a:pt x="9097" y="6585"/>
                    <a:pt x="9168" y="6680"/>
                    <a:pt x="9275" y="6680"/>
                  </a:cubicBezTo>
                  <a:cubicBezTo>
                    <a:pt x="9370" y="6680"/>
                    <a:pt x="9454" y="6608"/>
                    <a:pt x="9454" y="6501"/>
                  </a:cubicBezTo>
                  <a:lnTo>
                    <a:pt x="9454" y="6108"/>
                  </a:lnTo>
                  <a:close/>
                  <a:moveTo>
                    <a:pt x="703" y="6561"/>
                  </a:moveTo>
                  <a:cubicBezTo>
                    <a:pt x="976" y="6739"/>
                    <a:pt x="1298" y="6858"/>
                    <a:pt x="1643" y="6858"/>
                  </a:cubicBezTo>
                  <a:lnTo>
                    <a:pt x="1655" y="6858"/>
                  </a:lnTo>
                  <a:lnTo>
                    <a:pt x="1655" y="7049"/>
                  </a:lnTo>
                  <a:cubicBezTo>
                    <a:pt x="1655" y="7239"/>
                    <a:pt x="1822" y="7406"/>
                    <a:pt x="2012" y="7406"/>
                  </a:cubicBezTo>
                  <a:lnTo>
                    <a:pt x="2774" y="7406"/>
                  </a:lnTo>
                  <a:lnTo>
                    <a:pt x="2774" y="9847"/>
                  </a:lnTo>
                  <a:lnTo>
                    <a:pt x="2381" y="9847"/>
                  </a:lnTo>
                  <a:lnTo>
                    <a:pt x="2381" y="7978"/>
                  </a:lnTo>
                  <a:cubicBezTo>
                    <a:pt x="2381" y="7882"/>
                    <a:pt x="2310" y="7799"/>
                    <a:pt x="2203" y="7799"/>
                  </a:cubicBezTo>
                  <a:cubicBezTo>
                    <a:pt x="2108" y="7799"/>
                    <a:pt x="2024" y="7870"/>
                    <a:pt x="2024" y="7978"/>
                  </a:cubicBezTo>
                  <a:lnTo>
                    <a:pt x="2024" y="9847"/>
                  </a:lnTo>
                  <a:lnTo>
                    <a:pt x="1096" y="9847"/>
                  </a:lnTo>
                  <a:cubicBezTo>
                    <a:pt x="881" y="9847"/>
                    <a:pt x="703" y="9668"/>
                    <a:pt x="703" y="9466"/>
                  </a:cubicBezTo>
                  <a:lnTo>
                    <a:pt x="703" y="6561"/>
                  </a:lnTo>
                  <a:close/>
                  <a:moveTo>
                    <a:pt x="8335" y="6858"/>
                  </a:moveTo>
                  <a:lnTo>
                    <a:pt x="8335" y="7049"/>
                  </a:lnTo>
                  <a:cubicBezTo>
                    <a:pt x="8335" y="7239"/>
                    <a:pt x="8501" y="7406"/>
                    <a:pt x="8692" y="7406"/>
                  </a:cubicBezTo>
                  <a:lnTo>
                    <a:pt x="9454" y="7406"/>
                  </a:lnTo>
                  <a:lnTo>
                    <a:pt x="9466" y="9847"/>
                  </a:lnTo>
                  <a:lnTo>
                    <a:pt x="9073" y="9847"/>
                  </a:lnTo>
                  <a:lnTo>
                    <a:pt x="9073" y="7978"/>
                  </a:lnTo>
                  <a:cubicBezTo>
                    <a:pt x="9073" y="7882"/>
                    <a:pt x="8989" y="7799"/>
                    <a:pt x="8894" y="7799"/>
                  </a:cubicBezTo>
                  <a:cubicBezTo>
                    <a:pt x="8787" y="7799"/>
                    <a:pt x="8716" y="7870"/>
                    <a:pt x="8716" y="7978"/>
                  </a:cubicBezTo>
                  <a:lnTo>
                    <a:pt x="8716" y="9847"/>
                  </a:lnTo>
                  <a:lnTo>
                    <a:pt x="3120" y="9847"/>
                  </a:lnTo>
                  <a:lnTo>
                    <a:pt x="3120" y="7406"/>
                  </a:lnTo>
                  <a:lnTo>
                    <a:pt x="3132" y="7406"/>
                  </a:lnTo>
                  <a:cubicBezTo>
                    <a:pt x="3322" y="7406"/>
                    <a:pt x="3489" y="7239"/>
                    <a:pt x="3489" y="7049"/>
                  </a:cubicBezTo>
                  <a:lnTo>
                    <a:pt x="3489" y="6858"/>
                  </a:lnTo>
                  <a:close/>
                  <a:moveTo>
                    <a:pt x="11133" y="6561"/>
                  </a:moveTo>
                  <a:lnTo>
                    <a:pt x="11133" y="9466"/>
                  </a:lnTo>
                  <a:cubicBezTo>
                    <a:pt x="11133" y="9668"/>
                    <a:pt x="10954" y="9847"/>
                    <a:pt x="10752" y="9847"/>
                  </a:cubicBezTo>
                  <a:lnTo>
                    <a:pt x="9811" y="9847"/>
                  </a:lnTo>
                  <a:lnTo>
                    <a:pt x="9811" y="7406"/>
                  </a:lnTo>
                  <a:lnTo>
                    <a:pt x="9823" y="7406"/>
                  </a:lnTo>
                  <a:cubicBezTo>
                    <a:pt x="10025" y="7406"/>
                    <a:pt x="10180" y="7239"/>
                    <a:pt x="10180" y="7049"/>
                  </a:cubicBezTo>
                  <a:lnTo>
                    <a:pt x="10180" y="6858"/>
                  </a:lnTo>
                  <a:lnTo>
                    <a:pt x="10204" y="6858"/>
                  </a:lnTo>
                  <a:cubicBezTo>
                    <a:pt x="10537" y="6858"/>
                    <a:pt x="10871" y="6751"/>
                    <a:pt x="11133" y="6561"/>
                  </a:cubicBezTo>
                  <a:close/>
                  <a:moveTo>
                    <a:pt x="5084" y="0"/>
                  </a:moveTo>
                  <a:cubicBezTo>
                    <a:pt x="4739" y="0"/>
                    <a:pt x="4441" y="238"/>
                    <a:pt x="4358" y="560"/>
                  </a:cubicBezTo>
                  <a:lnTo>
                    <a:pt x="4120" y="1667"/>
                  </a:lnTo>
                  <a:lnTo>
                    <a:pt x="929" y="1667"/>
                  </a:lnTo>
                  <a:cubicBezTo>
                    <a:pt x="417" y="1667"/>
                    <a:pt x="0" y="2084"/>
                    <a:pt x="0" y="2584"/>
                  </a:cubicBezTo>
                  <a:lnTo>
                    <a:pt x="0" y="5191"/>
                  </a:lnTo>
                  <a:cubicBezTo>
                    <a:pt x="0" y="5596"/>
                    <a:pt x="143" y="5953"/>
                    <a:pt x="381" y="6227"/>
                  </a:cubicBezTo>
                  <a:lnTo>
                    <a:pt x="381" y="9466"/>
                  </a:lnTo>
                  <a:cubicBezTo>
                    <a:pt x="381" y="9859"/>
                    <a:pt x="703" y="10192"/>
                    <a:pt x="1107" y="10192"/>
                  </a:cubicBezTo>
                  <a:lnTo>
                    <a:pt x="10763" y="10192"/>
                  </a:lnTo>
                  <a:cubicBezTo>
                    <a:pt x="11168" y="10192"/>
                    <a:pt x="11490" y="9859"/>
                    <a:pt x="11490" y="9466"/>
                  </a:cubicBezTo>
                  <a:lnTo>
                    <a:pt x="11490" y="6227"/>
                  </a:lnTo>
                  <a:cubicBezTo>
                    <a:pt x="11728" y="5953"/>
                    <a:pt x="11871" y="5572"/>
                    <a:pt x="11871" y="5191"/>
                  </a:cubicBezTo>
                  <a:lnTo>
                    <a:pt x="11871" y="2584"/>
                  </a:lnTo>
                  <a:cubicBezTo>
                    <a:pt x="11871" y="2084"/>
                    <a:pt x="11454" y="1667"/>
                    <a:pt x="10942" y="1667"/>
                  </a:cubicBezTo>
                  <a:lnTo>
                    <a:pt x="7739" y="1667"/>
                  </a:lnTo>
                  <a:lnTo>
                    <a:pt x="7501" y="560"/>
                  </a:lnTo>
                  <a:cubicBezTo>
                    <a:pt x="7430" y="215"/>
                    <a:pt x="7132" y="0"/>
                    <a:pt x="678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7"/>
            <p:cNvSpPr/>
            <p:nvPr/>
          </p:nvSpPr>
          <p:spPr>
            <a:xfrm>
              <a:off x="1002450" y="4457157"/>
              <a:ext cx="70116" cy="34533"/>
            </a:xfrm>
            <a:custGeom>
              <a:rect b="b" l="l" r="r" t="t"/>
              <a:pathLst>
                <a:path extrusionOk="0" h="1085" w="2203">
                  <a:moveTo>
                    <a:pt x="357" y="1"/>
                  </a:moveTo>
                  <a:cubicBezTo>
                    <a:pt x="167" y="1"/>
                    <a:pt x="0" y="168"/>
                    <a:pt x="0" y="358"/>
                  </a:cubicBezTo>
                  <a:lnTo>
                    <a:pt x="0" y="727"/>
                  </a:lnTo>
                  <a:cubicBezTo>
                    <a:pt x="0" y="918"/>
                    <a:pt x="167" y="1084"/>
                    <a:pt x="357" y="1084"/>
                  </a:cubicBezTo>
                  <a:lnTo>
                    <a:pt x="1846" y="1084"/>
                  </a:lnTo>
                  <a:cubicBezTo>
                    <a:pt x="2048" y="1084"/>
                    <a:pt x="2203" y="918"/>
                    <a:pt x="2203" y="727"/>
                  </a:cubicBezTo>
                  <a:lnTo>
                    <a:pt x="2203" y="358"/>
                  </a:lnTo>
                  <a:cubicBezTo>
                    <a:pt x="2203" y="168"/>
                    <a:pt x="2048" y="1"/>
                    <a:pt x="1846" y="1"/>
                  </a:cubicBezTo>
                  <a:lnTo>
                    <a:pt x="1667" y="1"/>
                  </a:lnTo>
                  <a:cubicBezTo>
                    <a:pt x="1584" y="1"/>
                    <a:pt x="1488" y="72"/>
                    <a:pt x="1488" y="179"/>
                  </a:cubicBezTo>
                  <a:cubicBezTo>
                    <a:pt x="1488" y="287"/>
                    <a:pt x="1572" y="358"/>
                    <a:pt x="1667" y="358"/>
                  </a:cubicBezTo>
                  <a:lnTo>
                    <a:pt x="1846" y="358"/>
                  </a:lnTo>
                  <a:cubicBezTo>
                    <a:pt x="1846" y="358"/>
                    <a:pt x="1869" y="358"/>
                    <a:pt x="1869" y="370"/>
                  </a:cubicBezTo>
                  <a:lnTo>
                    <a:pt x="1869" y="739"/>
                  </a:lnTo>
                  <a:cubicBezTo>
                    <a:pt x="1869" y="739"/>
                    <a:pt x="1869" y="763"/>
                    <a:pt x="1846" y="763"/>
                  </a:cubicBezTo>
                  <a:lnTo>
                    <a:pt x="357" y="763"/>
                  </a:lnTo>
                  <a:cubicBezTo>
                    <a:pt x="357" y="763"/>
                    <a:pt x="345" y="763"/>
                    <a:pt x="345" y="739"/>
                  </a:cubicBezTo>
                  <a:lnTo>
                    <a:pt x="345" y="370"/>
                  </a:lnTo>
                  <a:cubicBezTo>
                    <a:pt x="345" y="370"/>
                    <a:pt x="345" y="358"/>
                    <a:pt x="357" y="358"/>
                  </a:cubicBezTo>
                  <a:lnTo>
                    <a:pt x="917" y="358"/>
                  </a:lnTo>
                  <a:cubicBezTo>
                    <a:pt x="1000" y="358"/>
                    <a:pt x="1084" y="287"/>
                    <a:pt x="1084" y="179"/>
                  </a:cubicBezTo>
                  <a:cubicBezTo>
                    <a:pt x="1084" y="72"/>
                    <a:pt x="1012" y="1"/>
                    <a:pt x="91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 name="Google Shape;391;p37"/>
          <p:cNvGrpSpPr/>
          <p:nvPr/>
        </p:nvGrpSpPr>
        <p:grpSpPr>
          <a:xfrm>
            <a:off x="6675120" y="3708874"/>
            <a:ext cx="251660" cy="350166"/>
            <a:chOff x="910723" y="1508212"/>
            <a:chExt cx="251660" cy="350166"/>
          </a:xfrm>
        </p:grpSpPr>
        <p:sp>
          <p:nvSpPr>
            <p:cNvPr id="392" name="Google Shape;392;p37"/>
            <p:cNvSpPr/>
            <p:nvPr/>
          </p:nvSpPr>
          <p:spPr>
            <a:xfrm>
              <a:off x="910723" y="1508212"/>
              <a:ext cx="251660" cy="350166"/>
            </a:xfrm>
            <a:custGeom>
              <a:rect b="b" l="l" r="r" t="t"/>
              <a:pathLst>
                <a:path extrusionOk="0" h="11002" w="7907">
                  <a:moveTo>
                    <a:pt x="3942" y="334"/>
                  </a:moveTo>
                  <a:cubicBezTo>
                    <a:pt x="4132" y="334"/>
                    <a:pt x="4299" y="441"/>
                    <a:pt x="4394" y="608"/>
                  </a:cubicBezTo>
                  <a:cubicBezTo>
                    <a:pt x="4418" y="644"/>
                    <a:pt x="4466" y="679"/>
                    <a:pt x="4525" y="679"/>
                  </a:cubicBezTo>
                  <a:lnTo>
                    <a:pt x="5132" y="679"/>
                  </a:lnTo>
                  <a:cubicBezTo>
                    <a:pt x="5240" y="679"/>
                    <a:pt x="5311" y="763"/>
                    <a:pt x="5311" y="858"/>
                  </a:cubicBezTo>
                  <a:lnTo>
                    <a:pt x="5311" y="1382"/>
                  </a:lnTo>
                  <a:lnTo>
                    <a:pt x="2573" y="1382"/>
                  </a:lnTo>
                  <a:lnTo>
                    <a:pt x="2573" y="858"/>
                  </a:lnTo>
                  <a:cubicBezTo>
                    <a:pt x="2573" y="751"/>
                    <a:pt x="2668" y="679"/>
                    <a:pt x="2751" y="679"/>
                  </a:cubicBezTo>
                  <a:lnTo>
                    <a:pt x="3358" y="679"/>
                  </a:lnTo>
                  <a:cubicBezTo>
                    <a:pt x="3418" y="679"/>
                    <a:pt x="3466" y="644"/>
                    <a:pt x="3501" y="608"/>
                  </a:cubicBezTo>
                  <a:cubicBezTo>
                    <a:pt x="3585" y="441"/>
                    <a:pt x="3763" y="334"/>
                    <a:pt x="3942" y="334"/>
                  </a:cubicBezTo>
                  <a:close/>
                  <a:moveTo>
                    <a:pt x="7240" y="1013"/>
                  </a:moveTo>
                  <a:cubicBezTo>
                    <a:pt x="7442" y="1013"/>
                    <a:pt x="7609" y="1179"/>
                    <a:pt x="7609" y="1370"/>
                  </a:cubicBezTo>
                  <a:lnTo>
                    <a:pt x="7609" y="10323"/>
                  </a:lnTo>
                  <a:lnTo>
                    <a:pt x="7585" y="10323"/>
                  </a:lnTo>
                  <a:cubicBezTo>
                    <a:pt x="7585" y="10514"/>
                    <a:pt x="7430" y="10681"/>
                    <a:pt x="7228" y="10681"/>
                  </a:cubicBezTo>
                  <a:lnTo>
                    <a:pt x="691" y="10681"/>
                  </a:lnTo>
                  <a:cubicBezTo>
                    <a:pt x="501" y="10681"/>
                    <a:pt x="334" y="10514"/>
                    <a:pt x="334" y="10323"/>
                  </a:cubicBezTo>
                  <a:lnTo>
                    <a:pt x="334" y="1370"/>
                  </a:lnTo>
                  <a:cubicBezTo>
                    <a:pt x="334" y="1179"/>
                    <a:pt x="501" y="1013"/>
                    <a:pt x="691" y="1013"/>
                  </a:cubicBezTo>
                  <a:lnTo>
                    <a:pt x="2263" y="1013"/>
                  </a:lnTo>
                  <a:lnTo>
                    <a:pt x="2263" y="1537"/>
                  </a:lnTo>
                  <a:cubicBezTo>
                    <a:pt x="2263" y="1632"/>
                    <a:pt x="2335" y="1703"/>
                    <a:pt x="2418" y="1703"/>
                  </a:cubicBezTo>
                  <a:lnTo>
                    <a:pt x="5525" y="1703"/>
                  </a:lnTo>
                  <a:cubicBezTo>
                    <a:pt x="5609" y="1703"/>
                    <a:pt x="5680" y="1632"/>
                    <a:pt x="5680" y="1537"/>
                  </a:cubicBezTo>
                  <a:lnTo>
                    <a:pt x="5680" y="1013"/>
                  </a:lnTo>
                  <a:close/>
                  <a:moveTo>
                    <a:pt x="3954" y="1"/>
                  </a:moveTo>
                  <a:cubicBezTo>
                    <a:pt x="3692" y="1"/>
                    <a:pt x="3442" y="144"/>
                    <a:pt x="3275" y="346"/>
                  </a:cubicBezTo>
                  <a:lnTo>
                    <a:pt x="2751" y="346"/>
                  </a:lnTo>
                  <a:cubicBezTo>
                    <a:pt x="2525" y="346"/>
                    <a:pt x="2335" y="501"/>
                    <a:pt x="2275" y="691"/>
                  </a:cubicBezTo>
                  <a:lnTo>
                    <a:pt x="680" y="691"/>
                  </a:lnTo>
                  <a:cubicBezTo>
                    <a:pt x="310" y="691"/>
                    <a:pt x="1" y="989"/>
                    <a:pt x="1" y="1382"/>
                  </a:cubicBezTo>
                  <a:lnTo>
                    <a:pt x="1" y="10323"/>
                  </a:lnTo>
                  <a:cubicBezTo>
                    <a:pt x="1" y="10692"/>
                    <a:pt x="299" y="11002"/>
                    <a:pt x="680" y="11002"/>
                  </a:cubicBezTo>
                  <a:lnTo>
                    <a:pt x="7216" y="11002"/>
                  </a:lnTo>
                  <a:cubicBezTo>
                    <a:pt x="7585" y="11002"/>
                    <a:pt x="7907" y="10704"/>
                    <a:pt x="7907" y="10323"/>
                  </a:cubicBezTo>
                  <a:lnTo>
                    <a:pt x="7907" y="1382"/>
                  </a:lnTo>
                  <a:cubicBezTo>
                    <a:pt x="7907" y="989"/>
                    <a:pt x="7609" y="691"/>
                    <a:pt x="7228" y="691"/>
                  </a:cubicBezTo>
                  <a:lnTo>
                    <a:pt x="5644" y="691"/>
                  </a:lnTo>
                  <a:cubicBezTo>
                    <a:pt x="5561" y="501"/>
                    <a:pt x="5383" y="346"/>
                    <a:pt x="5168" y="346"/>
                  </a:cubicBezTo>
                  <a:lnTo>
                    <a:pt x="4644" y="346"/>
                  </a:lnTo>
                  <a:cubicBezTo>
                    <a:pt x="4478" y="144"/>
                    <a:pt x="4228" y="1"/>
                    <a:pt x="395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7"/>
            <p:cNvSpPr/>
            <p:nvPr/>
          </p:nvSpPr>
          <p:spPr>
            <a:xfrm>
              <a:off x="1031604" y="1530205"/>
              <a:ext cx="10280" cy="10248"/>
            </a:xfrm>
            <a:custGeom>
              <a:rect b="b" l="l" r="r" t="t"/>
              <a:pathLst>
                <a:path extrusionOk="0" h="322" w="323">
                  <a:moveTo>
                    <a:pt x="156" y="0"/>
                  </a:moveTo>
                  <a:cubicBezTo>
                    <a:pt x="72" y="0"/>
                    <a:pt x="1" y="72"/>
                    <a:pt x="1" y="167"/>
                  </a:cubicBezTo>
                  <a:cubicBezTo>
                    <a:pt x="1" y="250"/>
                    <a:pt x="72" y="322"/>
                    <a:pt x="156" y="322"/>
                  </a:cubicBezTo>
                  <a:cubicBezTo>
                    <a:pt x="251" y="322"/>
                    <a:pt x="322" y="250"/>
                    <a:pt x="322" y="167"/>
                  </a:cubicBezTo>
                  <a:cubicBezTo>
                    <a:pt x="322" y="72"/>
                    <a:pt x="251" y="0"/>
                    <a:pt x="156"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7"/>
            <p:cNvSpPr/>
            <p:nvPr/>
          </p:nvSpPr>
          <p:spPr>
            <a:xfrm>
              <a:off x="932334" y="1551784"/>
              <a:ext cx="208088" cy="273653"/>
            </a:xfrm>
            <a:custGeom>
              <a:rect b="b" l="l" r="r" t="t"/>
              <a:pathLst>
                <a:path extrusionOk="0" h="8598" w="6538">
                  <a:moveTo>
                    <a:pt x="167" y="1"/>
                  </a:moveTo>
                  <a:cubicBezTo>
                    <a:pt x="72" y="1"/>
                    <a:pt x="1" y="84"/>
                    <a:pt x="1" y="168"/>
                  </a:cubicBezTo>
                  <a:lnTo>
                    <a:pt x="1" y="8430"/>
                  </a:lnTo>
                  <a:cubicBezTo>
                    <a:pt x="1" y="8526"/>
                    <a:pt x="72" y="8597"/>
                    <a:pt x="167" y="8597"/>
                  </a:cubicBezTo>
                  <a:lnTo>
                    <a:pt x="6358" y="8597"/>
                  </a:lnTo>
                  <a:cubicBezTo>
                    <a:pt x="6442" y="8597"/>
                    <a:pt x="6525" y="8526"/>
                    <a:pt x="6525" y="8430"/>
                  </a:cubicBezTo>
                  <a:lnTo>
                    <a:pt x="6525" y="168"/>
                  </a:lnTo>
                  <a:cubicBezTo>
                    <a:pt x="6537" y="84"/>
                    <a:pt x="6466" y="13"/>
                    <a:pt x="6370" y="13"/>
                  </a:cubicBezTo>
                  <a:lnTo>
                    <a:pt x="5513" y="13"/>
                  </a:lnTo>
                  <a:cubicBezTo>
                    <a:pt x="5418" y="13"/>
                    <a:pt x="5346" y="84"/>
                    <a:pt x="5346" y="168"/>
                  </a:cubicBezTo>
                  <a:cubicBezTo>
                    <a:pt x="5346" y="263"/>
                    <a:pt x="5418" y="334"/>
                    <a:pt x="5513" y="334"/>
                  </a:cubicBezTo>
                  <a:lnTo>
                    <a:pt x="6204" y="334"/>
                  </a:lnTo>
                  <a:lnTo>
                    <a:pt x="6204" y="8264"/>
                  </a:lnTo>
                  <a:lnTo>
                    <a:pt x="334" y="8264"/>
                  </a:lnTo>
                  <a:lnTo>
                    <a:pt x="334" y="334"/>
                  </a:lnTo>
                  <a:lnTo>
                    <a:pt x="1024" y="334"/>
                  </a:lnTo>
                  <a:cubicBezTo>
                    <a:pt x="1120" y="334"/>
                    <a:pt x="1191" y="263"/>
                    <a:pt x="1191" y="168"/>
                  </a:cubicBezTo>
                  <a:cubicBezTo>
                    <a:pt x="1191" y="84"/>
                    <a:pt x="1120" y="1"/>
                    <a:pt x="102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7"/>
            <p:cNvSpPr/>
            <p:nvPr/>
          </p:nvSpPr>
          <p:spPr>
            <a:xfrm>
              <a:off x="965689" y="1661302"/>
              <a:ext cx="32241" cy="32241"/>
            </a:xfrm>
            <a:custGeom>
              <a:rect b="b" l="l" r="r" t="t"/>
              <a:pathLst>
                <a:path extrusionOk="0" h="1013" w="1013">
                  <a:moveTo>
                    <a:pt x="500" y="346"/>
                  </a:moveTo>
                  <a:cubicBezTo>
                    <a:pt x="608" y="346"/>
                    <a:pt x="679" y="441"/>
                    <a:pt x="679" y="525"/>
                  </a:cubicBezTo>
                  <a:cubicBezTo>
                    <a:pt x="703" y="620"/>
                    <a:pt x="608" y="703"/>
                    <a:pt x="500" y="703"/>
                  </a:cubicBezTo>
                  <a:cubicBezTo>
                    <a:pt x="405" y="703"/>
                    <a:pt x="322" y="620"/>
                    <a:pt x="322" y="525"/>
                  </a:cubicBezTo>
                  <a:cubicBezTo>
                    <a:pt x="322" y="417"/>
                    <a:pt x="417" y="346"/>
                    <a:pt x="500" y="346"/>
                  </a:cubicBezTo>
                  <a:close/>
                  <a:moveTo>
                    <a:pt x="500" y="1"/>
                  </a:moveTo>
                  <a:cubicBezTo>
                    <a:pt x="227" y="1"/>
                    <a:pt x="0" y="227"/>
                    <a:pt x="0" y="513"/>
                  </a:cubicBezTo>
                  <a:cubicBezTo>
                    <a:pt x="0" y="787"/>
                    <a:pt x="227" y="1013"/>
                    <a:pt x="500" y="1013"/>
                  </a:cubicBezTo>
                  <a:cubicBezTo>
                    <a:pt x="786" y="1013"/>
                    <a:pt x="1012" y="787"/>
                    <a:pt x="1012" y="513"/>
                  </a:cubicBezTo>
                  <a:cubicBezTo>
                    <a:pt x="1012" y="227"/>
                    <a:pt x="786" y="1"/>
                    <a:pt x="50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7"/>
            <p:cNvSpPr/>
            <p:nvPr/>
          </p:nvSpPr>
          <p:spPr>
            <a:xfrm>
              <a:off x="965689" y="1710571"/>
              <a:ext cx="32241" cy="32241"/>
            </a:xfrm>
            <a:custGeom>
              <a:rect b="b" l="l" r="r" t="t"/>
              <a:pathLst>
                <a:path extrusionOk="0" h="1013" w="1013">
                  <a:moveTo>
                    <a:pt x="500" y="346"/>
                  </a:moveTo>
                  <a:cubicBezTo>
                    <a:pt x="608" y="346"/>
                    <a:pt x="679" y="441"/>
                    <a:pt x="679" y="524"/>
                  </a:cubicBezTo>
                  <a:cubicBezTo>
                    <a:pt x="679" y="608"/>
                    <a:pt x="608" y="703"/>
                    <a:pt x="500" y="703"/>
                  </a:cubicBezTo>
                  <a:cubicBezTo>
                    <a:pt x="405" y="703"/>
                    <a:pt x="322" y="608"/>
                    <a:pt x="322" y="524"/>
                  </a:cubicBezTo>
                  <a:cubicBezTo>
                    <a:pt x="322" y="441"/>
                    <a:pt x="417" y="346"/>
                    <a:pt x="500" y="346"/>
                  </a:cubicBezTo>
                  <a:close/>
                  <a:moveTo>
                    <a:pt x="500" y="1"/>
                  </a:moveTo>
                  <a:cubicBezTo>
                    <a:pt x="227" y="1"/>
                    <a:pt x="0" y="227"/>
                    <a:pt x="0" y="513"/>
                  </a:cubicBezTo>
                  <a:cubicBezTo>
                    <a:pt x="0" y="786"/>
                    <a:pt x="227" y="1013"/>
                    <a:pt x="500" y="1013"/>
                  </a:cubicBezTo>
                  <a:cubicBezTo>
                    <a:pt x="786" y="1013"/>
                    <a:pt x="1012" y="786"/>
                    <a:pt x="1012" y="513"/>
                  </a:cubicBezTo>
                  <a:cubicBezTo>
                    <a:pt x="1012" y="227"/>
                    <a:pt x="786" y="1"/>
                    <a:pt x="50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7"/>
            <p:cNvSpPr/>
            <p:nvPr/>
          </p:nvSpPr>
          <p:spPr>
            <a:xfrm>
              <a:off x="965689" y="1760604"/>
              <a:ext cx="32241" cy="31859"/>
            </a:xfrm>
            <a:custGeom>
              <a:rect b="b" l="l" r="r" t="t"/>
              <a:pathLst>
                <a:path extrusionOk="0" h="1001" w="1013">
                  <a:moveTo>
                    <a:pt x="500" y="322"/>
                  </a:moveTo>
                  <a:cubicBezTo>
                    <a:pt x="608" y="322"/>
                    <a:pt x="679" y="417"/>
                    <a:pt x="679" y="500"/>
                  </a:cubicBezTo>
                  <a:cubicBezTo>
                    <a:pt x="703" y="596"/>
                    <a:pt x="608" y="679"/>
                    <a:pt x="500" y="679"/>
                  </a:cubicBezTo>
                  <a:cubicBezTo>
                    <a:pt x="405" y="679"/>
                    <a:pt x="322" y="584"/>
                    <a:pt x="322" y="500"/>
                  </a:cubicBezTo>
                  <a:cubicBezTo>
                    <a:pt x="322" y="393"/>
                    <a:pt x="417" y="322"/>
                    <a:pt x="500" y="322"/>
                  </a:cubicBezTo>
                  <a:close/>
                  <a:moveTo>
                    <a:pt x="500" y="0"/>
                  </a:moveTo>
                  <a:cubicBezTo>
                    <a:pt x="227" y="0"/>
                    <a:pt x="0" y="215"/>
                    <a:pt x="0" y="500"/>
                  </a:cubicBezTo>
                  <a:cubicBezTo>
                    <a:pt x="0" y="786"/>
                    <a:pt x="227" y="1000"/>
                    <a:pt x="500" y="1000"/>
                  </a:cubicBezTo>
                  <a:cubicBezTo>
                    <a:pt x="786" y="1000"/>
                    <a:pt x="1012" y="786"/>
                    <a:pt x="1012" y="500"/>
                  </a:cubicBezTo>
                  <a:cubicBezTo>
                    <a:pt x="1012" y="215"/>
                    <a:pt x="786" y="0"/>
                    <a:pt x="50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7"/>
            <p:cNvSpPr/>
            <p:nvPr/>
          </p:nvSpPr>
          <p:spPr>
            <a:xfrm>
              <a:off x="1009643" y="1661302"/>
              <a:ext cx="59899" cy="10662"/>
            </a:xfrm>
            <a:custGeom>
              <a:rect b="b" l="l" r="r" t="t"/>
              <a:pathLst>
                <a:path extrusionOk="0" h="335" w="1882">
                  <a:moveTo>
                    <a:pt x="167" y="1"/>
                  </a:moveTo>
                  <a:cubicBezTo>
                    <a:pt x="72" y="1"/>
                    <a:pt x="0" y="72"/>
                    <a:pt x="0" y="167"/>
                  </a:cubicBezTo>
                  <a:cubicBezTo>
                    <a:pt x="0" y="263"/>
                    <a:pt x="72" y="334"/>
                    <a:pt x="167" y="334"/>
                  </a:cubicBezTo>
                  <a:lnTo>
                    <a:pt x="1715" y="334"/>
                  </a:lnTo>
                  <a:cubicBezTo>
                    <a:pt x="1798" y="334"/>
                    <a:pt x="1882" y="263"/>
                    <a:pt x="1882" y="167"/>
                  </a:cubicBezTo>
                  <a:cubicBezTo>
                    <a:pt x="1882" y="72"/>
                    <a:pt x="1798" y="1"/>
                    <a:pt x="1715"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7"/>
            <p:cNvSpPr/>
            <p:nvPr/>
          </p:nvSpPr>
          <p:spPr>
            <a:xfrm>
              <a:off x="1009643" y="1683677"/>
              <a:ext cx="98188" cy="10630"/>
            </a:xfrm>
            <a:custGeom>
              <a:rect b="b" l="l" r="r" t="t"/>
              <a:pathLst>
                <a:path extrusionOk="0" h="334" w="3085">
                  <a:moveTo>
                    <a:pt x="167" y="0"/>
                  </a:moveTo>
                  <a:cubicBezTo>
                    <a:pt x="72" y="0"/>
                    <a:pt x="0" y="72"/>
                    <a:pt x="0" y="167"/>
                  </a:cubicBezTo>
                  <a:cubicBezTo>
                    <a:pt x="0" y="250"/>
                    <a:pt x="72" y="334"/>
                    <a:pt x="167" y="334"/>
                  </a:cubicBezTo>
                  <a:lnTo>
                    <a:pt x="2917" y="334"/>
                  </a:lnTo>
                  <a:cubicBezTo>
                    <a:pt x="3013" y="334"/>
                    <a:pt x="3084" y="250"/>
                    <a:pt x="3084" y="167"/>
                  </a:cubicBezTo>
                  <a:cubicBezTo>
                    <a:pt x="3084" y="72"/>
                    <a:pt x="3013" y="0"/>
                    <a:pt x="291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7"/>
            <p:cNvSpPr/>
            <p:nvPr/>
          </p:nvSpPr>
          <p:spPr>
            <a:xfrm>
              <a:off x="1009643" y="1710571"/>
              <a:ext cx="59899" cy="10630"/>
            </a:xfrm>
            <a:custGeom>
              <a:rect b="b" l="l" r="r" t="t"/>
              <a:pathLst>
                <a:path extrusionOk="0" h="334" w="1882">
                  <a:moveTo>
                    <a:pt x="167" y="1"/>
                  </a:moveTo>
                  <a:cubicBezTo>
                    <a:pt x="72" y="1"/>
                    <a:pt x="0" y="84"/>
                    <a:pt x="0" y="167"/>
                  </a:cubicBezTo>
                  <a:cubicBezTo>
                    <a:pt x="0" y="263"/>
                    <a:pt x="72" y="334"/>
                    <a:pt x="167" y="334"/>
                  </a:cubicBezTo>
                  <a:lnTo>
                    <a:pt x="1715" y="334"/>
                  </a:lnTo>
                  <a:cubicBezTo>
                    <a:pt x="1798" y="334"/>
                    <a:pt x="1882" y="263"/>
                    <a:pt x="1882" y="167"/>
                  </a:cubicBezTo>
                  <a:cubicBezTo>
                    <a:pt x="1882" y="84"/>
                    <a:pt x="1798" y="1"/>
                    <a:pt x="1715"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7"/>
            <p:cNvSpPr/>
            <p:nvPr/>
          </p:nvSpPr>
          <p:spPr>
            <a:xfrm>
              <a:off x="1009643" y="1732946"/>
              <a:ext cx="98188" cy="10630"/>
            </a:xfrm>
            <a:custGeom>
              <a:rect b="b" l="l" r="r" t="t"/>
              <a:pathLst>
                <a:path extrusionOk="0" h="334" w="3085">
                  <a:moveTo>
                    <a:pt x="167" y="0"/>
                  </a:moveTo>
                  <a:cubicBezTo>
                    <a:pt x="72" y="0"/>
                    <a:pt x="0" y="71"/>
                    <a:pt x="0" y="167"/>
                  </a:cubicBezTo>
                  <a:cubicBezTo>
                    <a:pt x="0" y="250"/>
                    <a:pt x="72" y="333"/>
                    <a:pt x="167" y="333"/>
                  </a:cubicBezTo>
                  <a:lnTo>
                    <a:pt x="2917" y="333"/>
                  </a:lnTo>
                  <a:cubicBezTo>
                    <a:pt x="3013" y="333"/>
                    <a:pt x="3084" y="250"/>
                    <a:pt x="3084" y="167"/>
                  </a:cubicBezTo>
                  <a:cubicBezTo>
                    <a:pt x="3084" y="71"/>
                    <a:pt x="3013" y="0"/>
                    <a:pt x="291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p:nvPr/>
          </p:nvSpPr>
          <p:spPr>
            <a:xfrm>
              <a:off x="1009643" y="1760604"/>
              <a:ext cx="59899" cy="10248"/>
            </a:xfrm>
            <a:custGeom>
              <a:rect b="b" l="l" r="r" t="t"/>
              <a:pathLst>
                <a:path extrusionOk="0" h="322" w="1882">
                  <a:moveTo>
                    <a:pt x="167" y="0"/>
                  </a:moveTo>
                  <a:cubicBezTo>
                    <a:pt x="72" y="0"/>
                    <a:pt x="0" y="72"/>
                    <a:pt x="0" y="155"/>
                  </a:cubicBezTo>
                  <a:cubicBezTo>
                    <a:pt x="0" y="250"/>
                    <a:pt x="72" y="322"/>
                    <a:pt x="167" y="322"/>
                  </a:cubicBezTo>
                  <a:lnTo>
                    <a:pt x="1715" y="322"/>
                  </a:lnTo>
                  <a:cubicBezTo>
                    <a:pt x="1798" y="322"/>
                    <a:pt x="1882" y="250"/>
                    <a:pt x="1882" y="155"/>
                  </a:cubicBezTo>
                  <a:cubicBezTo>
                    <a:pt x="1882" y="72"/>
                    <a:pt x="1798" y="0"/>
                    <a:pt x="171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7"/>
            <p:cNvSpPr/>
            <p:nvPr/>
          </p:nvSpPr>
          <p:spPr>
            <a:xfrm>
              <a:off x="1009643" y="1782183"/>
              <a:ext cx="98188" cy="10662"/>
            </a:xfrm>
            <a:custGeom>
              <a:rect b="b" l="l" r="r" t="t"/>
              <a:pathLst>
                <a:path extrusionOk="0" h="335" w="3085">
                  <a:moveTo>
                    <a:pt x="167" y="1"/>
                  </a:moveTo>
                  <a:cubicBezTo>
                    <a:pt x="72" y="1"/>
                    <a:pt x="0" y="72"/>
                    <a:pt x="0" y="168"/>
                  </a:cubicBezTo>
                  <a:cubicBezTo>
                    <a:pt x="0" y="251"/>
                    <a:pt x="72" y="334"/>
                    <a:pt x="167" y="334"/>
                  </a:cubicBezTo>
                  <a:lnTo>
                    <a:pt x="2917" y="334"/>
                  </a:lnTo>
                  <a:cubicBezTo>
                    <a:pt x="3013" y="334"/>
                    <a:pt x="3084" y="251"/>
                    <a:pt x="3084" y="168"/>
                  </a:cubicBezTo>
                  <a:cubicBezTo>
                    <a:pt x="3084" y="72"/>
                    <a:pt x="3013" y="1"/>
                    <a:pt x="291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7"/>
            <p:cNvSpPr/>
            <p:nvPr/>
          </p:nvSpPr>
          <p:spPr>
            <a:xfrm>
              <a:off x="1009643" y="1579473"/>
              <a:ext cx="98188" cy="10630"/>
            </a:xfrm>
            <a:custGeom>
              <a:rect b="b" l="l" r="r" t="t"/>
              <a:pathLst>
                <a:path extrusionOk="0" h="334" w="3085">
                  <a:moveTo>
                    <a:pt x="167" y="0"/>
                  </a:moveTo>
                  <a:cubicBezTo>
                    <a:pt x="72" y="0"/>
                    <a:pt x="0" y="71"/>
                    <a:pt x="0" y="167"/>
                  </a:cubicBezTo>
                  <a:cubicBezTo>
                    <a:pt x="0" y="250"/>
                    <a:pt x="72" y="333"/>
                    <a:pt x="167" y="333"/>
                  </a:cubicBezTo>
                  <a:lnTo>
                    <a:pt x="2917" y="333"/>
                  </a:lnTo>
                  <a:cubicBezTo>
                    <a:pt x="3013" y="333"/>
                    <a:pt x="3084" y="250"/>
                    <a:pt x="3084" y="167"/>
                  </a:cubicBezTo>
                  <a:cubicBezTo>
                    <a:pt x="3084" y="71"/>
                    <a:pt x="3013" y="0"/>
                    <a:pt x="291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7"/>
            <p:cNvSpPr/>
            <p:nvPr/>
          </p:nvSpPr>
          <p:spPr>
            <a:xfrm>
              <a:off x="965689" y="1628711"/>
              <a:ext cx="142142" cy="10662"/>
            </a:xfrm>
            <a:custGeom>
              <a:rect b="b" l="l" r="r" t="t"/>
              <a:pathLst>
                <a:path extrusionOk="0" h="335" w="4466">
                  <a:moveTo>
                    <a:pt x="155" y="1"/>
                  </a:moveTo>
                  <a:cubicBezTo>
                    <a:pt x="72" y="1"/>
                    <a:pt x="0" y="72"/>
                    <a:pt x="0" y="168"/>
                  </a:cubicBezTo>
                  <a:cubicBezTo>
                    <a:pt x="0" y="251"/>
                    <a:pt x="72" y="334"/>
                    <a:pt x="155" y="334"/>
                  </a:cubicBezTo>
                  <a:lnTo>
                    <a:pt x="4298" y="334"/>
                  </a:lnTo>
                  <a:cubicBezTo>
                    <a:pt x="4394" y="334"/>
                    <a:pt x="4465" y="251"/>
                    <a:pt x="4465" y="168"/>
                  </a:cubicBezTo>
                  <a:cubicBezTo>
                    <a:pt x="4465" y="72"/>
                    <a:pt x="4394" y="1"/>
                    <a:pt x="429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7"/>
            <p:cNvSpPr/>
            <p:nvPr/>
          </p:nvSpPr>
          <p:spPr>
            <a:xfrm>
              <a:off x="1009643" y="1601434"/>
              <a:ext cx="26926" cy="10280"/>
            </a:xfrm>
            <a:custGeom>
              <a:rect b="b" l="l" r="r" t="t"/>
              <a:pathLst>
                <a:path extrusionOk="0" h="323" w="846">
                  <a:moveTo>
                    <a:pt x="167" y="1"/>
                  </a:moveTo>
                  <a:cubicBezTo>
                    <a:pt x="72" y="1"/>
                    <a:pt x="0" y="72"/>
                    <a:pt x="0" y="155"/>
                  </a:cubicBezTo>
                  <a:cubicBezTo>
                    <a:pt x="0" y="251"/>
                    <a:pt x="72" y="322"/>
                    <a:pt x="167" y="322"/>
                  </a:cubicBezTo>
                  <a:lnTo>
                    <a:pt x="691" y="322"/>
                  </a:lnTo>
                  <a:cubicBezTo>
                    <a:pt x="774" y="322"/>
                    <a:pt x="846" y="251"/>
                    <a:pt x="846" y="155"/>
                  </a:cubicBezTo>
                  <a:cubicBezTo>
                    <a:pt x="846" y="72"/>
                    <a:pt x="762" y="1"/>
                    <a:pt x="69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7"/>
            <p:cNvSpPr/>
            <p:nvPr/>
          </p:nvSpPr>
          <p:spPr>
            <a:xfrm>
              <a:off x="1047550" y="1601434"/>
              <a:ext cx="26926" cy="10280"/>
            </a:xfrm>
            <a:custGeom>
              <a:rect b="b" l="l" r="r" t="t"/>
              <a:pathLst>
                <a:path extrusionOk="0" h="323" w="846">
                  <a:moveTo>
                    <a:pt x="167" y="1"/>
                  </a:moveTo>
                  <a:cubicBezTo>
                    <a:pt x="71" y="1"/>
                    <a:pt x="0" y="72"/>
                    <a:pt x="0" y="155"/>
                  </a:cubicBezTo>
                  <a:cubicBezTo>
                    <a:pt x="0" y="251"/>
                    <a:pt x="71" y="322"/>
                    <a:pt x="167" y="322"/>
                  </a:cubicBezTo>
                  <a:lnTo>
                    <a:pt x="691" y="322"/>
                  </a:lnTo>
                  <a:cubicBezTo>
                    <a:pt x="774" y="322"/>
                    <a:pt x="845" y="251"/>
                    <a:pt x="845" y="155"/>
                  </a:cubicBezTo>
                  <a:cubicBezTo>
                    <a:pt x="845" y="72"/>
                    <a:pt x="774" y="1"/>
                    <a:pt x="69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7"/>
            <p:cNvSpPr/>
            <p:nvPr/>
          </p:nvSpPr>
          <p:spPr>
            <a:xfrm>
              <a:off x="966071" y="1579473"/>
              <a:ext cx="32241" cy="32241"/>
            </a:xfrm>
            <a:custGeom>
              <a:rect b="b" l="l" r="r" t="t"/>
              <a:pathLst>
                <a:path extrusionOk="0" h="1013" w="1013">
                  <a:moveTo>
                    <a:pt x="691" y="310"/>
                  </a:moveTo>
                  <a:lnTo>
                    <a:pt x="691" y="691"/>
                  </a:lnTo>
                  <a:lnTo>
                    <a:pt x="310" y="691"/>
                  </a:lnTo>
                  <a:lnTo>
                    <a:pt x="310" y="310"/>
                  </a:lnTo>
                  <a:close/>
                  <a:moveTo>
                    <a:pt x="167" y="0"/>
                  </a:moveTo>
                  <a:cubicBezTo>
                    <a:pt x="72" y="0"/>
                    <a:pt x="0" y="71"/>
                    <a:pt x="0" y="167"/>
                  </a:cubicBezTo>
                  <a:lnTo>
                    <a:pt x="0" y="845"/>
                  </a:lnTo>
                  <a:cubicBezTo>
                    <a:pt x="0" y="941"/>
                    <a:pt x="72" y="1012"/>
                    <a:pt x="167" y="1012"/>
                  </a:cubicBezTo>
                  <a:lnTo>
                    <a:pt x="846" y="1012"/>
                  </a:lnTo>
                  <a:cubicBezTo>
                    <a:pt x="941" y="1012"/>
                    <a:pt x="1012" y="941"/>
                    <a:pt x="1012" y="845"/>
                  </a:cubicBezTo>
                  <a:lnTo>
                    <a:pt x="1012" y="167"/>
                  </a:lnTo>
                  <a:cubicBezTo>
                    <a:pt x="1000" y="71"/>
                    <a:pt x="941" y="0"/>
                    <a:pt x="846"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in Design: Ethical Implications</a:t>
            </a:r>
            <a:endParaRPr/>
          </a:p>
        </p:txBody>
      </p:sp>
      <p:grpSp>
        <p:nvGrpSpPr>
          <p:cNvPr id="414" name="Google Shape;414;p38"/>
          <p:cNvGrpSpPr/>
          <p:nvPr/>
        </p:nvGrpSpPr>
        <p:grpSpPr>
          <a:xfrm>
            <a:off x="5539463" y="1343925"/>
            <a:ext cx="663900" cy="663900"/>
            <a:chOff x="5539463" y="1343925"/>
            <a:chExt cx="663900" cy="663900"/>
          </a:xfrm>
        </p:grpSpPr>
        <p:sp>
          <p:nvSpPr>
            <p:cNvPr id="415" name="Google Shape;415;p38"/>
            <p:cNvSpPr/>
            <p:nvPr/>
          </p:nvSpPr>
          <p:spPr>
            <a:xfrm>
              <a:off x="5539463" y="1343925"/>
              <a:ext cx="663900" cy="663900"/>
            </a:xfrm>
            <a:prstGeom prst="ellipse">
              <a:avLst/>
            </a:prstGeom>
            <a:solidFill>
              <a:schemeClr val="accen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416" name="Google Shape;416;p38"/>
            <p:cNvSpPr/>
            <p:nvPr/>
          </p:nvSpPr>
          <p:spPr>
            <a:xfrm>
              <a:off x="5554788" y="1359225"/>
              <a:ext cx="633300" cy="6333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sp>
        <p:nvSpPr>
          <p:cNvPr id="417" name="Google Shape;417;p38"/>
          <p:cNvSpPr/>
          <p:nvPr/>
        </p:nvSpPr>
        <p:spPr>
          <a:xfrm>
            <a:off x="6636300" y="1451095"/>
            <a:ext cx="1787700" cy="449400"/>
          </a:xfrm>
          <a:prstGeom prst="roundRect">
            <a:avLst>
              <a:gd fmla="val 50000"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Affect </a:t>
            </a:r>
            <a:r>
              <a:rPr lang="en">
                <a:solidFill>
                  <a:schemeClr val="dk1"/>
                </a:solidFill>
                <a:latin typeface="Darker Grotesque Medium"/>
                <a:ea typeface="Darker Grotesque Medium"/>
                <a:cs typeface="Darker Grotesque Medium"/>
                <a:sym typeface="Darker Grotesque Medium"/>
              </a:rPr>
              <a:t>Competitors</a:t>
            </a:r>
            <a:r>
              <a:rPr lang="en">
                <a:solidFill>
                  <a:schemeClr val="dk1"/>
                </a:solidFill>
                <a:latin typeface="Darker Grotesque Medium"/>
                <a:ea typeface="Darker Grotesque Medium"/>
                <a:cs typeface="Darker Grotesque Medium"/>
                <a:sym typeface="Darker Grotesque Medium"/>
              </a:rPr>
              <a:t> and Recruiter Market</a:t>
            </a:r>
            <a:endParaRPr>
              <a:solidFill>
                <a:schemeClr val="dk1"/>
              </a:solidFill>
              <a:latin typeface="Darker Grotesque Medium"/>
              <a:ea typeface="Darker Grotesque Medium"/>
              <a:cs typeface="Darker Grotesque Medium"/>
              <a:sym typeface="Darker Grotesque Medium"/>
            </a:endParaRPr>
          </a:p>
        </p:txBody>
      </p:sp>
      <p:sp>
        <p:nvSpPr>
          <p:cNvPr id="418" name="Google Shape;418;p38"/>
          <p:cNvSpPr/>
          <p:nvPr/>
        </p:nvSpPr>
        <p:spPr>
          <a:xfrm>
            <a:off x="719850" y="1451095"/>
            <a:ext cx="1787700" cy="449400"/>
          </a:xfrm>
          <a:prstGeom prst="roundRect">
            <a:avLst>
              <a:gd fmla="val 50000"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Bad actors</a:t>
            </a:r>
            <a:endParaRPr>
              <a:solidFill>
                <a:schemeClr val="dk1"/>
              </a:solidFill>
              <a:latin typeface="Darker Grotesque Medium"/>
              <a:ea typeface="Darker Grotesque Medium"/>
              <a:cs typeface="Darker Grotesque Medium"/>
              <a:sym typeface="Darker Grotesque Medium"/>
            </a:endParaRPr>
          </a:p>
        </p:txBody>
      </p:sp>
      <p:grpSp>
        <p:nvGrpSpPr>
          <p:cNvPr id="419" name="Google Shape;419;p38"/>
          <p:cNvGrpSpPr/>
          <p:nvPr/>
        </p:nvGrpSpPr>
        <p:grpSpPr>
          <a:xfrm>
            <a:off x="2940613" y="1343950"/>
            <a:ext cx="663900" cy="663900"/>
            <a:chOff x="2940613" y="1343950"/>
            <a:chExt cx="663900" cy="663900"/>
          </a:xfrm>
        </p:grpSpPr>
        <p:sp>
          <p:nvSpPr>
            <p:cNvPr id="420" name="Google Shape;420;p38"/>
            <p:cNvSpPr/>
            <p:nvPr/>
          </p:nvSpPr>
          <p:spPr>
            <a:xfrm>
              <a:off x="2940613" y="1343950"/>
              <a:ext cx="663900" cy="663900"/>
            </a:xfrm>
            <a:prstGeom prst="ellipse">
              <a:avLst/>
            </a:prstGeom>
            <a:solidFill>
              <a:schemeClr val="accent4"/>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421" name="Google Shape;421;p38"/>
            <p:cNvSpPr/>
            <p:nvPr/>
          </p:nvSpPr>
          <p:spPr>
            <a:xfrm>
              <a:off x="2955850" y="1359176"/>
              <a:ext cx="633300" cy="6333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grpSp>
      <p:cxnSp>
        <p:nvCxnSpPr>
          <p:cNvPr id="422" name="Google Shape;422;p38"/>
          <p:cNvCxnSpPr>
            <a:stCxn id="421" idx="2"/>
            <a:endCxn id="418" idx="3"/>
          </p:cNvCxnSpPr>
          <p:nvPr/>
        </p:nvCxnSpPr>
        <p:spPr>
          <a:xfrm flipH="1">
            <a:off x="2507650" y="1675826"/>
            <a:ext cx="448200" cy="600"/>
          </a:xfrm>
          <a:prstGeom prst="bentConnector3">
            <a:avLst>
              <a:gd fmla="val 50011" name="adj1"/>
            </a:avLst>
          </a:prstGeom>
          <a:noFill/>
          <a:ln cap="flat" cmpd="sng" w="9525">
            <a:solidFill>
              <a:schemeClr val="accent6"/>
            </a:solidFill>
            <a:prstDash val="solid"/>
            <a:round/>
            <a:headEnd len="med" w="med" type="none"/>
            <a:tailEnd len="med" w="med" type="none"/>
          </a:ln>
        </p:spPr>
      </p:cxnSp>
      <p:cxnSp>
        <p:nvCxnSpPr>
          <p:cNvPr id="423" name="Google Shape;423;p38"/>
          <p:cNvCxnSpPr>
            <a:stCxn id="417" idx="1"/>
            <a:endCxn id="416" idx="6"/>
          </p:cNvCxnSpPr>
          <p:nvPr/>
        </p:nvCxnSpPr>
        <p:spPr>
          <a:xfrm flipH="1">
            <a:off x="6188100" y="1675795"/>
            <a:ext cx="448200" cy="600"/>
          </a:xfrm>
          <a:prstGeom prst="bentConnector3">
            <a:avLst>
              <a:gd fmla="val 50001" name="adj1"/>
            </a:avLst>
          </a:prstGeom>
          <a:noFill/>
          <a:ln cap="flat" cmpd="sng" w="9525">
            <a:solidFill>
              <a:schemeClr val="accent6"/>
            </a:solidFill>
            <a:prstDash val="solid"/>
            <a:round/>
            <a:headEnd len="med" w="med" type="none"/>
            <a:tailEnd len="med" w="med" type="none"/>
          </a:ln>
        </p:spPr>
      </p:cxnSp>
      <p:grpSp>
        <p:nvGrpSpPr>
          <p:cNvPr id="424" name="Google Shape;424;p38"/>
          <p:cNvGrpSpPr/>
          <p:nvPr/>
        </p:nvGrpSpPr>
        <p:grpSpPr>
          <a:xfrm>
            <a:off x="2671913" y="1602822"/>
            <a:ext cx="145500" cy="145800"/>
            <a:chOff x="2671913" y="1602822"/>
            <a:chExt cx="145500" cy="145800"/>
          </a:xfrm>
        </p:grpSpPr>
        <p:sp>
          <p:nvSpPr>
            <p:cNvPr id="425" name="Google Shape;425;p38"/>
            <p:cNvSpPr/>
            <p:nvPr/>
          </p:nvSpPr>
          <p:spPr>
            <a:xfrm>
              <a:off x="2671913" y="1602822"/>
              <a:ext cx="145500" cy="1458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426" name="Google Shape;426;p38"/>
            <p:cNvSpPr/>
            <p:nvPr/>
          </p:nvSpPr>
          <p:spPr>
            <a:xfrm>
              <a:off x="2700675" y="1631875"/>
              <a:ext cx="87900" cy="87900"/>
            </a:xfrm>
            <a:prstGeom prst="ellipse">
              <a:avLst/>
            </a:prstGeom>
            <a:solidFill>
              <a:schemeClr val="accent4"/>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grpSp>
        <p:nvGrpSpPr>
          <p:cNvPr id="427" name="Google Shape;427;p38"/>
          <p:cNvGrpSpPr/>
          <p:nvPr/>
        </p:nvGrpSpPr>
        <p:grpSpPr>
          <a:xfrm>
            <a:off x="6326488" y="1602822"/>
            <a:ext cx="145500" cy="145800"/>
            <a:chOff x="6326488" y="1602822"/>
            <a:chExt cx="145500" cy="145800"/>
          </a:xfrm>
        </p:grpSpPr>
        <p:sp>
          <p:nvSpPr>
            <p:cNvPr id="428" name="Google Shape;428;p38"/>
            <p:cNvSpPr/>
            <p:nvPr/>
          </p:nvSpPr>
          <p:spPr>
            <a:xfrm>
              <a:off x="6326488" y="1602822"/>
              <a:ext cx="145500" cy="145800"/>
            </a:xfrm>
            <a:prstGeom prst="ellipse">
              <a:avLst/>
            </a:prstGeom>
            <a:solidFill>
              <a:schemeClr val="l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egreya Sans"/>
                <a:ea typeface="Alegreya Sans"/>
                <a:cs typeface="Alegreya Sans"/>
                <a:sym typeface="Alegreya Sans"/>
              </a:endParaRPr>
            </a:p>
          </p:txBody>
        </p:sp>
        <p:sp>
          <p:nvSpPr>
            <p:cNvPr id="429" name="Google Shape;429;p38"/>
            <p:cNvSpPr/>
            <p:nvPr/>
          </p:nvSpPr>
          <p:spPr>
            <a:xfrm>
              <a:off x="6355288" y="1631875"/>
              <a:ext cx="87900" cy="87900"/>
            </a:xfrm>
            <a:prstGeom prst="ellipse">
              <a:avLst/>
            </a:prstGeom>
            <a:solidFill>
              <a:schemeClr val="accent1"/>
            </a:solidFill>
            <a:ln>
              <a:noFill/>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arker Grotesque"/>
                <a:ea typeface="Darker Grotesque"/>
                <a:cs typeface="Darker Grotesque"/>
                <a:sym typeface="Darker Grotesque"/>
              </a:endParaRPr>
            </a:p>
          </p:txBody>
        </p:sp>
      </p:grpSp>
      <p:sp>
        <p:nvSpPr>
          <p:cNvPr id="430" name="Google Shape;430;p38"/>
          <p:cNvSpPr/>
          <p:nvPr/>
        </p:nvSpPr>
        <p:spPr>
          <a:xfrm>
            <a:off x="6636300" y="1328175"/>
            <a:ext cx="2133000" cy="572700"/>
          </a:xfrm>
          <a:prstGeom prst="roundRect">
            <a:avLst>
              <a:gd fmla="val 50000" name="adj"/>
            </a:avLst>
          </a:prstGeom>
          <a:solidFill>
            <a:srgbClr val="D9EAD3"/>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Urbanist"/>
                <a:ea typeface="Urbanist"/>
                <a:cs typeface="Urbanist"/>
                <a:sym typeface="Urbanist"/>
              </a:rPr>
              <a:t>Change Market</a:t>
            </a:r>
            <a:endParaRPr b="1" sz="1800">
              <a:solidFill>
                <a:schemeClr val="dk1"/>
              </a:solidFill>
              <a:latin typeface="Urbanist"/>
              <a:ea typeface="Urbanist"/>
              <a:cs typeface="Urbanist"/>
              <a:sym typeface="Urbanist"/>
            </a:endParaRPr>
          </a:p>
          <a:p>
            <a:pPr indent="0" lvl="0" marL="0" rtl="0" algn="l">
              <a:lnSpc>
                <a:spcPct val="150000"/>
              </a:lnSpc>
              <a:spcBef>
                <a:spcPts val="0"/>
              </a:spcBef>
              <a:spcAft>
                <a:spcPts val="0"/>
              </a:spcAft>
              <a:buNone/>
            </a:pPr>
            <a:r>
              <a:rPr lang="en" sz="1100">
                <a:latin typeface="Inter"/>
                <a:ea typeface="Inter"/>
                <a:cs typeface="Inter"/>
                <a:sym typeface="Inter"/>
              </a:rPr>
              <a:t>(The Radio Star)</a:t>
            </a:r>
            <a:endParaRPr b="1" sz="1800">
              <a:solidFill>
                <a:schemeClr val="dk1"/>
              </a:solidFill>
              <a:latin typeface="Urbanist"/>
              <a:ea typeface="Urbanist"/>
              <a:cs typeface="Urbanist"/>
              <a:sym typeface="Urbanist"/>
            </a:endParaRPr>
          </a:p>
        </p:txBody>
      </p:sp>
      <p:sp>
        <p:nvSpPr>
          <p:cNvPr id="431" name="Google Shape;431;p38"/>
          <p:cNvSpPr/>
          <p:nvPr/>
        </p:nvSpPr>
        <p:spPr>
          <a:xfrm>
            <a:off x="374550" y="1328175"/>
            <a:ext cx="2133000" cy="572700"/>
          </a:xfrm>
          <a:prstGeom prst="roundRect">
            <a:avLst>
              <a:gd fmla="val 50000" name="adj"/>
            </a:avLst>
          </a:prstGeom>
          <a:solidFill>
            <a:schemeClr val="accent3"/>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Urbanist"/>
                <a:ea typeface="Urbanist"/>
                <a:cs typeface="Urbanist"/>
                <a:sym typeface="Urbanist"/>
              </a:rPr>
              <a:t>Bad Actors</a:t>
            </a:r>
            <a:endParaRPr b="1" sz="1800">
              <a:solidFill>
                <a:schemeClr val="dk1"/>
              </a:solidFill>
              <a:latin typeface="Urbanist"/>
              <a:ea typeface="Urbanist"/>
              <a:cs typeface="Urbanist"/>
              <a:sym typeface="Urbanist"/>
            </a:endParaRPr>
          </a:p>
          <a:p>
            <a:pPr indent="0" lvl="0" marL="0" rtl="0" algn="l">
              <a:lnSpc>
                <a:spcPct val="150000"/>
              </a:lnSpc>
              <a:spcBef>
                <a:spcPts val="0"/>
              </a:spcBef>
              <a:spcAft>
                <a:spcPts val="0"/>
              </a:spcAft>
              <a:buNone/>
            </a:pPr>
            <a:r>
              <a:rPr lang="en" sz="1100">
                <a:latin typeface="Inter"/>
                <a:ea typeface="Inter"/>
                <a:cs typeface="Inter"/>
                <a:sym typeface="Inter"/>
              </a:rPr>
              <a:t>(The Big Bad Wolf)</a:t>
            </a:r>
            <a:endParaRPr sz="1800">
              <a:solidFill>
                <a:schemeClr val="dk1"/>
              </a:solidFill>
              <a:latin typeface="Urbanist"/>
              <a:ea typeface="Urbanist"/>
              <a:cs typeface="Urbanist"/>
              <a:sym typeface="Urbanist"/>
            </a:endParaRPr>
          </a:p>
        </p:txBody>
      </p:sp>
      <p:sp>
        <p:nvSpPr>
          <p:cNvPr id="432" name="Google Shape;432;p38"/>
          <p:cNvSpPr/>
          <p:nvPr/>
        </p:nvSpPr>
        <p:spPr>
          <a:xfrm>
            <a:off x="374550" y="2061950"/>
            <a:ext cx="2133000" cy="899100"/>
          </a:xfrm>
          <a:prstGeom prst="roundRect">
            <a:avLst>
              <a:gd fmla="val 16667"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100">
                <a:latin typeface="Inter"/>
                <a:ea typeface="Inter"/>
                <a:cs typeface="Inter"/>
                <a:sym typeface="Inter"/>
              </a:rPr>
              <a:t>A bad actor could misrepresent their skills for a lucrative role. </a:t>
            </a:r>
            <a:endParaRPr>
              <a:solidFill>
                <a:schemeClr val="dk1"/>
              </a:solidFill>
              <a:latin typeface="Darker Grotesque Medium"/>
              <a:ea typeface="Darker Grotesque Medium"/>
              <a:cs typeface="Darker Grotesque Medium"/>
              <a:sym typeface="Darker Grotesque Medium"/>
            </a:endParaRPr>
          </a:p>
        </p:txBody>
      </p:sp>
      <p:sp>
        <p:nvSpPr>
          <p:cNvPr id="433" name="Google Shape;433;p38"/>
          <p:cNvSpPr/>
          <p:nvPr/>
        </p:nvSpPr>
        <p:spPr>
          <a:xfrm>
            <a:off x="6636300" y="2061950"/>
            <a:ext cx="2133000" cy="1060200"/>
          </a:xfrm>
          <a:prstGeom prst="roundRect">
            <a:avLst>
              <a:gd fmla="val 16667"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100">
                <a:latin typeface="Inter"/>
                <a:ea typeface="Inter"/>
                <a:cs typeface="Inter"/>
                <a:sym typeface="Inter"/>
              </a:rPr>
              <a:t>Recruiters may have less of an impact in the hiring process. This could affect that job market.</a:t>
            </a:r>
            <a:endParaRPr>
              <a:solidFill>
                <a:schemeClr val="dk1"/>
              </a:solidFill>
              <a:latin typeface="Darker Grotesque Medium"/>
              <a:ea typeface="Darker Grotesque Medium"/>
              <a:cs typeface="Darker Grotesque Medium"/>
              <a:sym typeface="Darker Grotesque Medium"/>
            </a:endParaRPr>
          </a:p>
        </p:txBody>
      </p:sp>
      <p:sp>
        <p:nvSpPr>
          <p:cNvPr id="434" name="Google Shape;434;p38"/>
          <p:cNvSpPr/>
          <p:nvPr/>
        </p:nvSpPr>
        <p:spPr>
          <a:xfrm>
            <a:off x="374550" y="3122125"/>
            <a:ext cx="2133000" cy="899100"/>
          </a:xfrm>
          <a:prstGeom prst="roundRect">
            <a:avLst>
              <a:gd fmla="val 16667"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t/>
            </a:r>
            <a:endParaRPr sz="1100">
              <a:latin typeface="Inter"/>
              <a:ea typeface="Inter"/>
              <a:cs typeface="Inter"/>
              <a:sym typeface="Inter"/>
            </a:endParaRPr>
          </a:p>
          <a:p>
            <a:pPr indent="0" lvl="0" marL="0" rtl="0" algn="l">
              <a:lnSpc>
                <a:spcPct val="150000"/>
              </a:lnSpc>
              <a:spcBef>
                <a:spcPts val="0"/>
              </a:spcBef>
              <a:spcAft>
                <a:spcPts val="0"/>
              </a:spcAft>
              <a:buNone/>
            </a:pPr>
            <a:r>
              <a:rPr lang="en" sz="1100">
                <a:latin typeface="Inter"/>
                <a:ea typeface="Inter"/>
                <a:cs typeface="Inter"/>
                <a:sym typeface="Inter"/>
              </a:rPr>
              <a:t>A </a:t>
            </a:r>
            <a:r>
              <a:rPr lang="en" sz="1100">
                <a:latin typeface="Inter"/>
                <a:ea typeface="Inter"/>
                <a:cs typeface="Inter"/>
                <a:sym typeface="Inter"/>
              </a:rPr>
              <a:t>malicious</a:t>
            </a:r>
            <a:r>
              <a:rPr lang="en" sz="1100">
                <a:latin typeface="Inter"/>
                <a:ea typeface="Inter"/>
                <a:cs typeface="Inter"/>
                <a:sym typeface="Inter"/>
              </a:rPr>
              <a:t> extreme</a:t>
            </a:r>
            <a:r>
              <a:rPr lang="en" sz="1100">
                <a:latin typeface="Inter"/>
                <a:ea typeface="Inter"/>
                <a:cs typeface="Inter"/>
                <a:sym typeface="Inter"/>
              </a:rPr>
              <a:t> user could leverage the platform credibly.</a:t>
            </a:r>
            <a:endParaRPr>
              <a:solidFill>
                <a:schemeClr val="dk1"/>
              </a:solidFill>
              <a:latin typeface="Darker Grotesque Medium"/>
              <a:ea typeface="Darker Grotesque Medium"/>
              <a:cs typeface="Darker Grotesque Medium"/>
              <a:sym typeface="Darker Grotesque Medium"/>
            </a:endParaRPr>
          </a:p>
          <a:p>
            <a:pPr indent="0" lvl="0" marL="0" rtl="0" algn="l">
              <a:lnSpc>
                <a:spcPct val="150000"/>
              </a:lnSpc>
              <a:spcBef>
                <a:spcPts val="0"/>
              </a:spcBef>
              <a:spcAft>
                <a:spcPts val="0"/>
              </a:spcAft>
              <a:buNone/>
            </a:pPr>
            <a:r>
              <a:t/>
            </a:r>
            <a:endParaRPr sz="1100">
              <a:latin typeface="Inter"/>
              <a:ea typeface="Inter"/>
              <a:cs typeface="Inter"/>
              <a:sym typeface="Inter"/>
            </a:endParaRPr>
          </a:p>
        </p:txBody>
      </p:sp>
      <p:sp>
        <p:nvSpPr>
          <p:cNvPr id="435" name="Google Shape;435;p3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t/>
            </a:r>
            <a:endParaRPr/>
          </a:p>
        </p:txBody>
      </p:sp>
      <p:sp>
        <p:nvSpPr>
          <p:cNvPr id="436" name="Google Shape;436;p38"/>
          <p:cNvSpPr/>
          <p:nvPr/>
        </p:nvSpPr>
        <p:spPr>
          <a:xfrm>
            <a:off x="6636300" y="3283225"/>
            <a:ext cx="2133000" cy="992700"/>
          </a:xfrm>
          <a:prstGeom prst="roundRect">
            <a:avLst>
              <a:gd fmla="val 16667"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100">
                <a:latin typeface="Inter"/>
                <a:ea typeface="Inter"/>
                <a:cs typeface="Inter"/>
                <a:sym typeface="Inter"/>
              </a:rPr>
              <a:t>Early c</a:t>
            </a:r>
            <a:r>
              <a:rPr lang="en" sz="1100">
                <a:latin typeface="Inter"/>
                <a:ea typeface="Inter"/>
                <a:cs typeface="Inter"/>
                <a:sym typeface="Inter"/>
              </a:rPr>
              <a:t>areer platforms (Handshake/12twenty) could lose market share.</a:t>
            </a:r>
            <a:endParaRPr>
              <a:solidFill>
                <a:schemeClr val="dk1"/>
              </a:solidFill>
              <a:latin typeface="Darker Grotesque Medium"/>
              <a:ea typeface="Darker Grotesque Medium"/>
              <a:cs typeface="Darker Grotesque Medium"/>
              <a:sym typeface="Darker Grotesque Medium"/>
            </a:endParaRPr>
          </a:p>
        </p:txBody>
      </p:sp>
      <p:cxnSp>
        <p:nvCxnSpPr>
          <p:cNvPr id="437" name="Google Shape;437;p38"/>
          <p:cNvCxnSpPr>
            <a:stCxn id="432" idx="0"/>
            <a:endCxn id="431" idx="2"/>
          </p:cNvCxnSpPr>
          <p:nvPr/>
        </p:nvCxnSpPr>
        <p:spPr>
          <a:xfrm rot="-5400000">
            <a:off x="1360800" y="1981100"/>
            <a:ext cx="161100" cy="600"/>
          </a:xfrm>
          <a:prstGeom prst="bentConnector3">
            <a:avLst>
              <a:gd fmla="val 49992" name="adj1"/>
            </a:avLst>
          </a:prstGeom>
          <a:noFill/>
          <a:ln cap="flat" cmpd="sng" w="9525">
            <a:solidFill>
              <a:schemeClr val="accent6"/>
            </a:solidFill>
            <a:prstDash val="solid"/>
            <a:round/>
            <a:headEnd len="med" w="med" type="none"/>
            <a:tailEnd len="med" w="med" type="none"/>
          </a:ln>
        </p:spPr>
      </p:cxnSp>
      <p:cxnSp>
        <p:nvCxnSpPr>
          <p:cNvPr id="438" name="Google Shape;438;p38"/>
          <p:cNvCxnSpPr>
            <a:stCxn id="434" idx="0"/>
            <a:endCxn id="432" idx="2"/>
          </p:cNvCxnSpPr>
          <p:nvPr/>
        </p:nvCxnSpPr>
        <p:spPr>
          <a:xfrm rot="-5400000">
            <a:off x="1360800" y="3041275"/>
            <a:ext cx="161100" cy="600"/>
          </a:xfrm>
          <a:prstGeom prst="bentConnector3">
            <a:avLst>
              <a:gd fmla="val 49992" name="adj1"/>
            </a:avLst>
          </a:prstGeom>
          <a:noFill/>
          <a:ln cap="flat" cmpd="sng" w="9525">
            <a:solidFill>
              <a:schemeClr val="accent6"/>
            </a:solidFill>
            <a:prstDash val="solid"/>
            <a:round/>
            <a:headEnd len="med" w="med" type="none"/>
            <a:tailEnd len="med" w="med" type="none"/>
          </a:ln>
        </p:spPr>
      </p:cxnSp>
      <p:cxnSp>
        <p:nvCxnSpPr>
          <p:cNvPr id="439" name="Google Shape;439;p38"/>
          <p:cNvCxnSpPr>
            <a:stCxn id="433" idx="0"/>
            <a:endCxn id="430" idx="2"/>
          </p:cNvCxnSpPr>
          <p:nvPr/>
        </p:nvCxnSpPr>
        <p:spPr>
          <a:xfrm rot="-5400000">
            <a:off x="7622550" y="1981100"/>
            <a:ext cx="161100" cy="600"/>
          </a:xfrm>
          <a:prstGeom prst="bentConnector3">
            <a:avLst>
              <a:gd fmla="val 49992" name="adj1"/>
            </a:avLst>
          </a:prstGeom>
          <a:noFill/>
          <a:ln cap="flat" cmpd="sng" w="9525">
            <a:solidFill>
              <a:schemeClr val="accent6"/>
            </a:solidFill>
            <a:prstDash val="solid"/>
            <a:round/>
            <a:headEnd len="med" w="med" type="none"/>
            <a:tailEnd len="med" w="med" type="none"/>
          </a:ln>
        </p:spPr>
      </p:cxnSp>
      <p:cxnSp>
        <p:nvCxnSpPr>
          <p:cNvPr id="440" name="Google Shape;440;p38"/>
          <p:cNvCxnSpPr>
            <a:stCxn id="436" idx="0"/>
            <a:endCxn id="433" idx="2"/>
          </p:cNvCxnSpPr>
          <p:nvPr/>
        </p:nvCxnSpPr>
        <p:spPr>
          <a:xfrm rot="-5400000">
            <a:off x="7622550" y="3202375"/>
            <a:ext cx="161100" cy="600"/>
          </a:xfrm>
          <a:prstGeom prst="bentConnector3">
            <a:avLst>
              <a:gd fmla="val 49992" name="adj1"/>
            </a:avLst>
          </a:prstGeom>
          <a:noFill/>
          <a:ln cap="flat" cmpd="sng" w="9525">
            <a:solidFill>
              <a:schemeClr val="accent6"/>
            </a:solidFill>
            <a:prstDash val="solid"/>
            <a:round/>
            <a:headEnd len="med" w="med" type="none"/>
            <a:tailEnd len="med" w="med" type="none"/>
          </a:ln>
        </p:spPr>
      </p:cxnSp>
      <p:sp>
        <p:nvSpPr>
          <p:cNvPr id="441" name="Google Shape;441;p38"/>
          <p:cNvSpPr/>
          <p:nvPr/>
        </p:nvSpPr>
        <p:spPr>
          <a:xfrm>
            <a:off x="2701613" y="2142500"/>
            <a:ext cx="1831200" cy="1878600"/>
          </a:xfrm>
          <a:prstGeom prst="roundRect">
            <a:avLst>
              <a:gd fmla="val 16667"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en" sz="1100">
                <a:latin typeface="Inter"/>
                <a:ea typeface="Inter"/>
                <a:cs typeface="Inter"/>
                <a:sym typeface="Inter"/>
              </a:rPr>
              <a:t>Analysis</a:t>
            </a:r>
            <a:r>
              <a:rPr lang="en" sz="1100">
                <a:latin typeface="Inter"/>
                <a:ea typeface="Inter"/>
                <a:cs typeface="Inter"/>
                <a:sym typeface="Inter"/>
              </a:rPr>
              <a:t>: Market disruption affects </a:t>
            </a:r>
            <a:r>
              <a:rPr lang="en" sz="1100">
                <a:latin typeface="Inter"/>
                <a:ea typeface="Inter"/>
                <a:cs typeface="Inter"/>
                <a:sym typeface="Inter"/>
              </a:rPr>
              <a:t>competitor</a:t>
            </a:r>
            <a:r>
              <a:rPr lang="en" sz="1100">
                <a:latin typeface="Inter"/>
                <a:ea typeface="Inter"/>
                <a:cs typeface="Inter"/>
                <a:sym typeface="Inter"/>
              </a:rPr>
              <a:t> viability. It is important to consider how this could create job loss in certain sectors.</a:t>
            </a:r>
            <a:r>
              <a:rPr lang="en" sz="1100">
                <a:latin typeface="Inter"/>
                <a:ea typeface="Inter"/>
                <a:cs typeface="Inter"/>
                <a:sym typeface="Inter"/>
              </a:rPr>
              <a:t> </a:t>
            </a:r>
            <a:endParaRPr>
              <a:solidFill>
                <a:schemeClr val="dk1"/>
              </a:solidFill>
              <a:latin typeface="Darker Grotesque Medium"/>
              <a:ea typeface="Darker Grotesque Medium"/>
              <a:cs typeface="Darker Grotesque Medium"/>
              <a:sym typeface="Darker Grotesque Medium"/>
            </a:endParaRPr>
          </a:p>
        </p:txBody>
      </p:sp>
      <p:sp>
        <p:nvSpPr>
          <p:cNvPr id="442" name="Google Shape;442;p38"/>
          <p:cNvSpPr/>
          <p:nvPr/>
        </p:nvSpPr>
        <p:spPr>
          <a:xfrm>
            <a:off x="4640788" y="2142500"/>
            <a:ext cx="1831200" cy="1878600"/>
          </a:xfrm>
          <a:prstGeom prst="roundRect">
            <a:avLst>
              <a:gd fmla="val 16667" name="adj"/>
            </a:avLst>
          </a:prstGeom>
          <a:solidFill>
            <a:schemeClr val="lt1"/>
          </a:solidFill>
          <a:ln cap="flat" cmpd="sng" w="9525">
            <a:solidFill>
              <a:schemeClr val="lt1"/>
            </a:solidFill>
            <a:prstDash val="solid"/>
            <a:round/>
            <a:headEnd len="sm" w="sm" type="none"/>
            <a:tailEnd len="sm" w="sm" type="none"/>
          </a:ln>
          <a:effectLst>
            <a:outerShdw blurRad="57150" rotWithShape="0" algn="bl" dir="5400000" dist="19050">
              <a:schemeClr val="accent6">
                <a:alpha val="50000"/>
              </a:schemeClr>
            </a:outerShdw>
          </a:effectLst>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en" sz="1100">
                <a:latin typeface="Inter"/>
                <a:ea typeface="Inter"/>
                <a:cs typeface="Inter"/>
                <a:sym typeface="Inter"/>
              </a:rPr>
              <a:t>Analysis</a:t>
            </a:r>
            <a:r>
              <a:rPr lang="en" sz="1100">
                <a:latin typeface="Inter"/>
                <a:ea typeface="Inter"/>
                <a:cs typeface="Inter"/>
                <a:sym typeface="Inter"/>
              </a:rPr>
              <a:t>: Referrals after all are based on trust. How will referral videos be verified and who will moderate and remove content?</a:t>
            </a:r>
            <a:endParaRPr sz="1100">
              <a:latin typeface="Inter"/>
              <a:ea typeface="Inter"/>
              <a:cs typeface="Inter"/>
              <a:sym typeface="Inter"/>
            </a:endParaRPr>
          </a:p>
          <a:p>
            <a:pPr indent="0" lvl="0" marL="0" rtl="0" algn="l">
              <a:lnSpc>
                <a:spcPct val="150000"/>
              </a:lnSpc>
              <a:spcBef>
                <a:spcPts val="0"/>
              </a:spcBef>
              <a:spcAft>
                <a:spcPts val="0"/>
              </a:spcAft>
              <a:buNone/>
            </a:pPr>
            <a:r>
              <a:t/>
            </a:r>
            <a:endParaRPr sz="1100">
              <a:latin typeface="Inter"/>
              <a:ea typeface="Inter"/>
              <a:cs typeface="Inter"/>
              <a:sym typeface="Inter"/>
            </a:endParaRPr>
          </a:p>
        </p:txBody>
      </p:sp>
      <p:grpSp>
        <p:nvGrpSpPr>
          <p:cNvPr id="443" name="Google Shape;443;p38"/>
          <p:cNvGrpSpPr/>
          <p:nvPr/>
        </p:nvGrpSpPr>
        <p:grpSpPr>
          <a:xfrm>
            <a:off x="5711411" y="1452093"/>
            <a:ext cx="320036" cy="448068"/>
            <a:chOff x="5343544" y="1509358"/>
            <a:chExt cx="244676" cy="351095"/>
          </a:xfrm>
        </p:grpSpPr>
        <p:sp>
          <p:nvSpPr>
            <p:cNvPr id="444" name="Google Shape;444;p38"/>
            <p:cNvSpPr/>
            <p:nvPr/>
          </p:nvSpPr>
          <p:spPr>
            <a:xfrm>
              <a:off x="5430658" y="1574494"/>
              <a:ext cx="25031" cy="10655"/>
            </a:xfrm>
            <a:custGeom>
              <a:rect b="b" l="l" r="r" t="t"/>
              <a:pathLst>
                <a:path extrusionOk="0" h="335" w="787">
                  <a:moveTo>
                    <a:pt x="167" y="1"/>
                  </a:moveTo>
                  <a:cubicBezTo>
                    <a:pt x="72" y="1"/>
                    <a:pt x="0" y="72"/>
                    <a:pt x="0" y="168"/>
                  </a:cubicBezTo>
                  <a:cubicBezTo>
                    <a:pt x="0" y="263"/>
                    <a:pt x="72" y="334"/>
                    <a:pt x="167" y="334"/>
                  </a:cubicBezTo>
                  <a:lnTo>
                    <a:pt x="619" y="334"/>
                  </a:lnTo>
                  <a:cubicBezTo>
                    <a:pt x="715" y="334"/>
                    <a:pt x="786" y="263"/>
                    <a:pt x="786" y="168"/>
                  </a:cubicBezTo>
                  <a:cubicBezTo>
                    <a:pt x="786" y="72"/>
                    <a:pt x="715" y="1"/>
                    <a:pt x="619"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8"/>
            <p:cNvSpPr/>
            <p:nvPr/>
          </p:nvSpPr>
          <p:spPr>
            <a:xfrm>
              <a:off x="5447706" y="1613137"/>
              <a:ext cx="39025" cy="38643"/>
            </a:xfrm>
            <a:custGeom>
              <a:rect b="b" l="l" r="r" t="t"/>
              <a:pathLst>
                <a:path extrusionOk="0" h="1215" w="1227">
                  <a:moveTo>
                    <a:pt x="607" y="322"/>
                  </a:moveTo>
                  <a:cubicBezTo>
                    <a:pt x="774" y="322"/>
                    <a:pt x="893" y="453"/>
                    <a:pt x="893" y="608"/>
                  </a:cubicBezTo>
                  <a:cubicBezTo>
                    <a:pt x="893" y="750"/>
                    <a:pt x="774" y="893"/>
                    <a:pt x="607" y="893"/>
                  </a:cubicBezTo>
                  <a:cubicBezTo>
                    <a:pt x="453" y="893"/>
                    <a:pt x="322" y="750"/>
                    <a:pt x="322" y="608"/>
                  </a:cubicBezTo>
                  <a:cubicBezTo>
                    <a:pt x="322" y="453"/>
                    <a:pt x="464" y="322"/>
                    <a:pt x="607" y="322"/>
                  </a:cubicBezTo>
                  <a:close/>
                  <a:moveTo>
                    <a:pt x="607" y="0"/>
                  </a:moveTo>
                  <a:cubicBezTo>
                    <a:pt x="274" y="0"/>
                    <a:pt x="0" y="262"/>
                    <a:pt x="0" y="608"/>
                  </a:cubicBezTo>
                  <a:cubicBezTo>
                    <a:pt x="0" y="953"/>
                    <a:pt x="274" y="1215"/>
                    <a:pt x="607" y="1215"/>
                  </a:cubicBezTo>
                  <a:cubicBezTo>
                    <a:pt x="953" y="1215"/>
                    <a:pt x="1215" y="953"/>
                    <a:pt x="1215" y="608"/>
                  </a:cubicBezTo>
                  <a:cubicBezTo>
                    <a:pt x="1226" y="262"/>
                    <a:pt x="953" y="0"/>
                    <a:pt x="60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8"/>
            <p:cNvSpPr/>
            <p:nvPr/>
          </p:nvSpPr>
          <p:spPr>
            <a:xfrm>
              <a:off x="5343544" y="1509358"/>
              <a:ext cx="244676" cy="351095"/>
            </a:xfrm>
            <a:custGeom>
              <a:rect b="b" l="l" r="r" t="t"/>
              <a:pathLst>
                <a:path extrusionOk="0" h="11039" w="7693">
                  <a:moveTo>
                    <a:pt x="4728" y="311"/>
                  </a:moveTo>
                  <a:lnTo>
                    <a:pt x="4728" y="1192"/>
                  </a:lnTo>
                  <a:cubicBezTo>
                    <a:pt x="4728" y="1275"/>
                    <a:pt x="4811" y="1346"/>
                    <a:pt x="4894" y="1346"/>
                  </a:cubicBezTo>
                  <a:cubicBezTo>
                    <a:pt x="4990" y="1346"/>
                    <a:pt x="5061" y="1275"/>
                    <a:pt x="5061" y="1192"/>
                  </a:cubicBezTo>
                  <a:lnTo>
                    <a:pt x="5061" y="322"/>
                  </a:lnTo>
                  <a:cubicBezTo>
                    <a:pt x="5716" y="418"/>
                    <a:pt x="6216" y="965"/>
                    <a:pt x="6216" y="1644"/>
                  </a:cubicBezTo>
                  <a:lnTo>
                    <a:pt x="6216" y="2037"/>
                  </a:lnTo>
                  <a:lnTo>
                    <a:pt x="4418" y="2037"/>
                  </a:lnTo>
                  <a:cubicBezTo>
                    <a:pt x="4335" y="2037"/>
                    <a:pt x="4251" y="2108"/>
                    <a:pt x="4251" y="2204"/>
                  </a:cubicBezTo>
                  <a:cubicBezTo>
                    <a:pt x="4251" y="2287"/>
                    <a:pt x="4335" y="2358"/>
                    <a:pt x="4418" y="2358"/>
                  </a:cubicBezTo>
                  <a:lnTo>
                    <a:pt x="6216" y="2358"/>
                  </a:lnTo>
                  <a:lnTo>
                    <a:pt x="6216" y="2704"/>
                  </a:lnTo>
                  <a:lnTo>
                    <a:pt x="4418" y="2704"/>
                  </a:lnTo>
                  <a:cubicBezTo>
                    <a:pt x="4335" y="2704"/>
                    <a:pt x="4251" y="2775"/>
                    <a:pt x="4251" y="2870"/>
                  </a:cubicBezTo>
                  <a:cubicBezTo>
                    <a:pt x="4251" y="2966"/>
                    <a:pt x="4335" y="3037"/>
                    <a:pt x="4418" y="3037"/>
                  </a:cubicBezTo>
                  <a:lnTo>
                    <a:pt x="6216" y="3037"/>
                  </a:lnTo>
                  <a:lnTo>
                    <a:pt x="6216" y="3382"/>
                  </a:lnTo>
                  <a:lnTo>
                    <a:pt x="4894" y="3382"/>
                  </a:lnTo>
                  <a:cubicBezTo>
                    <a:pt x="4811" y="3382"/>
                    <a:pt x="4728" y="3454"/>
                    <a:pt x="4728" y="3537"/>
                  </a:cubicBezTo>
                  <a:cubicBezTo>
                    <a:pt x="4728" y="3632"/>
                    <a:pt x="4811" y="3704"/>
                    <a:pt x="4894" y="3704"/>
                  </a:cubicBezTo>
                  <a:lnTo>
                    <a:pt x="6216" y="3704"/>
                  </a:lnTo>
                  <a:lnTo>
                    <a:pt x="6216" y="4049"/>
                  </a:lnTo>
                  <a:lnTo>
                    <a:pt x="4894" y="4049"/>
                  </a:lnTo>
                  <a:cubicBezTo>
                    <a:pt x="4811" y="4049"/>
                    <a:pt x="4728" y="4121"/>
                    <a:pt x="4728" y="4216"/>
                  </a:cubicBezTo>
                  <a:cubicBezTo>
                    <a:pt x="4728" y="4299"/>
                    <a:pt x="4811" y="4371"/>
                    <a:pt x="4894" y="4371"/>
                  </a:cubicBezTo>
                  <a:lnTo>
                    <a:pt x="6216" y="4371"/>
                  </a:lnTo>
                  <a:lnTo>
                    <a:pt x="6216" y="4716"/>
                  </a:lnTo>
                  <a:lnTo>
                    <a:pt x="4418" y="4716"/>
                  </a:lnTo>
                  <a:cubicBezTo>
                    <a:pt x="4335" y="4716"/>
                    <a:pt x="4251" y="4787"/>
                    <a:pt x="4251" y="4883"/>
                  </a:cubicBezTo>
                  <a:cubicBezTo>
                    <a:pt x="4251" y="4966"/>
                    <a:pt x="4335" y="5049"/>
                    <a:pt x="4418" y="5049"/>
                  </a:cubicBezTo>
                  <a:lnTo>
                    <a:pt x="6216" y="5049"/>
                  </a:lnTo>
                  <a:lnTo>
                    <a:pt x="6216" y="5383"/>
                  </a:lnTo>
                  <a:lnTo>
                    <a:pt x="4418" y="5383"/>
                  </a:lnTo>
                  <a:cubicBezTo>
                    <a:pt x="4335" y="5383"/>
                    <a:pt x="4251" y="5466"/>
                    <a:pt x="4251" y="5549"/>
                  </a:cubicBezTo>
                  <a:cubicBezTo>
                    <a:pt x="4251" y="5645"/>
                    <a:pt x="4335" y="5716"/>
                    <a:pt x="4418" y="5716"/>
                  </a:cubicBezTo>
                  <a:lnTo>
                    <a:pt x="6216" y="5716"/>
                  </a:lnTo>
                  <a:lnTo>
                    <a:pt x="6216" y="6097"/>
                  </a:lnTo>
                  <a:cubicBezTo>
                    <a:pt x="6216" y="6788"/>
                    <a:pt x="5716" y="7335"/>
                    <a:pt x="5061" y="7430"/>
                  </a:cubicBezTo>
                  <a:lnTo>
                    <a:pt x="5061" y="6538"/>
                  </a:lnTo>
                  <a:cubicBezTo>
                    <a:pt x="5061" y="6442"/>
                    <a:pt x="4990" y="6371"/>
                    <a:pt x="4894" y="6371"/>
                  </a:cubicBezTo>
                  <a:cubicBezTo>
                    <a:pt x="4811" y="6371"/>
                    <a:pt x="4728" y="6442"/>
                    <a:pt x="4728" y="6538"/>
                  </a:cubicBezTo>
                  <a:lnTo>
                    <a:pt x="4728" y="7407"/>
                  </a:lnTo>
                  <a:lnTo>
                    <a:pt x="4394" y="7407"/>
                  </a:lnTo>
                  <a:lnTo>
                    <a:pt x="4394" y="6538"/>
                  </a:lnTo>
                  <a:cubicBezTo>
                    <a:pt x="4394" y="6442"/>
                    <a:pt x="4311" y="6371"/>
                    <a:pt x="4228" y="6371"/>
                  </a:cubicBezTo>
                  <a:cubicBezTo>
                    <a:pt x="4132" y="6371"/>
                    <a:pt x="4061" y="6442"/>
                    <a:pt x="4061" y="6538"/>
                  </a:cubicBezTo>
                  <a:lnTo>
                    <a:pt x="4061" y="7407"/>
                  </a:lnTo>
                  <a:lnTo>
                    <a:pt x="3716" y="7407"/>
                  </a:lnTo>
                  <a:lnTo>
                    <a:pt x="3716" y="6538"/>
                  </a:lnTo>
                  <a:cubicBezTo>
                    <a:pt x="3716" y="6442"/>
                    <a:pt x="3644" y="6371"/>
                    <a:pt x="3561" y="6371"/>
                  </a:cubicBezTo>
                  <a:cubicBezTo>
                    <a:pt x="3466" y="6371"/>
                    <a:pt x="3394" y="6442"/>
                    <a:pt x="3394" y="6538"/>
                  </a:cubicBezTo>
                  <a:lnTo>
                    <a:pt x="3394" y="7407"/>
                  </a:lnTo>
                  <a:lnTo>
                    <a:pt x="3049" y="7407"/>
                  </a:lnTo>
                  <a:lnTo>
                    <a:pt x="3049" y="6538"/>
                  </a:lnTo>
                  <a:cubicBezTo>
                    <a:pt x="3049" y="6442"/>
                    <a:pt x="2977" y="6371"/>
                    <a:pt x="2882" y="6371"/>
                  </a:cubicBezTo>
                  <a:cubicBezTo>
                    <a:pt x="2799" y="6371"/>
                    <a:pt x="2727" y="6442"/>
                    <a:pt x="2727" y="6538"/>
                  </a:cubicBezTo>
                  <a:lnTo>
                    <a:pt x="2727" y="7395"/>
                  </a:lnTo>
                  <a:cubicBezTo>
                    <a:pt x="2073" y="7311"/>
                    <a:pt x="1561" y="6752"/>
                    <a:pt x="1561" y="6073"/>
                  </a:cubicBezTo>
                  <a:lnTo>
                    <a:pt x="1561" y="5680"/>
                  </a:lnTo>
                  <a:lnTo>
                    <a:pt x="3358" y="5680"/>
                  </a:lnTo>
                  <a:cubicBezTo>
                    <a:pt x="3454" y="5680"/>
                    <a:pt x="3525" y="5609"/>
                    <a:pt x="3525" y="5525"/>
                  </a:cubicBezTo>
                  <a:cubicBezTo>
                    <a:pt x="3525" y="5430"/>
                    <a:pt x="3454" y="5359"/>
                    <a:pt x="3358" y="5359"/>
                  </a:cubicBezTo>
                  <a:lnTo>
                    <a:pt x="1561" y="5359"/>
                  </a:lnTo>
                  <a:lnTo>
                    <a:pt x="1561" y="5014"/>
                  </a:lnTo>
                  <a:lnTo>
                    <a:pt x="3358" y="5014"/>
                  </a:lnTo>
                  <a:cubicBezTo>
                    <a:pt x="3454" y="5014"/>
                    <a:pt x="3525" y="4942"/>
                    <a:pt x="3525" y="4847"/>
                  </a:cubicBezTo>
                  <a:cubicBezTo>
                    <a:pt x="3525" y="4763"/>
                    <a:pt x="3454" y="4680"/>
                    <a:pt x="3358" y="4680"/>
                  </a:cubicBezTo>
                  <a:lnTo>
                    <a:pt x="1561" y="4680"/>
                  </a:lnTo>
                  <a:lnTo>
                    <a:pt x="1561" y="4347"/>
                  </a:lnTo>
                  <a:lnTo>
                    <a:pt x="2894" y="4347"/>
                  </a:lnTo>
                  <a:cubicBezTo>
                    <a:pt x="2977" y="4347"/>
                    <a:pt x="3049" y="4263"/>
                    <a:pt x="3049" y="4180"/>
                  </a:cubicBezTo>
                  <a:cubicBezTo>
                    <a:pt x="3049" y="4085"/>
                    <a:pt x="2977" y="4013"/>
                    <a:pt x="2894" y="4013"/>
                  </a:cubicBezTo>
                  <a:lnTo>
                    <a:pt x="1561" y="4013"/>
                  </a:lnTo>
                  <a:lnTo>
                    <a:pt x="1561" y="3668"/>
                  </a:lnTo>
                  <a:lnTo>
                    <a:pt x="2894" y="3668"/>
                  </a:lnTo>
                  <a:cubicBezTo>
                    <a:pt x="2977" y="3668"/>
                    <a:pt x="3049" y="3597"/>
                    <a:pt x="3049" y="3513"/>
                  </a:cubicBezTo>
                  <a:cubicBezTo>
                    <a:pt x="3049" y="3418"/>
                    <a:pt x="2977" y="3347"/>
                    <a:pt x="2894" y="3347"/>
                  </a:cubicBezTo>
                  <a:lnTo>
                    <a:pt x="1561" y="3347"/>
                  </a:lnTo>
                  <a:lnTo>
                    <a:pt x="1561" y="3001"/>
                  </a:lnTo>
                  <a:lnTo>
                    <a:pt x="3358" y="3001"/>
                  </a:lnTo>
                  <a:cubicBezTo>
                    <a:pt x="3454" y="3001"/>
                    <a:pt x="3525" y="2930"/>
                    <a:pt x="3525" y="2835"/>
                  </a:cubicBezTo>
                  <a:cubicBezTo>
                    <a:pt x="3525" y="2751"/>
                    <a:pt x="3454" y="2680"/>
                    <a:pt x="3358" y="2680"/>
                  </a:cubicBezTo>
                  <a:lnTo>
                    <a:pt x="1561" y="2680"/>
                  </a:lnTo>
                  <a:lnTo>
                    <a:pt x="1561" y="2370"/>
                  </a:lnTo>
                  <a:lnTo>
                    <a:pt x="2156" y="2370"/>
                  </a:lnTo>
                  <a:cubicBezTo>
                    <a:pt x="2251" y="2370"/>
                    <a:pt x="2323" y="2287"/>
                    <a:pt x="2323" y="2204"/>
                  </a:cubicBezTo>
                  <a:cubicBezTo>
                    <a:pt x="2323" y="2108"/>
                    <a:pt x="2251" y="2037"/>
                    <a:pt x="2156" y="2037"/>
                  </a:cubicBezTo>
                  <a:lnTo>
                    <a:pt x="1561" y="2037"/>
                  </a:lnTo>
                  <a:lnTo>
                    <a:pt x="1561" y="1644"/>
                  </a:lnTo>
                  <a:cubicBezTo>
                    <a:pt x="1561" y="965"/>
                    <a:pt x="2073" y="418"/>
                    <a:pt x="2727" y="322"/>
                  </a:cubicBezTo>
                  <a:lnTo>
                    <a:pt x="2727" y="1192"/>
                  </a:lnTo>
                  <a:cubicBezTo>
                    <a:pt x="2727" y="1275"/>
                    <a:pt x="2799" y="1346"/>
                    <a:pt x="2882" y="1346"/>
                  </a:cubicBezTo>
                  <a:cubicBezTo>
                    <a:pt x="2977" y="1346"/>
                    <a:pt x="3049" y="1275"/>
                    <a:pt x="3049" y="1192"/>
                  </a:cubicBezTo>
                  <a:lnTo>
                    <a:pt x="3049" y="311"/>
                  </a:lnTo>
                  <a:lnTo>
                    <a:pt x="3394" y="311"/>
                  </a:lnTo>
                  <a:lnTo>
                    <a:pt x="3394" y="1192"/>
                  </a:lnTo>
                  <a:cubicBezTo>
                    <a:pt x="3394" y="1275"/>
                    <a:pt x="3466" y="1346"/>
                    <a:pt x="3561" y="1346"/>
                  </a:cubicBezTo>
                  <a:cubicBezTo>
                    <a:pt x="3644" y="1346"/>
                    <a:pt x="3716" y="1275"/>
                    <a:pt x="3716" y="1192"/>
                  </a:cubicBezTo>
                  <a:lnTo>
                    <a:pt x="3716" y="311"/>
                  </a:lnTo>
                  <a:lnTo>
                    <a:pt x="4061" y="311"/>
                  </a:lnTo>
                  <a:lnTo>
                    <a:pt x="4061" y="1192"/>
                  </a:lnTo>
                  <a:cubicBezTo>
                    <a:pt x="4061" y="1275"/>
                    <a:pt x="4132" y="1346"/>
                    <a:pt x="4228" y="1346"/>
                  </a:cubicBezTo>
                  <a:cubicBezTo>
                    <a:pt x="4311" y="1346"/>
                    <a:pt x="4394" y="1275"/>
                    <a:pt x="4394" y="1192"/>
                  </a:cubicBezTo>
                  <a:lnTo>
                    <a:pt x="4394" y="311"/>
                  </a:lnTo>
                  <a:close/>
                  <a:moveTo>
                    <a:pt x="6776" y="5025"/>
                  </a:moveTo>
                  <a:lnTo>
                    <a:pt x="6776" y="6192"/>
                  </a:lnTo>
                  <a:cubicBezTo>
                    <a:pt x="6776" y="7216"/>
                    <a:pt x="5942" y="8050"/>
                    <a:pt x="4906" y="8050"/>
                  </a:cubicBezTo>
                  <a:lnTo>
                    <a:pt x="2882" y="8050"/>
                  </a:lnTo>
                  <a:cubicBezTo>
                    <a:pt x="1858" y="8050"/>
                    <a:pt x="1025" y="7216"/>
                    <a:pt x="1025" y="6192"/>
                  </a:cubicBezTo>
                  <a:lnTo>
                    <a:pt x="1013" y="5025"/>
                  </a:lnTo>
                  <a:lnTo>
                    <a:pt x="1251" y="5025"/>
                  </a:lnTo>
                  <a:lnTo>
                    <a:pt x="1251" y="6085"/>
                  </a:lnTo>
                  <a:cubicBezTo>
                    <a:pt x="1251" y="6990"/>
                    <a:pt x="1977" y="7728"/>
                    <a:pt x="2882" y="7740"/>
                  </a:cubicBezTo>
                  <a:lnTo>
                    <a:pt x="4894" y="7740"/>
                  </a:lnTo>
                  <a:cubicBezTo>
                    <a:pt x="5799" y="7728"/>
                    <a:pt x="6537" y="6978"/>
                    <a:pt x="6537" y="6085"/>
                  </a:cubicBezTo>
                  <a:lnTo>
                    <a:pt x="6537" y="5025"/>
                  </a:lnTo>
                  <a:close/>
                  <a:moveTo>
                    <a:pt x="4144" y="8966"/>
                  </a:moveTo>
                  <a:lnTo>
                    <a:pt x="4144" y="9966"/>
                  </a:lnTo>
                  <a:lnTo>
                    <a:pt x="3620" y="9966"/>
                  </a:lnTo>
                  <a:lnTo>
                    <a:pt x="3620" y="8966"/>
                  </a:lnTo>
                  <a:close/>
                  <a:moveTo>
                    <a:pt x="6299" y="10300"/>
                  </a:moveTo>
                  <a:cubicBezTo>
                    <a:pt x="6561" y="10300"/>
                    <a:pt x="6787" y="10478"/>
                    <a:pt x="6859" y="10717"/>
                  </a:cubicBezTo>
                  <a:lnTo>
                    <a:pt x="918" y="10717"/>
                  </a:lnTo>
                  <a:cubicBezTo>
                    <a:pt x="1001" y="10478"/>
                    <a:pt x="1215" y="10300"/>
                    <a:pt x="1489" y="10300"/>
                  </a:cubicBezTo>
                  <a:close/>
                  <a:moveTo>
                    <a:pt x="2835" y="1"/>
                  </a:moveTo>
                  <a:cubicBezTo>
                    <a:pt x="1918" y="13"/>
                    <a:pt x="1191" y="763"/>
                    <a:pt x="1191" y="1656"/>
                  </a:cubicBezTo>
                  <a:lnTo>
                    <a:pt x="1191" y="4704"/>
                  </a:lnTo>
                  <a:lnTo>
                    <a:pt x="953" y="4704"/>
                  </a:lnTo>
                  <a:lnTo>
                    <a:pt x="953" y="4502"/>
                  </a:lnTo>
                  <a:cubicBezTo>
                    <a:pt x="953" y="4252"/>
                    <a:pt x="751" y="4037"/>
                    <a:pt x="477" y="4037"/>
                  </a:cubicBezTo>
                  <a:cubicBezTo>
                    <a:pt x="227" y="4037"/>
                    <a:pt x="1" y="4240"/>
                    <a:pt x="1" y="4502"/>
                  </a:cubicBezTo>
                  <a:lnTo>
                    <a:pt x="1" y="6168"/>
                  </a:lnTo>
                  <a:cubicBezTo>
                    <a:pt x="1" y="7716"/>
                    <a:pt x="1251" y="8966"/>
                    <a:pt x="2799" y="8966"/>
                  </a:cubicBezTo>
                  <a:lnTo>
                    <a:pt x="3227" y="8966"/>
                  </a:lnTo>
                  <a:lnTo>
                    <a:pt x="3227" y="9966"/>
                  </a:lnTo>
                  <a:lnTo>
                    <a:pt x="1406" y="9966"/>
                  </a:lnTo>
                  <a:cubicBezTo>
                    <a:pt x="906" y="9966"/>
                    <a:pt x="489" y="10371"/>
                    <a:pt x="489" y="10883"/>
                  </a:cubicBezTo>
                  <a:cubicBezTo>
                    <a:pt x="489" y="10967"/>
                    <a:pt x="572" y="11038"/>
                    <a:pt x="656" y="11038"/>
                  </a:cubicBezTo>
                  <a:lnTo>
                    <a:pt x="6966" y="11038"/>
                  </a:lnTo>
                  <a:cubicBezTo>
                    <a:pt x="7061" y="11038"/>
                    <a:pt x="7133" y="10967"/>
                    <a:pt x="7133" y="10883"/>
                  </a:cubicBezTo>
                  <a:cubicBezTo>
                    <a:pt x="7133" y="10383"/>
                    <a:pt x="6728" y="9966"/>
                    <a:pt x="6228" y="9966"/>
                  </a:cubicBezTo>
                  <a:lnTo>
                    <a:pt x="4466" y="9966"/>
                  </a:lnTo>
                  <a:lnTo>
                    <a:pt x="4466" y="8966"/>
                  </a:lnTo>
                  <a:lnTo>
                    <a:pt x="4894" y="8966"/>
                  </a:lnTo>
                  <a:cubicBezTo>
                    <a:pt x="6442" y="8966"/>
                    <a:pt x="7692" y="7728"/>
                    <a:pt x="7692" y="6168"/>
                  </a:cubicBezTo>
                  <a:lnTo>
                    <a:pt x="7692" y="5978"/>
                  </a:lnTo>
                  <a:cubicBezTo>
                    <a:pt x="7692" y="5895"/>
                    <a:pt x="7621" y="5811"/>
                    <a:pt x="7538" y="5811"/>
                  </a:cubicBezTo>
                  <a:cubicBezTo>
                    <a:pt x="7442" y="5811"/>
                    <a:pt x="7371" y="5895"/>
                    <a:pt x="7371" y="5978"/>
                  </a:cubicBezTo>
                  <a:lnTo>
                    <a:pt x="7371" y="6168"/>
                  </a:lnTo>
                  <a:cubicBezTo>
                    <a:pt x="7371" y="7538"/>
                    <a:pt x="6252" y="8657"/>
                    <a:pt x="4882" y="8657"/>
                  </a:cubicBezTo>
                  <a:lnTo>
                    <a:pt x="2858" y="8657"/>
                  </a:lnTo>
                  <a:cubicBezTo>
                    <a:pt x="1489" y="8657"/>
                    <a:pt x="370" y="7538"/>
                    <a:pt x="370" y="6168"/>
                  </a:cubicBezTo>
                  <a:lnTo>
                    <a:pt x="370" y="4502"/>
                  </a:lnTo>
                  <a:cubicBezTo>
                    <a:pt x="370" y="4418"/>
                    <a:pt x="453" y="4359"/>
                    <a:pt x="525" y="4359"/>
                  </a:cubicBezTo>
                  <a:cubicBezTo>
                    <a:pt x="596" y="4359"/>
                    <a:pt x="668" y="4430"/>
                    <a:pt x="668" y="4502"/>
                  </a:cubicBezTo>
                  <a:lnTo>
                    <a:pt x="668" y="6168"/>
                  </a:lnTo>
                  <a:cubicBezTo>
                    <a:pt x="668" y="7383"/>
                    <a:pt x="1656" y="8347"/>
                    <a:pt x="2846" y="8347"/>
                  </a:cubicBezTo>
                  <a:lnTo>
                    <a:pt x="4871" y="8347"/>
                  </a:lnTo>
                  <a:cubicBezTo>
                    <a:pt x="6073" y="8347"/>
                    <a:pt x="7037" y="7359"/>
                    <a:pt x="7037" y="6168"/>
                  </a:cubicBezTo>
                  <a:lnTo>
                    <a:pt x="7037" y="4502"/>
                  </a:lnTo>
                  <a:cubicBezTo>
                    <a:pt x="7037" y="4418"/>
                    <a:pt x="7121" y="4359"/>
                    <a:pt x="7192" y="4359"/>
                  </a:cubicBezTo>
                  <a:cubicBezTo>
                    <a:pt x="7276" y="4359"/>
                    <a:pt x="7335" y="4430"/>
                    <a:pt x="7335" y="4502"/>
                  </a:cubicBezTo>
                  <a:lnTo>
                    <a:pt x="7335" y="5252"/>
                  </a:lnTo>
                  <a:cubicBezTo>
                    <a:pt x="7335" y="5347"/>
                    <a:pt x="7418" y="5418"/>
                    <a:pt x="7502" y="5418"/>
                  </a:cubicBezTo>
                  <a:cubicBezTo>
                    <a:pt x="7585" y="5418"/>
                    <a:pt x="7668" y="5347"/>
                    <a:pt x="7668" y="5252"/>
                  </a:cubicBezTo>
                  <a:lnTo>
                    <a:pt x="7668" y="4502"/>
                  </a:lnTo>
                  <a:cubicBezTo>
                    <a:pt x="7668" y="4252"/>
                    <a:pt x="7454" y="4037"/>
                    <a:pt x="7192" y="4037"/>
                  </a:cubicBezTo>
                  <a:cubicBezTo>
                    <a:pt x="6930" y="4037"/>
                    <a:pt x="6716" y="4240"/>
                    <a:pt x="6716" y="4502"/>
                  </a:cubicBezTo>
                  <a:lnTo>
                    <a:pt x="6716" y="4704"/>
                  </a:lnTo>
                  <a:lnTo>
                    <a:pt x="6478" y="4704"/>
                  </a:lnTo>
                  <a:lnTo>
                    <a:pt x="6478" y="1656"/>
                  </a:lnTo>
                  <a:cubicBezTo>
                    <a:pt x="6478" y="739"/>
                    <a:pt x="5740" y="13"/>
                    <a:pt x="4835"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 name="Google Shape;447;p38"/>
          <p:cNvGrpSpPr/>
          <p:nvPr/>
        </p:nvGrpSpPr>
        <p:grpSpPr>
          <a:xfrm>
            <a:off x="3076529" y="1500950"/>
            <a:ext cx="392079" cy="350353"/>
            <a:chOff x="3040603" y="4130360"/>
            <a:chExt cx="392079" cy="350353"/>
          </a:xfrm>
        </p:grpSpPr>
        <p:sp>
          <p:nvSpPr>
            <p:cNvPr id="448" name="Google Shape;448;p38"/>
            <p:cNvSpPr/>
            <p:nvPr/>
          </p:nvSpPr>
          <p:spPr>
            <a:xfrm>
              <a:off x="3081059" y="4144523"/>
              <a:ext cx="62780" cy="66241"/>
            </a:xfrm>
            <a:custGeom>
              <a:rect b="b" l="l" r="r" t="t"/>
              <a:pathLst>
                <a:path extrusionOk="0" h="2086" w="1977">
                  <a:moveTo>
                    <a:pt x="857" y="348"/>
                  </a:moveTo>
                  <a:cubicBezTo>
                    <a:pt x="1048" y="348"/>
                    <a:pt x="1250" y="467"/>
                    <a:pt x="1381" y="669"/>
                  </a:cubicBezTo>
                  <a:cubicBezTo>
                    <a:pt x="1524" y="931"/>
                    <a:pt x="1607" y="1264"/>
                    <a:pt x="1548" y="1491"/>
                  </a:cubicBezTo>
                  <a:cubicBezTo>
                    <a:pt x="1524" y="1550"/>
                    <a:pt x="1500" y="1645"/>
                    <a:pt x="1429" y="1681"/>
                  </a:cubicBezTo>
                  <a:cubicBezTo>
                    <a:pt x="1393" y="1705"/>
                    <a:pt x="1345" y="1717"/>
                    <a:pt x="1310" y="1717"/>
                  </a:cubicBezTo>
                  <a:cubicBezTo>
                    <a:pt x="1072" y="1717"/>
                    <a:pt x="714" y="1491"/>
                    <a:pt x="512" y="1193"/>
                  </a:cubicBezTo>
                  <a:cubicBezTo>
                    <a:pt x="417" y="1026"/>
                    <a:pt x="369" y="848"/>
                    <a:pt x="417" y="705"/>
                  </a:cubicBezTo>
                  <a:cubicBezTo>
                    <a:pt x="441" y="586"/>
                    <a:pt x="512" y="479"/>
                    <a:pt x="619" y="419"/>
                  </a:cubicBezTo>
                  <a:cubicBezTo>
                    <a:pt x="691" y="371"/>
                    <a:pt x="786" y="348"/>
                    <a:pt x="857" y="348"/>
                  </a:cubicBezTo>
                  <a:close/>
                  <a:moveTo>
                    <a:pt x="862" y="0"/>
                  </a:moveTo>
                  <a:cubicBezTo>
                    <a:pt x="713" y="0"/>
                    <a:pt x="565" y="40"/>
                    <a:pt x="429" y="121"/>
                  </a:cubicBezTo>
                  <a:cubicBezTo>
                    <a:pt x="238" y="240"/>
                    <a:pt x="119" y="419"/>
                    <a:pt x="60" y="633"/>
                  </a:cubicBezTo>
                  <a:cubicBezTo>
                    <a:pt x="0" y="883"/>
                    <a:pt x="60" y="1145"/>
                    <a:pt x="202" y="1407"/>
                  </a:cubicBezTo>
                  <a:cubicBezTo>
                    <a:pt x="357" y="1622"/>
                    <a:pt x="572" y="1836"/>
                    <a:pt x="834" y="1967"/>
                  </a:cubicBezTo>
                  <a:cubicBezTo>
                    <a:pt x="988" y="2062"/>
                    <a:pt x="1155" y="2086"/>
                    <a:pt x="1286" y="2086"/>
                  </a:cubicBezTo>
                  <a:cubicBezTo>
                    <a:pt x="1405" y="2086"/>
                    <a:pt x="1512" y="2050"/>
                    <a:pt x="1607" y="1991"/>
                  </a:cubicBezTo>
                  <a:cubicBezTo>
                    <a:pt x="1738" y="1907"/>
                    <a:pt x="1846" y="1776"/>
                    <a:pt x="1881" y="1574"/>
                  </a:cubicBezTo>
                  <a:cubicBezTo>
                    <a:pt x="1977" y="1252"/>
                    <a:pt x="1881" y="824"/>
                    <a:pt x="1679" y="490"/>
                  </a:cubicBezTo>
                  <a:cubicBezTo>
                    <a:pt x="1478" y="170"/>
                    <a:pt x="1170" y="0"/>
                    <a:pt x="86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8"/>
            <p:cNvSpPr/>
            <p:nvPr/>
          </p:nvSpPr>
          <p:spPr>
            <a:xfrm>
              <a:off x="3040603" y="4192981"/>
              <a:ext cx="58620" cy="55222"/>
            </a:xfrm>
            <a:custGeom>
              <a:rect b="b" l="l" r="r" t="t"/>
              <a:pathLst>
                <a:path extrusionOk="0" h="1739" w="1846">
                  <a:moveTo>
                    <a:pt x="750" y="369"/>
                  </a:moveTo>
                  <a:cubicBezTo>
                    <a:pt x="869" y="369"/>
                    <a:pt x="1000" y="429"/>
                    <a:pt x="1119" y="536"/>
                  </a:cubicBezTo>
                  <a:cubicBezTo>
                    <a:pt x="1357" y="727"/>
                    <a:pt x="1548" y="1155"/>
                    <a:pt x="1417" y="1310"/>
                  </a:cubicBezTo>
                  <a:cubicBezTo>
                    <a:pt x="1387" y="1347"/>
                    <a:pt x="1325" y="1366"/>
                    <a:pt x="1247" y="1366"/>
                  </a:cubicBezTo>
                  <a:cubicBezTo>
                    <a:pt x="1201" y="1366"/>
                    <a:pt x="1149" y="1359"/>
                    <a:pt x="1095" y="1346"/>
                  </a:cubicBezTo>
                  <a:cubicBezTo>
                    <a:pt x="905" y="1322"/>
                    <a:pt x="738" y="1227"/>
                    <a:pt x="595" y="1108"/>
                  </a:cubicBezTo>
                  <a:cubicBezTo>
                    <a:pt x="476" y="1000"/>
                    <a:pt x="405" y="893"/>
                    <a:pt x="393" y="774"/>
                  </a:cubicBezTo>
                  <a:cubicBezTo>
                    <a:pt x="381" y="667"/>
                    <a:pt x="405" y="560"/>
                    <a:pt x="476" y="488"/>
                  </a:cubicBezTo>
                  <a:cubicBezTo>
                    <a:pt x="560" y="417"/>
                    <a:pt x="643" y="369"/>
                    <a:pt x="750" y="369"/>
                  </a:cubicBezTo>
                  <a:close/>
                  <a:moveTo>
                    <a:pt x="753" y="0"/>
                  </a:moveTo>
                  <a:cubicBezTo>
                    <a:pt x="548" y="0"/>
                    <a:pt x="351" y="84"/>
                    <a:pt x="203" y="250"/>
                  </a:cubicBezTo>
                  <a:cubicBezTo>
                    <a:pt x="60" y="417"/>
                    <a:pt x="0" y="608"/>
                    <a:pt x="36" y="834"/>
                  </a:cubicBezTo>
                  <a:cubicBezTo>
                    <a:pt x="60" y="1036"/>
                    <a:pt x="179" y="1227"/>
                    <a:pt x="357" y="1393"/>
                  </a:cubicBezTo>
                  <a:cubicBezTo>
                    <a:pt x="536" y="1536"/>
                    <a:pt x="774" y="1655"/>
                    <a:pt x="1012" y="1727"/>
                  </a:cubicBezTo>
                  <a:cubicBezTo>
                    <a:pt x="1095" y="1739"/>
                    <a:pt x="1155" y="1739"/>
                    <a:pt x="1226" y="1739"/>
                  </a:cubicBezTo>
                  <a:cubicBezTo>
                    <a:pt x="1417" y="1739"/>
                    <a:pt x="1584" y="1679"/>
                    <a:pt x="1691" y="1560"/>
                  </a:cubicBezTo>
                  <a:cubicBezTo>
                    <a:pt x="1834" y="1381"/>
                    <a:pt x="1846" y="1143"/>
                    <a:pt x="1762" y="858"/>
                  </a:cubicBezTo>
                  <a:cubicBezTo>
                    <a:pt x="1691" y="631"/>
                    <a:pt x="1536" y="393"/>
                    <a:pt x="1357" y="250"/>
                  </a:cubicBezTo>
                  <a:cubicBezTo>
                    <a:pt x="1173" y="84"/>
                    <a:pt x="959" y="0"/>
                    <a:pt x="75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8"/>
            <p:cNvSpPr/>
            <p:nvPr/>
          </p:nvSpPr>
          <p:spPr>
            <a:xfrm>
              <a:off x="3147967" y="4130360"/>
              <a:ext cx="55984" cy="69067"/>
            </a:xfrm>
            <a:custGeom>
              <a:rect b="b" l="l" r="r" t="t"/>
              <a:pathLst>
                <a:path extrusionOk="0" h="2175" w="1763">
                  <a:moveTo>
                    <a:pt x="899" y="0"/>
                  </a:moveTo>
                  <a:cubicBezTo>
                    <a:pt x="581" y="0"/>
                    <a:pt x="279" y="177"/>
                    <a:pt x="120" y="496"/>
                  </a:cubicBezTo>
                  <a:cubicBezTo>
                    <a:pt x="72" y="579"/>
                    <a:pt x="108" y="686"/>
                    <a:pt x="191" y="734"/>
                  </a:cubicBezTo>
                  <a:cubicBezTo>
                    <a:pt x="220" y="749"/>
                    <a:pt x="249" y="755"/>
                    <a:pt x="277" y="755"/>
                  </a:cubicBezTo>
                  <a:cubicBezTo>
                    <a:pt x="340" y="755"/>
                    <a:pt x="396" y="720"/>
                    <a:pt x="429" y="663"/>
                  </a:cubicBezTo>
                  <a:cubicBezTo>
                    <a:pt x="524" y="474"/>
                    <a:pt x="701" y="359"/>
                    <a:pt x="881" y="359"/>
                  </a:cubicBezTo>
                  <a:cubicBezTo>
                    <a:pt x="905" y="359"/>
                    <a:pt x="929" y="361"/>
                    <a:pt x="953" y="365"/>
                  </a:cubicBezTo>
                  <a:cubicBezTo>
                    <a:pt x="1072" y="377"/>
                    <a:pt x="1179" y="436"/>
                    <a:pt x="1251" y="544"/>
                  </a:cubicBezTo>
                  <a:cubicBezTo>
                    <a:pt x="1346" y="675"/>
                    <a:pt x="1382" y="841"/>
                    <a:pt x="1358" y="1032"/>
                  </a:cubicBezTo>
                  <a:cubicBezTo>
                    <a:pt x="1301" y="1432"/>
                    <a:pt x="980" y="1832"/>
                    <a:pt x="744" y="1832"/>
                  </a:cubicBezTo>
                  <a:cubicBezTo>
                    <a:pt x="734" y="1832"/>
                    <a:pt x="724" y="1831"/>
                    <a:pt x="715" y="1829"/>
                  </a:cubicBezTo>
                  <a:cubicBezTo>
                    <a:pt x="548" y="1806"/>
                    <a:pt x="405" y="1556"/>
                    <a:pt x="358" y="1210"/>
                  </a:cubicBezTo>
                  <a:cubicBezTo>
                    <a:pt x="346" y="1103"/>
                    <a:pt x="251" y="1044"/>
                    <a:pt x="167" y="1044"/>
                  </a:cubicBezTo>
                  <a:cubicBezTo>
                    <a:pt x="60" y="1056"/>
                    <a:pt x="0" y="1151"/>
                    <a:pt x="0" y="1234"/>
                  </a:cubicBezTo>
                  <a:cubicBezTo>
                    <a:pt x="48" y="1663"/>
                    <a:pt x="274" y="2115"/>
                    <a:pt x="667" y="2175"/>
                  </a:cubicBezTo>
                  <a:lnTo>
                    <a:pt x="751" y="2175"/>
                  </a:lnTo>
                  <a:cubicBezTo>
                    <a:pt x="953" y="2175"/>
                    <a:pt x="1179" y="2056"/>
                    <a:pt x="1370" y="1818"/>
                  </a:cubicBezTo>
                  <a:cubicBezTo>
                    <a:pt x="1548" y="1603"/>
                    <a:pt x="1679" y="1329"/>
                    <a:pt x="1727" y="1056"/>
                  </a:cubicBezTo>
                  <a:cubicBezTo>
                    <a:pt x="1763" y="805"/>
                    <a:pt x="1703" y="544"/>
                    <a:pt x="1548" y="329"/>
                  </a:cubicBezTo>
                  <a:cubicBezTo>
                    <a:pt x="1417" y="151"/>
                    <a:pt x="1215" y="43"/>
                    <a:pt x="1013" y="8"/>
                  </a:cubicBezTo>
                  <a:cubicBezTo>
                    <a:pt x="974" y="3"/>
                    <a:pt x="936" y="0"/>
                    <a:pt x="899"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8"/>
            <p:cNvSpPr/>
            <p:nvPr/>
          </p:nvSpPr>
          <p:spPr>
            <a:xfrm>
              <a:off x="3205443" y="4158082"/>
              <a:ext cx="52586" cy="59890"/>
            </a:xfrm>
            <a:custGeom>
              <a:rect b="b" l="l" r="r" t="t"/>
              <a:pathLst>
                <a:path extrusionOk="0" h="1886" w="1656">
                  <a:moveTo>
                    <a:pt x="905" y="349"/>
                  </a:moveTo>
                  <a:cubicBezTo>
                    <a:pt x="941" y="349"/>
                    <a:pt x="1000" y="361"/>
                    <a:pt x="1048" y="385"/>
                  </a:cubicBezTo>
                  <a:cubicBezTo>
                    <a:pt x="1143" y="421"/>
                    <a:pt x="1215" y="516"/>
                    <a:pt x="1238" y="623"/>
                  </a:cubicBezTo>
                  <a:cubicBezTo>
                    <a:pt x="1286" y="742"/>
                    <a:pt x="1274" y="885"/>
                    <a:pt x="1203" y="1016"/>
                  </a:cubicBezTo>
                  <a:cubicBezTo>
                    <a:pt x="1077" y="1268"/>
                    <a:pt x="774" y="1530"/>
                    <a:pt x="582" y="1530"/>
                  </a:cubicBezTo>
                  <a:cubicBezTo>
                    <a:pt x="556" y="1530"/>
                    <a:pt x="533" y="1526"/>
                    <a:pt x="512" y="1516"/>
                  </a:cubicBezTo>
                  <a:cubicBezTo>
                    <a:pt x="334" y="1421"/>
                    <a:pt x="346" y="945"/>
                    <a:pt x="465" y="683"/>
                  </a:cubicBezTo>
                  <a:cubicBezTo>
                    <a:pt x="524" y="540"/>
                    <a:pt x="631" y="444"/>
                    <a:pt x="750" y="385"/>
                  </a:cubicBezTo>
                  <a:cubicBezTo>
                    <a:pt x="798" y="361"/>
                    <a:pt x="857" y="349"/>
                    <a:pt x="905" y="349"/>
                  </a:cubicBezTo>
                  <a:close/>
                  <a:moveTo>
                    <a:pt x="917" y="1"/>
                  </a:moveTo>
                  <a:cubicBezTo>
                    <a:pt x="816" y="1"/>
                    <a:pt x="715" y="22"/>
                    <a:pt x="619" y="63"/>
                  </a:cubicBezTo>
                  <a:cubicBezTo>
                    <a:pt x="429" y="159"/>
                    <a:pt x="262" y="325"/>
                    <a:pt x="155" y="528"/>
                  </a:cubicBezTo>
                  <a:cubicBezTo>
                    <a:pt x="48" y="742"/>
                    <a:pt x="0" y="1004"/>
                    <a:pt x="24" y="1242"/>
                  </a:cubicBezTo>
                  <a:cubicBezTo>
                    <a:pt x="48" y="1540"/>
                    <a:pt x="167" y="1742"/>
                    <a:pt x="357" y="1837"/>
                  </a:cubicBezTo>
                  <a:cubicBezTo>
                    <a:pt x="441" y="1873"/>
                    <a:pt x="512" y="1885"/>
                    <a:pt x="584" y="1885"/>
                  </a:cubicBezTo>
                  <a:cubicBezTo>
                    <a:pt x="953" y="1885"/>
                    <a:pt x="1358" y="1504"/>
                    <a:pt x="1524" y="1171"/>
                  </a:cubicBezTo>
                  <a:cubicBezTo>
                    <a:pt x="1631" y="956"/>
                    <a:pt x="1655" y="742"/>
                    <a:pt x="1596" y="528"/>
                  </a:cubicBezTo>
                  <a:cubicBezTo>
                    <a:pt x="1536" y="325"/>
                    <a:pt x="1405" y="159"/>
                    <a:pt x="1215" y="63"/>
                  </a:cubicBezTo>
                  <a:cubicBezTo>
                    <a:pt x="1119" y="22"/>
                    <a:pt x="1018" y="1"/>
                    <a:pt x="91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8"/>
            <p:cNvSpPr/>
            <p:nvPr/>
          </p:nvSpPr>
          <p:spPr>
            <a:xfrm>
              <a:off x="3092777" y="4212002"/>
              <a:ext cx="144453" cy="102759"/>
            </a:xfrm>
            <a:custGeom>
              <a:rect b="b" l="l" r="r" t="t"/>
              <a:pathLst>
                <a:path extrusionOk="0" h="3236" w="4549">
                  <a:moveTo>
                    <a:pt x="2386" y="0"/>
                  </a:moveTo>
                  <a:cubicBezTo>
                    <a:pt x="2223" y="0"/>
                    <a:pt x="2061" y="17"/>
                    <a:pt x="1905" y="56"/>
                  </a:cubicBezTo>
                  <a:cubicBezTo>
                    <a:pt x="1334" y="175"/>
                    <a:pt x="834" y="485"/>
                    <a:pt x="476" y="949"/>
                  </a:cubicBezTo>
                  <a:cubicBezTo>
                    <a:pt x="131" y="1390"/>
                    <a:pt x="0" y="1914"/>
                    <a:pt x="84" y="2378"/>
                  </a:cubicBezTo>
                  <a:cubicBezTo>
                    <a:pt x="179" y="2830"/>
                    <a:pt x="488" y="3116"/>
                    <a:pt x="1000" y="3211"/>
                  </a:cubicBezTo>
                  <a:cubicBezTo>
                    <a:pt x="1119" y="3235"/>
                    <a:pt x="1262" y="3235"/>
                    <a:pt x="1417" y="3235"/>
                  </a:cubicBezTo>
                  <a:cubicBezTo>
                    <a:pt x="1715" y="3235"/>
                    <a:pt x="2084" y="3187"/>
                    <a:pt x="2524" y="3104"/>
                  </a:cubicBezTo>
                  <a:cubicBezTo>
                    <a:pt x="3203" y="2973"/>
                    <a:pt x="3679" y="2806"/>
                    <a:pt x="3989" y="2592"/>
                  </a:cubicBezTo>
                  <a:cubicBezTo>
                    <a:pt x="4394" y="2283"/>
                    <a:pt x="4548" y="1902"/>
                    <a:pt x="4465" y="1437"/>
                  </a:cubicBezTo>
                  <a:cubicBezTo>
                    <a:pt x="4394" y="1044"/>
                    <a:pt x="4132" y="687"/>
                    <a:pt x="3774" y="425"/>
                  </a:cubicBezTo>
                  <a:cubicBezTo>
                    <a:pt x="3746" y="401"/>
                    <a:pt x="3709" y="389"/>
                    <a:pt x="3672" y="389"/>
                  </a:cubicBezTo>
                  <a:cubicBezTo>
                    <a:pt x="3617" y="389"/>
                    <a:pt x="3560" y="416"/>
                    <a:pt x="3524" y="473"/>
                  </a:cubicBezTo>
                  <a:cubicBezTo>
                    <a:pt x="3465" y="544"/>
                    <a:pt x="3477" y="663"/>
                    <a:pt x="3572" y="723"/>
                  </a:cubicBezTo>
                  <a:cubicBezTo>
                    <a:pt x="3870" y="949"/>
                    <a:pt x="4060" y="1211"/>
                    <a:pt x="4120" y="1509"/>
                  </a:cubicBezTo>
                  <a:cubicBezTo>
                    <a:pt x="4179" y="1818"/>
                    <a:pt x="4072" y="2056"/>
                    <a:pt x="3774" y="2271"/>
                  </a:cubicBezTo>
                  <a:cubicBezTo>
                    <a:pt x="3501" y="2449"/>
                    <a:pt x="3084" y="2592"/>
                    <a:pt x="2453" y="2735"/>
                  </a:cubicBezTo>
                  <a:cubicBezTo>
                    <a:pt x="2024" y="2818"/>
                    <a:pt x="1679" y="2866"/>
                    <a:pt x="1417" y="2866"/>
                  </a:cubicBezTo>
                  <a:cubicBezTo>
                    <a:pt x="679" y="2866"/>
                    <a:pt x="500" y="2580"/>
                    <a:pt x="441" y="2283"/>
                  </a:cubicBezTo>
                  <a:cubicBezTo>
                    <a:pt x="298" y="1568"/>
                    <a:pt x="917" y="616"/>
                    <a:pt x="1977" y="390"/>
                  </a:cubicBezTo>
                  <a:cubicBezTo>
                    <a:pt x="2115" y="360"/>
                    <a:pt x="2254" y="344"/>
                    <a:pt x="2393" y="344"/>
                  </a:cubicBezTo>
                  <a:cubicBezTo>
                    <a:pt x="2587" y="344"/>
                    <a:pt x="2782" y="375"/>
                    <a:pt x="2977" y="437"/>
                  </a:cubicBezTo>
                  <a:cubicBezTo>
                    <a:pt x="2992" y="444"/>
                    <a:pt x="3008" y="447"/>
                    <a:pt x="3024" y="447"/>
                  </a:cubicBezTo>
                  <a:cubicBezTo>
                    <a:pt x="3097" y="447"/>
                    <a:pt x="3174" y="386"/>
                    <a:pt x="3203" y="318"/>
                  </a:cubicBezTo>
                  <a:cubicBezTo>
                    <a:pt x="3227" y="235"/>
                    <a:pt x="3167" y="128"/>
                    <a:pt x="3084" y="92"/>
                  </a:cubicBezTo>
                  <a:cubicBezTo>
                    <a:pt x="2859" y="36"/>
                    <a:pt x="2621" y="0"/>
                    <a:pt x="2386"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8"/>
            <p:cNvSpPr/>
            <p:nvPr/>
          </p:nvSpPr>
          <p:spPr>
            <a:xfrm>
              <a:off x="3283307" y="4290469"/>
              <a:ext cx="55254" cy="70782"/>
            </a:xfrm>
            <a:custGeom>
              <a:rect b="b" l="l" r="r" t="t"/>
              <a:pathLst>
                <a:path extrusionOk="0" h="2229" w="1740">
                  <a:moveTo>
                    <a:pt x="858" y="347"/>
                  </a:moveTo>
                  <a:cubicBezTo>
                    <a:pt x="1144" y="383"/>
                    <a:pt x="1346" y="645"/>
                    <a:pt x="1334" y="1002"/>
                  </a:cubicBezTo>
                  <a:cubicBezTo>
                    <a:pt x="1334" y="1288"/>
                    <a:pt x="1203" y="1598"/>
                    <a:pt x="1025" y="1764"/>
                  </a:cubicBezTo>
                  <a:cubicBezTo>
                    <a:pt x="985" y="1804"/>
                    <a:pt x="928" y="1853"/>
                    <a:pt x="854" y="1853"/>
                  </a:cubicBezTo>
                  <a:cubicBezTo>
                    <a:pt x="840" y="1853"/>
                    <a:pt x="825" y="1851"/>
                    <a:pt x="811" y="1848"/>
                  </a:cubicBezTo>
                  <a:cubicBezTo>
                    <a:pt x="572" y="1836"/>
                    <a:pt x="322" y="1359"/>
                    <a:pt x="334" y="943"/>
                  </a:cubicBezTo>
                  <a:cubicBezTo>
                    <a:pt x="334" y="752"/>
                    <a:pt x="418" y="586"/>
                    <a:pt x="525" y="466"/>
                  </a:cubicBezTo>
                  <a:cubicBezTo>
                    <a:pt x="620" y="395"/>
                    <a:pt x="727" y="347"/>
                    <a:pt x="822" y="347"/>
                  </a:cubicBezTo>
                  <a:close/>
                  <a:moveTo>
                    <a:pt x="824" y="1"/>
                  </a:moveTo>
                  <a:cubicBezTo>
                    <a:pt x="626" y="1"/>
                    <a:pt x="431" y="73"/>
                    <a:pt x="299" y="216"/>
                  </a:cubicBezTo>
                  <a:cubicBezTo>
                    <a:pt x="96" y="395"/>
                    <a:pt x="1" y="645"/>
                    <a:pt x="1" y="943"/>
                  </a:cubicBezTo>
                  <a:cubicBezTo>
                    <a:pt x="1" y="1205"/>
                    <a:pt x="72" y="1502"/>
                    <a:pt x="203" y="1764"/>
                  </a:cubicBezTo>
                  <a:cubicBezTo>
                    <a:pt x="370" y="2062"/>
                    <a:pt x="596" y="2229"/>
                    <a:pt x="834" y="2229"/>
                  </a:cubicBezTo>
                  <a:lnTo>
                    <a:pt x="858" y="2229"/>
                  </a:lnTo>
                  <a:cubicBezTo>
                    <a:pt x="1013" y="2229"/>
                    <a:pt x="1168" y="2169"/>
                    <a:pt x="1311" y="2026"/>
                  </a:cubicBezTo>
                  <a:cubicBezTo>
                    <a:pt x="1561" y="1812"/>
                    <a:pt x="1727" y="1395"/>
                    <a:pt x="1739" y="1014"/>
                  </a:cubicBezTo>
                  <a:cubicBezTo>
                    <a:pt x="1704" y="466"/>
                    <a:pt x="1346" y="26"/>
                    <a:pt x="870" y="2"/>
                  </a:cubicBezTo>
                  <a:cubicBezTo>
                    <a:pt x="855" y="1"/>
                    <a:pt x="839" y="1"/>
                    <a:pt x="82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8"/>
            <p:cNvSpPr/>
            <p:nvPr/>
          </p:nvSpPr>
          <p:spPr>
            <a:xfrm>
              <a:off x="3221702" y="4306728"/>
              <a:ext cx="54460" cy="62462"/>
            </a:xfrm>
            <a:custGeom>
              <a:rect b="b" l="l" r="r" t="t"/>
              <a:pathLst>
                <a:path extrusionOk="0" h="1967" w="1715">
                  <a:moveTo>
                    <a:pt x="834" y="359"/>
                  </a:moveTo>
                  <a:cubicBezTo>
                    <a:pt x="905" y="359"/>
                    <a:pt x="988" y="371"/>
                    <a:pt x="1048" y="419"/>
                  </a:cubicBezTo>
                  <a:cubicBezTo>
                    <a:pt x="1143" y="490"/>
                    <a:pt x="1227" y="609"/>
                    <a:pt x="1262" y="752"/>
                  </a:cubicBezTo>
                  <a:cubicBezTo>
                    <a:pt x="1322" y="1074"/>
                    <a:pt x="1250" y="1538"/>
                    <a:pt x="1060" y="1598"/>
                  </a:cubicBezTo>
                  <a:cubicBezTo>
                    <a:pt x="1053" y="1599"/>
                    <a:pt x="1045" y="1599"/>
                    <a:pt x="1037" y="1599"/>
                  </a:cubicBezTo>
                  <a:cubicBezTo>
                    <a:pt x="965" y="1599"/>
                    <a:pt x="859" y="1550"/>
                    <a:pt x="762" y="1443"/>
                  </a:cubicBezTo>
                  <a:cubicBezTo>
                    <a:pt x="643" y="1324"/>
                    <a:pt x="536" y="1145"/>
                    <a:pt x="488" y="966"/>
                  </a:cubicBezTo>
                  <a:cubicBezTo>
                    <a:pt x="417" y="681"/>
                    <a:pt x="524" y="431"/>
                    <a:pt x="750" y="371"/>
                  </a:cubicBezTo>
                  <a:cubicBezTo>
                    <a:pt x="774" y="359"/>
                    <a:pt x="810" y="359"/>
                    <a:pt x="834" y="359"/>
                  </a:cubicBezTo>
                  <a:close/>
                  <a:moveTo>
                    <a:pt x="822" y="0"/>
                  </a:moveTo>
                  <a:cubicBezTo>
                    <a:pt x="762" y="0"/>
                    <a:pt x="702" y="9"/>
                    <a:pt x="643" y="26"/>
                  </a:cubicBezTo>
                  <a:cubicBezTo>
                    <a:pt x="226" y="133"/>
                    <a:pt x="0" y="585"/>
                    <a:pt x="131" y="1074"/>
                  </a:cubicBezTo>
                  <a:cubicBezTo>
                    <a:pt x="191" y="1288"/>
                    <a:pt x="334" y="1526"/>
                    <a:pt x="512" y="1705"/>
                  </a:cubicBezTo>
                  <a:cubicBezTo>
                    <a:pt x="667" y="1871"/>
                    <a:pt x="846" y="1967"/>
                    <a:pt x="1024" y="1967"/>
                  </a:cubicBezTo>
                  <a:cubicBezTo>
                    <a:pt x="1072" y="1967"/>
                    <a:pt x="1119" y="1967"/>
                    <a:pt x="1167" y="1943"/>
                  </a:cubicBezTo>
                  <a:cubicBezTo>
                    <a:pt x="1608" y="1812"/>
                    <a:pt x="1715" y="1121"/>
                    <a:pt x="1596" y="669"/>
                  </a:cubicBezTo>
                  <a:cubicBezTo>
                    <a:pt x="1536" y="431"/>
                    <a:pt x="1405" y="240"/>
                    <a:pt x="1238" y="133"/>
                  </a:cubicBezTo>
                  <a:cubicBezTo>
                    <a:pt x="1112" y="49"/>
                    <a:pt x="968" y="0"/>
                    <a:pt x="82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8"/>
            <p:cNvSpPr/>
            <p:nvPr/>
          </p:nvSpPr>
          <p:spPr>
            <a:xfrm>
              <a:off x="3333606" y="4316667"/>
              <a:ext cx="66940" cy="62748"/>
            </a:xfrm>
            <a:custGeom>
              <a:rect b="b" l="l" r="r" t="t"/>
              <a:pathLst>
                <a:path extrusionOk="0" h="1976" w="2108">
                  <a:moveTo>
                    <a:pt x="1255" y="0"/>
                  </a:moveTo>
                  <a:cubicBezTo>
                    <a:pt x="1107" y="0"/>
                    <a:pt x="954" y="38"/>
                    <a:pt x="810" y="118"/>
                  </a:cubicBezTo>
                  <a:cubicBezTo>
                    <a:pt x="715" y="165"/>
                    <a:pt x="691" y="284"/>
                    <a:pt x="739" y="356"/>
                  </a:cubicBezTo>
                  <a:cubicBezTo>
                    <a:pt x="762" y="419"/>
                    <a:pt x="823" y="451"/>
                    <a:pt x="886" y="451"/>
                  </a:cubicBezTo>
                  <a:cubicBezTo>
                    <a:pt x="917" y="451"/>
                    <a:pt x="949" y="443"/>
                    <a:pt x="977" y="427"/>
                  </a:cubicBezTo>
                  <a:cubicBezTo>
                    <a:pt x="1064" y="376"/>
                    <a:pt x="1156" y="351"/>
                    <a:pt x="1246" y="351"/>
                  </a:cubicBezTo>
                  <a:cubicBezTo>
                    <a:pt x="1364" y="351"/>
                    <a:pt x="1477" y="394"/>
                    <a:pt x="1572" y="475"/>
                  </a:cubicBezTo>
                  <a:cubicBezTo>
                    <a:pt x="1655" y="570"/>
                    <a:pt x="1715" y="665"/>
                    <a:pt x="1715" y="784"/>
                  </a:cubicBezTo>
                  <a:cubicBezTo>
                    <a:pt x="1715" y="951"/>
                    <a:pt x="1655" y="1118"/>
                    <a:pt x="1524" y="1249"/>
                  </a:cubicBezTo>
                  <a:cubicBezTo>
                    <a:pt x="1314" y="1468"/>
                    <a:pt x="975" y="1622"/>
                    <a:pt x="739" y="1622"/>
                  </a:cubicBezTo>
                  <a:cubicBezTo>
                    <a:pt x="655" y="1622"/>
                    <a:pt x="583" y="1602"/>
                    <a:pt x="536" y="1558"/>
                  </a:cubicBezTo>
                  <a:cubicBezTo>
                    <a:pt x="417" y="1463"/>
                    <a:pt x="441" y="1142"/>
                    <a:pt x="584" y="844"/>
                  </a:cubicBezTo>
                  <a:cubicBezTo>
                    <a:pt x="631" y="761"/>
                    <a:pt x="596" y="653"/>
                    <a:pt x="512" y="606"/>
                  </a:cubicBezTo>
                  <a:cubicBezTo>
                    <a:pt x="485" y="595"/>
                    <a:pt x="457" y="590"/>
                    <a:pt x="430" y="590"/>
                  </a:cubicBezTo>
                  <a:cubicBezTo>
                    <a:pt x="366" y="590"/>
                    <a:pt x="308" y="622"/>
                    <a:pt x="274" y="689"/>
                  </a:cubicBezTo>
                  <a:cubicBezTo>
                    <a:pt x="84" y="1070"/>
                    <a:pt x="0" y="1558"/>
                    <a:pt x="298" y="1832"/>
                  </a:cubicBezTo>
                  <a:cubicBezTo>
                    <a:pt x="417" y="1939"/>
                    <a:pt x="572" y="1975"/>
                    <a:pt x="751" y="1975"/>
                  </a:cubicBezTo>
                  <a:cubicBezTo>
                    <a:pt x="858" y="1975"/>
                    <a:pt x="953" y="1963"/>
                    <a:pt x="1072" y="1939"/>
                  </a:cubicBezTo>
                  <a:cubicBezTo>
                    <a:pt x="1346" y="1856"/>
                    <a:pt x="1608" y="1701"/>
                    <a:pt x="1786" y="1499"/>
                  </a:cubicBezTo>
                  <a:cubicBezTo>
                    <a:pt x="2001" y="1296"/>
                    <a:pt x="2108" y="1046"/>
                    <a:pt x="2084" y="773"/>
                  </a:cubicBezTo>
                  <a:cubicBezTo>
                    <a:pt x="2072" y="546"/>
                    <a:pt x="1989" y="356"/>
                    <a:pt x="1822" y="213"/>
                  </a:cubicBezTo>
                  <a:cubicBezTo>
                    <a:pt x="1663" y="74"/>
                    <a:pt x="1463" y="0"/>
                    <a:pt x="12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8"/>
            <p:cNvSpPr/>
            <p:nvPr/>
          </p:nvSpPr>
          <p:spPr>
            <a:xfrm>
              <a:off x="3371046" y="4372587"/>
              <a:ext cx="61636" cy="51792"/>
            </a:xfrm>
            <a:custGeom>
              <a:rect b="b" l="l" r="r" t="t"/>
              <a:pathLst>
                <a:path extrusionOk="0" h="1631" w="1941">
                  <a:moveTo>
                    <a:pt x="1181" y="373"/>
                  </a:moveTo>
                  <a:cubicBezTo>
                    <a:pt x="1315" y="373"/>
                    <a:pt x="1432" y="430"/>
                    <a:pt x="1500" y="547"/>
                  </a:cubicBezTo>
                  <a:cubicBezTo>
                    <a:pt x="1548" y="631"/>
                    <a:pt x="1560" y="738"/>
                    <a:pt x="1536" y="845"/>
                  </a:cubicBezTo>
                  <a:cubicBezTo>
                    <a:pt x="1488" y="964"/>
                    <a:pt x="1405" y="1071"/>
                    <a:pt x="1262" y="1143"/>
                  </a:cubicBezTo>
                  <a:cubicBezTo>
                    <a:pt x="1119" y="1226"/>
                    <a:pt x="929" y="1286"/>
                    <a:pt x="750" y="1286"/>
                  </a:cubicBezTo>
                  <a:cubicBezTo>
                    <a:pt x="595" y="1286"/>
                    <a:pt x="476" y="1250"/>
                    <a:pt x="429" y="1190"/>
                  </a:cubicBezTo>
                  <a:cubicBezTo>
                    <a:pt x="393" y="1131"/>
                    <a:pt x="417" y="988"/>
                    <a:pt x="488" y="857"/>
                  </a:cubicBezTo>
                  <a:cubicBezTo>
                    <a:pt x="584" y="702"/>
                    <a:pt x="726" y="559"/>
                    <a:pt x="869" y="464"/>
                  </a:cubicBezTo>
                  <a:cubicBezTo>
                    <a:pt x="975" y="404"/>
                    <a:pt x="1083" y="373"/>
                    <a:pt x="1181" y="373"/>
                  </a:cubicBezTo>
                  <a:close/>
                  <a:moveTo>
                    <a:pt x="1161" y="0"/>
                  </a:moveTo>
                  <a:cubicBezTo>
                    <a:pt x="998" y="0"/>
                    <a:pt x="826" y="47"/>
                    <a:pt x="667" y="143"/>
                  </a:cubicBezTo>
                  <a:cubicBezTo>
                    <a:pt x="465" y="262"/>
                    <a:pt x="286" y="452"/>
                    <a:pt x="167" y="667"/>
                  </a:cubicBezTo>
                  <a:cubicBezTo>
                    <a:pt x="12" y="917"/>
                    <a:pt x="0" y="1167"/>
                    <a:pt x="107" y="1345"/>
                  </a:cubicBezTo>
                  <a:cubicBezTo>
                    <a:pt x="214" y="1524"/>
                    <a:pt x="429" y="1631"/>
                    <a:pt x="726" y="1631"/>
                  </a:cubicBezTo>
                  <a:cubicBezTo>
                    <a:pt x="965" y="1631"/>
                    <a:pt x="1238" y="1559"/>
                    <a:pt x="1429" y="1440"/>
                  </a:cubicBezTo>
                  <a:cubicBezTo>
                    <a:pt x="1643" y="1321"/>
                    <a:pt x="1786" y="1143"/>
                    <a:pt x="1858" y="952"/>
                  </a:cubicBezTo>
                  <a:cubicBezTo>
                    <a:pt x="1941" y="750"/>
                    <a:pt x="1917" y="536"/>
                    <a:pt x="1798" y="357"/>
                  </a:cubicBezTo>
                  <a:cubicBezTo>
                    <a:pt x="1666" y="122"/>
                    <a:pt x="1425" y="0"/>
                    <a:pt x="116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8"/>
            <p:cNvSpPr/>
            <p:nvPr/>
          </p:nvSpPr>
          <p:spPr>
            <a:xfrm>
              <a:off x="3227735" y="4370904"/>
              <a:ext cx="142961" cy="109809"/>
            </a:xfrm>
            <a:custGeom>
              <a:rect b="b" l="l" r="r" t="t"/>
              <a:pathLst>
                <a:path extrusionOk="0" h="3458" w="4502">
                  <a:moveTo>
                    <a:pt x="2067" y="1"/>
                  </a:moveTo>
                  <a:cubicBezTo>
                    <a:pt x="1808" y="1"/>
                    <a:pt x="1548" y="43"/>
                    <a:pt x="1298" y="124"/>
                  </a:cubicBezTo>
                  <a:cubicBezTo>
                    <a:pt x="763" y="303"/>
                    <a:pt x="358" y="660"/>
                    <a:pt x="179" y="1089"/>
                  </a:cubicBezTo>
                  <a:cubicBezTo>
                    <a:pt x="1" y="1517"/>
                    <a:pt x="96" y="1934"/>
                    <a:pt x="465" y="2291"/>
                  </a:cubicBezTo>
                  <a:cubicBezTo>
                    <a:pt x="739" y="2565"/>
                    <a:pt x="1168" y="2803"/>
                    <a:pt x="1810" y="3065"/>
                  </a:cubicBezTo>
                  <a:cubicBezTo>
                    <a:pt x="2441" y="3339"/>
                    <a:pt x="2918" y="3458"/>
                    <a:pt x="3299" y="3458"/>
                  </a:cubicBezTo>
                  <a:cubicBezTo>
                    <a:pt x="3799" y="3458"/>
                    <a:pt x="4156" y="3232"/>
                    <a:pt x="4335" y="2803"/>
                  </a:cubicBezTo>
                  <a:cubicBezTo>
                    <a:pt x="4501" y="2434"/>
                    <a:pt x="4501" y="1982"/>
                    <a:pt x="4335" y="1565"/>
                  </a:cubicBezTo>
                  <a:cubicBezTo>
                    <a:pt x="4316" y="1498"/>
                    <a:pt x="4244" y="1447"/>
                    <a:pt x="4167" y="1447"/>
                  </a:cubicBezTo>
                  <a:cubicBezTo>
                    <a:pt x="4147" y="1447"/>
                    <a:pt x="4128" y="1450"/>
                    <a:pt x="4108" y="1458"/>
                  </a:cubicBezTo>
                  <a:cubicBezTo>
                    <a:pt x="4025" y="1493"/>
                    <a:pt x="3965" y="1589"/>
                    <a:pt x="4013" y="1684"/>
                  </a:cubicBezTo>
                  <a:cubicBezTo>
                    <a:pt x="4120" y="2029"/>
                    <a:pt x="4144" y="2374"/>
                    <a:pt x="4025" y="2648"/>
                  </a:cubicBezTo>
                  <a:cubicBezTo>
                    <a:pt x="3927" y="2880"/>
                    <a:pt x="3758" y="3083"/>
                    <a:pt x="3320" y="3083"/>
                  </a:cubicBezTo>
                  <a:cubicBezTo>
                    <a:pt x="3016" y="3083"/>
                    <a:pt x="2583" y="2985"/>
                    <a:pt x="1953" y="2732"/>
                  </a:cubicBezTo>
                  <a:cubicBezTo>
                    <a:pt x="1358" y="2482"/>
                    <a:pt x="977" y="2267"/>
                    <a:pt x="739" y="2029"/>
                  </a:cubicBezTo>
                  <a:cubicBezTo>
                    <a:pt x="477" y="1767"/>
                    <a:pt x="406" y="1517"/>
                    <a:pt x="525" y="1220"/>
                  </a:cubicBezTo>
                  <a:cubicBezTo>
                    <a:pt x="656" y="886"/>
                    <a:pt x="989" y="612"/>
                    <a:pt x="1418" y="458"/>
                  </a:cubicBezTo>
                  <a:cubicBezTo>
                    <a:pt x="1628" y="393"/>
                    <a:pt x="1846" y="360"/>
                    <a:pt x="2065" y="360"/>
                  </a:cubicBezTo>
                  <a:cubicBezTo>
                    <a:pt x="2328" y="360"/>
                    <a:pt x="2593" y="408"/>
                    <a:pt x="2846" y="505"/>
                  </a:cubicBezTo>
                  <a:cubicBezTo>
                    <a:pt x="3156" y="636"/>
                    <a:pt x="3442" y="839"/>
                    <a:pt x="3656" y="1101"/>
                  </a:cubicBezTo>
                  <a:cubicBezTo>
                    <a:pt x="3692" y="1144"/>
                    <a:pt x="3751" y="1170"/>
                    <a:pt x="3807" y="1170"/>
                  </a:cubicBezTo>
                  <a:cubicBezTo>
                    <a:pt x="3843" y="1170"/>
                    <a:pt x="3878" y="1159"/>
                    <a:pt x="3906" y="1136"/>
                  </a:cubicBezTo>
                  <a:cubicBezTo>
                    <a:pt x="3977" y="1077"/>
                    <a:pt x="3989" y="958"/>
                    <a:pt x="3930" y="874"/>
                  </a:cubicBezTo>
                  <a:cubicBezTo>
                    <a:pt x="3680" y="577"/>
                    <a:pt x="3358" y="339"/>
                    <a:pt x="2977" y="184"/>
                  </a:cubicBezTo>
                  <a:cubicBezTo>
                    <a:pt x="2686" y="61"/>
                    <a:pt x="2376" y="1"/>
                    <a:pt x="20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39"/>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Market Research - LinkedIn Skill Endorsement</a:t>
            </a:r>
            <a:endParaRPr sz="2400"/>
          </a:p>
        </p:txBody>
      </p:sp>
      <p:sp>
        <p:nvSpPr>
          <p:cNvPr id="463" name="Google Shape;463;p39"/>
          <p:cNvSpPr txBox="1"/>
          <p:nvPr>
            <p:ph idx="1" type="subTitle"/>
          </p:nvPr>
        </p:nvSpPr>
        <p:spPr>
          <a:xfrm>
            <a:off x="720000" y="11395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LinkedIn allows users to provide written recommendations and endorse skills for their connections. </a:t>
            </a:r>
            <a:endParaRPr sz="1500"/>
          </a:p>
          <a:p>
            <a:pPr indent="0" lvl="0" marL="0" rtl="0" algn="l">
              <a:spcBef>
                <a:spcPts val="1000"/>
              </a:spcBef>
              <a:spcAft>
                <a:spcPts val="1000"/>
              </a:spcAft>
              <a:buNone/>
            </a:pPr>
            <a:r>
              <a:rPr lang="en" sz="1500"/>
              <a:t>Linkedin leverages existing professional networks, and LinkedIn endorsements add credibility and social proof to candidates</a:t>
            </a:r>
            <a:endParaRPr sz="1500"/>
          </a:p>
        </p:txBody>
      </p:sp>
      <p:pic>
        <p:nvPicPr>
          <p:cNvPr id="464" name="Google Shape;464;p39"/>
          <p:cNvPicPr preferRelativeResize="0"/>
          <p:nvPr/>
        </p:nvPicPr>
        <p:blipFill rotWithShape="1">
          <a:blip r:embed="rId3">
            <a:alphaModFix/>
          </a:blip>
          <a:srcRect b="54331" l="0" r="47715" t="0"/>
          <a:stretch/>
        </p:blipFill>
        <p:spPr>
          <a:xfrm>
            <a:off x="4474674" y="3730650"/>
            <a:ext cx="3410675" cy="1346175"/>
          </a:xfrm>
          <a:prstGeom prst="rect">
            <a:avLst/>
          </a:prstGeom>
          <a:noFill/>
          <a:ln>
            <a:noFill/>
          </a:ln>
        </p:spPr>
      </p:pic>
      <p:pic>
        <p:nvPicPr>
          <p:cNvPr id="465" name="Google Shape;465;p39"/>
          <p:cNvPicPr preferRelativeResize="0"/>
          <p:nvPr/>
        </p:nvPicPr>
        <p:blipFill>
          <a:blip r:embed="rId4">
            <a:alphaModFix/>
          </a:blip>
          <a:stretch>
            <a:fillRect/>
          </a:stretch>
        </p:blipFill>
        <p:spPr>
          <a:xfrm>
            <a:off x="7267575" y="88450"/>
            <a:ext cx="1116800" cy="1051100"/>
          </a:xfrm>
          <a:prstGeom prst="rect">
            <a:avLst/>
          </a:prstGeom>
          <a:noFill/>
          <a:ln>
            <a:noFill/>
          </a:ln>
        </p:spPr>
      </p:pic>
      <p:pic>
        <p:nvPicPr>
          <p:cNvPr id="466" name="Google Shape;466;p39"/>
          <p:cNvPicPr preferRelativeResize="0"/>
          <p:nvPr/>
        </p:nvPicPr>
        <p:blipFill rotWithShape="1">
          <a:blip r:embed="rId5">
            <a:alphaModFix/>
          </a:blip>
          <a:srcRect b="38897" l="0" r="0" t="0"/>
          <a:stretch/>
        </p:blipFill>
        <p:spPr>
          <a:xfrm>
            <a:off x="157775" y="3795575"/>
            <a:ext cx="4019726" cy="1281225"/>
          </a:xfrm>
          <a:prstGeom prst="rect">
            <a:avLst/>
          </a:prstGeom>
          <a:noFill/>
          <a:ln>
            <a:noFill/>
          </a:ln>
        </p:spPr>
      </p:pic>
      <p:grpSp>
        <p:nvGrpSpPr>
          <p:cNvPr id="467" name="Google Shape;467;p39"/>
          <p:cNvGrpSpPr/>
          <p:nvPr/>
        </p:nvGrpSpPr>
        <p:grpSpPr>
          <a:xfrm>
            <a:off x="343150" y="1174025"/>
            <a:ext cx="341472" cy="335074"/>
            <a:chOff x="1329585" y="1989925"/>
            <a:chExt cx="341472" cy="335074"/>
          </a:xfrm>
        </p:grpSpPr>
        <p:sp>
          <p:nvSpPr>
            <p:cNvPr id="468" name="Google Shape;468;p39"/>
            <p:cNvSpPr/>
            <p:nvPr/>
          </p:nvSpPr>
          <p:spPr>
            <a:xfrm>
              <a:off x="1562263" y="2097956"/>
              <a:ext cx="108795" cy="226661"/>
            </a:xfrm>
            <a:custGeom>
              <a:rect b="b" l="l" r="r" t="t"/>
              <a:pathLst>
                <a:path extrusionOk="0" h="7121" w="3418">
                  <a:moveTo>
                    <a:pt x="1155" y="345"/>
                  </a:moveTo>
                  <a:cubicBezTo>
                    <a:pt x="1215" y="345"/>
                    <a:pt x="1274" y="405"/>
                    <a:pt x="1274" y="465"/>
                  </a:cubicBezTo>
                  <a:lnTo>
                    <a:pt x="1274" y="536"/>
                  </a:lnTo>
                  <a:lnTo>
                    <a:pt x="1274" y="1107"/>
                  </a:lnTo>
                  <a:cubicBezTo>
                    <a:pt x="1274" y="1191"/>
                    <a:pt x="1346" y="1274"/>
                    <a:pt x="1429" y="1274"/>
                  </a:cubicBezTo>
                  <a:cubicBezTo>
                    <a:pt x="1524" y="1274"/>
                    <a:pt x="1596" y="1191"/>
                    <a:pt x="1596" y="1107"/>
                  </a:cubicBezTo>
                  <a:lnTo>
                    <a:pt x="1596" y="584"/>
                  </a:lnTo>
                  <a:cubicBezTo>
                    <a:pt x="1608" y="536"/>
                    <a:pt x="1655" y="524"/>
                    <a:pt x="1703" y="524"/>
                  </a:cubicBezTo>
                  <a:lnTo>
                    <a:pt x="1715" y="524"/>
                  </a:lnTo>
                  <a:cubicBezTo>
                    <a:pt x="1774" y="524"/>
                    <a:pt x="1834" y="584"/>
                    <a:pt x="1834" y="643"/>
                  </a:cubicBezTo>
                  <a:lnTo>
                    <a:pt x="1834" y="679"/>
                  </a:lnTo>
                  <a:lnTo>
                    <a:pt x="1834" y="1131"/>
                  </a:lnTo>
                  <a:cubicBezTo>
                    <a:pt x="1834" y="1227"/>
                    <a:pt x="1905" y="1298"/>
                    <a:pt x="2001" y="1298"/>
                  </a:cubicBezTo>
                  <a:cubicBezTo>
                    <a:pt x="2084" y="1298"/>
                    <a:pt x="2167" y="1227"/>
                    <a:pt x="2167" y="1131"/>
                  </a:cubicBezTo>
                  <a:lnTo>
                    <a:pt x="2167" y="715"/>
                  </a:lnTo>
                  <a:cubicBezTo>
                    <a:pt x="2179" y="679"/>
                    <a:pt x="2227" y="655"/>
                    <a:pt x="2263" y="655"/>
                  </a:cubicBezTo>
                  <a:lnTo>
                    <a:pt x="2286" y="655"/>
                  </a:lnTo>
                  <a:cubicBezTo>
                    <a:pt x="2346" y="655"/>
                    <a:pt x="2406" y="715"/>
                    <a:pt x="2406" y="774"/>
                  </a:cubicBezTo>
                  <a:lnTo>
                    <a:pt x="2406" y="893"/>
                  </a:lnTo>
                  <a:lnTo>
                    <a:pt x="2406" y="1238"/>
                  </a:lnTo>
                  <a:cubicBezTo>
                    <a:pt x="2406" y="1334"/>
                    <a:pt x="2477" y="1405"/>
                    <a:pt x="2560" y="1405"/>
                  </a:cubicBezTo>
                  <a:cubicBezTo>
                    <a:pt x="2656" y="1405"/>
                    <a:pt x="2727" y="1334"/>
                    <a:pt x="2727" y="1238"/>
                  </a:cubicBezTo>
                  <a:lnTo>
                    <a:pt x="2727" y="893"/>
                  </a:lnTo>
                  <a:cubicBezTo>
                    <a:pt x="2727" y="834"/>
                    <a:pt x="2787" y="774"/>
                    <a:pt x="2846" y="774"/>
                  </a:cubicBezTo>
                  <a:lnTo>
                    <a:pt x="2858" y="774"/>
                  </a:lnTo>
                  <a:cubicBezTo>
                    <a:pt x="2917" y="774"/>
                    <a:pt x="2977" y="834"/>
                    <a:pt x="2977" y="893"/>
                  </a:cubicBezTo>
                  <a:lnTo>
                    <a:pt x="2977" y="1691"/>
                  </a:lnTo>
                  <a:lnTo>
                    <a:pt x="2977" y="1703"/>
                  </a:lnTo>
                  <a:cubicBezTo>
                    <a:pt x="3001" y="1893"/>
                    <a:pt x="2977" y="2477"/>
                    <a:pt x="2679" y="2727"/>
                  </a:cubicBezTo>
                  <a:cubicBezTo>
                    <a:pt x="2644" y="2762"/>
                    <a:pt x="2620" y="2798"/>
                    <a:pt x="2620" y="2858"/>
                  </a:cubicBezTo>
                  <a:lnTo>
                    <a:pt x="2620" y="3393"/>
                  </a:lnTo>
                  <a:lnTo>
                    <a:pt x="1012" y="3393"/>
                  </a:lnTo>
                  <a:lnTo>
                    <a:pt x="1012" y="3024"/>
                  </a:lnTo>
                  <a:cubicBezTo>
                    <a:pt x="1012" y="2965"/>
                    <a:pt x="989" y="2917"/>
                    <a:pt x="941" y="2893"/>
                  </a:cubicBezTo>
                  <a:cubicBezTo>
                    <a:pt x="989" y="2846"/>
                    <a:pt x="417" y="2417"/>
                    <a:pt x="393" y="1953"/>
                  </a:cubicBezTo>
                  <a:cubicBezTo>
                    <a:pt x="381" y="1691"/>
                    <a:pt x="358" y="1358"/>
                    <a:pt x="465" y="1274"/>
                  </a:cubicBezTo>
                  <a:cubicBezTo>
                    <a:pt x="501" y="1247"/>
                    <a:pt x="550" y="1234"/>
                    <a:pt x="617" y="1234"/>
                  </a:cubicBezTo>
                  <a:cubicBezTo>
                    <a:pt x="640" y="1234"/>
                    <a:pt x="664" y="1235"/>
                    <a:pt x="691" y="1238"/>
                  </a:cubicBezTo>
                  <a:lnTo>
                    <a:pt x="691" y="1465"/>
                  </a:lnTo>
                  <a:cubicBezTo>
                    <a:pt x="691" y="1548"/>
                    <a:pt x="762" y="1631"/>
                    <a:pt x="858" y="1631"/>
                  </a:cubicBezTo>
                  <a:cubicBezTo>
                    <a:pt x="941" y="1631"/>
                    <a:pt x="1012" y="1548"/>
                    <a:pt x="1012" y="1465"/>
                  </a:cubicBezTo>
                  <a:lnTo>
                    <a:pt x="1012" y="465"/>
                  </a:lnTo>
                  <a:cubicBezTo>
                    <a:pt x="1012" y="405"/>
                    <a:pt x="1072" y="345"/>
                    <a:pt x="1132" y="345"/>
                  </a:cubicBezTo>
                  <a:close/>
                  <a:moveTo>
                    <a:pt x="2941" y="3691"/>
                  </a:moveTo>
                  <a:lnTo>
                    <a:pt x="2941" y="4215"/>
                  </a:lnTo>
                  <a:lnTo>
                    <a:pt x="810" y="4215"/>
                  </a:lnTo>
                  <a:lnTo>
                    <a:pt x="810" y="3691"/>
                  </a:lnTo>
                  <a:close/>
                  <a:moveTo>
                    <a:pt x="2941" y="4548"/>
                  </a:moveTo>
                  <a:lnTo>
                    <a:pt x="2941" y="6787"/>
                  </a:lnTo>
                  <a:lnTo>
                    <a:pt x="810" y="6787"/>
                  </a:lnTo>
                  <a:lnTo>
                    <a:pt x="810" y="4548"/>
                  </a:lnTo>
                  <a:close/>
                  <a:moveTo>
                    <a:pt x="1132" y="0"/>
                  </a:moveTo>
                  <a:cubicBezTo>
                    <a:pt x="882" y="0"/>
                    <a:pt x="667" y="215"/>
                    <a:pt x="667" y="465"/>
                  </a:cubicBezTo>
                  <a:lnTo>
                    <a:pt x="667" y="893"/>
                  </a:lnTo>
                  <a:cubicBezTo>
                    <a:pt x="645" y="892"/>
                    <a:pt x="623" y="891"/>
                    <a:pt x="602" y="891"/>
                  </a:cubicBezTo>
                  <a:cubicBezTo>
                    <a:pt x="453" y="891"/>
                    <a:pt x="332" y="927"/>
                    <a:pt x="239" y="1000"/>
                  </a:cubicBezTo>
                  <a:cubicBezTo>
                    <a:pt x="0" y="1191"/>
                    <a:pt x="36" y="1584"/>
                    <a:pt x="48" y="1965"/>
                  </a:cubicBezTo>
                  <a:cubicBezTo>
                    <a:pt x="72" y="2489"/>
                    <a:pt x="536" y="2905"/>
                    <a:pt x="715" y="3060"/>
                  </a:cubicBezTo>
                  <a:lnTo>
                    <a:pt x="715" y="3334"/>
                  </a:lnTo>
                  <a:lnTo>
                    <a:pt x="631" y="3334"/>
                  </a:lnTo>
                  <a:cubicBezTo>
                    <a:pt x="536" y="3334"/>
                    <a:pt x="465" y="3405"/>
                    <a:pt x="465" y="3501"/>
                  </a:cubicBezTo>
                  <a:lnTo>
                    <a:pt x="465" y="4370"/>
                  </a:lnTo>
                  <a:lnTo>
                    <a:pt x="465" y="6953"/>
                  </a:lnTo>
                  <a:cubicBezTo>
                    <a:pt x="465" y="7049"/>
                    <a:pt x="536" y="7120"/>
                    <a:pt x="631" y="7120"/>
                  </a:cubicBezTo>
                  <a:lnTo>
                    <a:pt x="3096" y="7120"/>
                  </a:lnTo>
                  <a:cubicBezTo>
                    <a:pt x="3191" y="7120"/>
                    <a:pt x="3263" y="7049"/>
                    <a:pt x="3263" y="6953"/>
                  </a:cubicBezTo>
                  <a:lnTo>
                    <a:pt x="3263" y="4370"/>
                  </a:lnTo>
                  <a:lnTo>
                    <a:pt x="3263" y="3501"/>
                  </a:lnTo>
                  <a:cubicBezTo>
                    <a:pt x="3263" y="3429"/>
                    <a:pt x="3191" y="3358"/>
                    <a:pt x="3096" y="3358"/>
                  </a:cubicBezTo>
                  <a:lnTo>
                    <a:pt x="3001" y="3358"/>
                  </a:lnTo>
                  <a:lnTo>
                    <a:pt x="3001" y="2893"/>
                  </a:lnTo>
                  <a:cubicBezTo>
                    <a:pt x="3418" y="2477"/>
                    <a:pt x="3370" y="1727"/>
                    <a:pt x="3358" y="1643"/>
                  </a:cubicBezTo>
                  <a:lnTo>
                    <a:pt x="3358" y="869"/>
                  </a:lnTo>
                  <a:cubicBezTo>
                    <a:pt x="3358" y="619"/>
                    <a:pt x="3144" y="405"/>
                    <a:pt x="2894" y="405"/>
                  </a:cubicBezTo>
                  <a:lnTo>
                    <a:pt x="2870" y="405"/>
                  </a:lnTo>
                  <a:cubicBezTo>
                    <a:pt x="2798" y="405"/>
                    <a:pt x="2727" y="417"/>
                    <a:pt x="2656" y="465"/>
                  </a:cubicBezTo>
                  <a:cubicBezTo>
                    <a:pt x="2560" y="357"/>
                    <a:pt x="2441" y="286"/>
                    <a:pt x="2298" y="286"/>
                  </a:cubicBezTo>
                  <a:lnTo>
                    <a:pt x="2275" y="286"/>
                  </a:lnTo>
                  <a:cubicBezTo>
                    <a:pt x="2203" y="286"/>
                    <a:pt x="2132" y="298"/>
                    <a:pt x="2072" y="345"/>
                  </a:cubicBezTo>
                  <a:cubicBezTo>
                    <a:pt x="1977" y="238"/>
                    <a:pt x="1870" y="179"/>
                    <a:pt x="1727" y="179"/>
                  </a:cubicBezTo>
                  <a:lnTo>
                    <a:pt x="1715" y="179"/>
                  </a:lnTo>
                  <a:cubicBezTo>
                    <a:pt x="1655" y="179"/>
                    <a:pt x="1596" y="203"/>
                    <a:pt x="1536" y="215"/>
                  </a:cubicBezTo>
                  <a:cubicBezTo>
                    <a:pt x="1465" y="95"/>
                    <a:pt x="1310" y="0"/>
                    <a:pt x="1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9"/>
            <p:cNvSpPr/>
            <p:nvPr/>
          </p:nvSpPr>
          <p:spPr>
            <a:xfrm>
              <a:off x="1406137" y="1989925"/>
              <a:ext cx="198587" cy="335074"/>
            </a:xfrm>
            <a:custGeom>
              <a:rect b="b" l="l" r="r" t="t"/>
              <a:pathLst>
                <a:path extrusionOk="0" h="10527" w="6239">
                  <a:moveTo>
                    <a:pt x="643" y="346"/>
                  </a:moveTo>
                  <a:lnTo>
                    <a:pt x="1060" y="382"/>
                  </a:lnTo>
                  <a:lnTo>
                    <a:pt x="941" y="644"/>
                  </a:lnTo>
                  <a:lnTo>
                    <a:pt x="643" y="346"/>
                  </a:lnTo>
                  <a:close/>
                  <a:moveTo>
                    <a:pt x="1393" y="453"/>
                  </a:moveTo>
                  <a:lnTo>
                    <a:pt x="2465" y="894"/>
                  </a:lnTo>
                  <a:lnTo>
                    <a:pt x="2346" y="1334"/>
                  </a:lnTo>
                  <a:lnTo>
                    <a:pt x="1203" y="858"/>
                  </a:lnTo>
                  <a:lnTo>
                    <a:pt x="1393" y="453"/>
                  </a:lnTo>
                  <a:close/>
                  <a:moveTo>
                    <a:pt x="4965" y="1942"/>
                  </a:moveTo>
                  <a:lnTo>
                    <a:pt x="5346" y="2108"/>
                  </a:lnTo>
                  <a:lnTo>
                    <a:pt x="5144" y="2525"/>
                  </a:lnTo>
                  <a:lnTo>
                    <a:pt x="4834" y="2382"/>
                  </a:lnTo>
                  <a:cubicBezTo>
                    <a:pt x="4846" y="2370"/>
                    <a:pt x="4846" y="2370"/>
                    <a:pt x="4846" y="2358"/>
                  </a:cubicBezTo>
                  <a:lnTo>
                    <a:pt x="4965" y="1942"/>
                  </a:lnTo>
                  <a:close/>
                  <a:moveTo>
                    <a:pt x="5656" y="2239"/>
                  </a:moveTo>
                  <a:lnTo>
                    <a:pt x="5834" y="2311"/>
                  </a:lnTo>
                  <a:cubicBezTo>
                    <a:pt x="5858" y="2323"/>
                    <a:pt x="5882" y="2346"/>
                    <a:pt x="5894" y="2370"/>
                  </a:cubicBezTo>
                  <a:cubicBezTo>
                    <a:pt x="5906" y="2406"/>
                    <a:pt x="5906" y="2430"/>
                    <a:pt x="5894" y="2442"/>
                  </a:cubicBezTo>
                  <a:lnTo>
                    <a:pt x="5798" y="2668"/>
                  </a:lnTo>
                  <a:cubicBezTo>
                    <a:pt x="5787" y="2704"/>
                    <a:pt x="5775" y="2716"/>
                    <a:pt x="5739" y="2727"/>
                  </a:cubicBezTo>
                  <a:cubicBezTo>
                    <a:pt x="5727" y="2733"/>
                    <a:pt x="5712" y="2736"/>
                    <a:pt x="5699" y="2736"/>
                  </a:cubicBezTo>
                  <a:cubicBezTo>
                    <a:pt x="5685" y="2736"/>
                    <a:pt x="5673" y="2733"/>
                    <a:pt x="5667" y="2727"/>
                  </a:cubicBezTo>
                  <a:lnTo>
                    <a:pt x="5477" y="2632"/>
                  </a:lnTo>
                  <a:lnTo>
                    <a:pt x="5656" y="2239"/>
                  </a:lnTo>
                  <a:close/>
                  <a:moveTo>
                    <a:pt x="3060" y="453"/>
                  </a:moveTo>
                  <a:cubicBezTo>
                    <a:pt x="3096" y="453"/>
                    <a:pt x="3120" y="477"/>
                    <a:pt x="3143" y="513"/>
                  </a:cubicBezTo>
                  <a:cubicBezTo>
                    <a:pt x="3155" y="537"/>
                    <a:pt x="3155" y="572"/>
                    <a:pt x="3155" y="596"/>
                  </a:cubicBezTo>
                  <a:lnTo>
                    <a:pt x="3143" y="668"/>
                  </a:lnTo>
                  <a:lnTo>
                    <a:pt x="2941" y="1358"/>
                  </a:lnTo>
                  <a:cubicBezTo>
                    <a:pt x="2917" y="1453"/>
                    <a:pt x="2977" y="1537"/>
                    <a:pt x="3060" y="1561"/>
                  </a:cubicBezTo>
                  <a:lnTo>
                    <a:pt x="3108" y="1561"/>
                  </a:lnTo>
                  <a:cubicBezTo>
                    <a:pt x="3179" y="1561"/>
                    <a:pt x="3239" y="1525"/>
                    <a:pt x="3274" y="1442"/>
                  </a:cubicBezTo>
                  <a:lnTo>
                    <a:pt x="3465" y="799"/>
                  </a:lnTo>
                  <a:cubicBezTo>
                    <a:pt x="3501" y="763"/>
                    <a:pt x="3536" y="751"/>
                    <a:pt x="3584" y="751"/>
                  </a:cubicBezTo>
                  <a:lnTo>
                    <a:pt x="3596" y="751"/>
                  </a:lnTo>
                  <a:cubicBezTo>
                    <a:pt x="3631" y="751"/>
                    <a:pt x="3655" y="775"/>
                    <a:pt x="3679" y="811"/>
                  </a:cubicBezTo>
                  <a:cubicBezTo>
                    <a:pt x="3691" y="834"/>
                    <a:pt x="3691" y="870"/>
                    <a:pt x="3691" y="894"/>
                  </a:cubicBezTo>
                  <a:lnTo>
                    <a:pt x="3512" y="1489"/>
                  </a:lnTo>
                  <a:cubicBezTo>
                    <a:pt x="3477" y="1584"/>
                    <a:pt x="3536" y="1668"/>
                    <a:pt x="3631" y="1704"/>
                  </a:cubicBezTo>
                  <a:lnTo>
                    <a:pt x="3679" y="1704"/>
                  </a:lnTo>
                  <a:cubicBezTo>
                    <a:pt x="3751" y="1704"/>
                    <a:pt x="3810" y="1656"/>
                    <a:pt x="3834" y="1584"/>
                  </a:cubicBezTo>
                  <a:lnTo>
                    <a:pt x="4001" y="1025"/>
                  </a:lnTo>
                  <a:cubicBezTo>
                    <a:pt x="4026" y="999"/>
                    <a:pt x="4052" y="980"/>
                    <a:pt x="4082" y="980"/>
                  </a:cubicBezTo>
                  <a:cubicBezTo>
                    <a:pt x="4094" y="980"/>
                    <a:pt x="4106" y="982"/>
                    <a:pt x="4120" y="989"/>
                  </a:cubicBezTo>
                  <a:lnTo>
                    <a:pt x="4132" y="989"/>
                  </a:lnTo>
                  <a:cubicBezTo>
                    <a:pt x="4191" y="1001"/>
                    <a:pt x="4239" y="1061"/>
                    <a:pt x="4227" y="1132"/>
                  </a:cubicBezTo>
                  <a:lnTo>
                    <a:pt x="4191" y="1239"/>
                  </a:lnTo>
                  <a:lnTo>
                    <a:pt x="4048" y="1704"/>
                  </a:lnTo>
                  <a:cubicBezTo>
                    <a:pt x="4012" y="1787"/>
                    <a:pt x="4060" y="1882"/>
                    <a:pt x="4155" y="1906"/>
                  </a:cubicBezTo>
                  <a:cubicBezTo>
                    <a:pt x="4167" y="1906"/>
                    <a:pt x="4179" y="1918"/>
                    <a:pt x="4191" y="1918"/>
                  </a:cubicBezTo>
                  <a:cubicBezTo>
                    <a:pt x="4274" y="1918"/>
                    <a:pt x="4334" y="1882"/>
                    <a:pt x="4358" y="1799"/>
                  </a:cubicBezTo>
                  <a:lnTo>
                    <a:pt x="4513" y="1346"/>
                  </a:lnTo>
                  <a:cubicBezTo>
                    <a:pt x="4523" y="1293"/>
                    <a:pt x="4572" y="1249"/>
                    <a:pt x="4633" y="1249"/>
                  </a:cubicBezTo>
                  <a:cubicBezTo>
                    <a:pt x="4641" y="1249"/>
                    <a:pt x="4648" y="1250"/>
                    <a:pt x="4655" y="1251"/>
                  </a:cubicBezTo>
                  <a:lnTo>
                    <a:pt x="4667" y="1251"/>
                  </a:lnTo>
                  <a:cubicBezTo>
                    <a:pt x="4727" y="1263"/>
                    <a:pt x="4774" y="1323"/>
                    <a:pt x="4763" y="1406"/>
                  </a:cubicBezTo>
                  <a:lnTo>
                    <a:pt x="4513" y="2299"/>
                  </a:lnTo>
                  <a:lnTo>
                    <a:pt x="4513" y="2311"/>
                  </a:lnTo>
                  <a:cubicBezTo>
                    <a:pt x="4524" y="2311"/>
                    <a:pt x="4417" y="3025"/>
                    <a:pt x="3989" y="3239"/>
                  </a:cubicBezTo>
                  <a:cubicBezTo>
                    <a:pt x="3929" y="3263"/>
                    <a:pt x="3893" y="3323"/>
                    <a:pt x="3893" y="3382"/>
                  </a:cubicBezTo>
                  <a:lnTo>
                    <a:pt x="3893" y="3894"/>
                  </a:lnTo>
                  <a:lnTo>
                    <a:pt x="2310" y="3894"/>
                  </a:lnTo>
                  <a:lnTo>
                    <a:pt x="2310" y="3085"/>
                  </a:lnTo>
                  <a:cubicBezTo>
                    <a:pt x="2310" y="3037"/>
                    <a:pt x="2286" y="3013"/>
                    <a:pt x="2262" y="2977"/>
                  </a:cubicBezTo>
                  <a:cubicBezTo>
                    <a:pt x="2262" y="2977"/>
                    <a:pt x="1798" y="2430"/>
                    <a:pt x="1893" y="1965"/>
                  </a:cubicBezTo>
                  <a:cubicBezTo>
                    <a:pt x="1917" y="1823"/>
                    <a:pt x="1941" y="1656"/>
                    <a:pt x="1977" y="1537"/>
                  </a:cubicBezTo>
                  <a:lnTo>
                    <a:pt x="2274" y="1668"/>
                  </a:lnTo>
                  <a:cubicBezTo>
                    <a:pt x="2286" y="1715"/>
                    <a:pt x="2334" y="1763"/>
                    <a:pt x="2393" y="1775"/>
                  </a:cubicBezTo>
                  <a:cubicBezTo>
                    <a:pt x="2412" y="1782"/>
                    <a:pt x="2431" y="1785"/>
                    <a:pt x="2449" y="1785"/>
                  </a:cubicBezTo>
                  <a:cubicBezTo>
                    <a:pt x="2520" y="1785"/>
                    <a:pt x="2579" y="1732"/>
                    <a:pt x="2608" y="1656"/>
                  </a:cubicBezTo>
                  <a:lnTo>
                    <a:pt x="2905" y="537"/>
                  </a:lnTo>
                  <a:cubicBezTo>
                    <a:pt x="2905" y="513"/>
                    <a:pt x="2929" y="477"/>
                    <a:pt x="2953" y="465"/>
                  </a:cubicBezTo>
                  <a:cubicBezTo>
                    <a:pt x="2989" y="453"/>
                    <a:pt x="3012" y="453"/>
                    <a:pt x="3048" y="453"/>
                  </a:cubicBezTo>
                  <a:close/>
                  <a:moveTo>
                    <a:pt x="4132" y="4263"/>
                  </a:moveTo>
                  <a:lnTo>
                    <a:pt x="4132" y="4787"/>
                  </a:lnTo>
                  <a:lnTo>
                    <a:pt x="2012" y="4787"/>
                  </a:lnTo>
                  <a:lnTo>
                    <a:pt x="2012" y="4263"/>
                  </a:lnTo>
                  <a:close/>
                  <a:moveTo>
                    <a:pt x="191" y="1"/>
                  </a:moveTo>
                  <a:cubicBezTo>
                    <a:pt x="119" y="1"/>
                    <a:pt x="60" y="37"/>
                    <a:pt x="24" y="108"/>
                  </a:cubicBezTo>
                  <a:cubicBezTo>
                    <a:pt x="0" y="168"/>
                    <a:pt x="12" y="239"/>
                    <a:pt x="60" y="299"/>
                  </a:cubicBezTo>
                  <a:lnTo>
                    <a:pt x="845" y="1072"/>
                  </a:lnTo>
                  <a:lnTo>
                    <a:pt x="857" y="1084"/>
                  </a:lnTo>
                  <a:lnTo>
                    <a:pt x="869" y="1084"/>
                  </a:lnTo>
                  <a:cubicBezTo>
                    <a:pt x="893" y="1108"/>
                    <a:pt x="917" y="1120"/>
                    <a:pt x="953" y="1120"/>
                  </a:cubicBezTo>
                  <a:lnTo>
                    <a:pt x="1667" y="1418"/>
                  </a:lnTo>
                  <a:cubicBezTo>
                    <a:pt x="1607" y="1561"/>
                    <a:pt x="1572" y="1763"/>
                    <a:pt x="1548" y="1918"/>
                  </a:cubicBezTo>
                  <a:cubicBezTo>
                    <a:pt x="1453" y="2442"/>
                    <a:pt x="1822" y="2989"/>
                    <a:pt x="1941" y="3156"/>
                  </a:cubicBezTo>
                  <a:lnTo>
                    <a:pt x="1941" y="3918"/>
                  </a:lnTo>
                  <a:lnTo>
                    <a:pt x="1810" y="3918"/>
                  </a:lnTo>
                  <a:cubicBezTo>
                    <a:pt x="1726" y="3918"/>
                    <a:pt x="1643" y="3990"/>
                    <a:pt x="1643" y="4085"/>
                  </a:cubicBezTo>
                  <a:lnTo>
                    <a:pt x="1643" y="4942"/>
                  </a:lnTo>
                  <a:lnTo>
                    <a:pt x="1643" y="10359"/>
                  </a:lnTo>
                  <a:cubicBezTo>
                    <a:pt x="1643" y="10455"/>
                    <a:pt x="1726" y="10526"/>
                    <a:pt x="1810" y="10526"/>
                  </a:cubicBezTo>
                  <a:lnTo>
                    <a:pt x="4286" y="10526"/>
                  </a:lnTo>
                  <a:cubicBezTo>
                    <a:pt x="4370" y="10526"/>
                    <a:pt x="4453" y="10455"/>
                    <a:pt x="4453" y="10359"/>
                  </a:cubicBezTo>
                  <a:lnTo>
                    <a:pt x="4453" y="6168"/>
                  </a:lnTo>
                  <a:cubicBezTo>
                    <a:pt x="4453" y="6073"/>
                    <a:pt x="4370" y="6002"/>
                    <a:pt x="4286" y="6002"/>
                  </a:cubicBezTo>
                  <a:cubicBezTo>
                    <a:pt x="4191" y="6002"/>
                    <a:pt x="4120" y="6073"/>
                    <a:pt x="4120" y="6168"/>
                  </a:cubicBezTo>
                  <a:lnTo>
                    <a:pt x="4120" y="10181"/>
                  </a:lnTo>
                  <a:lnTo>
                    <a:pt x="2012" y="10181"/>
                  </a:lnTo>
                  <a:lnTo>
                    <a:pt x="2012" y="5109"/>
                  </a:lnTo>
                  <a:lnTo>
                    <a:pt x="4132" y="5109"/>
                  </a:lnTo>
                  <a:lnTo>
                    <a:pt x="4132" y="5394"/>
                  </a:lnTo>
                  <a:lnTo>
                    <a:pt x="4132" y="5585"/>
                  </a:lnTo>
                  <a:cubicBezTo>
                    <a:pt x="4132" y="5668"/>
                    <a:pt x="4215" y="5752"/>
                    <a:pt x="4298" y="5752"/>
                  </a:cubicBezTo>
                  <a:cubicBezTo>
                    <a:pt x="4393" y="5752"/>
                    <a:pt x="4465" y="5668"/>
                    <a:pt x="4465" y="5585"/>
                  </a:cubicBezTo>
                  <a:lnTo>
                    <a:pt x="4465" y="5394"/>
                  </a:lnTo>
                  <a:lnTo>
                    <a:pt x="4465" y="4942"/>
                  </a:lnTo>
                  <a:lnTo>
                    <a:pt x="4465" y="4085"/>
                  </a:lnTo>
                  <a:cubicBezTo>
                    <a:pt x="4465" y="3990"/>
                    <a:pt x="4393" y="3918"/>
                    <a:pt x="4298" y="3918"/>
                  </a:cubicBezTo>
                  <a:lnTo>
                    <a:pt x="4239" y="3918"/>
                  </a:lnTo>
                  <a:lnTo>
                    <a:pt x="4239" y="3489"/>
                  </a:lnTo>
                  <a:cubicBezTo>
                    <a:pt x="4524" y="3299"/>
                    <a:pt x="4667" y="2966"/>
                    <a:pt x="4763" y="2716"/>
                  </a:cubicBezTo>
                  <a:lnTo>
                    <a:pt x="5525" y="3037"/>
                  </a:lnTo>
                  <a:cubicBezTo>
                    <a:pt x="5584" y="3073"/>
                    <a:pt x="5644" y="3073"/>
                    <a:pt x="5703" y="3073"/>
                  </a:cubicBezTo>
                  <a:cubicBezTo>
                    <a:pt x="5763" y="3073"/>
                    <a:pt x="5822" y="3049"/>
                    <a:pt x="5858" y="3037"/>
                  </a:cubicBezTo>
                  <a:cubicBezTo>
                    <a:pt x="5965" y="3001"/>
                    <a:pt x="6060" y="2906"/>
                    <a:pt x="6096" y="2799"/>
                  </a:cubicBezTo>
                  <a:lnTo>
                    <a:pt x="6191" y="2585"/>
                  </a:lnTo>
                  <a:cubicBezTo>
                    <a:pt x="6239" y="2477"/>
                    <a:pt x="6239" y="2358"/>
                    <a:pt x="6191" y="2239"/>
                  </a:cubicBezTo>
                  <a:cubicBezTo>
                    <a:pt x="6144" y="2132"/>
                    <a:pt x="6060" y="2037"/>
                    <a:pt x="5953" y="2001"/>
                  </a:cubicBezTo>
                  <a:lnTo>
                    <a:pt x="5048" y="1608"/>
                  </a:lnTo>
                  <a:lnTo>
                    <a:pt x="5084" y="1465"/>
                  </a:lnTo>
                  <a:cubicBezTo>
                    <a:pt x="5120" y="1346"/>
                    <a:pt x="5108" y="1227"/>
                    <a:pt x="5025" y="1120"/>
                  </a:cubicBezTo>
                  <a:cubicBezTo>
                    <a:pt x="4965" y="1013"/>
                    <a:pt x="4870" y="942"/>
                    <a:pt x="4751" y="906"/>
                  </a:cubicBezTo>
                  <a:lnTo>
                    <a:pt x="4727" y="906"/>
                  </a:lnTo>
                  <a:cubicBezTo>
                    <a:pt x="4691" y="900"/>
                    <a:pt x="4655" y="897"/>
                    <a:pt x="4620" y="897"/>
                  </a:cubicBezTo>
                  <a:cubicBezTo>
                    <a:pt x="4584" y="897"/>
                    <a:pt x="4548" y="900"/>
                    <a:pt x="4513" y="906"/>
                  </a:cubicBezTo>
                  <a:cubicBezTo>
                    <a:pt x="4453" y="787"/>
                    <a:pt x="4346" y="691"/>
                    <a:pt x="4191" y="656"/>
                  </a:cubicBezTo>
                  <a:lnTo>
                    <a:pt x="4179" y="656"/>
                  </a:lnTo>
                  <a:cubicBezTo>
                    <a:pt x="4143" y="650"/>
                    <a:pt x="4108" y="647"/>
                    <a:pt x="4071" y="647"/>
                  </a:cubicBezTo>
                  <a:cubicBezTo>
                    <a:pt x="4033" y="647"/>
                    <a:pt x="3995" y="650"/>
                    <a:pt x="3953" y="656"/>
                  </a:cubicBezTo>
                  <a:cubicBezTo>
                    <a:pt x="3953" y="644"/>
                    <a:pt x="3941" y="632"/>
                    <a:pt x="3941" y="632"/>
                  </a:cubicBezTo>
                  <a:cubicBezTo>
                    <a:pt x="3882" y="525"/>
                    <a:pt x="3774" y="453"/>
                    <a:pt x="3655" y="418"/>
                  </a:cubicBezTo>
                  <a:lnTo>
                    <a:pt x="3643" y="418"/>
                  </a:lnTo>
                  <a:cubicBezTo>
                    <a:pt x="3614" y="412"/>
                    <a:pt x="3584" y="409"/>
                    <a:pt x="3554" y="409"/>
                  </a:cubicBezTo>
                  <a:cubicBezTo>
                    <a:pt x="3524" y="409"/>
                    <a:pt x="3495" y="412"/>
                    <a:pt x="3465" y="418"/>
                  </a:cubicBezTo>
                  <a:lnTo>
                    <a:pt x="3417" y="334"/>
                  </a:lnTo>
                  <a:cubicBezTo>
                    <a:pt x="3358" y="227"/>
                    <a:pt x="3250" y="156"/>
                    <a:pt x="3143" y="120"/>
                  </a:cubicBezTo>
                  <a:lnTo>
                    <a:pt x="3120" y="120"/>
                  </a:lnTo>
                  <a:cubicBezTo>
                    <a:pt x="3083" y="113"/>
                    <a:pt x="3047" y="109"/>
                    <a:pt x="3012" y="109"/>
                  </a:cubicBezTo>
                  <a:cubicBezTo>
                    <a:pt x="2931" y="109"/>
                    <a:pt x="2853" y="130"/>
                    <a:pt x="2786" y="180"/>
                  </a:cubicBezTo>
                  <a:cubicBezTo>
                    <a:pt x="2679" y="239"/>
                    <a:pt x="2608" y="346"/>
                    <a:pt x="2572" y="465"/>
                  </a:cubicBezTo>
                  <a:lnTo>
                    <a:pt x="2548" y="572"/>
                  </a:lnTo>
                  <a:lnTo>
                    <a:pt x="1369" y="72"/>
                  </a:lnTo>
                  <a:lnTo>
                    <a:pt x="1310" y="72"/>
                  </a:lnTo>
                  <a:lnTo>
                    <a:pt x="191" y="1"/>
                  </a:ln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9"/>
            <p:cNvSpPr/>
            <p:nvPr/>
          </p:nvSpPr>
          <p:spPr>
            <a:xfrm>
              <a:off x="1329585" y="2127494"/>
              <a:ext cx="108795" cy="197123"/>
            </a:xfrm>
            <a:custGeom>
              <a:rect b="b" l="l" r="r" t="t"/>
              <a:pathLst>
                <a:path extrusionOk="0" h="6193" w="3418">
                  <a:moveTo>
                    <a:pt x="1155" y="358"/>
                  </a:moveTo>
                  <a:cubicBezTo>
                    <a:pt x="1214" y="358"/>
                    <a:pt x="1274" y="418"/>
                    <a:pt x="1274" y="477"/>
                  </a:cubicBezTo>
                  <a:lnTo>
                    <a:pt x="1274" y="549"/>
                  </a:lnTo>
                  <a:lnTo>
                    <a:pt x="1274" y="1120"/>
                  </a:lnTo>
                  <a:cubicBezTo>
                    <a:pt x="1274" y="1203"/>
                    <a:pt x="1345" y="1275"/>
                    <a:pt x="1441" y="1275"/>
                  </a:cubicBezTo>
                  <a:cubicBezTo>
                    <a:pt x="1524" y="1275"/>
                    <a:pt x="1595" y="1203"/>
                    <a:pt x="1595" y="1120"/>
                  </a:cubicBezTo>
                  <a:lnTo>
                    <a:pt x="1595" y="584"/>
                  </a:lnTo>
                  <a:cubicBezTo>
                    <a:pt x="1619" y="537"/>
                    <a:pt x="1655" y="525"/>
                    <a:pt x="1703" y="525"/>
                  </a:cubicBezTo>
                  <a:lnTo>
                    <a:pt x="1715" y="525"/>
                  </a:lnTo>
                  <a:cubicBezTo>
                    <a:pt x="1774" y="525"/>
                    <a:pt x="1834" y="584"/>
                    <a:pt x="1834" y="644"/>
                  </a:cubicBezTo>
                  <a:lnTo>
                    <a:pt x="1834" y="668"/>
                  </a:lnTo>
                  <a:lnTo>
                    <a:pt x="1834" y="1132"/>
                  </a:lnTo>
                  <a:cubicBezTo>
                    <a:pt x="1834" y="1215"/>
                    <a:pt x="1917" y="1299"/>
                    <a:pt x="2000" y="1299"/>
                  </a:cubicBezTo>
                  <a:cubicBezTo>
                    <a:pt x="2096" y="1299"/>
                    <a:pt x="2167" y="1215"/>
                    <a:pt x="2167" y="1132"/>
                  </a:cubicBezTo>
                  <a:lnTo>
                    <a:pt x="2167" y="715"/>
                  </a:lnTo>
                  <a:cubicBezTo>
                    <a:pt x="2179" y="668"/>
                    <a:pt x="2226" y="656"/>
                    <a:pt x="2274" y="656"/>
                  </a:cubicBezTo>
                  <a:lnTo>
                    <a:pt x="2286" y="656"/>
                  </a:lnTo>
                  <a:cubicBezTo>
                    <a:pt x="2346" y="656"/>
                    <a:pt x="2405" y="715"/>
                    <a:pt x="2405" y="775"/>
                  </a:cubicBezTo>
                  <a:lnTo>
                    <a:pt x="2405" y="894"/>
                  </a:lnTo>
                  <a:lnTo>
                    <a:pt x="2405" y="1239"/>
                  </a:lnTo>
                  <a:cubicBezTo>
                    <a:pt x="2405" y="1322"/>
                    <a:pt x="2477" y="1394"/>
                    <a:pt x="2572" y="1394"/>
                  </a:cubicBezTo>
                  <a:cubicBezTo>
                    <a:pt x="2655" y="1394"/>
                    <a:pt x="2727" y="1322"/>
                    <a:pt x="2727" y="1239"/>
                  </a:cubicBezTo>
                  <a:lnTo>
                    <a:pt x="2727" y="894"/>
                  </a:lnTo>
                  <a:cubicBezTo>
                    <a:pt x="2727" y="834"/>
                    <a:pt x="2786" y="775"/>
                    <a:pt x="2846" y="775"/>
                  </a:cubicBezTo>
                  <a:lnTo>
                    <a:pt x="2869" y="775"/>
                  </a:lnTo>
                  <a:cubicBezTo>
                    <a:pt x="2929" y="775"/>
                    <a:pt x="2988" y="834"/>
                    <a:pt x="2988" y="894"/>
                  </a:cubicBezTo>
                  <a:lnTo>
                    <a:pt x="2988" y="1680"/>
                  </a:lnTo>
                  <a:lnTo>
                    <a:pt x="2988" y="1692"/>
                  </a:lnTo>
                  <a:cubicBezTo>
                    <a:pt x="3060" y="1858"/>
                    <a:pt x="3048" y="2442"/>
                    <a:pt x="2727" y="2692"/>
                  </a:cubicBezTo>
                  <a:cubicBezTo>
                    <a:pt x="2679" y="2727"/>
                    <a:pt x="2667" y="2763"/>
                    <a:pt x="2667" y="2823"/>
                  </a:cubicBezTo>
                  <a:lnTo>
                    <a:pt x="2667" y="3358"/>
                  </a:lnTo>
                  <a:lnTo>
                    <a:pt x="1060" y="3358"/>
                  </a:lnTo>
                  <a:lnTo>
                    <a:pt x="1060" y="2989"/>
                  </a:lnTo>
                  <a:cubicBezTo>
                    <a:pt x="1060" y="2930"/>
                    <a:pt x="1036" y="2882"/>
                    <a:pt x="988" y="2858"/>
                  </a:cubicBezTo>
                  <a:cubicBezTo>
                    <a:pt x="822" y="2739"/>
                    <a:pt x="405" y="2346"/>
                    <a:pt x="393" y="1965"/>
                  </a:cubicBezTo>
                  <a:cubicBezTo>
                    <a:pt x="381" y="1692"/>
                    <a:pt x="369" y="1370"/>
                    <a:pt x="464" y="1275"/>
                  </a:cubicBezTo>
                  <a:cubicBezTo>
                    <a:pt x="499" y="1257"/>
                    <a:pt x="547" y="1246"/>
                    <a:pt x="612" y="1246"/>
                  </a:cubicBezTo>
                  <a:cubicBezTo>
                    <a:pt x="636" y="1246"/>
                    <a:pt x="662" y="1248"/>
                    <a:pt x="691" y="1251"/>
                  </a:cubicBezTo>
                  <a:lnTo>
                    <a:pt x="691" y="1477"/>
                  </a:lnTo>
                  <a:cubicBezTo>
                    <a:pt x="691" y="1561"/>
                    <a:pt x="762" y="1632"/>
                    <a:pt x="857" y="1632"/>
                  </a:cubicBezTo>
                  <a:cubicBezTo>
                    <a:pt x="941" y="1632"/>
                    <a:pt x="1024" y="1561"/>
                    <a:pt x="1024" y="1477"/>
                  </a:cubicBezTo>
                  <a:lnTo>
                    <a:pt x="1024" y="477"/>
                  </a:lnTo>
                  <a:cubicBezTo>
                    <a:pt x="1024" y="418"/>
                    <a:pt x="1083" y="358"/>
                    <a:pt x="1143" y="358"/>
                  </a:cubicBezTo>
                  <a:close/>
                  <a:moveTo>
                    <a:pt x="2941" y="3692"/>
                  </a:moveTo>
                  <a:lnTo>
                    <a:pt x="2941" y="4216"/>
                  </a:lnTo>
                  <a:lnTo>
                    <a:pt x="810" y="4216"/>
                  </a:lnTo>
                  <a:lnTo>
                    <a:pt x="810" y="3692"/>
                  </a:lnTo>
                  <a:close/>
                  <a:moveTo>
                    <a:pt x="2941" y="4537"/>
                  </a:moveTo>
                  <a:lnTo>
                    <a:pt x="2941" y="5859"/>
                  </a:lnTo>
                  <a:lnTo>
                    <a:pt x="810" y="5859"/>
                  </a:lnTo>
                  <a:lnTo>
                    <a:pt x="810" y="4537"/>
                  </a:lnTo>
                  <a:close/>
                  <a:moveTo>
                    <a:pt x="1143" y="1"/>
                  </a:moveTo>
                  <a:cubicBezTo>
                    <a:pt x="881" y="1"/>
                    <a:pt x="679" y="203"/>
                    <a:pt x="679" y="465"/>
                  </a:cubicBezTo>
                  <a:lnTo>
                    <a:pt x="679" y="894"/>
                  </a:lnTo>
                  <a:cubicBezTo>
                    <a:pt x="642" y="889"/>
                    <a:pt x="607" y="887"/>
                    <a:pt x="573" y="887"/>
                  </a:cubicBezTo>
                  <a:cubicBezTo>
                    <a:pt x="439" y="887"/>
                    <a:pt x="326" y="923"/>
                    <a:pt x="250" y="989"/>
                  </a:cubicBezTo>
                  <a:cubicBezTo>
                    <a:pt x="0" y="1192"/>
                    <a:pt x="36" y="1573"/>
                    <a:pt x="48" y="1965"/>
                  </a:cubicBezTo>
                  <a:cubicBezTo>
                    <a:pt x="83" y="2477"/>
                    <a:pt x="548" y="2894"/>
                    <a:pt x="726" y="3049"/>
                  </a:cubicBezTo>
                  <a:lnTo>
                    <a:pt x="726" y="3335"/>
                  </a:lnTo>
                  <a:lnTo>
                    <a:pt x="631" y="3335"/>
                  </a:lnTo>
                  <a:cubicBezTo>
                    <a:pt x="536" y="3335"/>
                    <a:pt x="464" y="3406"/>
                    <a:pt x="464" y="3489"/>
                  </a:cubicBezTo>
                  <a:lnTo>
                    <a:pt x="464" y="4359"/>
                  </a:lnTo>
                  <a:lnTo>
                    <a:pt x="464" y="6025"/>
                  </a:lnTo>
                  <a:cubicBezTo>
                    <a:pt x="464" y="6121"/>
                    <a:pt x="536" y="6192"/>
                    <a:pt x="631" y="6192"/>
                  </a:cubicBezTo>
                  <a:lnTo>
                    <a:pt x="3108" y="6192"/>
                  </a:lnTo>
                  <a:cubicBezTo>
                    <a:pt x="3191" y="6192"/>
                    <a:pt x="3262" y="6121"/>
                    <a:pt x="3262" y="6025"/>
                  </a:cubicBezTo>
                  <a:lnTo>
                    <a:pt x="3262" y="4359"/>
                  </a:lnTo>
                  <a:lnTo>
                    <a:pt x="3262" y="3489"/>
                  </a:lnTo>
                  <a:cubicBezTo>
                    <a:pt x="3262" y="3406"/>
                    <a:pt x="3191" y="3335"/>
                    <a:pt x="3108" y="3335"/>
                  </a:cubicBezTo>
                  <a:lnTo>
                    <a:pt x="3000" y="3335"/>
                  </a:lnTo>
                  <a:lnTo>
                    <a:pt x="3000" y="2870"/>
                  </a:lnTo>
                  <a:cubicBezTo>
                    <a:pt x="3417" y="2465"/>
                    <a:pt x="3369" y="1727"/>
                    <a:pt x="3369" y="1632"/>
                  </a:cubicBezTo>
                  <a:lnTo>
                    <a:pt x="3369" y="858"/>
                  </a:lnTo>
                  <a:cubicBezTo>
                    <a:pt x="3369" y="608"/>
                    <a:pt x="3167" y="406"/>
                    <a:pt x="2905" y="406"/>
                  </a:cubicBezTo>
                  <a:lnTo>
                    <a:pt x="2893" y="406"/>
                  </a:lnTo>
                  <a:cubicBezTo>
                    <a:pt x="2822" y="406"/>
                    <a:pt x="2738" y="418"/>
                    <a:pt x="2667" y="465"/>
                  </a:cubicBezTo>
                  <a:cubicBezTo>
                    <a:pt x="2584" y="358"/>
                    <a:pt x="2465" y="287"/>
                    <a:pt x="2310" y="287"/>
                  </a:cubicBezTo>
                  <a:lnTo>
                    <a:pt x="2298" y="287"/>
                  </a:lnTo>
                  <a:cubicBezTo>
                    <a:pt x="2226" y="287"/>
                    <a:pt x="2143" y="299"/>
                    <a:pt x="2084" y="346"/>
                  </a:cubicBezTo>
                  <a:cubicBezTo>
                    <a:pt x="2000" y="239"/>
                    <a:pt x="1881" y="179"/>
                    <a:pt x="1750" y="179"/>
                  </a:cubicBezTo>
                  <a:lnTo>
                    <a:pt x="1726" y="179"/>
                  </a:lnTo>
                  <a:cubicBezTo>
                    <a:pt x="1667" y="179"/>
                    <a:pt x="1607" y="191"/>
                    <a:pt x="1548" y="203"/>
                  </a:cubicBezTo>
                  <a:cubicBezTo>
                    <a:pt x="1476" y="84"/>
                    <a:pt x="1334" y="1"/>
                    <a:pt x="1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1" name="Google Shape;471;p39"/>
          <p:cNvGrpSpPr/>
          <p:nvPr/>
        </p:nvGrpSpPr>
        <p:grpSpPr>
          <a:xfrm>
            <a:off x="343141" y="2284577"/>
            <a:ext cx="382828" cy="358601"/>
            <a:chOff x="2753373" y="2902523"/>
            <a:chExt cx="347552" cy="325557"/>
          </a:xfrm>
        </p:grpSpPr>
        <p:sp>
          <p:nvSpPr>
            <p:cNvPr id="472" name="Google Shape;472;p39"/>
            <p:cNvSpPr/>
            <p:nvPr/>
          </p:nvSpPr>
          <p:spPr>
            <a:xfrm>
              <a:off x="2807962" y="3018575"/>
              <a:ext cx="86418" cy="29506"/>
            </a:xfrm>
            <a:custGeom>
              <a:rect b="b" l="l" r="r" t="t"/>
              <a:pathLst>
                <a:path extrusionOk="0" h="927" w="2715">
                  <a:moveTo>
                    <a:pt x="1070" y="0"/>
                  </a:moveTo>
                  <a:cubicBezTo>
                    <a:pt x="752" y="0"/>
                    <a:pt x="464" y="31"/>
                    <a:pt x="274" y="57"/>
                  </a:cubicBezTo>
                  <a:cubicBezTo>
                    <a:pt x="107" y="93"/>
                    <a:pt x="0" y="224"/>
                    <a:pt x="0" y="390"/>
                  </a:cubicBezTo>
                  <a:lnTo>
                    <a:pt x="0" y="759"/>
                  </a:lnTo>
                  <a:cubicBezTo>
                    <a:pt x="0" y="843"/>
                    <a:pt x="72" y="926"/>
                    <a:pt x="155" y="926"/>
                  </a:cubicBezTo>
                  <a:cubicBezTo>
                    <a:pt x="250" y="926"/>
                    <a:pt x="322" y="843"/>
                    <a:pt x="322" y="759"/>
                  </a:cubicBezTo>
                  <a:lnTo>
                    <a:pt x="322" y="390"/>
                  </a:lnTo>
                  <a:cubicBezTo>
                    <a:pt x="322" y="390"/>
                    <a:pt x="322" y="367"/>
                    <a:pt x="334" y="367"/>
                  </a:cubicBezTo>
                  <a:cubicBezTo>
                    <a:pt x="493" y="349"/>
                    <a:pt x="758" y="318"/>
                    <a:pt x="1059" y="318"/>
                  </a:cubicBezTo>
                  <a:cubicBezTo>
                    <a:pt x="1163" y="318"/>
                    <a:pt x="1271" y="322"/>
                    <a:pt x="1381" y="331"/>
                  </a:cubicBezTo>
                  <a:cubicBezTo>
                    <a:pt x="1870" y="355"/>
                    <a:pt x="2239" y="486"/>
                    <a:pt x="2453" y="700"/>
                  </a:cubicBezTo>
                  <a:cubicBezTo>
                    <a:pt x="2483" y="730"/>
                    <a:pt x="2524" y="745"/>
                    <a:pt x="2566" y="745"/>
                  </a:cubicBezTo>
                  <a:cubicBezTo>
                    <a:pt x="2608" y="745"/>
                    <a:pt x="2649" y="730"/>
                    <a:pt x="2679" y="700"/>
                  </a:cubicBezTo>
                  <a:cubicBezTo>
                    <a:pt x="2715" y="640"/>
                    <a:pt x="2715" y="533"/>
                    <a:pt x="2655" y="474"/>
                  </a:cubicBezTo>
                  <a:cubicBezTo>
                    <a:pt x="2276" y="95"/>
                    <a:pt x="1627" y="0"/>
                    <a:pt x="107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9"/>
            <p:cNvSpPr/>
            <p:nvPr/>
          </p:nvSpPr>
          <p:spPr>
            <a:xfrm>
              <a:off x="2753373" y="2973376"/>
              <a:ext cx="195213" cy="254704"/>
            </a:xfrm>
            <a:custGeom>
              <a:rect b="b" l="l" r="r" t="t"/>
              <a:pathLst>
                <a:path extrusionOk="0" h="8002" w="6133">
                  <a:moveTo>
                    <a:pt x="4787" y="298"/>
                  </a:moveTo>
                  <a:lnTo>
                    <a:pt x="4787" y="1846"/>
                  </a:lnTo>
                  <a:cubicBezTo>
                    <a:pt x="4787" y="2084"/>
                    <a:pt x="4751" y="2310"/>
                    <a:pt x="4644" y="2513"/>
                  </a:cubicBezTo>
                  <a:cubicBezTo>
                    <a:pt x="4632" y="2537"/>
                    <a:pt x="4632" y="2560"/>
                    <a:pt x="4632" y="2596"/>
                  </a:cubicBezTo>
                  <a:lnTo>
                    <a:pt x="4632" y="3037"/>
                  </a:lnTo>
                  <a:cubicBezTo>
                    <a:pt x="4632" y="3465"/>
                    <a:pt x="4442" y="3870"/>
                    <a:pt x="4132" y="4168"/>
                  </a:cubicBezTo>
                  <a:cubicBezTo>
                    <a:pt x="3852" y="4437"/>
                    <a:pt x="3484" y="4590"/>
                    <a:pt x="3099" y="4590"/>
                  </a:cubicBezTo>
                  <a:cubicBezTo>
                    <a:pt x="3059" y="4590"/>
                    <a:pt x="3018" y="4588"/>
                    <a:pt x="2977" y="4584"/>
                  </a:cubicBezTo>
                  <a:cubicBezTo>
                    <a:pt x="2156" y="4525"/>
                    <a:pt x="1513" y="3811"/>
                    <a:pt x="1513" y="2977"/>
                  </a:cubicBezTo>
                  <a:lnTo>
                    <a:pt x="1513" y="2572"/>
                  </a:lnTo>
                  <a:cubicBezTo>
                    <a:pt x="1513" y="2549"/>
                    <a:pt x="1513" y="2537"/>
                    <a:pt x="1501" y="2501"/>
                  </a:cubicBezTo>
                  <a:cubicBezTo>
                    <a:pt x="1394" y="2298"/>
                    <a:pt x="1358" y="2072"/>
                    <a:pt x="1358" y="1834"/>
                  </a:cubicBezTo>
                  <a:lnTo>
                    <a:pt x="1358" y="1513"/>
                  </a:lnTo>
                  <a:cubicBezTo>
                    <a:pt x="1358" y="834"/>
                    <a:pt x="1894" y="298"/>
                    <a:pt x="2561" y="298"/>
                  </a:cubicBezTo>
                  <a:close/>
                  <a:moveTo>
                    <a:pt x="3930" y="4680"/>
                  </a:moveTo>
                  <a:lnTo>
                    <a:pt x="3930" y="4977"/>
                  </a:lnTo>
                  <a:lnTo>
                    <a:pt x="3061" y="5573"/>
                  </a:lnTo>
                  <a:lnTo>
                    <a:pt x="2203" y="4977"/>
                  </a:lnTo>
                  <a:lnTo>
                    <a:pt x="2203" y="4680"/>
                  </a:lnTo>
                  <a:cubicBezTo>
                    <a:pt x="2430" y="4799"/>
                    <a:pt x="2680" y="4870"/>
                    <a:pt x="2942" y="4882"/>
                  </a:cubicBezTo>
                  <a:lnTo>
                    <a:pt x="3061" y="4882"/>
                  </a:lnTo>
                  <a:cubicBezTo>
                    <a:pt x="3358" y="4882"/>
                    <a:pt x="3656" y="4811"/>
                    <a:pt x="3930" y="4680"/>
                  </a:cubicBezTo>
                  <a:close/>
                  <a:moveTo>
                    <a:pt x="2084" y="5275"/>
                  </a:moveTo>
                  <a:lnTo>
                    <a:pt x="2846" y="5787"/>
                  </a:lnTo>
                  <a:lnTo>
                    <a:pt x="2430" y="6180"/>
                  </a:lnTo>
                  <a:lnTo>
                    <a:pt x="2406" y="6180"/>
                  </a:lnTo>
                  <a:lnTo>
                    <a:pt x="1918" y="5442"/>
                  </a:lnTo>
                  <a:lnTo>
                    <a:pt x="2084" y="5275"/>
                  </a:lnTo>
                  <a:close/>
                  <a:moveTo>
                    <a:pt x="4073" y="5251"/>
                  </a:moveTo>
                  <a:lnTo>
                    <a:pt x="4239" y="5418"/>
                  </a:lnTo>
                  <a:lnTo>
                    <a:pt x="3739" y="6180"/>
                  </a:lnTo>
                  <a:lnTo>
                    <a:pt x="3716" y="6180"/>
                  </a:lnTo>
                  <a:lnTo>
                    <a:pt x="3311" y="5775"/>
                  </a:lnTo>
                  <a:lnTo>
                    <a:pt x="4073" y="5251"/>
                  </a:lnTo>
                  <a:close/>
                  <a:moveTo>
                    <a:pt x="2549" y="1"/>
                  </a:moveTo>
                  <a:cubicBezTo>
                    <a:pt x="1715" y="1"/>
                    <a:pt x="1025" y="691"/>
                    <a:pt x="1025" y="1525"/>
                  </a:cubicBezTo>
                  <a:lnTo>
                    <a:pt x="1025" y="1870"/>
                  </a:lnTo>
                  <a:cubicBezTo>
                    <a:pt x="1025" y="2132"/>
                    <a:pt x="1084" y="2406"/>
                    <a:pt x="1191" y="2644"/>
                  </a:cubicBezTo>
                  <a:lnTo>
                    <a:pt x="1191" y="3001"/>
                  </a:lnTo>
                  <a:cubicBezTo>
                    <a:pt x="1191" y="3596"/>
                    <a:pt x="1453" y="4132"/>
                    <a:pt x="1870" y="4489"/>
                  </a:cubicBezTo>
                  <a:lnTo>
                    <a:pt x="1870" y="5025"/>
                  </a:lnTo>
                  <a:lnTo>
                    <a:pt x="1572" y="5335"/>
                  </a:lnTo>
                  <a:cubicBezTo>
                    <a:pt x="1549" y="5358"/>
                    <a:pt x="1537" y="5406"/>
                    <a:pt x="1537" y="5454"/>
                  </a:cubicBezTo>
                  <a:lnTo>
                    <a:pt x="548" y="5811"/>
                  </a:lnTo>
                  <a:cubicBezTo>
                    <a:pt x="227" y="5930"/>
                    <a:pt x="1" y="6239"/>
                    <a:pt x="1" y="6597"/>
                  </a:cubicBezTo>
                  <a:lnTo>
                    <a:pt x="1" y="7823"/>
                  </a:lnTo>
                  <a:cubicBezTo>
                    <a:pt x="1" y="7906"/>
                    <a:pt x="72" y="7978"/>
                    <a:pt x="167" y="7978"/>
                  </a:cubicBezTo>
                  <a:cubicBezTo>
                    <a:pt x="251" y="7978"/>
                    <a:pt x="322" y="7906"/>
                    <a:pt x="322" y="7823"/>
                  </a:cubicBezTo>
                  <a:lnTo>
                    <a:pt x="322" y="6597"/>
                  </a:lnTo>
                  <a:cubicBezTo>
                    <a:pt x="322" y="6370"/>
                    <a:pt x="465" y="6180"/>
                    <a:pt x="668" y="6108"/>
                  </a:cubicBezTo>
                  <a:lnTo>
                    <a:pt x="1691" y="5739"/>
                  </a:lnTo>
                  <a:lnTo>
                    <a:pt x="2120" y="6370"/>
                  </a:lnTo>
                  <a:cubicBezTo>
                    <a:pt x="2180" y="6466"/>
                    <a:pt x="2275" y="6501"/>
                    <a:pt x="2358" y="6525"/>
                  </a:cubicBezTo>
                  <a:lnTo>
                    <a:pt x="2394" y="6525"/>
                  </a:lnTo>
                  <a:cubicBezTo>
                    <a:pt x="2489" y="6525"/>
                    <a:pt x="2561" y="6489"/>
                    <a:pt x="2632" y="6430"/>
                  </a:cubicBezTo>
                  <a:lnTo>
                    <a:pt x="2906" y="6168"/>
                  </a:lnTo>
                  <a:lnTo>
                    <a:pt x="2906" y="7835"/>
                  </a:lnTo>
                  <a:cubicBezTo>
                    <a:pt x="2906" y="7918"/>
                    <a:pt x="2977" y="8002"/>
                    <a:pt x="3061" y="8002"/>
                  </a:cubicBezTo>
                  <a:cubicBezTo>
                    <a:pt x="3156" y="8002"/>
                    <a:pt x="3227" y="7918"/>
                    <a:pt x="3227" y="7835"/>
                  </a:cubicBezTo>
                  <a:lnTo>
                    <a:pt x="3227" y="6168"/>
                  </a:lnTo>
                  <a:lnTo>
                    <a:pt x="3501" y="6430"/>
                  </a:lnTo>
                  <a:cubicBezTo>
                    <a:pt x="3549" y="6489"/>
                    <a:pt x="3644" y="6525"/>
                    <a:pt x="3739" y="6525"/>
                  </a:cubicBezTo>
                  <a:lnTo>
                    <a:pt x="3763" y="6525"/>
                  </a:lnTo>
                  <a:cubicBezTo>
                    <a:pt x="3870" y="6501"/>
                    <a:pt x="3954" y="6466"/>
                    <a:pt x="4001" y="6370"/>
                  </a:cubicBezTo>
                  <a:lnTo>
                    <a:pt x="4430" y="5739"/>
                  </a:lnTo>
                  <a:lnTo>
                    <a:pt x="5466" y="6108"/>
                  </a:lnTo>
                  <a:cubicBezTo>
                    <a:pt x="5668" y="6180"/>
                    <a:pt x="5799" y="6370"/>
                    <a:pt x="5799" y="6597"/>
                  </a:cubicBezTo>
                  <a:lnTo>
                    <a:pt x="5799" y="7823"/>
                  </a:lnTo>
                  <a:cubicBezTo>
                    <a:pt x="5799" y="7906"/>
                    <a:pt x="5882" y="7978"/>
                    <a:pt x="5966" y="7978"/>
                  </a:cubicBezTo>
                  <a:cubicBezTo>
                    <a:pt x="6061" y="7978"/>
                    <a:pt x="6133" y="7906"/>
                    <a:pt x="6133" y="7823"/>
                  </a:cubicBezTo>
                  <a:lnTo>
                    <a:pt x="6133" y="6597"/>
                  </a:lnTo>
                  <a:cubicBezTo>
                    <a:pt x="6121" y="6228"/>
                    <a:pt x="5894" y="5918"/>
                    <a:pt x="5561" y="5787"/>
                  </a:cubicBezTo>
                  <a:lnTo>
                    <a:pt x="4585" y="5442"/>
                  </a:lnTo>
                  <a:cubicBezTo>
                    <a:pt x="4585" y="5394"/>
                    <a:pt x="4561" y="5346"/>
                    <a:pt x="4537" y="5323"/>
                  </a:cubicBezTo>
                  <a:lnTo>
                    <a:pt x="4239" y="5001"/>
                  </a:lnTo>
                  <a:lnTo>
                    <a:pt x="4239" y="4489"/>
                  </a:lnTo>
                  <a:cubicBezTo>
                    <a:pt x="4275" y="4454"/>
                    <a:pt x="4299" y="4430"/>
                    <a:pt x="4335" y="4406"/>
                  </a:cubicBezTo>
                  <a:cubicBezTo>
                    <a:pt x="4704" y="4049"/>
                    <a:pt x="4930" y="3561"/>
                    <a:pt x="4930" y="3060"/>
                  </a:cubicBezTo>
                  <a:lnTo>
                    <a:pt x="4930" y="2644"/>
                  </a:lnTo>
                  <a:cubicBezTo>
                    <a:pt x="5037" y="2382"/>
                    <a:pt x="5085" y="2132"/>
                    <a:pt x="5085" y="1870"/>
                  </a:cubicBezTo>
                  <a:lnTo>
                    <a:pt x="5085" y="167"/>
                  </a:lnTo>
                  <a:cubicBezTo>
                    <a:pt x="5085" y="84"/>
                    <a:pt x="5013" y="1"/>
                    <a:pt x="493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9"/>
            <p:cNvSpPr/>
            <p:nvPr/>
          </p:nvSpPr>
          <p:spPr>
            <a:xfrm>
              <a:off x="2905361" y="3195072"/>
              <a:ext cx="10631" cy="32244"/>
            </a:xfrm>
            <a:custGeom>
              <a:rect b="b" l="l" r="r" t="t"/>
              <a:pathLst>
                <a:path extrusionOk="0" h="1013" w="334">
                  <a:moveTo>
                    <a:pt x="167" y="1"/>
                  </a:moveTo>
                  <a:cubicBezTo>
                    <a:pt x="72" y="1"/>
                    <a:pt x="0" y="84"/>
                    <a:pt x="0" y="167"/>
                  </a:cubicBezTo>
                  <a:lnTo>
                    <a:pt x="0" y="858"/>
                  </a:lnTo>
                  <a:cubicBezTo>
                    <a:pt x="0" y="941"/>
                    <a:pt x="72" y="1013"/>
                    <a:pt x="167" y="1013"/>
                  </a:cubicBezTo>
                  <a:cubicBezTo>
                    <a:pt x="250" y="1013"/>
                    <a:pt x="334" y="941"/>
                    <a:pt x="334" y="858"/>
                  </a:cubicBezTo>
                  <a:lnTo>
                    <a:pt x="334" y="167"/>
                  </a:lnTo>
                  <a:cubicBezTo>
                    <a:pt x="334" y="60"/>
                    <a:pt x="250" y="1"/>
                    <a:pt x="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9"/>
            <p:cNvSpPr/>
            <p:nvPr/>
          </p:nvSpPr>
          <p:spPr>
            <a:xfrm>
              <a:off x="2939069" y="2934735"/>
              <a:ext cx="161856" cy="169049"/>
            </a:xfrm>
            <a:custGeom>
              <a:rect b="b" l="l" r="r" t="t"/>
              <a:pathLst>
                <a:path extrusionOk="0" h="5311" w="5085">
                  <a:moveTo>
                    <a:pt x="668" y="0"/>
                  </a:moveTo>
                  <a:cubicBezTo>
                    <a:pt x="299" y="0"/>
                    <a:pt x="1" y="298"/>
                    <a:pt x="1" y="667"/>
                  </a:cubicBezTo>
                  <a:lnTo>
                    <a:pt x="1" y="3393"/>
                  </a:lnTo>
                  <a:cubicBezTo>
                    <a:pt x="1" y="3763"/>
                    <a:pt x="299" y="4060"/>
                    <a:pt x="668" y="4060"/>
                  </a:cubicBezTo>
                  <a:lnTo>
                    <a:pt x="977" y="4060"/>
                  </a:lnTo>
                  <a:lnTo>
                    <a:pt x="739" y="5001"/>
                  </a:lnTo>
                  <a:cubicBezTo>
                    <a:pt x="715" y="5108"/>
                    <a:pt x="763" y="5203"/>
                    <a:pt x="846" y="5263"/>
                  </a:cubicBezTo>
                  <a:cubicBezTo>
                    <a:pt x="894" y="5298"/>
                    <a:pt x="941" y="5310"/>
                    <a:pt x="977" y="5310"/>
                  </a:cubicBezTo>
                  <a:cubicBezTo>
                    <a:pt x="1025" y="5310"/>
                    <a:pt x="1084" y="5298"/>
                    <a:pt x="1132" y="5263"/>
                  </a:cubicBezTo>
                  <a:lnTo>
                    <a:pt x="2763" y="4072"/>
                  </a:lnTo>
                  <a:lnTo>
                    <a:pt x="4418" y="4072"/>
                  </a:lnTo>
                  <a:cubicBezTo>
                    <a:pt x="4787" y="4072"/>
                    <a:pt x="5085" y="3774"/>
                    <a:pt x="5085" y="3405"/>
                  </a:cubicBezTo>
                  <a:lnTo>
                    <a:pt x="5085" y="679"/>
                  </a:lnTo>
                  <a:cubicBezTo>
                    <a:pt x="5061" y="298"/>
                    <a:pt x="4751" y="0"/>
                    <a:pt x="4394" y="0"/>
                  </a:cubicBezTo>
                  <a:lnTo>
                    <a:pt x="3537" y="0"/>
                  </a:lnTo>
                  <a:cubicBezTo>
                    <a:pt x="3454" y="0"/>
                    <a:pt x="3370" y="72"/>
                    <a:pt x="3370" y="167"/>
                  </a:cubicBezTo>
                  <a:cubicBezTo>
                    <a:pt x="3370" y="250"/>
                    <a:pt x="3454" y="322"/>
                    <a:pt x="3537" y="322"/>
                  </a:cubicBezTo>
                  <a:lnTo>
                    <a:pt x="4394" y="322"/>
                  </a:lnTo>
                  <a:cubicBezTo>
                    <a:pt x="4585" y="322"/>
                    <a:pt x="4751" y="488"/>
                    <a:pt x="4751" y="679"/>
                  </a:cubicBezTo>
                  <a:lnTo>
                    <a:pt x="4751" y="3405"/>
                  </a:lnTo>
                  <a:cubicBezTo>
                    <a:pt x="4751" y="3596"/>
                    <a:pt x="4585" y="3763"/>
                    <a:pt x="4394" y="3763"/>
                  </a:cubicBezTo>
                  <a:lnTo>
                    <a:pt x="2692" y="3763"/>
                  </a:lnTo>
                  <a:cubicBezTo>
                    <a:pt x="2668" y="3763"/>
                    <a:pt x="2632" y="3774"/>
                    <a:pt x="2608" y="3798"/>
                  </a:cubicBezTo>
                  <a:lnTo>
                    <a:pt x="1084" y="4894"/>
                  </a:lnTo>
                  <a:lnTo>
                    <a:pt x="1322" y="3953"/>
                  </a:lnTo>
                  <a:cubicBezTo>
                    <a:pt x="1334" y="3917"/>
                    <a:pt x="1322" y="3858"/>
                    <a:pt x="1287" y="3822"/>
                  </a:cubicBezTo>
                  <a:cubicBezTo>
                    <a:pt x="1263" y="3774"/>
                    <a:pt x="1215" y="3763"/>
                    <a:pt x="1180" y="3763"/>
                  </a:cubicBezTo>
                  <a:lnTo>
                    <a:pt x="668" y="3763"/>
                  </a:lnTo>
                  <a:cubicBezTo>
                    <a:pt x="477" y="3763"/>
                    <a:pt x="310" y="3596"/>
                    <a:pt x="310" y="3405"/>
                  </a:cubicBezTo>
                  <a:lnTo>
                    <a:pt x="310" y="679"/>
                  </a:lnTo>
                  <a:cubicBezTo>
                    <a:pt x="310" y="488"/>
                    <a:pt x="477" y="322"/>
                    <a:pt x="668" y="322"/>
                  </a:cubicBezTo>
                  <a:lnTo>
                    <a:pt x="1513" y="322"/>
                  </a:lnTo>
                  <a:cubicBezTo>
                    <a:pt x="1608" y="322"/>
                    <a:pt x="1680" y="250"/>
                    <a:pt x="1680" y="167"/>
                  </a:cubicBezTo>
                  <a:cubicBezTo>
                    <a:pt x="1680" y="72"/>
                    <a:pt x="1608" y="0"/>
                    <a:pt x="1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9"/>
            <p:cNvSpPr/>
            <p:nvPr/>
          </p:nvSpPr>
          <p:spPr>
            <a:xfrm>
              <a:off x="3002379" y="2902523"/>
              <a:ext cx="32244" cy="96668"/>
            </a:xfrm>
            <a:custGeom>
              <a:rect b="b" l="l" r="r" t="t"/>
              <a:pathLst>
                <a:path extrusionOk="0" h="3037" w="1013">
                  <a:moveTo>
                    <a:pt x="691" y="310"/>
                  </a:moveTo>
                  <a:lnTo>
                    <a:pt x="536" y="2727"/>
                  </a:lnTo>
                  <a:lnTo>
                    <a:pt x="500" y="2727"/>
                  </a:lnTo>
                  <a:lnTo>
                    <a:pt x="345" y="310"/>
                  </a:lnTo>
                  <a:close/>
                  <a:moveTo>
                    <a:pt x="167" y="0"/>
                  </a:moveTo>
                  <a:cubicBezTo>
                    <a:pt x="119" y="0"/>
                    <a:pt x="84" y="12"/>
                    <a:pt x="48" y="48"/>
                  </a:cubicBezTo>
                  <a:cubicBezTo>
                    <a:pt x="24" y="72"/>
                    <a:pt x="0" y="119"/>
                    <a:pt x="0" y="167"/>
                  </a:cubicBezTo>
                  <a:lnTo>
                    <a:pt x="167" y="2881"/>
                  </a:lnTo>
                  <a:cubicBezTo>
                    <a:pt x="167" y="2977"/>
                    <a:pt x="238" y="3036"/>
                    <a:pt x="334" y="3036"/>
                  </a:cubicBezTo>
                  <a:lnTo>
                    <a:pt x="679" y="3036"/>
                  </a:lnTo>
                  <a:cubicBezTo>
                    <a:pt x="762" y="3036"/>
                    <a:pt x="822" y="2977"/>
                    <a:pt x="834" y="2881"/>
                  </a:cubicBezTo>
                  <a:lnTo>
                    <a:pt x="1000" y="167"/>
                  </a:lnTo>
                  <a:cubicBezTo>
                    <a:pt x="1012" y="119"/>
                    <a:pt x="1000" y="72"/>
                    <a:pt x="977" y="48"/>
                  </a:cubicBezTo>
                  <a:cubicBezTo>
                    <a:pt x="941" y="12"/>
                    <a:pt x="893" y="0"/>
                    <a:pt x="85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9"/>
            <p:cNvSpPr/>
            <p:nvPr/>
          </p:nvSpPr>
          <p:spPr>
            <a:xfrm>
              <a:off x="3003143" y="3005206"/>
              <a:ext cx="32244" cy="32244"/>
            </a:xfrm>
            <a:custGeom>
              <a:rect b="b" l="l" r="r" t="t"/>
              <a:pathLst>
                <a:path extrusionOk="0" h="1013" w="1013">
                  <a:moveTo>
                    <a:pt x="500" y="322"/>
                  </a:moveTo>
                  <a:cubicBezTo>
                    <a:pt x="607" y="322"/>
                    <a:pt x="679" y="406"/>
                    <a:pt x="679" y="513"/>
                  </a:cubicBezTo>
                  <a:cubicBezTo>
                    <a:pt x="679" y="608"/>
                    <a:pt x="595" y="691"/>
                    <a:pt x="500" y="691"/>
                  </a:cubicBezTo>
                  <a:cubicBezTo>
                    <a:pt x="393" y="691"/>
                    <a:pt x="321" y="608"/>
                    <a:pt x="321" y="513"/>
                  </a:cubicBezTo>
                  <a:cubicBezTo>
                    <a:pt x="321" y="406"/>
                    <a:pt x="393" y="322"/>
                    <a:pt x="500" y="322"/>
                  </a:cubicBezTo>
                  <a:close/>
                  <a:moveTo>
                    <a:pt x="500" y="1"/>
                  </a:moveTo>
                  <a:cubicBezTo>
                    <a:pt x="214" y="1"/>
                    <a:pt x="0" y="227"/>
                    <a:pt x="0" y="513"/>
                  </a:cubicBezTo>
                  <a:cubicBezTo>
                    <a:pt x="0" y="787"/>
                    <a:pt x="214" y="1013"/>
                    <a:pt x="500" y="1013"/>
                  </a:cubicBezTo>
                  <a:cubicBezTo>
                    <a:pt x="786" y="1013"/>
                    <a:pt x="1012" y="787"/>
                    <a:pt x="1012" y="513"/>
                  </a:cubicBezTo>
                  <a:cubicBezTo>
                    <a:pt x="988" y="227"/>
                    <a:pt x="762" y="1"/>
                    <a:pt x="50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8" name="Google Shape;478;p39"/>
          <p:cNvSpPr txBox="1"/>
          <p:nvPr>
            <p:ph idx="1" type="subTitle"/>
          </p:nvPr>
        </p:nvSpPr>
        <p:spPr>
          <a:xfrm>
            <a:off x="720000" y="21600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However, skill endorsements like “Online Marketing” and “SEO” can be generic, and the written recommendations can be impersonal and lack engagement</a:t>
            </a:r>
            <a:endParaRPr sz="1500"/>
          </a:p>
        </p:txBody>
      </p:sp>
      <p:grpSp>
        <p:nvGrpSpPr>
          <p:cNvPr id="479" name="Google Shape;479;p39"/>
          <p:cNvGrpSpPr/>
          <p:nvPr/>
        </p:nvGrpSpPr>
        <p:grpSpPr>
          <a:xfrm>
            <a:off x="341851" y="3035054"/>
            <a:ext cx="344065" cy="368644"/>
            <a:chOff x="4149138" y="4121151"/>
            <a:chExt cx="344065" cy="368644"/>
          </a:xfrm>
        </p:grpSpPr>
        <p:sp>
          <p:nvSpPr>
            <p:cNvPr id="480" name="Google Shape;480;p39"/>
            <p:cNvSpPr/>
            <p:nvPr/>
          </p:nvSpPr>
          <p:spPr>
            <a:xfrm>
              <a:off x="4205853" y="4182724"/>
              <a:ext cx="225746" cy="307071"/>
            </a:xfrm>
            <a:custGeom>
              <a:rect b="b" l="l" r="r" t="t"/>
              <a:pathLst>
                <a:path extrusionOk="0" h="9670" w="7109">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9"/>
            <p:cNvSpPr/>
            <p:nvPr/>
          </p:nvSpPr>
          <p:spPr>
            <a:xfrm>
              <a:off x="4444777" y="4287484"/>
              <a:ext cx="48426" cy="11400"/>
            </a:xfrm>
            <a:custGeom>
              <a:rect b="b" l="l" r="r" t="t"/>
              <a:pathLst>
                <a:path extrusionOk="0" h="359" w="1525">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9"/>
            <p:cNvSpPr/>
            <p:nvPr/>
          </p:nvSpPr>
          <p:spPr>
            <a:xfrm>
              <a:off x="4149138" y="4287484"/>
              <a:ext cx="48426" cy="11400"/>
            </a:xfrm>
            <a:custGeom>
              <a:rect b="b" l="l" r="r" t="t"/>
              <a:pathLst>
                <a:path extrusionOk="0" h="359" w="1525">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9"/>
            <p:cNvSpPr/>
            <p:nvPr/>
          </p:nvSpPr>
          <p:spPr>
            <a:xfrm>
              <a:off x="4315471" y="4121151"/>
              <a:ext cx="11400" cy="48045"/>
            </a:xfrm>
            <a:custGeom>
              <a:rect b="b" l="l" r="r" t="t"/>
              <a:pathLst>
                <a:path extrusionOk="0" h="1513" w="359">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9"/>
            <p:cNvSpPr/>
            <p:nvPr/>
          </p:nvSpPr>
          <p:spPr>
            <a:xfrm>
              <a:off x="4378632" y="4159575"/>
              <a:ext cx="22705" cy="27754"/>
            </a:xfrm>
            <a:custGeom>
              <a:rect b="b" l="l" r="r" t="t"/>
              <a:pathLst>
                <a:path extrusionOk="0" h="874" w="715">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9"/>
            <p:cNvSpPr/>
            <p:nvPr/>
          </p:nvSpPr>
          <p:spPr>
            <a:xfrm>
              <a:off x="4240243" y="4399103"/>
              <a:ext cx="22705" cy="27563"/>
            </a:xfrm>
            <a:custGeom>
              <a:rect b="b" l="l" r="r" t="t"/>
              <a:pathLst>
                <a:path extrusionOk="0" h="868" w="715">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9"/>
            <p:cNvSpPr/>
            <p:nvPr/>
          </p:nvSpPr>
          <p:spPr>
            <a:xfrm>
              <a:off x="4240243" y="4159130"/>
              <a:ext cx="22705" cy="28198"/>
            </a:xfrm>
            <a:custGeom>
              <a:rect b="b" l="l" r="r" t="t"/>
              <a:pathLst>
                <a:path extrusionOk="0" h="888" w="715">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9"/>
            <p:cNvSpPr/>
            <p:nvPr/>
          </p:nvSpPr>
          <p:spPr>
            <a:xfrm>
              <a:off x="4378632" y="4399230"/>
              <a:ext cx="22705" cy="28198"/>
            </a:xfrm>
            <a:custGeom>
              <a:rect b="b" l="l" r="r" t="t"/>
              <a:pathLst>
                <a:path extrusionOk="0" h="888" w="715">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9"/>
            <p:cNvSpPr/>
            <p:nvPr/>
          </p:nvSpPr>
          <p:spPr>
            <a:xfrm>
              <a:off x="4426264" y="4351851"/>
              <a:ext cx="29532" cy="21117"/>
            </a:xfrm>
            <a:custGeom>
              <a:rect b="b" l="l" r="r" t="t"/>
              <a:pathLst>
                <a:path extrusionOk="0" h="665" w="93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9"/>
            <p:cNvSpPr/>
            <p:nvPr/>
          </p:nvSpPr>
          <p:spPr>
            <a:xfrm>
              <a:off x="4186196" y="4213463"/>
              <a:ext cx="29500" cy="21117"/>
            </a:xfrm>
            <a:custGeom>
              <a:rect b="b" l="l" r="r" t="t"/>
              <a:pathLst>
                <a:path extrusionOk="0" h="665" w="929">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9"/>
            <p:cNvSpPr/>
            <p:nvPr/>
          </p:nvSpPr>
          <p:spPr>
            <a:xfrm>
              <a:off x="4425883" y="4213590"/>
              <a:ext cx="29913" cy="21371"/>
            </a:xfrm>
            <a:custGeom>
              <a:rect b="b" l="l" r="r" t="t"/>
              <a:pathLst>
                <a:path extrusionOk="0" h="673" w="942">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9"/>
            <p:cNvSpPr/>
            <p:nvPr/>
          </p:nvSpPr>
          <p:spPr>
            <a:xfrm>
              <a:off x="4186196" y="4351978"/>
              <a:ext cx="29500" cy="21371"/>
            </a:xfrm>
            <a:custGeom>
              <a:rect b="b" l="l" r="r" t="t"/>
              <a:pathLst>
                <a:path extrusionOk="0" h="673" w="929">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2" name="Google Shape;492;p39"/>
          <p:cNvSpPr txBox="1"/>
          <p:nvPr>
            <p:ph idx="1" type="subTitle"/>
          </p:nvPr>
        </p:nvSpPr>
        <p:spPr>
          <a:xfrm>
            <a:off x="725975" y="30069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HireReel video endorsements offer a more dynamic and personal approach to showcasing skills.</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0"/>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Market Research - HireVue</a:t>
            </a:r>
            <a:endParaRPr sz="2400"/>
          </a:p>
        </p:txBody>
      </p:sp>
      <p:pic>
        <p:nvPicPr>
          <p:cNvPr id="498" name="Google Shape;498;p40"/>
          <p:cNvPicPr preferRelativeResize="0"/>
          <p:nvPr/>
        </p:nvPicPr>
        <p:blipFill rotWithShape="1">
          <a:blip r:embed="rId3">
            <a:alphaModFix/>
          </a:blip>
          <a:srcRect b="23526" l="11049" r="13215" t="19202"/>
          <a:stretch/>
        </p:blipFill>
        <p:spPr>
          <a:xfrm>
            <a:off x="5267325" y="247650"/>
            <a:ext cx="3209925" cy="896550"/>
          </a:xfrm>
          <a:prstGeom prst="rect">
            <a:avLst/>
          </a:prstGeom>
          <a:noFill/>
          <a:ln>
            <a:noFill/>
          </a:ln>
        </p:spPr>
      </p:pic>
      <p:sp>
        <p:nvSpPr>
          <p:cNvPr id="499" name="Google Shape;499;p40"/>
          <p:cNvSpPr txBox="1"/>
          <p:nvPr>
            <p:ph idx="1" type="subTitle"/>
          </p:nvPr>
        </p:nvSpPr>
        <p:spPr>
          <a:xfrm>
            <a:off x="720000" y="11395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HireVue is an AI-powered platform that analyzes candidate video interviews. This automated candidate evaluation can speed up hiring. By analyzing video content, HireVue allows candidates to show what’s beyond their resume</a:t>
            </a:r>
            <a:endParaRPr sz="1500"/>
          </a:p>
        </p:txBody>
      </p:sp>
      <p:grpSp>
        <p:nvGrpSpPr>
          <p:cNvPr id="500" name="Google Shape;500;p40"/>
          <p:cNvGrpSpPr/>
          <p:nvPr/>
        </p:nvGrpSpPr>
        <p:grpSpPr>
          <a:xfrm>
            <a:off x="343150" y="1174025"/>
            <a:ext cx="341472" cy="335074"/>
            <a:chOff x="1329585" y="1989925"/>
            <a:chExt cx="341472" cy="335074"/>
          </a:xfrm>
        </p:grpSpPr>
        <p:sp>
          <p:nvSpPr>
            <p:cNvPr id="501" name="Google Shape;501;p40"/>
            <p:cNvSpPr/>
            <p:nvPr/>
          </p:nvSpPr>
          <p:spPr>
            <a:xfrm>
              <a:off x="1562263" y="2097956"/>
              <a:ext cx="108795" cy="226661"/>
            </a:xfrm>
            <a:custGeom>
              <a:rect b="b" l="l" r="r" t="t"/>
              <a:pathLst>
                <a:path extrusionOk="0" h="7121" w="3418">
                  <a:moveTo>
                    <a:pt x="1155" y="345"/>
                  </a:moveTo>
                  <a:cubicBezTo>
                    <a:pt x="1215" y="345"/>
                    <a:pt x="1274" y="405"/>
                    <a:pt x="1274" y="465"/>
                  </a:cubicBezTo>
                  <a:lnTo>
                    <a:pt x="1274" y="536"/>
                  </a:lnTo>
                  <a:lnTo>
                    <a:pt x="1274" y="1107"/>
                  </a:lnTo>
                  <a:cubicBezTo>
                    <a:pt x="1274" y="1191"/>
                    <a:pt x="1346" y="1274"/>
                    <a:pt x="1429" y="1274"/>
                  </a:cubicBezTo>
                  <a:cubicBezTo>
                    <a:pt x="1524" y="1274"/>
                    <a:pt x="1596" y="1191"/>
                    <a:pt x="1596" y="1107"/>
                  </a:cubicBezTo>
                  <a:lnTo>
                    <a:pt x="1596" y="584"/>
                  </a:lnTo>
                  <a:cubicBezTo>
                    <a:pt x="1608" y="536"/>
                    <a:pt x="1655" y="524"/>
                    <a:pt x="1703" y="524"/>
                  </a:cubicBezTo>
                  <a:lnTo>
                    <a:pt x="1715" y="524"/>
                  </a:lnTo>
                  <a:cubicBezTo>
                    <a:pt x="1774" y="524"/>
                    <a:pt x="1834" y="584"/>
                    <a:pt x="1834" y="643"/>
                  </a:cubicBezTo>
                  <a:lnTo>
                    <a:pt x="1834" y="679"/>
                  </a:lnTo>
                  <a:lnTo>
                    <a:pt x="1834" y="1131"/>
                  </a:lnTo>
                  <a:cubicBezTo>
                    <a:pt x="1834" y="1227"/>
                    <a:pt x="1905" y="1298"/>
                    <a:pt x="2001" y="1298"/>
                  </a:cubicBezTo>
                  <a:cubicBezTo>
                    <a:pt x="2084" y="1298"/>
                    <a:pt x="2167" y="1227"/>
                    <a:pt x="2167" y="1131"/>
                  </a:cubicBezTo>
                  <a:lnTo>
                    <a:pt x="2167" y="715"/>
                  </a:lnTo>
                  <a:cubicBezTo>
                    <a:pt x="2179" y="679"/>
                    <a:pt x="2227" y="655"/>
                    <a:pt x="2263" y="655"/>
                  </a:cubicBezTo>
                  <a:lnTo>
                    <a:pt x="2286" y="655"/>
                  </a:lnTo>
                  <a:cubicBezTo>
                    <a:pt x="2346" y="655"/>
                    <a:pt x="2406" y="715"/>
                    <a:pt x="2406" y="774"/>
                  </a:cubicBezTo>
                  <a:lnTo>
                    <a:pt x="2406" y="893"/>
                  </a:lnTo>
                  <a:lnTo>
                    <a:pt x="2406" y="1238"/>
                  </a:lnTo>
                  <a:cubicBezTo>
                    <a:pt x="2406" y="1334"/>
                    <a:pt x="2477" y="1405"/>
                    <a:pt x="2560" y="1405"/>
                  </a:cubicBezTo>
                  <a:cubicBezTo>
                    <a:pt x="2656" y="1405"/>
                    <a:pt x="2727" y="1334"/>
                    <a:pt x="2727" y="1238"/>
                  </a:cubicBezTo>
                  <a:lnTo>
                    <a:pt x="2727" y="893"/>
                  </a:lnTo>
                  <a:cubicBezTo>
                    <a:pt x="2727" y="834"/>
                    <a:pt x="2787" y="774"/>
                    <a:pt x="2846" y="774"/>
                  </a:cubicBezTo>
                  <a:lnTo>
                    <a:pt x="2858" y="774"/>
                  </a:lnTo>
                  <a:cubicBezTo>
                    <a:pt x="2917" y="774"/>
                    <a:pt x="2977" y="834"/>
                    <a:pt x="2977" y="893"/>
                  </a:cubicBezTo>
                  <a:lnTo>
                    <a:pt x="2977" y="1691"/>
                  </a:lnTo>
                  <a:lnTo>
                    <a:pt x="2977" y="1703"/>
                  </a:lnTo>
                  <a:cubicBezTo>
                    <a:pt x="3001" y="1893"/>
                    <a:pt x="2977" y="2477"/>
                    <a:pt x="2679" y="2727"/>
                  </a:cubicBezTo>
                  <a:cubicBezTo>
                    <a:pt x="2644" y="2762"/>
                    <a:pt x="2620" y="2798"/>
                    <a:pt x="2620" y="2858"/>
                  </a:cubicBezTo>
                  <a:lnTo>
                    <a:pt x="2620" y="3393"/>
                  </a:lnTo>
                  <a:lnTo>
                    <a:pt x="1012" y="3393"/>
                  </a:lnTo>
                  <a:lnTo>
                    <a:pt x="1012" y="3024"/>
                  </a:lnTo>
                  <a:cubicBezTo>
                    <a:pt x="1012" y="2965"/>
                    <a:pt x="989" y="2917"/>
                    <a:pt x="941" y="2893"/>
                  </a:cubicBezTo>
                  <a:cubicBezTo>
                    <a:pt x="989" y="2846"/>
                    <a:pt x="417" y="2417"/>
                    <a:pt x="393" y="1953"/>
                  </a:cubicBezTo>
                  <a:cubicBezTo>
                    <a:pt x="381" y="1691"/>
                    <a:pt x="358" y="1358"/>
                    <a:pt x="465" y="1274"/>
                  </a:cubicBezTo>
                  <a:cubicBezTo>
                    <a:pt x="501" y="1247"/>
                    <a:pt x="550" y="1234"/>
                    <a:pt x="617" y="1234"/>
                  </a:cubicBezTo>
                  <a:cubicBezTo>
                    <a:pt x="640" y="1234"/>
                    <a:pt x="664" y="1235"/>
                    <a:pt x="691" y="1238"/>
                  </a:cubicBezTo>
                  <a:lnTo>
                    <a:pt x="691" y="1465"/>
                  </a:lnTo>
                  <a:cubicBezTo>
                    <a:pt x="691" y="1548"/>
                    <a:pt x="762" y="1631"/>
                    <a:pt x="858" y="1631"/>
                  </a:cubicBezTo>
                  <a:cubicBezTo>
                    <a:pt x="941" y="1631"/>
                    <a:pt x="1012" y="1548"/>
                    <a:pt x="1012" y="1465"/>
                  </a:cubicBezTo>
                  <a:lnTo>
                    <a:pt x="1012" y="465"/>
                  </a:lnTo>
                  <a:cubicBezTo>
                    <a:pt x="1012" y="405"/>
                    <a:pt x="1072" y="345"/>
                    <a:pt x="1132" y="345"/>
                  </a:cubicBezTo>
                  <a:close/>
                  <a:moveTo>
                    <a:pt x="2941" y="3691"/>
                  </a:moveTo>
                  <a:lnTo>
                    <a:pt x="2941" y="4215"/>
                  </a:lnTo>
                  <a:lnTo>
                    <a:pt x="810" y="4215"/>
                  </a:lnTo>
                  <a:lnTo>
                    <a:pt x="810" y="3691"/>
                  </a:lnTo>
                  <a:close/>
                  <a:moveTo>
                    <a:pt x="2941" y="4548"/>
                  </a:moveTo>
                  <a:lnTo>
                    <a:pt x="2941" y="6787"/>
                  </a:lnTo>
                  <a:lnTo>
                    <a:pt x="810" y="6787"/>
                  </a:lnTo>
                  <a:lnTo>
                    <a:pt x="810" y="4548"/>
                  </a:lnTo>
                  <a:close/>
                  <a:moveTo>
                    <a:pt x="1132" y="0"/>
                  </a:moveTo>
                  <a:cubicBezTo>
                    <a:pt x="882" y="0"/>
                    <a:pt x="667" y="215"/>
                    <a:pt x="667" y="465"/>
                  </a:cubicBezTo>
                  <a:lnTo>
                    <a:pt x="667" y="893"/>
                  </a:lnTo>
                  <a:cubicBezTo>
                    <a:pt x="645" y="892"/>
                    <a:pt x="623" y="891"/>
                    <a:pt x="602" y="891"/>
                  </a:cubicBezTo>
                  <a:cubicBezTo>
                    <a:pt x="453" y="891"/>
                    <a:pt x="332" y="927"/>
                    <a:pt x="239" y="1000"/>
                  </a:cubicBezTo>
                  <a:cubicBezTo>
                    <a:pt x="0" y="1191"/>
                    <a:pt x="36" y="1584"/>
                    <a:pt x="48" y="1965"/>
                  </a:cubicBezTo>
                  <a:cubicBezTo>
                    <a:pt x="72" y="2489"/>
                    <a:pt x="536" y="2905"/>
                    <a:pt x="715" y="3060"/>
                  </a:cubicBezTo>
                  <a:lnTo>
                    <a:pt x="715" y="3334"/>
                  </a:lnTo>
                  <a:lnTo>
                    <a:pt x="631" y="3334"/>
                  </a:lnTo>
                  <a:cubicBezTo>
                    <a:pt x="536" y="3334"/>
                    <a:pt x="465" y="3405"/>
                    <a:pt x="465" y="3501"/>
                  </a:cubicBezTo>
                  <a:lnTo>
                    <a:pt x="465" y="4370"/>
                  </a:lnTo>
                  <a:lnTo>
                    <a:pt x="465" y="6953"/>
                  </a:lnTo>
                  <a:cubicBezTo>
                    <a:pt x="465" y="7049"/>
                    <a:pt x="536" y="7120"/>
                    <a:pt x="631" y="7120"/>
                  </a:cubicBezTo>
                  <a:lnTo>
                    <a:pt x="3096" y="7120"/>
                  </a:lnTo>
                  <a:cubicBezTo>
                    <a:pt x="3191" y="7120"/>
                    <a:pt x="3263" y="7049"/>
                    <a:pt x="3263" y="6953"/>
                  </a:cubicBezTo>
                  <a:lnTo>
                    <a:pt x="3263" y="4370"/>
                  </a:lnTo>
                  <a:lnTo>
                    <a:pt x="3263" y="3501"/>
                  </a:lnTo>
                  <a:cubicBezTo>
                    <a:pt x="3263" y="3429"/>
                    <a:pt x="3191" y="3358"/>
                    <a:pt x="3096" y="3358"/>
                  </a:cubicBezTo>
                  <a:lnTo>
                    <a:pt x="3001" y="3358"/>
                  </a:lnTo>
                  <a:lnTo>
                    <a:pt x="3001" y="2893"/>
                  </a:lnTo>
                  <a:cubicBezTo>
                    <a:pt x="3418" y="2477"/>
                    <a:pt x="3370" y="1727"/>
                    <a:pt x="3358" y="1643"/>
                  </a:cubicBezTo>
                  <a:lnTo>
                    <a:pt x="3358" y="869"/>
                  </a:lnTo>
                  <a:cubicBezTo>
                    <a:pt x="3358" y="619"/>
                    <a:pt x="3144" y="405"/>
                    <a:pt x="2894" y="405"/>
                  </a:cubicBezTo>
                  <a:lnTo>
                    <a:pt x="2870" y="405"/>
                  </a:lnTo>
                  <a:cubicBezTo>
                    <a:pt x="2798" y="405"/>
                    <a:pt x="2727" y="417"/>
                    <a:pt x="2656" y="465"/>
                  </a:cubicBezTo>
                  <a:cubicBezTo>
                    <a:pt x="2560" y="357"/>
                    <a:pt x="2441" y="286"/>
                    <a:pt x="2298" y="286"/>
                  </a:cubicBezTo>
                  <a:lnTo>
                    <a:pt x="2275" y="286"/>
                  </a:lnTo>
                  <a:cubicBezTo>
                    <a:pt x="2203" y="286"/>
                    <a:pt x="2132" y="298"/>
                    <a:pt x="2072" y="345"/>
                  </a:cubicBezTo>
                  <a:cubicBezTo>
                    <a:pt x="1977" y="238"/>
                    <a:pt x="1870" y="179"/>
                    <a:pt x="1727" y="179"/>
                  </a:cubicBezTo>
                  <a:lnTo>
                    <a:pt x="1715" y="179"/>
                  </a:lnTo>
                  <a:cubicBezTo>
                    <a:pt x="1655" y="179"/>
                    <a:pt x="1596" y="203"/>
                    <a:pt x="1536" y="215"/>
                  </a:cubicBezTo>
                  <a:cubicBezTo>
                    <a:pt x="1465" y="95"/>
                    <a:pt x="1310" y="0"/>
                    <a:pt x="1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0"/>
            <p:cNvSpPr/>
            <p:nvPr/>
          </p:nvSpPr>
          <p:spPr>
            <a:xfrm>
              <a:off x="1406137" y="1989925"/>
              <a:ext cx="198587" cy="335074"/>
            </a:xfrm>
            <a:custGeom>
              <a:rect b="b" l="l" r="r" t="t"/>
              <a:pathLst>
                <a:path extrusionOk="0" h="10527" w="6239">
                  <a:moveTo>
                    <a:pt x="643" y="346"/>
                  </a:moveTo>
                  <a:lnTo>
                    <a:pt x="1060" y="382"/>
                  </a:lnTo>
                  <a:lnTo>
                    <a:pt x="941" y="644"/>
                  </a:lnTo>
                  <a:lnTo>
                    <a:pt x="643" y="346"/>
                  </a:lnTo>
                  <a:close/>
                  <a:moveTo>
                    <a:pt x="1393" y="453"/>
                  </a:moveTo>
                  <a:lnTo>
                    <a:pt x="2465" y="894"/>
                  </a:lnTo>
                  <a:lnTo>
                    <a:pt x="2346" y="1334"/>
                  </a:lnTo>
                  <a:lnTo>
                    <a:pt x="1203" y="858"/>
                  </a:lnTo>
                  <a:lnTo>
                    <a:pt x="1393" y="453"/>
                  </a:lnTo>
                  <a:close/>
                  <a:moveTo>
                    <a:pt x="4965" y="1942"/>
                  </a:moveTo>
                  <a:lnTo>
                    <a:pt x="5346" y="2108"/>
                  </a:lnTo>
                  <a:lnTo>
                    <a:pt x="5144" y="2525"/>
                  </a:lnTo>
                  <a:lnTo>
                    <a:pt x="4834" y="2382"/>
                  </a:lnTo>
                  <a:cubicBezTo>
                    <a:pt x="4846" y="2370"/>
                    <a:pt x="4846" y="2370"/>
                    <a:pt x="4846" y="2358"/>
                  </a:cubicBezTo>
                  <a:lnTo>
                    <a:pt x="4965" y="1942"/>
                  </a:lnTo>
                  <a:close/>
                  <a:moveTo>
                    <a:pt x="5656" y="2239"/>
                  </a:moveTo>
                  <a:lnTo>
                    <a:pt x="5834" y="2311"/>
                  </a:lnTo>
                  <a:cubicBezTo>
                    <a:pt x="5858" y="2323"/>
                    <a:pt x="5882" y="2346"/>
                    <a:pt x="5894" y="2370"/>
                  </a:cubicBezTo>
                  <a:cubicBezTo>
                    <a:pt x="5906" y="2406"/>
                    <a:pt x="5906" y="2430"/>
                    <a:pt x="5894" y="2442"/>
                  </a:cubicBezTo>
                  <a:lnTo>
                    <a:pt x="5798" y="2668"/>
                  </a:lnTo>
                  <a:cubicBezTo>
                    <a:pt x="5787" y="2704"/>
                    <a:pt x="5775" y="2716"/>
                    <a:pt x="5739" y="2727"/>
                  </a:cubicBezTo>
                  <a:cubicBezTo>
                    <a:pt x="5727" y="2733"/>
                    <a:pt x="5712" y="2736"/>
                    <a:pt x="5699" y="2736"/>
                  </a:cubicBezTo>
                  <a:cubicBezTo>
                    <a:pt x="5685" y="2736"/>
                    <a:pt x="5673" y="2733"/>
                    <a:pt x="5667" y="2727"/>
                  </a:cubicBezTo>
                  <a:lnTo>
                    <a:pt x="5477" y="2632"/>
                  </a:lnTo>
                  <a:lnTo>
                    <a:pt x="5656" y="2239"/>
                  </a:lnTo>
                  <a:close/>
                  <a:moveTo>
                    <a:pt x="3060" y="453"/>
                  </a:moveTo>
                  <a:cubicBezTo>
                    <a:pt x="3096" y="453"/>
                    <a:pt x="3120" y="477"/>
                    <a:pt x="3143" y="513"/>
                  </a:cubicBezTo>
                  <a:cubicBezTo>
                    <a:pt x="3155" y="537"/>
                    <a:pt x="3155" y="572"/>
                    <a:pt x="3155" y="596"/>
                  </a:cubicBezTo>
                  <a:lnTo>
                    <a:pt x="3143" y="668"/>
                  </a:lnTo>
                  <a:lnTo>
                    <a:pt x="2941" y="1358"/>
                  </a:lnTo>
                  <a:cubicBezTo>
                    <a:pt x="2917" y="1453"/>
                    <a:pt x="2977" y="1537"/>
                    <a:pt x="3060" y="1561"/>
                  </a:cubicBezTo>
                  <a:lnTo>
                    <a:pt x="3108" y="1561"/>
                  </a:lnTo>
                  <a:cubicBezTo>
                    <a:pt x="3179" y="1561"/>
                    <a:pt x="3239" y="1525"/>
                    <a:pt x="3274" y="1442"/>
                  </a:cubicBezTo>
                  <a:lnTo>
                    <a:pt x="3465" y="799"/>
                  </a:lnTo>
                  <a:cubicBezTo>
                    <a:pt x="3501" y="763"/>
                    <a:pt x="3536" y="751"/>
                    <a:pt x="3584" y="751"/>
                  </a:cubicBezTo>
                  <a:lnTo>
                    <a:pt x="3596" y="751"/>
                  </a:lnTo>
                  <a:cubicBezTo>
                    <a:pt x="3631" y="751"/>
                    <a:pt x="3655" y="775"/>
                    <a:pt x="3679" y="811"/>
                  </a:cubicBezTo>
                  <a:cubicBezTo>
                    <a:pt x="3691" y="834"/>
                    <a:pt x="3691" y="870"/>
                    <a:pt x="3691" y="894"/>
                  </a:cubicBezTo>
                  <a:lnTo>
                    <a:pt x="3512" y="1489"/>
                  </a:lnTo>
                  <a:cubicBezTo>
                    <a:pt x="3477" y="1584"/>
                    <a:pt x="3536" y="1668"/>
                    <a:pt x="3631" y="1704"/>
                  </a:cubicBezTo>
                  <a:lnTo>
                    <a:pt x="3679" y="1704"/>
                  </a:lnTo>
                  <a:cubicBezTo>
                    <a:pt x="3751" y="1704"/>
                    <a:pt x="3810" y="1656"/>
                    <a:pt x="3834" y="1584"/>
                  </a:cubicBezTo>
                  <a:lnTo>
                    <a:pt x="4001" y="1025"/>
                  </a:lnTo>
                  <a:cubicBezTo>
                    <a:pt x="4026" y="999"/>
                    <a:pt x="4052" y="980"/>
                    <a:pt x="4082" y="980"/>
                  </a:cubicBezTo>
                  <a:cubicBezTo>
                    <a:pt x="4094" y="980"/>
                    <a:pt x="4106" y="982"/>
                    <a:pt x="4120" y="989"/>
                  </a:cubicBezTo>
                  <a:lnTo>
                    <a:pt x="4132" y="989"/>
                  </a:lnTo>
                  <a:cubicBezTo>
                    <a:pt x="4191" y="1001"/>
                    <a:pt x="4239" y="1061"/>
                    <a:pt x="4227" y="1132"/>
                  </a:cubicBezTo>
                  <a:lnTo>
                    <a:pt x="4191" y="1239"/>
                  </a:lnTo>
                  <a:lnTo>
                    <a:pt x="4048" y="1704"/>
                  </a:lnTo>
                  <a:cubicBezTo>
                    <a:pt x="4012" y="1787"/>
                    <a:pt x="4060" y="1882"/>
                    <a:pt x="4155" y="1906"/>
                  </a:cubicBezTo>
                  <a:cubicBezTo>
                    <a:pt x="4167" y="1906"/>
                    <a:pt x="4179" y="1918"/>
                    <a:pt x="4191" y="1918"/>
                  </a:cubicBezTo>
                  <a:cubicBezTo>
                    <a:pt x="4274" y="1918"/>
                    <a:pt x="4334" y="1882"/>
                    <a:pt x="4358" y="1799"/>
                  </a:cubicBezTo>
                  <a:lnTo>
                    <a:pt x="4513" y="1346"/>
                  </a:lnTo>
                  <a:cubicBezTo>
                    <a:pt x="4523" y="1293"/>
                    <a:pt x="4572" y="1249"/>
                    <a:pt x="4633" y="1249"/>
                  </a:cubicBezTo>
                  <a:cubicBezTo>
                    <a:pt x="4641" y="1249"/>
                    <a:pt x="4648" y="1250"/>
                    <a:pt x="4655" y="1251"/>
                  </a:cubicBezTo>
                  <a:lnTo>
                    <a:pt x="4667" y="1251"/>
                  </a:lnTo>
                  <a:cubicBezTo>
                    <a:pt x="4727" y="1263"/>
                    <a:pt x="4774" y="1323"/>
                    <a:pt x="4763" y="1406"/>
                  </a:cubicBezTo>
                  <a:lnTo>
                    <a:pt x="4513" y="2299"/>
                  </a:lnTo>
                  <a:lnTo>
                    <a:pt x="4513" y="2311"/>
                  </a:lnTo>
                  <a:cubicBezTo>
                    <a:pt x="4524" y="2311"/>
                    <a:pt x="4417" y="3025"/>
                    <a:pt x="3989" y="3239"/>
                  </a:cubicBezTo>
                  <a:cubicBezTo>
                    <a:pt x="3929" y="3263"/>
                    <a:pt x="3893" y="3323"/>
                    <a:pt x="3893" y="3382"/>
                  </a:cubicBezTo>
                  <a:lnTo>
                    <a:pt x="3893" y="3894"/>
                  </a:lnTo>
                  <a:lnTo>
                    <a:pt x="2310" y="3894"/>
                  </a:lnTo>
                  <a:lnTo>
                    <a:pt x="2310" y="3085"/>
                  </a:lnTo>
                  <a:cubicBezTo>
                    <a:pt x="2310" y="3037"/>
                    <a:pt x="2286" y="3013"/>
                    <a:pt x="2262" y="2977"/>
                  </a:cubicBezTo>
                  <a:cubicBezTo>
                    <a:pt x="2262" y="2977"/>
                    <a:pt x="1798" y="2430"/>
                    <a:pt x="1893" y="1965"/>
                  </a:cubicBezTo>
                  <a:cubicBezTo>
                    <a:pt x="1917" y="1823"/>
                    <a:pt x="1941" y="1656"/>
                    <a:pt x="1977" y="1537"/>
                  </a:cubicBezTo>
                  <a:lnTo>
                    <a:pt x="2274" y="1668"/>
                  </a:lnTo>
                  <a:cubicBezTo>
                    <a:pt x="2286" y="1715"/>
                    <a:pt x="2334" y="1763"/>
                    <a:pt x="2393" y="1775"/>
                  </a:cubicBezTo>
                  <a:cubicBezTo>
                    <a:pt x="2412" y="1782"/>
                    <a:pt x="2431" y="1785"/>
                    <a:pt x="2449" y="1785"/>
                  </a:cubicBezTo>
                  <a:cubicBezTo>
                    <a:pt x="2520" y="1785"/>
                    <a:pt x="2579" y="1732"/>
                    <a:pt x="2608" y="1656"/>
                  </a:cubicBezTo>
                  <a:lnTo>
                    <a:pt x="2905" y="537"/>
                  </a:lnTo>
                  <a:cubicBezTo>
                    <a:pt x="2905" y="513"/>
                    <a:pt x="2929" y="477"/>
                    <a:pt x="2953" y="465"/>
                  </a:cubicBezTo>
                  <a:cubicBezTo>
                    <a:pt x="2989" y="453"/>
                    <a:pt x="3012" y="453"/>
                    <a:pt x="3048" y="453"/>
                  </a:cubicBezTo>
                  <a:close/>
                  <a:moveTo>
                    <a:pt x="4132" y="4263"/>
                  </a:moveTo>
                  <a:lnTo>
                    <a:pt x="4132" y="4787"/>
                  </a:lnTo>
                  <a:lnTo>
                    <a:pt x="2012" y="4787"/>
                  </a:lnTo>
                  <a:lnTo>
                    <a:pt x="2012" y="4263"/>
                  </a:lnTo>
                  <a:close/>
                  <a:moveTo>
                    <a:pt x="191" y="1"/>
                  </a:moveTo>
                  <a:cubicBezTo>
                    <a:pt x="119" y="1"/>
                    <a:pt x="60" y="37"/>
                    <a:pt x="24" y="108"/>
                  </a:cubicBezTo>
                  <a:cubicBezTo>
                    <a:pt x="0" y="168"/>
                    <a:pt x="12" y="239"/>
                    <a:pt x="60" y="299"/>
                  </a:cubicBezTo>
                  <a:lnTo>
                    <a:pt x="845" y="1072"/>
                  </a:lnTo>
                  <a:lnTo>
                    <a:pt x="857" y="1084"/>
                  </a:lnTo>
                  <a:lnTo>
                    <a:pt x="869" y="1084"/>
                  </a:lnTo>
                  <a:cubicBezTo>
                    <a:pt x="893" y="1108"/>
                    <a:pt x="917" y="1120"/>
                    <a:pt x="953" y="1120"/>
                  </a:cubicBezTo>
                  <a:lnTo>
                    <a:pt x="1667" y="1418"/>
                  </a:lnTo>
                  <a:cubicBezTo>
                    <a:pt x="1607" y="1561"/>
                    <a:pt x="1572" y="1763"/>
                    <a:pt x="1548" y="1918"/>
                  </a:cubicBezTo>
                  <a:cubicBezTo>
                    <a:pt x="1453" y="2442"/>
                    <a:pt x="1822" y="2989"/>
                    <a:pt x="1941" y="3156"/>
                  </a:cubicBezTo>
                  <a:lnTo>
                    <a:pt x="1941" y="3918"/>
                  </a:lnTo>
                  <a:lnTo>
                    <a:pt x="1810" y="3918"/>
                  </a:lnTo>
                  <a:cubicBezTo>
                    <a:pt x="1726" y="3918"/>
                    <a:pt x="1643" y="3990"/>
                    <a:pt x="1643" y="4085"/>
                  </a:cubicBezTo>
                  <a:lnTo>
                    <a:pt x="1643" y="4942"/>
                  </a:lnTo>
                  <a:lnTo>
                    <a:pt x="1643" y="10359"/>
                  </a:lnTo>
                  <a:cubicBezTo>
                    <a:pt x="1643" y="10455"/>
                    <a:pt x="1726" y="10526"/>
                    <a:pt x="1810" y="10526"/>
                  </a:cubicBezTo>
                  <a:lnTo>
                    <a:pt x="4286" y="10526"/>
                  </a:lnTo>
                  <a:cubicBezTo>
                    <a:pt x="4370" y="10526"/>
                    <a:pt x="4453" y="10455"/>
                    <a:pt x="4453" y="10359"/>
                  </a:cubicBezTo>
                  <a:lnTo>
                    <a:pt x="4453" y="6168"/>
                  </a:lnTo>
                  <a:cubicBezTo>
                    <a:pt x="4453" y="6073"/>
                    <a:pt x="4370" y="6002"/>
                    <a:pt x="4286" y="6002"/>
                  </a:cubicBezTo>
                  <a:cubicBezTo>
                    <a:pt x="4191" y="6002"/>
                    <a:pt x="4120" y="6073"/>
                    <a:pt x="4120" y="6168"/>
                  </a:cubicBezTo>
                  <a:lnTo>
                    <a:pt x="4120" y="10181"/>
                  </a:lnTo>
                  <a:lnTo>
                    <a:pt x="2012" y="10181"/>
                  </a:lnTo>
                  <a:lnTo>
                    <a:pt x="2012" y="5109"/>
                  </a:lnTo>
                  <a:lnTo>
                    <a:pt x="4132" y="5109"/>
                  </a:lnTo>
                  <a:lnTo>
                    <a:pt x="4132" y="5394"/>
                  </a:lnTo>
                  <a:lnTo>
                    <a:pt x="4132" y="5585"/>
                  </a:lnTo>
                  <a:cubicBezTo>
                    <a:pt x="4132" y="5668"/>
                    <a:pt x="4215" y="5752"/>
                    <a:pt x="4298" y="5752"/>
                  </a:cubicBezTo>
                  <a:cubicBezTo>
                    <a:pt x="4393" y="5752"/>
                    <a:pt x="4465" y="5668"/>
                    <a:pt x="4465" y="5585"/>
                  </a:cubicBezTo>
                  <a:lnTo>
                    <a:pt x="4465" y="5394"/>
                  </a:lnTo>
                  <a:lnTo>
                    <a:pt x="4465" y="4942"/>
                  </a:lnTo>
                  <a:lnTo>
                    <a:pt x="4465" y="4085"/>
                  </a:lnTo>
                  <a:cubicBezTo>
                    <a:pt x="4465" y="3990"/>
                    <a:pt x="4393" y="3918"/>
                    <a:pt x="4298" y="3918"/>
                  </a:cubicBezTo>
                  <a:lnTo>
                    <a:pt x="4239" y="3918"/>
                  </a:lnTo>
                  <a:lnTo>
                    <a:pt x="4239" y="3489"/>
                  </a:lnTo>
                  <a:cubicBezTo>
                    <a:pt x="4524" y="3299"/>
                    <a:pt x="4667" y="2966"/>
                    <a:pt x="4763" y="2716"/>
                  </a:cubicBezTo>
                  <a:lnTo>
                    <a:pt x="5525" y="3037"/>
                  </a:lnTo>
                  <a:cubicBezTo>
                    <a:pt x="5584" y="3073"/>
                    <a:pt x="5644" y="3073"/>
                    <a:pt x="5703" y="3073"/>
                  </a:cubicBezTo>
                  <a:cubicBezTo>
                    <a:pt x="5763" y="3073"/>
                    <a:pt x="5822" y="3049"/>
                    <a:pt x="5858" y="3037"/>
                  </a:cubicBezTo>
                  <a:cubicBezTo>
                    <a:pt x="5965" y="3001"/>
                    <a:pt x="6060" y="2906"/>
                    <a:pt x="6096" y="2799"/>
                  </a:cubicBezTo>
                  <a:lnTo>
                    <a:pt x="6191" y="2585"/>
                  </a:lnTo>
                  <a:cubicBezTo>
                    <a:pt x="6239" y="2477"/>
                    <a:pt x="6239" y="2358"/>
                    <a:pt x="6191" y="2239"/>
                  </a:cubicBezTo>
                  <a:cubicBezTo>
                    <a:pt x="6144" y="2132"/>
                    <a:pt x="6060" y="2037"/>
                    <a:pt x="5953" y="2001"/>
                  </a:cubicBezTo>
                  <a:lnTo>
                    <a:pt x="5048" y="1608"/>
                  </a:lnTo>
                  <a:lnTo>
                    <a:pt x="5084" y="1465"/>
                  </a:lnTo>
                  <a:cubicBezTo>
                    <a:pt x="5120" y="1346"/>
                    <a:pt x="5108" y="1227"/>
                    <a:pt x="5025" y="1120"/>
                  </a:cubicBezTo>
                  <a:cubicBezTo>
                    <a:pt x="4965" y="1013"/>
                    <a:pt x="4870" y="942"/>
                    <a:pt x="4751" y="906"/>
                  </a:cubicBezTo>
                  <a:lnTo>
                    <a:pt x="4727" y="906"/>
                  </a:lnTo>
                  <a:cubicBezTo>
                    <a:pt x="4691" y="900"/>
                    <a:pt x="4655" y="897"/>
                    <a:pt x="4620" y="897"/>
                  </a:cubicBezTo>
                  <a:cubicBezTo>
                    <a:pt x="4584" y="897"/>
                    <a:pt x="4548" y="900"/>
                    <a:pt x="4513" y="906"/>
                  </a:cubicBezTo>
                  <a:cubicBezTo>
                    <a:pt x="4453" y="787"/>
                    <a:pt x="4346" y="691"/>
                    <a:pt x="4191" y="656"/>
                  </a:cubicBezTo>
                  <a:lnTo>
                    <a:pt x="4179" y="656"/>
                  </a:lnTo>
                  <a:cubicBezTo>
                    <a:pt x="4143" y="650"/>
                    <a:pt x="4108" y="647"/>
                    <a:pt x="4071" y="647"/>
                  </a:cubicBezTo>
                  <a:cubicBezTo>
                    <a:pt x="4033" y="647"/>
                    <a:pt x="3995" y="650"/>
                    <a:pt x="3953" y="656"/>
                  </a:cubicBezTo>
                  <a:cubicBezTo>
                    <a:pt x="3953" y="644"/>
                    <a:pt x="3941" y="632"/>
                    <a:pt x="3941" y="632"/>
                  </a:cubicBezTo>
                  <a:cubicBezTo>
                    <a:pt x="3882" y="525"/>
                    <a:pt x="3774" y="453"/>
                    <a:pt x="3655" y="418"/>
                  </a:cubicBezTo>
                  <a:lnTo>
                    <a:pt x="3643" y="418"/>
                  </a:lnTo>
                  <a:cubicBezTo>
                    <a:pt x="3614" y="412"/>
                    <a:pt x="3584" y="409"/>
                    <a:pt x="3554" y="409"/>
                  </a:cubicBezTo>
                  <a:cubicBezTo>
                    <a:pt x="3524" y="409"/>
                    <a:pt x="3495" y="412"/>
                    <a:pt x="3465" y="418"/>
                  </a:cubicBezTo>
                  <a:lnTo>
                    <a:pt x="3417" y="334"/>
                  </a:lnTo>
                  <a:cubicBezTo>
                    <a:pt x="3358" y="227"/>
                    <a:pt x="3250" y="156"/>
                    <a:pt x="3143" y="120"/>
                  </a:cubicBezTo>
                  <a:lnTo>
                    <a:pt x="3120" y="120"/>
                  </a:lnTo>
                  <a:cubicBezTo>
                    <a:pt x="3083" y="113"/>
                    <a:pt x="3047" y="109"/>
                    <a:pt x="3012" y="109"/>
                  </a:cubicBezTo>
                  <a:cubicBezTo>
                    <a:pt x="2931" y="109"/>
                    <a:pt x="2853" y="130"/>
                    <a:pt x="2786" y="180"/>
                  </a:cubicBezTo>
                  <a:cubicBezTo>
                    <a:pt x="2679" y="239"/>
                    <a:pt x="2608" y="346"/>
                    <a:pt x="2572" y="465"/>
                  </a:cubicBezTo>
                  <a:lnTo>
                    <a:pt x="2548" y="572"/>
                  </a:lnTo>
                  <a:lnTo>
                    <a:pt x="1369" y="72"/>
                  </a:lnTo>
                  <a:lnTo>
                    <a:pt x="1310" y="72"/>
                  </a:lnTo>
                  <a:lnTo>
                    <a:pt x="191" y="1"/>
                  </a:ln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0"/>
            <p:cNvSpPr/>
            <p:nvPr/>
          </p:nvSpPr>
          <p:spPr>
            <a:xfrm>
              <a:off x="1329585" y="2127494"/>
              <a:ext cx="108795" cy="197123"/>
            </a:xfrm>
            <a:custGeom>
              <a:rect b="b" l="l" r="r" t="t"/>
              <a:pathLst>
                <a:path extrusionOk="0" h="6193" w="3418">
                  <a:moveTo>
                    <a:pt x="1155" y="358"/>
                  </a:moveTo>
                  <a:cubicBezTo>
                    <a:pt x="1214" y="358"/>
                    <a:pt x="1274" y="418"/>
                    <a:pt x="1274" y="477"/>
                  </a:cubicBezTo>
                  <a:lnTo>
                    <a:pt x="1274" y="549"/>
                  </a:lnTo>
                  <a:lnTo>
                    <a:pt x="1274" y="1120"/>
                  </a:lnTo>
                  <a:cubicBezTo>
                    <a:pt x="1274" y="1203"/>
                    <a:pt x="1345" y="1275"/>
                    <a:pt x="1441" y="1275"/>
                  </a:cubicBezTo>
                  <a:cubicBezTo>
                    <a:pt x="1524" y="1275"/>
                    <a:pt x="1595" y="1203"/>
                    <a:pt x="1595" y="1120"/>
                  </a:cubicBezTo>
                  <a:lnTo>
                    <a:pt x="1595" y="584"/>
                  </a:lnTo>
                  <a:cubicBezTo>
                    <a:pt x="1619" y="537"/>
                    <a:pt x="1655" y="525"/>
                    <a:pt x="1703" y="525"/>
                  </a:cubicBezTo>
                  <a:lnTo>
                    <a:pt x="1715" y="525"/>
                  </a:lnTo>
                  <a:cubicBezTo>
                    <a:pt x="1774" y="525"/>
                    <a:pt x="1834" y="584"/>
                    <a:pt x="1834" y="644"/>
                  </a:cubicBezTo>
                  <a:lnTo>
                    <a:pt x="1834" y="668"/>
                  </a:lnTo>
                  <a:lnTo>
                    <a:pt x="1834" y="1132"/>
                  </a:lnTo>
                  <a:cubicBezTo>
                    <a:pt x="1834" y="1215"/>
                    <a:pt x="1917" y="1299"/>
                    <a:pt x="2000" y="1299"/>
                  </a:cubicBezTo>
                  <a:cubicBezTo>
                    <a:pt x="2096" y="1299"/>
                    <a:pt x="2167" y="1215"/>
                    <a:pt x="2167" y="1132"/>
                  </a:cubicBezTo>
                  <a:lnTo>
                    <a:pt x="2167" y="715"/>
                  </a:lnTo>
                  <a:cubicBezTo>
                    <a:pt x="2179" y="668"/>
                    <a:pt x="2226" y="656"/>
                    <a:pt x="2274" y="656"/>
                  </a:cubicBezTo>
                  <a:lnTo>
                    <a:pt x="2286" y="656"/>
                  </a:lnTo>
                  <a:cubicBezTo>
                    <a:pt x="2346" y="656"/>
                    <a:pt x="2405" y="715"/>
                    <a:pt x="2405" y="775"/>
                  </a:cubicBezTo>
                  <a:lnTo>
                    <a:pt x="2405" y="894"/>
                  </a:lnTo>
                  <a:lnTo>
                    <a:pt x="2405" y="1239"/>
                  </a:lnTo>
                  <a:cubicBezTo>
                    <a:pt x="2405" y="1322"/>
                    <a:pt x="2477" y="1394"/>
                    <a:pt x="2572" y="1394"/>
                  </a:cubicBezTo>
                  <a:cubicBezTo>
                    <a:pt x="2655" y="1394"/>
                    <a:pt x="2727" y="1322"/>
                    <a:pt x="2727" y="1239"/>
                  </a:cubicBezTo>
                  <a:lnTo>
                    <a:pt x="2727" y="894"/>
                  </a:lnTo>
                  <a:cubicBezTo>
                    <a:pt x="2727" y="834"/>
                    <a:pt x="2786" y="775"/>
                    <a:pt x="2846" y="775"/>
                  </a:cubicBezTo>
                  <a:lnTo>
                    <a:pt x="2869" y="775"/>
                  </a:lnTo>
                  <a:cubicBezTo>
                    <a:pt x="2929" y="775"/>
                    <a:pt x="2988" y="834"/>
                    <a:pt x="2988" y="894"/>
                  </a:cubicBezTo>
                  <a:lnTo>
                    <a:pt x="2988" y="1680"/>
                  </a:lnTo>
                  <a:lnTo>
                    <a:pt x="2988" y="1692"/>
                  </a:lnTo>
                  <a:cubicBezTo>
                    <a:pt x="3060" y="1858"/>
                    <a:pt x="3048" y="2442"/>
                    <a:pt x="2727" y="2692"/>
                  </a:cubicBezTo>
                  <a:cubicBezTo>
                    <a:pt x="2679" y="2727"/>
                    <a:pt x="2667" y="2763"/>
                    <a:pt x="2667" y="2823"/>
                  </a:cubicBezTo>
                  <a:lnTo>
                    <a:pt x="2667" y="3358"/>
                  </a:lnTo>
                  <a:lnTo>
                    <a:pt x="1060" y="3358"/>
                  </a:lnTo>
                  <a:lnTo>
                    <a:pt x="1060" y="2989"/>
                  </a:lnTo>
                  <a:cubicBezTo>
                    <a:pt x="1060" y="2930"/>
                    <a:pt x="1036" y="2882"/>
                    <a:pt x="988" y="2858"/>
                  </a:cubicBezTo>
                  <a:cubicBezTo>
                    <a:pt x="822" y="2739"/>
                    <a:pt x="405" y="2346"/>
                    <a:pt x="393" y="1965"/>
                  </a:cubicBezTo>
                  <a:cubicBezTo>
                    <a:pt x="381" y="1692"/>
                    <a:pt x="369" y="1370"/>
                    <a:pt x="464" y="1275"/>
                  </a:cubicBezTo>
                  <a:cubicBezTo>
                    <a:pt x="499" y="1257"/>
                    <a:pt x="547" y="1246"/>
                    <a:pt x="612" y="1246"/>
                  </a:cubicBezTo>
                  <a:cubicBezTo>
                    <a:pt x="636" y="1246"/>
                    <a:pt x="662" y="1248"/>
                    <a:pt x="691" y="1251"/>
                  </a:cubicBezTo>
                  <a:lnTo>
                    <a:pt x="691" y="1477"/>
                  </a:lnTo>
                  <a:cubicBezTo>
                    <a:pt x="691" y="1561"/>
                    <a:pt x="762" y="1632"/>
                    <a:pt x="857" y="1632"/>
                  </a:cubicBezTo>
                  <a:cubicBezTo>
                    <a:pt x="941" y="1632"/>
                    <a:pt x="1024" y="1561"/>
                    <a:pt x="1024" y="1477"/>
                  </a:cubicBezTo>
                  <a:lnTo>
                    <a:pt x="1024" y="477"/>
                  </a:lnTo>
                  <a:cubicBezTo>
                    <a:pt x="1024" y="418"/>
                    <a:pt x="1083" y="358"/>
                    <a:pt x="1143" y="358"/>
                  </a:cubicBezTo>
                  <a:close/>
                  <a:moveTo>
                    <a:pt x="2941" y="3692"/>
                  </a:moveTo>
                  <a:lnTo>
                    <a:pt x="2941" y="4216"/>
                  </a:lnTo>
                  <a:lnTo>
                    <a:pt x="810" y="4216"/>
                  </a:lnTo>
                  <a:lnTo>
                    <a:pt x="810" y="3692"/>
                  </a:lnTo>
                  <a:close/>
                  <a:moveTo>
                    <a:pt x="2941" y="4537"/>
                  </a:moveTo>
                  <a:lnTo>
                    <a:pt x="2941" y="5859"/>
                  </a:lnTo>
                  <a:lnTo>
                    <a:pt x="810" y="5859"/>
                  </a:lnTo>
                  <a:lnTo>
                    <a:pt x="810" y="4537"/>
                  </a:lnTo>
                  <a:close/>
                  <a:moveTo>
                    <a:pt x="1143" y="1"/>
                  </a:moveTo>
                  <a:cubicBezTo>
                    <a:pt x="881" y="1"/>
                    <a:pt x="679" y="203"/>
                    <a:pt x="679" y="465"/>
                  </a:cubicBezTo>
                  <a:lnTo>
                    <a:pt x="679" y="894"/>
                  </a:lnTo>
                  <a:cubicBezTo>
                    <a:pt x="642" y="889"/>
                    <a:pt x="607" y="887"/>
                    <a:pt x="573" y="887"/>
                  </a:cubicBezTo>
                  <a:cubicBezTo>
                    <a:pt x="439" y="887"/>
                    <a:pt x="326" y="923"/>
                    <a:pt x="250" y="989"/>
                  </a:cubicBezTo>
                  <a:cubicBezTo>
                    <a:pt x="0" y="1192"/>
                    <a:pt x="36" y="1573"/>
                    <a:pt x="48" y="1965"/>
                  </a:cubicBezTo>
                  <a:cubicBezTo>
                    <a:pt x="83" y="2477"/>
                    <a:pt x="548" y="2894"/>
                    <a:pt x="726" y="3049"/>
                  </a:cubicBezTo>
                  <a:lnTo>
                    <a:pt x="726" y="3335"/>
                  </a:lnTo>
                  <a:lnTo>
                    <a:pt x="631" y="3335"/>
                  </a:lnTo>
                  <a:cubicBezTo>
                    <a:pt x="536" y="3335"/>
                    <a:pt x="464" y="3406"/>
                    <a:pt x="464" y="3489"/>
                  </a:cubicBezTo>
                  <a:lnTo>
                    <a:pt x="464" y="4359"/>
                  </a:lnTo>
                  <a:lnTo>
                    <a:pt x="464" y="6025"/>
                  </a:lnTo>
                  <a:cubicBezTo>
                    <a:pt x="464" y="6121"/>
                    <a:pt x="536" y="6192"/>
                    <a:pt x="631" y="6192"/>
                  </a:cubicBezTo>
                  <a:lnTo>
                    <a:pt x="3108" y="6192"/>
                  </a:lnTo>
                  <a:cubicBezTo>
                    <a:pt x="3191" y="6192"/>
                    <a:pt x="3262" y="6121"/>
                    <a:pt x="3262" y="6025"/>
                  </a:cubicBezTo>
                  <a:lnTo>
                    <a:pt x="3262" y="4359"/>
                  </a:lnTo>
                  <a:lnTo>
                    <a:pt x="3262" y="3489"/>
                  </a:lnTo>
                  <a:cubicBezTo>
                    <a:pt x="3262" y="3406"/>
                    <a:pt x="3191" y="3335"/>
                    <a:pt x="3108" y="3335"/>
                  </a:cubicBezTo>
                  <a:lnTo>
                    <a:pt x="3000" y="3335"/>
                  </a:lnTo>
                  <a:lnTo>
                    <a:pt x="3000" y="2870"/>
                  </a:lnTo>
                  <a:cubicBezTo>
                    <a:pt x="3417" y="2465"/>
                    <a:pt x="3369" y="1727"/>
                    <a:pt x="3369" y="1632"/>
                  </a:cubicBezTo>
                  <a:lnTo>
                    <a:pt x="3369" y="858"/>
                  </a:lnTo>
                  <a:cubicBezTo>
                    <a:pt x="3369" y="608"/>
                    <a:pt x="3167" y="406"/>
                    <a:pt x="2905" y="406"/>
                  </a:cubicBezTo>
                  <a:lnTo>
                    <a:pt x="2893" y="406"/>
                  </a:lnTo>
                  <a:cubicBezTo>
                    <a:pt x="2822" y="406"/>
                    <a:pt x="2738" y="418"/>
                    <a:pt x="2667" y="465"/>
                  </a:cubicBezTo>
                  <a:cubicBezTo>
                    <a:pt x="2584" y="358"/>
                    <a:pt x="2465" y="287"/>
                    <a:pt x="2310" y="287"/>
                  </a:cubicBezTo>
                  <a:lnTo>
                    <a:pt x="2298" y="287"/>
                  </a:lnTo>
                  <a:cubicBezTo>
                    <a:pt x="2226" y="287"/>
                    <a:pt x="2143" y="299"/>
                    <a:pt x="2084" y="346"/>
                  </a:cubicBezTo>
                  <a:cubicBezTo>
                    <a:pt x="2000" y="239"/>
                    <a:pt x="1881" y="179"/>
                    <a:pt x="1750" y="179"/>
                  </a:cubicBezTo>
                  <a:lnTo>
                    <a:pt x="1726" y="179"/>
                  </a:lnTo>
                  <a:cubicBezTo>
                    <a:pt x="1667" y="179"/>
                    <a:pt x="1607" y="191"/>
                    <a:pt x="1548" y="203"/>
                  </a:cubicBezTo>
                  <a:cubicBezTo>
                    <a:pt x="1476" y="84"/>
                    <a:pt x="1334" y="1"/>
                    <a:pt x="1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4" name="Google Shape;504;p40"/>
          <p:cNvGrpSpPr/>
          <p:nvPr/>
        </p:nvGrpSpPr>
        <p:grpSpPr>
          <a:xfrm>
            <a:off x="343141" y="2284577"/>
            <a:ext cx="382828" cy="358601"/>
            <a:chOff x="2753373" y="2902523"/>
            <a:chExt cx="347552" cy="325557"/>
          </a:xfrm>
        </p:grpSpPr>
        <p:sp>
          <p:nvSpPr>
            <p:cNvPr id="505" name="Google Shape;505;p40"/>
            <p:cNvSpPr/>
            <p:nvPr/>
          </p:nvSpPr>
          <p:spPr>
            <a:xfrm>
              <a:off x="2807962" y="3018575"/>
              <a:ext cx="86418" cy="29506"/>
            </a:xfrm>
            <a:custGeom>
              <a:rect b="b" l="l" r="r" t="t"/>
              <a:pathLst>
                <a:path extrusionOk="0" h="927" w="2715">
                  <a:moveTo>
                    <a:pt x="1070" y="0"/>
                  </a:moveTo>
                  <a:cubicBezTo>
                    <a:pt x="752" y="0"/>
                    <a:pt x="464" y="31"/>
                    <a:pt x="274" y="57"/>
                  </a:cubicBezTo>
                  <a:cubicBezTo>
                    <a:pt x="107" y="93"/>
                    <a:pt x="0" y="224"/>
                    <a:pt x="0" y="390"/>
                  </a:cubicBezTo>
                  <a:lnTo>
                    <a:pt x="0" y="759"/>
                  </a:lnTo>
                  <a:cubicBezTo>
                    <a:pt x="0" y="843"/>
                    <a:pt x="72" y="926"/>
                    <a:pt x="155" y="926"/>
                  </a:cubicBezTo>
                  <a:cubicBezTo>
                    <a:pt x="250" y="926"/>
                    <a:pt x="322" y="843"/>
                    <a:pt x="322" y="759"/>
                  </a:cubicBezTo>
                  <a:lnTo>
                    <a:pt x="322" y="390"/>
                  </a:lnTo>
                  <a:cubicBezTo>
                    <a:pt x="322" y="390"/>
                    <a:pt x="322" y="367"/>
                    <a:pt x="334" y="367"/>
                  </a:cubicBezTo>
                  <a:cubicBezTo>
                    <a:pt x="493" y="349"/>
                    <a:pt x="758" y="318"/>
                    <a:pt x="1059" y="318"/>
                  </a:cubicBezTo>
                  <a:cubicBezTo>
                    <a:pt x="1163" y="318"/>
                    <a:pt x="1271" y="322"/>
                    <a:pt x="1381" y="331"/>
                  </a:cubicBezTo>
                  <a:cubicBezTo>
                    <a:pt x="1870" y="355"/>
                    <a:pt x="2239" y="486"/>
                    <a:pt x="2453" y="700"/>
                  </a:cubicBezTo>
                  <a:cubicBezTo>
                    <a:pt x="2483" y="730"/>
                    <a:pt x="2524" y="745"/>
                    <a:pt x="2566" y="745"/>
                  </a:cubicBezTo>
                  <a:cubicBezTo>
                    <a:pt x="2608" y="745"/>
                    <a:pt x="2649" y="730"/>
                    <a:pt x="2679" y="700"/>
                  </a:cubicBezTo>
                  <a:cubicBezTo>
                    <a:pt x="2715" y="640"/>
                    <a:pt x="2715" y="533"/>
                    <a:pt x="2655" y="474"/>
                  </a:cubicBezTo>
                  <a:cubicBezTo>
                    <a:pt x="2276" y="95"/>
                    <a:pt x="1627" y="0"/>
                    <a:pt x="107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0"/>
            <p:cNvSpPr/>
            <p:nvPr/>
          </p:nvSpPr>
          <p:spPr>
            <a:xfrm>
              <a:off x="2753373" y="2973376"/>
              <a:ext cx="195213" cy="254704"/>
            </a:xfrm>
            <a:custGeom>
              <a:rect b="b" l="l" r="r" t="t"/>
              <a:pathLst>
                <a:path extrusionOk="0" h="8002" w="6133">
                  <a:moveTo>
                    <a:pt x="4787" y="298"/>
                  </a:moveTo>
                  <a:lnTo>
                    <a:pt x="4787" y="1846"/>
                  </a:lnTo>
                  <a:cubicBezTo>
                    <a:pt x="4787" y="2084"/>
                    <a:pt x="4751" y="2310"/>
                    <a:pt x="4644" y="2513"/>
                  </a:cubicBezTo>
                  <a:cubicBezTo>
                    <a:pt x="4632" y="2537"/>
                    <a:pt x="4632" y="2560"/>
                    <a:pt x="4632" y="2596"/>
                  </a:cubicBezTo>
                  <a:lnTo>
                    <a:pt x="4632" y="3037"/>
                  </a:lnTo>
                  <a:cubicBezTo>
                    <a:pt x="4632" y="3465"/>
                    <a:pt x="4442" y="3870"/>
                    <a:pt x="4132" y="4168"/>
                  </a:cubicBezTo>
                  <a:cubicBezTo>
                    <a:pt x="3852" y="4437"/>
                    <a:pt x="3484" y="4590"/>
                    <a:pt x="3099" y="4590"/>
                  </a:cubicBezTo>
                  <a:cubicBezTo>
                    <a:pt x="3059" y="4590"/>
                    <a:pt x="3018" y="4588"/>
                    <a:pt x="2977" y="4584"/>
                  </a:cubicBezTo>
                  <a:cubicBezTo>
                    <a:pt x="2156" y="4525"/>
                    <a:pt x="1513" y="3811"/>
                    <a:pt x="1513" y="2977"/>
                  </a:cubicBezTo>
                  <a:lnTo>
                    <a:pt x="1513" y="2572"/>
                  </a:lnTo>
                  <a:cubicBezTo>
                    <a:pt x="1513" y="2549"/>
                    <a:pt x="1513" y="2537"/>
                    <a:pt x="1501" y="2501"/>
                  </a:cubicBezTo>
                  <a:cubicBezTo>
                    <a:pt x="1394" y="2298"/>
                    <a:pt x="1358" y="2072"/>
                    <a:pt x="1358" y="1834"/>
                  </a:cubicBezTo>
                  <a:lnTo>
                    <a:pt x="1358" y="1513"/>
                  </a:lnTo>
                  <a:cubicBezTo>
                    <a:pt x="1358" y="834"/>
                    <a:pt x="1894" y="298"/>
                    <a:pt x="2561" y="298"/>
                  </a:cubicBezTo>
                  <a:close/>
                  <a:moveTo>
                    <a:pt x="3930" y="4680"/>
                  </a:moveTo>
                  <a:lnTo>
                    <a:pt x="3930" y="4977"/>
                  </a:lnTo>
                  <a:lnTo>
                    <a:pt x="3061" y="5573"/>
                  </a:lnTo>
                  <a:lnTo>
                    <a:pt x="2203" y="4977"/>
                  </a:lnTo>
                  <a:lnTo>
                    <a:pt x="2203" y="4680"/>
                  </a:lnTo>
                  <a:cubicBezTo>
                    <a:pt x="2430" y="4799"/>
                    <a:pt x="2680" y="4870"/>
                    <a:pt x="2942" y="4882"/>
                  </a:cubicBezTo>
                  <a:lnTo>
                    <a:pt x="3061" y="4882"/>
                  </a:lnTo>
                  <a:cubicBezTo>
                    <a:pt x="3358" y="4882"/>
                    <a:pt x="3656" y="4811"/>
                    <a:pt x="3930" y="4680"/>
                  </a:cubicBezTo>
                  <a:close/>
                  <a:moveTo>
                    <a:pt x="2084" y="5275"/>
                  </a:moveTo>
                  <a:lnTo>
                    <a:pt x="2846" y="5787"/>
                  </a:lnTo>
                  <a:lnTo>
                    <a:pt x="2430" y="6180"/>
                  </a:lnTo>
                  <a:lnTo>
                    <a:pt x="2406" y="6180"/>
                  </a:lnTo>
                  <a:lnTo>
                    <a:pt x="1918" y="5442"/>
                  </a:lnTo>
                  <a:lnTo>
                    <a:pt x="2084" y="5275"/>
                  </a:lnTo>
                  <a:close/>
                  <a:moveTo>
                    <a:pt x="4073" y="5251"/>
                  </a:moveTo>
                  <a:lnTo>
                    <a:pt x="4239" y="5418"/>
                  </a:lnTo>
                  <a:lnTo>
                    <a:pt x="3739" y="6180"/>
                  </a:lnTo>
                  <a:lnTo>
                    <a:pt x="3716" y="6180"/>
                  </a:lnTo>
                  <a:lnTo>
                    <a:pt x="3311" y="5775"/>
                  </a:lnTo>
                  <a:lnTo>
                    <a:pt x="4073" y="5251"/>
                  </a:lnTo>
                  <a:close/>
                  <a:moveTo>
                    <a:pt x="2549" y="1"/>
                  </a:moveTo>
                  <a:cubicBezTo>
                    <a:pt x="1715" y="1"/>
                    <a:pt x="1025" y="691"/>
                    <a:pt x="1025" y="1525"/>
                  </a:cubicBezTo>
                  <a:lnTo>
                    <a:pt x="1025" y="1870"/>
                  </a:lnTo>
                  <a:cubicBezTo>
                    <a:pt x="1025" y="2132"/>
                    <a:pt x="1084" y="2406"/>
                    <a:pt x="1191" y="2644"/>
                  </a:cubicBezTo>
                  <a:lnTo>
                    <a:pt x="1191" y="3001"/>
                  </a:lnTo>
                  <a:cubicBezTo>
                    <a:pt x="1191" y="3596"/>
                    <a:pt x="1453" y="4132"/>
                    <a:pt x="1870" y="4489"/>
                  </a:cubicBezTo>
                  <a:lnTo>
                    <a:pt x="1870" y="5025"/>
                  </a:lnTo>
                  <a:lnTo>
                    <a:pt x="1572" y="5335"/>
                  </a:lnTo>
                  <a:cubicBezTo>
                    <a:pt x="1549" y="5358"/>
                    <a:pt x="1537" y="5406"/>
                    <a:pt x="1537" y="5454"/>
                  </a:cubicBezTo>
                  <a:lnTo>
                    <a:pt x="548" y="5811"/>
                  </a:lnTo>
                  <a:cubicBezTo>
                    <a:pt x="227" y="5930"/>
                    <a:pt x="1" y="6239"/>
                    <a:pt x="1" y="6597"/>
                  </a:cubicBezTo>
                  <a:lnTo>
                    <a:pt x="1" y="7823"/>
                  </a:lnTo>
                  <a:cubicBezTo>
                    <a:pt x="1" y="7906"/>
                    <a:pt x="72" y="7978"/>
                    <a:pt x="167" y="7978"/>
                  </a:cubicBezTo>
                  <a:cubicBezTo>
                    <a:pt x="251" y="7978"/>
                    <a:pt x="322" y="7906"/>
                    <a:pt x="322" y="7823"/>
                  </a:cubicBezTo>
                  <a:lnTo>
                    <a:pt x="322" y="6597"/>
                  </a:lnTo>
                  <a:cubicBezTo>
                    <a:pt x="322" y="6370"/>
                    <a:pt x="465" y="6180"/>
                    <a:pt x="668" y="6108"/>
                  </a:cubicBezTo>
                  <a:lnTo>
                    <a:pt x="1691" y="5739"/>
                  </a:lnTo>
                  <a:lnTo>
                    <a:pt x="2120" y="6370"/>
                  </a:lnTo>
                  <a:cubicBezTo>
                    <a:pt x="2180" y="6466"/>
                    <a:pt x="2275" y="6501"/>
                    <a:pt x="2358" y="6525"/>
                  </a:cubicBezTo>
                  <a:lnTo>
                    <a:pt x="2394" y="6525"/>
                  </a:lnTo>
                  <a:cubicBezTo>
                    <a:pt x="2489" y="6525"/>
                    <a:pt x="2561" y="6489"/>
                    <a:pt x="2632" y="6430"/>
                  </a:cubicBezTo>
                  <a:lnTo>
                    <a:pt x="2906" y="6168"/>
                  </a:lnTo>
                  <a:lnTo>
                    <a:pt x="2906" y="7835"/>
                  </a:lnTo>
                  <a:cubicBezTo>
                    <a:pt x="2906" y="7918"/>
                    <a:pt x="2977" y="8002"/>
                    <a:pt x="3061" y="8002"/>
                  </a:cubicBezTo>
                  <a:cubicBezTo>
                    <a:pt x="3156" y="8002"/>
                    <a:pt x="3227" y="7918"/>
                    <a:pt x="3227" y="7835"/>
                  </a:cubicBezTo>
                  <a:lnTo>
                    <a:pt x="3227" y="6168"/>
                  </a:lnTo>
                  <a:lnTo>
                    <a:pt x="3501" y="6430"/>
                  </a:lnTo>
                  <a:cubicBezTo>
                    <a:pt x="3549" y="6489"/>
                    <a:pt x="3644" y="6525"/>
                    <a:pt x="3739" y="6525"/>
                  </a:cubicBezTo>
                  <a:lnTo>
                    <a:pt x="3763" y="6525"/>
                  </a:lnTo>
                  <a:cubicBezTo>
                    <a:pt x="3870" y="6501"/>
                    <a:pt x="3954" y="6466"/>
                    <a:pt x="4001" y="6370"/>
                  </a:cubicBezTo>
                  <a:lnTo>
                    <a:pt x="4430" y="5739"/>
                  </a:lnTo>
                  <a:lnTo>
                    <a:pt x="5466" y="6108"/>
                  </a:lnTo>
                  <a:cubicBezTo>
                    <a:pt x="5668" y="6180"/>
                    <a:pt x="5799" y="6370"/>
                    <a:pt x="5799" y="6597"/>
                  </a:cubicBezTo>
                  <a:lnTo>
                    <a:pt x="5799" y="7823"/>
                  </a:lnTo>
                  <a:cubicBezTo>
                    <a:pt x="5799" y="7906"/>
                    <a:pt x="5882" y="7978"/>
                    <a:pt x="5966" y="7978"/>
                  </a:cubicBezTo>
                  <a:cubicBezTo>
                    <a:pt x="6061" y="7978"/>
                    <a:pt x="6133" y="7906"/>
                    <a:pt x="6133" y="7823"/>
                  </a:cubicBezTo>
                  <a:lnTo>
                    <a:pt x="6133" y="6597"/>
                  </a:lnTo>
                  <a:cubicBezTo>
                    <a:pt x="6121" y="6228"/>
                    <a:pt x="5894" y="5918"/>
                    <a:pt x="5561" y="5787"/>
                  </a:cubicBezTo>
                  <a:lnTo>
                    <a:pt x="4585" y="5442"/>
                  </a:lnTo>
                  <a:cubicBezTo>
                    <a:pt x="4585" y="5394"/>
                    <a:pt x="4561" y="5346"/>
                    <a:pt x="4537" y="5323"/>
                  </a:cubicBezTo>
                  <a:lnTo>
                    <a:pt x="4239" y="5001"/>
                  </a:lnTo>
                  <a:lnTo>
                    <a:pt x="4239" y="4489"/>
                  </a:lnTo>
                  <a:cubicBezTo>
                    <a:pt x="4275" y="4454"/>
                    <a:pt x="4299" y="4430"/>
                    <a:pt x="4335" y="4406"/>
                  </a:cubicBezTo>
                  <a:cubicBezTo>
                    <a:pt x="4704" y="4049"/>
                    <a:pt x="4930" y="3561"/>
                    <a:pt x="4930" y="3060"/>
                  </a:cubicBezTo>
                  <a:lnTo>
                    <a:pt x="4930" y="2644"/>
                  </a:lnTo>
                  <a:cubicBezTo>
                    <a:pt x="5037" y="2382"/>
                    <a:pt x="5085" y="2132"/>
                    <a:pt x="5085" y="1870"/>
                  </a:cubicBezTo>
                  <a:lnTo>
                    <a:pt x="5085" y="167"/>
                  </a:lnTo>
                  <a:cubicBezTo>
                    <a:pt x="5085" y="84"/>
                    <a:pt x="5013" y="1"/>
                    <a:pt x="493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0"/>
            <p:cNvSpPr/>
            <p:nvPr/>
          </p:nvSpPr>
          <p:spPr>
            <a:xfrm>
              <a:off x="2905361" y="3195072"/>
              <a:ext cx="10631" cy="32244"/>
            </a:xfrm>
            <a:custGeom>
              <a:rect b="b" l="l" r="r" t="t"/>
              <a:pathLst>
                <a:path extrusionOk="0" h="1013" w="334">
                  <a:moveTo>
                    <a:pt x="167" y="1"/>
                  </a:moveTo>
                  <a:cubicBezTo>
                    <a:pt x="72" y="1"/>
                    <a:pt x="0" y="84"/>
                    <a:pt x="0" y="167"/>
                  </a:cubicBezTo>
                  <a:lnTo>
                    <a:pt x="0" y="858"/>
                  </a:lnTo>
                  <a:cubicBezTo>
                    <a:pt x="0" y="941"/>
                    <a:pt x="72" y="1013"/>
                    <a:pt x="167" y="1013"/>
                  </a:cubicBezTo>
                  <a:cubicBezTo>
                    <a:pt x="250" y="1013"/>
                    <a:pt x="334" y="941"/>
                    <a:pt x="334" y="858"/>
                  </a:cubicBezTo>
                  <a:lnTo>
                    <a:pt x="334" y="167"/>
                  </a:lnTo>
                  <a:cubicBezTo>
                    <a:pt x="334" y="60"/>
                    <a:pt x="250" y="1"/>
                    <a:pt x="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0"/>
            <p:cNvSpPr/>
            <p:nvPr/>
          </p:nvSpPr>
          <p:spPr>
            <a:xfrm>
              <a:off x="2939069" y="2934735"/>
              <a:ext cx="161856" cy="169049"/>
            </a:xfrm>
            <a:custGeom>
              <a:rect b="b" l="l" r="r" t="t"/>
              <a:pathLst>
                <a:path extrusionOk="0" h="5311" w="5085">
                  <a:moveTo>
                    <a:pt x="668" y="0"/>
                  </a:moveTo>
                  <a:cubicBezTo>
                    <a:pt x="299" y="0"/>
                    <a:pt x="1" y="298"/>
                    <a:pt x="1" y="667"/>
                  </a:cubicBezTo>
                  <a:lnTo>
                    <a:pt x="1" y="3393"/>
                  </a:lnTo>
                  <a:cubicBezTo>
                    <a:pt x="1" y="3763"/>
                    <a:pt x="299" y="4060"/>
                    <a:pt x="668" y="4060"/>
                  </a:cubicBezTo>
                  <a:lnTo>
                    <a:pt x="977" y="4060"/>
                  </a:lnTo>
                  <a:lnTo>
                    <a:pt x="739" y="5001"/>
                  </a:lnTo>
                  <a:cubicBezTo>
                    <a:pt x="715" y="5108"/>
                    <a:pt x="763" y="5203"/>
                    <a:pt x="846" y="5263"/>
                  </a:cubicBezTo>
                  <a:cubicBezTo>
                    <a:pt x="894" y="5298"/>
                    <a:pt x="941" y="5310"/>
                    <a:pt x="977" y="5310"/>
                  </a:cubicBezTo>
                  <a:cubicBezTo>
                    <a:pt x="1025" y="5310"/>
                    <a:pt x="1084" y="5298"/>
                    <a:pt x="1132" y="5263"/>
                  </a:cubicBezTo>
                  <a:lnTo>
                    <a:pt x="2763" y="4072"/>
                  </a:lnTo>
                  <a:lnTo>
                    <a:pt x="4418" y="4072"/>
                  </a:lnTo>
                  <a:cubicBezTo>
                    <a:pt x="4787" y="4072"/>
                    <a:pt x="5085" y="3774"/>
                    <a:pt x="5085" y="3405"/>
                  </a:cubicBezTo>
                  <a:lnTo>
                    <a:pt x="5085" y="679"/>
                  </a:lnTo>
                  <a:cubicBezTo>
                    <a:pt x="5061" y="298"/>
                    <a:pt x="4751" y="0"/>
                    <a:pt x="4394" y="0"/>
                  </a:cubicBezTo>
                  <a:lnTo>
                    <a:pt x="3537" y="0"/>
                  </a:lnTo>
                  <a:cubicBezTo>
                    <a:pt x="3454" y="0"/>
                    <a:pt x="3370" y="72"/>
                    <a:pt x="3370" y="167"/>
                  </a:cubicBezTo>
                  <a:cubicBezTo>
                    <a:pt x="3370" y="250"/>
                    <a:pt x="3454" y="322"/>
                    <a:pt x="3537" y="322"/>
                  </a:cubicBezTo>
                  <a:lnTo>
                    <a:pt x="4394" y="322"/>
                  </a:lnTo>
                  <a:cubicBezTo>
                    <a:pt x="4585" y="322"/>
                    <a:pt x="4751" y="488"/>
                    <a:pt x="4751" y="679"/>
                  </a:cubicBezTo>
                  <a:lnTo>
                    <a:pt x="4751" y="3405"/>
                  </a:lnTo>
                  <a:cubicBezTo>
                    <a:pt x="4751" y="3596"/>
                    <a:pt x="4585" y="3763"/>
                    <a:pt x="4394" y="3763"/>
                  </a:cubicBezTo>
                  <a:lnTo>
                    <a:pt x="2692" y="3763"/>
                  </a:lnTo>
                  <a:cubicBezTo>
                    <a:pt x="2668" y="3763"/>
                    <a:pt x="2632" y="3774"/>
                    <a:pt x="2608" y="3798"/>
                  </a:cubicBezTo>
                  <a:lnTo>
                    <a:pt x="1084" y="4894"/>
                  </a:lnTo>
                  <a:lnTo>
                    <a:pt x="1322" y="3953"/>
                  </a:lnTo>
                  <a:cubicBezTo>
                    <a:pt x="1334" y="3917"/>
                    <a:pt x="1322" y="3858"/>
                    <a:pt x="1287" y="3822"/>
                  </a:cubicBezTo>
                  <a:cubicBezTo>
                    <a:pt x="1263" y="3774"/>
                    <a:pt x="1215" y="3763"/>
                    <a:pt x="1180" y="3763"/>
                  </a:cubicBezTo>
                  <a:lnTo>
                    <a:pt x="668" y="3763"/>
                  </a:lnTo>
                  <a:cubicBezTo>
                    <a:pt x="477" y="3763"/>
                    <a:pt x="310" y="3596"/>
                    <a:pt x="310" y="3405"/>
                  </a:cubicBezTo>
                  <a:lnTo>
                    <a:pt x="310" y="679"/>
                  </a:lnTo>
                  <a:cubicBezTo>
                    <a:pt x="310" y="488"/>
                    <a:pt x="477" y="322"/>
                    <a:pt x="668" y="322"/>
                  </a:cubicBezTo>
                  <a:lnTo>
                    <a:pt x="1513" y="322"/>
                  </a:lnTo>
                  <a:cubicBezTo>
                    <a:pt x="1608" y="322"/>
                    <a:pt x="1680" y="250"/>
                    <a:pt x="1680" y="167"/>
                  </a:cubicBezTo>
                  <a:cubicBezTo>
                    <a:pt x="1680" y="72"/>
                    <a:pt x="1608" y="0"/>
                    <a:pt x="1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0"/>
            <p:cNvSpPr/>
            <p:nvPr/>
          </p:nvSpPr>
          <p:spPr>
            <a:xfrm>
              <a:off x="3002379" y="2902523"/>
              <a:ext cx="32244" cy="96668"/>
            </a:xfrm>
            <a:custGeom>
              <a:rect b="b" l="l" r="r" t="t"/>
              <a:pathLst>
                <a:path extrusionOk="0" h="3037" w="1013">
                  <a:moveTo>
                    <a:pt x="691" y="310"/>
                  </a:moveTo>
                  <a:lnTo>
                    <a:pt x="536" y="2727"/>
                  </a:lnTo>
                  <a:lnTo>
                    <a:pt x="500" y="2727"/>
                  </a:lnTo>
                  <a:lnTo>
                    <a:pt x="345" y="310"/>
                  </a:lnTo>
                  <a:close/>
                  <a:moveTo>
                    <a:pt x="167" y="0"/>
                  </a:moveTo>
                  <a:cubicBezTo>
                    <a:pt x="119" y="0"/>
                    <a:pt x="84" y="12"/>
                    <a:pt x="48" y="48"/>
                  </a:cubicBezTo>
                  <a:cubicBezTo>
                    <a:pt x="24" y="72"/>
                    <a:pt x="0" y="119"/>
                    <a:pt x="0" y="167"/>
                  </a:cubicBezTo>
                  <a:lnTo>
                    <a:pt x="167" y="2881"/>
                  </a:lnTo>
                  <a:cubicBezTo>
                    <a:pt x="167" y="2977"/>
                    <a:pt x="238" y="3036"/>
                    <a:pt x="334" y="3036"/>
                  </a:cubicBezTo>
                  <a:lnTo>
                    <a:pt x="679" y="3036"/>
                  </a:lnTo>
                  <a:cubicBezTo>
                    <a:pt x="762" y="3036"/>
                    <a:pt x="822" y="2977"/>
                    <a:pt x="834" y="2881"/>
                  </a:cubicBezTo>
                  <a:lnTo>
                    <a:pt x="1000" y="167"/>
                  </a:lnTo>
                  <a:cubicBezTo>
                    <a:pt x="1012" y="119"/>
                    <a:pt x="1000" y="72"/>
                    <a:pt x="977" y="48"/>
                  </a:cubicBezTo>
                  <a:cubicBezTo>
                    <a:pt x="941" y="12"/>
                    <a:pt x="893" y="0"/>
                    <a:pt x="85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0"/>
            <p:cNvSpPr/>
            <p:nvPr/>
          </p:nvSpPr>
          <p:spPr>
            <a:xfrm>
              <a:off x="3003143" y="3005206"/>
              <a:ext cx="32244" cy="32244"/>
            </a:xfrm>
            <a:custGeom>
              <a:rect b="b" l="l" r="r" t="t"/>
              <a:pathLst>
                <a:path extrusionOk="0" h="1013" w="1013">
                  <a:moveTo>
                    <a:pt x="500" y="322"/>
                  </a:moveTo>
                  <a:cubicBezTo>
                    <a:pt x="607" y="322"/>
                    <a:pt x="679" y="406"/>
                    <a:pt x="679" y="513"/>
                  </a:cubicBezTo>
                  <a:cubicBezTo>
                    <a:pt x="679" y="608"/>
                    <a:pt x="595" y="691"/>
                    <a:pt x="500" y="691"/>
                  </a:cubicBezTo>
                  <a:cubicBezTo>
                    <a:pt x="393" y="691"/>
                    <a:pt x="321" y="608"/>
                    <a:pt x="321" y="513"/>
                  </a:cubicBezTo>
                  <a:cubicBezTo>
                    <a:pt x="321" y="406"/>
                    <a:pt x="393" y="322"/>
                    <a:pt x="500" y="322"/>
                  </a:cubicBezTo>
                  <a:close/>
                  <a:moveTo>
                    <a:pt x="500" y="1"/>
                  </a:moveTo>
                  <a:cubicBezTo>
                    <a:pt x="214" y="1"/>
                    <a:pt x="0" y="227"/>
                    <a:pt x="0" y="513"/>
                  </a:cubicBezTo>
                  <a:cubicBezTo>
                    <a:pt x="0" y="787"/>
                    <a:pt x="214" y="1013"/>
                    <a:pt x="500" y="1013"/>
                  </a:cubicBezTo>
                  <a:cubicBezTo>
                    <a:pt x="786" y="1013"/>
                    <a:pt x="1012" y="787"/>
                    <a:pt x="1012" y="513"/>
                  </a:cubicBezTo>
                  <a:cubicBezTo>
                    <a:pt x="988" y="227"/>
                    <a:pt x="762" y="1"/>
                    <a:pt x="50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40"/>
          <p:cNvSpPr txBox="1"/>
          <p:nvPr>
            <p:ph idx="1" type="subTitle"/>
          </p:nvPr>
        </p:nvSpPr>
        <p:spPr>
          <a:xfrm>
            <a:off x="720000" y="21600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However, r</a:t>
            </a:r>
            <a:r>
              <a:rPr lang="en" sz="1500"/>
              <a:t>elying heavily on AI can strip away the personal touch that comes from human interaction. AI can also introduce bias and potential for misinterpretation of expressions or behaviors. ​</a:t>
            </a:r>
            <a:endParaRPr sz="1500"/>
          </a:p>
          <a:p>
            <a:pPr indent="0" lvl="0" marL="0" rtl="0" algn="l">
              <a:spcBef>
                <a:spcPts val="1000"/>
              </a:spcBef>
              <a:spcAft>
                <a:spcPts val="1000"/>
              </a:spcAft>
              <a:buNone/>
            </a:pPr>
            <a:r>
              <a:t/>
            </a:r>
            <a:endParaRPr sz="1500"/>
          </a:p>
        </p:txBody>
      </p:sp>
      <p:grpSp>
        <p:nvGrpSpPr>
          <p:cNvPr id="512" name="Google Shape;512;p40"/>
          <p:cNvGrpSpPr/>
          <p:nvPr/>
        </p:nvGrpSpPr>
        <p:grpSpPr>
          <a:xfrm>
            <a:off x="341851" y="3035054"/>
            <a:ext cx="344065" cy="368644"/>
            <a:chOff x="4149138" y="4121151"/>
            <a:chExt cx="344065" cy="368644"/>
          </a:xfrm>
        </p:grpSpPr>
        <p:sp>
          <p:nvSpPr>
            <p:cNvPr id="513" name="Google Shape;513;p40"/>
            <p:cNvSpPr/>
            <p:nvPr/>
          </p:nvSpPr>
          <p:spPr>
            <a:xfrm>
              <a:off x="4205853" y="4182724"/>
              <a:ext cx="225746" cy="307071"/>
            </a:xfrm>
            <a:custGeom>
              <a:rect b="b" l="l" r="r" t="t"/>
              <a:pathLst>
                <a:path extrusionOk="0" h="9670" w="7109">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0"/>
            <p:cNvSpPr/>
            <p:nvPr/>
          </p:nvSpPr>
          <p:spPr>
            <a:xfrm>
              <a:off x="4444777" y="4287484"/>
              <a:ext cx="48426" cy="11400"/>
            </a:xfrm>
            <a:custGeom>
              <a:rect b="b" l="l" r="r" t="t"/>
              <a:pathLst>
                <a:path extrusionOk="0" h="359" w="1525">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0"/>
            <p:cNvSpPr/>
            <p:nvPr/>
          </p:nvSpPr>
          <p:spPr>
            <a:xfrm>
              <a:off x="4149138" y="4287484"/>
              <a:ext cx="48426" cy="11400"/>
            </a:xfrm>
            <a:custGeom>
              <a:rect b="b" l="l" r="r" t="t"/>
              <a:pathLst>
                <a:path extrusionOk="0" h="359" w="1525">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0"/>
            <p:cNvSpPr/>
            <p:nvPr/>
          </p:nvSpPr>
          <p:spPr>
            <a:xfrm>
              <a:off x="4315471" y="4121151"/>
              <a:ext cx="11400" cy="48045"/>
            </a:xfrm>
            <a:custGeom>
              <a:rect b="b" l="l" r="r" t="t"/>
              <a:pathLst>
                <a:path extrusionOk="0" h="1513" w="359">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0"/>
            <p:cNvSpPr/>
            <p:nvPr/>
          </p:nvSpPr>
          <p:spPr>
            <a:xfrm>
              <a:off x="4378632" y="4159575"/>
              <a:ext cx="22705" cy="27754"/>
            </a:xfrm>
            <a:custGeom>
              <a:rect b="b" l="l" r="r" t="t"/>
              <a:pathLst>
                <a:path extrusionOk="0" h="874" w="715">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0"/>
            <p:cNvSpPr/>
            <p:nvPr/>
          </p:nvSpPr>
          <p:spPr>
            <a:xfrm>
              <a:off x="4240243" y="4399103"/>
              <a:ext cx="22705" cy="27563"/>
            </a:xfrm>
            <a:custGeom>
              <a:rect b="b" l="l" r="r" t="t"/>
              <a:pathLst>
                <a:path extrusionOk="0" h="868" w="715">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0"/>
            <p:cNvSpPr/>
            <p:nvPr/>
          </p:nvSpPr>
          <p:spPr>
            <a:xfrm>
              <a:off x="4240243" y="4159130"/>
              <a:ext cx="22705" cy="28198"/>
            </a:xfrm>
            <a:custGeom>
              <a:rect b="b" l="l" r="r" t="t"/>
              <a:pathLst>
                <a:path extrusionOk="0" h="888" w="715">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0"/>
            <p:cNvSpPr/>
            <p:nvPr/>
          </p:nvSpPr>
          <p:spPr>
            <a:xfrm>
              <a:off x="4378632" y="4399230"/>
              <a:ext cx="22705" cy="28198"/>
            </a:xfrm>
            <a:custGeom>
              <a:rect b="b" l="l" r="r" t="t"/>
              <a:pathLst>
                <a:path extrusionOk="0" h="888" w="715">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0"/>
            <p:cNvSpPr/>
            <p:nvPr/>
          </p:nvSpPr>
          <p:spPr>
            <a:xfrm>
              <a:off x="4426264" y="4351851"/>
              <a:ext cx="29532" cy="21117"/>
            </a:xfrm>
            <a:custGeom>
              <a:rect b="b" l="l" r="r" t="t"/>
              <a:pathLst>
                <a:path extrusionOk="0" h="665" w="93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0"/>
            <p:cNvSpPr/>
            <p:nvPr/>
          </p:nvSpPr>
          <p:spPr>
            <a:xfrm>
              <a:off x="4186196" y="4213463"/>
              <a:ext cx="29500" cy="21117"/>
            </a:xfrm>
            <a:custGeom>
              <a:rect b="b" l="l" r="r" t="t"/>
              <a:pathLst>
                <a:path extrusionOk="0" h="665" w="929">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0"/>
            <p:cNvSpPr/>
            <p:nvPr/>
          </p:nvSpPr>
          <p:spPr>
            <a:xfrm>
              <a:off x="4425883" y="4213590"/>
              <a:ext cx="29913" cy="21371"/>
            </a:xfrm>
            <a:custGeom>
              <a:rect b="b" l="l" r="r" t="t"/>
              <a:pathLst>
                <a:path extrusionOk="0" h="673" w="942">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0"/>
            <p:cNvSpPr/>
            <p:nvPr/>
          </p:nvSpPr>
          <p:spPr>
            <a:xfrm>
              <a:off x="4186196" y="4351978"/>
              <a:ext cx="29500" cy="21371"/>
            </a:xfrm>
            <a:custGeom>
              <a:rect b="b" l="l" r="r" t="t"/>
              <a:pathLst>
                <a:path extrusionOk="0" h="673" w="929">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5" name="Google Shape;525;p40"/>
          <p:cNvSpPr txBox="1"/>
          <p:nvPr>
            <p:ph idx="1" type="subTitle"/>
          </p:nvPr>
        </p:nvSpPr>
        <p:spPr>
          <a:xfrm>
            <a:off x="725975" y="3006950"/>
            <a:ext cx="42705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HireReel </a:t>
            </a:r>
            <a:r>
              <a:rPr lang="en" sz="1500"/>
              <a:t>focus on human-centric video endorsements, fostering genuine connections and insights that AI tools may overlook, creating a more humane hiring process.</a:t>
            </a:r>
            <a:endParaRPr sz="1500"/>
          </a:p>
        </p:txBody>
      </p:sp>
      <p:pic>
        <p:nvPicPr>
          <p:cNvPr id="526" name="Google Shape;526;p40"/>
          <p:cNvPicPr preferRelativeResize="0"/>
          <p:nvPr/>
        </p:nvPicPr>
        <p:blipFill>
          <a:blip r:embed="rId4">
            <a:alphaModFix/>
          </a:blip>
          <a:stretch>
            <a:fillRect/>
          </a:stretch>
        </p:blipFill>
        <p:spPr>
          <a:xfrm>
            <a:off x="4996475" y="2822125"/>
            <a:ext cx="3935575" cy="23213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1"/>
          <p:cNvSpPr txBox="1"/>
          <p:nvPr>
            <p:ph type="title"/>
          </p:nvPr>
        </p:nvSpPr>
        <p:spPr>
          <a:xfrm>
            <a:off x="5669790" y="2922032"/>
            <a:ext cx="3260700" cy="2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Market Research - Vouch</a:t>
            </a:r>
            <a:endParaRPr sz="2400"/>
          </a:p>
        </p:txBody>
      </p:sp>
      <p:pic>
        <p:nvPicPr>
          <p:cNvPr id="532" name="Google Shape;532;p41"/>
          <p:cNvPicPr preferRelativeResize="0"/>
          <p:nvPr/>
        </p:nvPicPr>
        <p:blipFill>
          <a:blip r:embed="rId3">
            <a:alphaModFix/>
          </a:blip>
          <a:stretch>
            <a:fillRect/>
          </a:stretch>
        </p:blipFill>
        <p:spPr>
          <a:xfrm>
            <a:off x="7286625" y="236075"/>
            <a:ext cx="859300" cy="859300"/>
          </a:xfrm>
          <a:prstGeom prst="rect">
            <a:avLst/>
          </a:prstGeom>
          <a:noFill/>
          <a:ln>
            <a:noFill/>
          </a:ln>
        </p:spPr>
      </p:pic>
      <p:sp>
        <p:nvSpPr>
          <p:cNvPr id="533" name="Google Shape;533;p41"/>
          <p:cNvSpPr txBox="1"/>
          <p:nvPr>
            <p:ph idx="1" type="subTitle"/>
          </p:nvPr>
        </p:nvSpPr>
        <p:spPr>
          <a:xfrm>
            <a:off x="5669790" y="3248923"/>
            <a:ext cx="3260700" cy="3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LinkedIn allows users to provide written recommendations and endorse skills for their connections. </a:t>
            </a:r>
            <a:endParaRPr sz="1500"/>
          </a:p>
          <a:p>
            <a:pPr indent="0" lvl="0" marL="0" rtl="0" algn="l">
              <a:spcBef>
                <a:spcPts val="1000"/>
              </a:spcBef>
              <a:spcAft>
                <a:spcPts val="1000"/>
              </a:spcAft>
              <a:buNone/>
            </a:pPr>
            <a:r>
              <a:rPr lang="en" sz="1500"/>
              <a:t>Linkedin leverages existing professional networks, and LinkedIn endorsements add credibility and social proof to candidates</a:t>
            </a:r>
            <a:endParaRPr sz="1500"/>
          </a:p>
        </p:txBody>
      </p:sp>
      <p:grpSp>
        <p:nvGrpSpPr>
          <p:cNvPr id="534" name="Google Shape;534;p41"/>
          <p:cNvGrpSpPr/>
          <p:nvPr/>
        </p:nvGrpSpPr>
        <p:grpSpPr>
          <a:xfrm>
            <a:off x="5510490" y="3265223"/>
            <a:ext cx="144409" cy="157720"/>
            <a:chOff x="1329585" y="1989925"/>
            <a:chExt cx="341472" cy="335074"/>
          </a:xfrm>
        </p:grpSpPr>
        <p:sp>
          <p:nvSpPr>
            <p:cNvPr id="535" name="Google Shape;535;p41"/>
            <p:cNvSpPr/>
            <p:nvPr/>
          </p:nvSpPr>
          <p:spPr>
            <a:xfrm>
              <a:off x="1562263" y="2097956"/>
              <a:ext cx="108795" cy="226661"/>
            </a:xfrm>
            <a:custGeom>
              <a:rect b="b" l="l" r="r" t="t"/>
              <a:pathLst>
                <a:path extrusionOk="0" h="7121" w="3418">
                  <a:moveTo>
                    <a:pt x="1155" y="345"/>
                  </a:moveTo>
                  <a:cubicBezTo>
                    <a:pt x="1215" y="345"/>
                    <a:pt x="1274" y="405"/>
                    <a:pt x="1274" y="465"/>
                  </a:cubicBezTo>
                  <a:lnTo>
                    <a:pt x="1274" y="536"/>
                  </a:lnTo>
                  <a:lnTo>
                    <a:pt x="1274" y="1107"/>
                  </a:lnTo>
                  <a:cubicBezTo>
                    <a:pt x="1274" y="1191"/>
                    <a:pt x="1346" y="1274"/>
                    <a:pt x="1429" y="1274"/>
                  </a:cubicBezTo>
                  <a:cubicBezTo>
                    <a:pt x="1524" y="1274"/>
                    <a:pt x="1596" y="1191"/>
                    <a:pt x="1596" y="1107"/>
                  </a:cubicBezTo>
                  <a:lnTo>
                    <a:pt x="1596" y="584"/>
                  </a:lnTo>
                  <a:cubicBezTo>
                    <a:pt x="1608" y="536"/>
                    <a:pt x="1655" y="524"/>
                    <a:pt x="1703" y="524"/>
                  </a:cubicBezTo>
                  <a:lnTo>
                    <a:pt x="1715" y="524"/>
                  </a:lnTo>
                  <a:cubicBezTo>
                    <a:pt x="1774" y="524"/>
                    <a:pt x="1834" y="584"/>
                    <a:pt x="1834" y="643"/>
                  </a:cubicBezTo>
                  <a:lnTo>
                    <a:pt x="1834" y="679"/>
                  </a:lnTo>
                  <a:lnTo>
                    <a:pt x="1834" y="1131"/>
                  </a:lnTo>
                  <a:cubicBezTo>
                    <a:pt x="1834" y="1227"/>
                    <a:pt x="1905" y="1298"/>
                    <a:pt x="2001" y="1298"/>
                  </a:cubicBezTo>
                  <a:cubicBezTo>
                    <a:pt x="2084" y="1298"/>
                    <a:pt x="2167" y="1227"/>
                    <a:pt x="2167" y="1131"/>
                  </a:cubicBezTo>
                  <a:lnTo>
                    <a:pt x="2167" y="715"/>
                  </a:lnTo>
                  <a:cubicBezTo>
                    <a:pt x="2179" y="679"/>
                    <a:pt x="2227" y="655"/>
                    <a:pt x="2263" y="655"/>
                  </a:cubicBezTo>
                  <a:lnTo>
                    <a:pt x="2286" y="655"/>
                  </a:lnTo>
                  <a:cubicBezTo>
                    <a:pt x="2346" y="655"/>
                    <a:pt x="2406" y="715"/>
                    <a:pt x="2406" y="774"/>
                  </a:cubicBezTo>
                  <a:lnTo>
                    <a:pt x="2406" y="893"/>
                  </a:lnTo>
                  <a:lnTo>
                    <a:pt x="2406" y="1238"/>
                  </a:lnTo>
                  <a:cubicBezTo>
                    <a:pt x="2406" y="1334"/>
                    <a:pt x="2477" y="1405"/>
                    <a:pt x="2560" y="1405"/>
                  </a:cubicBezTo>
                  <a:cubicBezTo>
                    <a:pt x="2656" y="1405"/>
                    <a:pt x="2727" y="1334"/>
                    <a:pt x="2727" y="1238"/>
                  </a:cubicBezTo>
                  <a:lnTo>
                    <a:pt x="2727" y="893"/>
                  </a:lnTo>
                  <a:cubicBezTo>
                    <a:pt x="2727" y="834"/>
                    <a:pt x="2787" y="774"/>
                    <a:pt x="2846" y="774"/>
                  </a:cubicBezTo>
                  <a:lnTo>
                    <a:pt x="2858" y="774"/>
                  </a:lnTo>
                  <a:cubicBezTo>
                    <a:pt x="2917" y="774"/>
                    <a:pt x="2977" y="834"/>
                    <a:pt x="2977" y="893"/>
                  </a:cubicBezTo>
                  <a:lnTo>
                    <a:pt x="2977" y="1691"/>
                  </a:lnTo>
                  <a:lnTo>
                    <a:pt x="2977" y="1703"/>
                  </a:lnTo>
                  <a:cubicBezTo>
                    <a:pt x="3001" y="1893"/>
                    <a:pt x="2977" y="2477"/>
                    <a:pt x="2679" y="2727"/>
                  </a:cubicBezTo>
                  <a:cubicBezTo>
                    <a:pt x="2644" y="2762"/>
                    <a:pt x="2620" y="2798"/>
                    <a:pt x="2620" y="2858"/>
                  </a:cubicBezTo>
                  <a:lnTo>
                    <a:pt x="2620" y="3393"/>
                  </a:lnTo>
                  <a:lnTo>
                    <a:pt x="1012" y="3393"/>
                  </a:lnTo>
                  <a:lnTo>
                    <a:pt x="1012" y="3024"/>
                  </a:lnTo>
                  <a:cubicBezTo>
                    <a:pt x="1012" y="2965"/>
                    <a:pt x="989" y="2917"/>
                    <a:pt x="941" y="2893"/>
                  </a:cubicBezTo>
                  <a:cubicBezTo>
                    <a:pt x="989" y="2846"/>
                    <a:pt x="417" y="2417"/>
                    <a:pt x="393" y="1953"/>
                  </a:cubicBezTo>
                  <a:cubicBezTo>
                    <a:pt x="381" y="1691"/>
                    <a:pt x="358" y="1358"/>
                    <a:pt x="465" y="1274"/>
                  </a:cubicBezTo>
                  <a:cubicBezTo>
                    <a:pt x="501" y="1247"/>
                    <a:pt x="550" y="1234"/>
                    <a:pt x="617" y="1234"/>
                  </a:cubicBezTo>
                  <a:cubicBezTo>
                    <a:pt x="640" y="1234"/>
                    <a:pt x="664" y="1235"/>
                    <a:pt x="691" y="1238"/>
                  </a:cubicBezTo>
                  <a:lnTo>
                    <a:pt x="691" y="1465"/>
                  </a:lnTo>
                  <a:cubicBezTo>
                    <a:pt x="691" y="1548"/>
                    <a:pt x="762" y="1631"/>
                    <a:pt x="858" y="1631"/>
                  </a:cubicBezTo>
                  <a:cubicBezTo>
                    <a:pt x="941" y="1631"/>
                    <a:pt x="1012" y="1548"/>
                    <a:pt x="1012" y="1465"/>
                  </a:cubicBezTo>
                  <a:lnTo>
                    <a:pt x="1012" y="465"/>
                  </a:lnTo>
                  <a:cubicBezTo>
                    <a:pt x="1012" y="405"/>
                    <a:pt x="1072" y="345"/>
                    <a:pt x="1132" y="345"/>
                  </a:cubicBezTo>
                  <a:close/>
                  <a:moveTo>
                    <a:pt x="2941" y="3691"/>
                  </a:moveTo>
                  <a:lnTo>
                    <a:pt x="2941" y="4215"/>
                  </a:lnTo>
                  <a:lnTo>
                    <a:pt x="810" y="4215"/>
                  </a:lnTo>
                  <a:lnTo>
                    <a:pt x="810" y="3691"/>
                  </a:lnTo>
                  <a:close/>
                  <a:moveTo>
                    <a:pt x="2941" y="4548"/>
                  </a:moveTo>
                  <a:lnTo>
                    <a:pt x="2941" y="6787"/>
                  </a:lnTo>
                  <a:lnTo>
                    <a:pt x="810" y="6787"/>
                  </a:lnTo>
                  <a:lnTo>
                    <a:pt x="810" y="4548"/>
                  </a:lnTo>
                  <a:close/>
                  <a:moveTo>
                    <a:pt x="1132" y="0"/>
                  </a:moveTo>
                  <a:cubicBezTo>
                    <a:pt x="882" y="0"/>
                    <a:pt x="667" y="215"/>
                    <a:pt x="667" y="465"/>
                  </a:cubicBezTo>
                  <a:lnTo>
                    <a:pt x="667" y="893"/>
                  </a:lnTo>
                  <a:cubicBezTo>
                    <a:pt x="645" y="892"/>
                    <a:pt x="623" y="891"/>
                    <a:pt x="602" y="891"/>
                  </a:cubicBezTo>
                  <a:cubicBezTo>
                    <a:pt x="453" y="891"/>
                    <a:pt x="332" y="927"/>
                    <a:pt x="239" y="1000"/>
                  </a:cubicBezTo>
                  <a:cubicBezTo>
                    <a:pt x="0" y="1191"/>
                    <a:pt x="36" y="1584"/>
                    <a:pt x="48" y="1965"/>
                  </a:cubicBezTo>
                  <a:cubicBezTo>
                    <a:pt x="72" y="2489"/>
                    <a:pt x="536" y="2905"/>
                    <a:pt x="715" y="3060"/>
                  </a:cubicBezTo>
                  <a:lnTo>
                    <a:pt x="715" y="3334"/>
                  </a:lnTo>
                  <a:lnTo>
                    <a:pt x="631" y="3334"/>
                  </a:lnTo>
                  <a:cubicBezTo>
                    <a:pt x="536" y="3334"/>
                    <a:pt x="465" y="3405"/>
                    <a:pt x="465" y="3501"/>
                  </a:cubicBezTo>
                  <a:lnTo>
                    <a:pt x="465" y="4370"/>
                  </a:lnTo>
                  <a:lnTo>
                    <a:pt x="465" y="6953"/>
                  </a:lnTo>
                  <a:cubicBezTo>
                    <a:pt x="465" y="7049"/>
                    <a:pt x="536" y="7120"/>
                    <a:pt x="631" y="7120"/>
                  </a:cubicBezTo>
                  <a:lnTo>
                    <a:pt x="3096" y="7120"/>
                  </a:lnTo>
                  <a:cubicBezTo>
                    <a:pt x="3191" y="7120"/>
                    <a:pt x="3263" y="7049"/>
                    <a:pt x="3263" y="6953"/>
                  </a:cubicBezTo>
                  <a:lnTo>
                    <a:pt x="3263" y="4370"/>
                  </a:lnTo>
                  <a:lnTo>
                    <a:pt x="3263" y="3501"/>
                  </a:lnTo>
                  <a:cubicBezTo>
                    <a:pt x="3263" y="3429"/>
                    <a:pt x="3191" y="3358"/>
                    <a:pt x="3096" y="3358"/>
                  </a:cubicBezTo>
                  <a:lnTo>
                    <a:pt x="3001" y="3358"/>
                  </a:lnTo>
                  <a:lnTo>
                    <a:pt x="3001" y="2893"/>
                  </a:lnTo>
                  <a:cubicBezTo>
                    <a:pt x="3418" y="2477"/>
                    <a:pt x="3370" y="1727"/>
                    <a:pt x="3358" y="1643"/>
                  </a:cubicBezTo>
                  <a:lnTo>
                    <a:pt x="3358" y="869"/>
                  </a:lnTo>
                  <a:cubicBezTo>
                    <a:pt x="3358" y="619"/>
                    <a:pt x="3144" y="405"/>
                    <a:pt x="2894" y="405"/>
                  </a:cubicBezTo>
                  <a:lnTo>
                    <a:pt x="2870" y="405"/>
                  </a:lnTo>
                  <a:cubicBezTo>
                    <a:pt x="2798" y="405"/>
                    <a:pt x="2727" y="417"/>
                    <a:pt x="2656" y="465"/>
                  </a:cubicBezTo>
                  <a:cubicBezTo>
                    <a:pt x="2560" y="357"/>
                    <a:pt x="2441" y="286"/>
                    <a:pt x="2298" y="286"/>
                  </a:cubicBezTo>
                  <a:lnTo>
                    <a:pt x="2275" y="286"/>
                  </a:lnTo>
                  <a:cubicBezTo>
                    <a:pt x="2203" y="286"/>
                    <a:pt x="2132" y="298"/>
                    <a:pt x="2072" y="345"/>
                  </a:cubicBezTo>
                  <a:cubicBezTo>
                    <a:pt x="1977" y="238"/>
                    <a:pt x="1870" y="179"/>
                    <a:pt x="1727" y="179"/>
                  </a:cubicBezTo>
                  <a:lnTo>
                    <a:pt x="1715" y="179"/>
                  </a:lnTo>
                  <a:cubicBezTo>
                    <a:pt x="1655" y="179"/>
                    <a:pt x="1596" y="203"/>
                    <a:pt x="1536" y="215"/>
                  </a:cubicBezTo>
                  <a:cubicBezTo>
                    <a:pt x="1465" y="95"/>
                    <a:pt x="1310" y="0"/>
                    <a:pt x="1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1"/>
            <p:cNvSpPr/>
            <p:nvPr/>
          </p:nvSpPr>
          <p:spPr>
            <a:xfrm>
              <a:off x="1406137" y="1989925"/>
              <a:ext cx="198587" cy="335074"/>
            </a:xfrm>
            <a:custGeom>
              <a:rect b="b" l="l" r="r" t="t"/>
              <a:pathLst>
                <a:path extrusionOk="0" h="10527" w="6239">
                  <a:moveTo>
                    <a:pt x="643" y="346"/>
                  </a:moveTo>
                  <a:lnTo>
                    <a:pt x="1060" y="382"/>
                  </a:lnTo>
                  <a:lnTo>
                    <a:pt x="941" y="644"/>
                  </a:lnTo>
                  <a:lnTo>
                    <a:pt x="643" y="346"/>
                  </a:lnTo>
                  <a:close/>
                  <a:moveTo>
                    <a:pt x="1393" y="453"/>
                  </a:moveTo>
                  <a:lnTo>
                    <a:pt x="2465" y="894"/>
                  </a:lnTo>
                  <a:lnTo>
                    <a:pt x="2346" y="1334"/>
                  </a:lnTo>
                  <a:lnTo>
                    <a:pt x="1203" y="858"/>
                  </a:lnTo>
                  <a:lnTo>
                    <a:pt x="1393" y="453"/>
                  </a:lnTo>
                  <a:close/>
                  <a:moveTo>
                    <a:pt x="4965" y="1942"/>
                  </a:moveTo>
                  <a:lnTo>
                    <a:pt x="5346" y="2108"/>
                  </a:lnTo>
                  <a:lnTo>
                    <a:pt x="5144" y="2525"/>
                  </a:lnTo>
                  <a:lnTo>
                    <a:pt x="4834" y="2382"/>
                  </a:lnTo>
                  <a:cubicBezTo>
                    <a:pt x="4846" y="2370"/>
                    <a:pt x="4846" y="2370"/>
                    <a:pt x="4846" y="2358"/>
                  </a:cubicBezTo>
                  <a:lnTo>
                    <a:pt x="4965" y="1942"/>
                  </a:lnTo>
                  <a:close/>
                  <a:moveTo>
                    <a:pt x="5656" y="2239"/>
                  </a:moveTo>
                  <a:lnTo>
                    <a:pt x="5834" y="2311"/>
                  </a:lnTo>
                  <a:cubicBezTo>
                    <a:pt x="5858" y="2323"/>
                    <a:pt x="5882" y="2346"/>
                    <a:pt x="5894" y="2370"/>
                  </a:cubicBezTo>
                  <a:cubicBezTo>
                    <a:pt x="5906" y="2406"/>
                    <a:pt x="5906" y="2430"/>
                    <a:pt x="5894" y="2442"/>
                  </a:cubicBezTo>
                  <a:lnTo>
                    <a:pt x="5798" y="2668"/>
                  </a:lnTo>
                  <a:cubicBezTo>
                    <a:pt x="5787" y="2704"/>
                    <a:pt x="5775" y="2716"/>
                    <a:pt x="5739" y="2727"/>
                  </a:cubicBezTo>
                  <a:cubicBezTo>
                    <a:pt x="5727" y="2733"/>
                    <a:pt x="5712" y="2736"/>
                    <a:pt x="5699" y="2736"/>
                  </a:cubicBezTo>
                  <a:cubicBezTo>
                    <a:pt x="5685" y="2736"/>
                    <a:pt x="5673" y="2733"/>
                    <a:pt x="5667" y="2727"/>
                  </a:cubicBezTo>
                  <a:lnTo>
                    <a:pt x="5477" y="2632"/>
                  </a:lnTo>
                  <a:lnTo>
                    <a:pt x="5656" y="2239"/>
                  </a:lnTo>
                  <a:close/>
                  <a:moveTo>
                    <a:pt x="3060" y="453"/>
                  </a:moveTo>
                  <a:cubicBezTo>
                    <a:pt x="3096" y="453"/>
                    <a:pt x="3120" y="477"/>
                    <a:pt x="3143" y="513"/>
                  </a:cubicBezTo>
                  <a:cubicBezTo>
                    <a:pt x="3155" y="537"/>
                    <a:pt x="3155" y="572"/>
                    <a:pt x="3155" y="596"/>
                  </a:cubicBezTo>
                  <a:lnTo>
                    <a:pt x="3143" y="668"/>
                  </a:lnTo>
                  <a:lnTo>
                    <a:pt x="2941" y="1358"/>
                  </a:lnTo>
                  <a:cubicBezTo>
                    <a:pt x="2917" y="1453"/>
                    <a:pt x="2977" y="1537"/>
                    <a:pt x="3060" y="1561"/>
                  </a:cubicBezTo>
                  <a:lnTo>
                    <a:pt x="3108" y="1561"/>
                  </a:lnTo>
                  <a:cubicBezTo>
                    <a:pt x="3179" y="1561"/>
                    <a:pt x="3239" y="1525"/>
                    <a:pt x="3274" y="1442"/>
                  </a:cubicBezTo>
                  <a:lnTo>
                    <a:pt x="3465" y="799"/>
                  </a:lnTo>
                  <a:cubicBezTo>
                    <a:pt x="3501" y="763"/>
                    <a:pt x="3536" y="751"/>
                    <a:pt x="3584" y="751"/>
                  </a:cubicBezTo>
                  <a:lnTo>
                    <a:pt x="3596" y="751"/>
                  </a:lnTo>
                  <a:cubicBezTo>
                    <a:pt x="3631" y="751"/>
                    <a:pt x="3655" y="775"/>
                    <a:pt x="3679" y="811"/>
                  </a:cubicBezTo>
                  <a:cubicBezTo>
                    <a:pt x="3691" y="834"/>
                    <a:pt x="3691" y="870"/>
                    <a:pt x="3691" y="894"/>
                  </a:cubicBezTo>
                  <a:lnTo>
                    <a:pt x="3512" y="1489"/>
                  </a:lnTo>
                  <a:cubicBezTo>
                    <a:pt x="3477" y="1584"/>
                    <a:pt x="3536" y="1668"/>
                    <a:pt x="3631" y="1704"/>
                  </a:cubicBezTo>
                  <a:lnTo>
                    <a:pt x="3679" y="1704"/>
                  </a:lnTo>
                  <a:cubicBezTo>
                    <a:pt x="3751" y="1704"/>
                    <a:pt x="3810" y="1656"/>
                    <a:pt x="3834" y="1584"/>
                  </a:cubicBezTo>
                  <a:lnTo>
                    <a:pt x="4001" y="1025"/>
                  </a:lnTo>
                  <a:cubicBezTo>
                    <a:pt x="4026" y="999"/>
                    <a:pt x="4052" y="980"/>
                    <a:pt x="4082" y="980"/>
                  </a:cubicBezTo>
                  <a:cubicBezTo>
                    <a:pt x="4094" y="980"/>
                    <a:pt x="4106" y="982"/>
                    <a:pt x="4120" y="989"/>
                  </a:cubicBezTo>
                  <a:lnTo>
                    <a:pt x="4132" y="989"/>
                  </a:lnTo>
                  <a:cubicBezTo>
                    <a:pt x="4191" y="1001"/>
                    <a:pt x="4239" y="1061"/>
                    <a:pt x="4227" y="1132"/>
                  </a:cubicBezTo>
                  <a:lnTo>
                    <a:pt x="4191" y="1239"/>
                  </a:lnTo>
                  <a:lnTo>
                    <a:pt x="4048" y="1704"/>
                  </a:lnTo>
                  <a:cubicBezTo>
                    <a:pt x="4012" y="1787"/>
                    <a:pt x="4060" y="1882"/>
                    <a:pt x="4155" y="1906"/>
                  </a:cubicBezTo>
                  <a:cubicBezTo>
                    <a:pt x="4167" y="1906"/>
                    <a:pt x="4179" y="1918"/>
                    <a:pt x="4191" y="1918"/>
                  </a:cubicBezTo>
                  <a:cubicBezTo>
                    <a:pt x="4274" y="1918"/>
                    <a:pt x="4334" y="1882"/>
                    <a:pt x="4358" y="1799"/>
                  </a:cubicBezTo>
                  <a:lnTo>
                    <a:pt x="4513" y="1346"/>
                  </a:lnTo>
                  <a:cubicBezTo>
                    <a:pt x="4523" y="1293"/>
                    <a:pt x="4572" y="1249"/>
                    <a:pt x="4633" y="1249"/>
                  </a:cubicBezTo>
                  <a:cubicBezTo>
                    <a:pt x="4641" y="1249"/>
                    <a:pt x="4648" y="1250"/>
                    <a:pt x="4655" y="1251"/>
                  </a:cubicBezTo>
                  <a:lnTo>
                    <a:pt x="4667" y="1251"/>
                  </a:lnTo>
                  <a:cubicBezTo>
                    <a:pt x="4727" y="1263"/>
                    <a:pt x="4774" y="1323"/>
                    <a:pt x="4763" y="1406"/>
                  </a:cubicBezTo>
                  <a:lnTo>
                    <a:pt x="4513" y="2299"/>
                  </a:lnTo>
                  <a:lnTo>
                    <a:pt x="4513" y="2311"/>
                  </a:lnTo>
                  <a:cubicBezTo>
                    <a:pt x="4524" y="2311"/>
                    <a:pt x="4417" y="3025"/>
                    <a:pt x="3989" y="3239"/>
                  </a:cubicBezTo>
                  <a:cubicBezTo>
                    <a:pt x="3929" y="3263"/>
                    <a:pt x="3893" y="3323"/>
                    <a:pt x="3893" y="3382"/>
                  </a:cubicBezTo>
                  <a:lnTo>
                    <a:pt x="3893" y="3894"/>
                  </a:lnTo>
                  <a:lnTo>
                    <a:pt x="2310" y="3894"/>
                  </a:lnTo>
                  <a:lnTo>
                    <a:pt x="2310" y="3085"/>
                  </a:lnTo>
                  <a:cubicBezTo>
                    <a:pt x="2310" y="3037"/>
                    <a:pt x="2286" y="3013"/>
                    <a:pt x="2262" y="2977"/>
                  </a:cubicBezTo>
                  <a:cubicBezTo>
                    <a:pt x="2262" y="2977"/>
                    <a:pt x="1798" y="2430"/>
                    <a:pt x="1893" y="1965"/>
                  </a:cubicBezTo>
                  <a:cubicBezTo>
                    <a:pt x="1917" y="1823"/>
                    <a:pt x="1941" y="1656"/>
                    <a:pt x="1977" y="1537"/>
                  </a:cubicBezTo>
                  <a:lnTo>
                    <a:pt x="2274" y="1668"/>
                  </a:lnTo>
                  <a:cubicBezTo>
                    <a:pt x="2286" y="1715"/>
                    <a:pt x="2334" y="1763"/>
                    <a:pt x="2393" y="1775"/>
                  </a:cubicBezTo>
                  <a:cubicBezTo>
                    <a:pt x="2412" y="1782"/>
                    <a:pt x="2431" y="1785"/>
                    <a:pt x="2449" y="1785"/>
                  </a:cubicBezTo>
                  <a:cubicBezTo>
                    <a:pt x="2520" y="1785"/>
                    <a:pt x="2579" y="1732"/>
                    <a:pt x="2608" y="1656"/>
                  </a:cubicBezTo>
                  <a:lnTo>
                    <a:pt x="2905" y="537"/>
                  </a:lnTo>
                  <a:cubicBezTo>
                    <a:pt x="2905" y="513"/>
                    <a:pt x="2929" y="477"/>
                    <a:pt x="2953" y="465"/>
                  </a:cubicBezTo>
                  <a:cubicBezTo>
                    <a:pt x="2989" y="453"/>
                    <a:pt x="3012" y="453"/>
                    <a:pt x="3048" y="453"/>
                  </a:cubicBezTo>
                  <a:close/>
                  <a:moveTo>
                    <a:pt x="4132" y="4263"/>
                  </a:moveTo>
                  <a:lnTo>
                    <a:pt x="4132" y="4787"/>
                  </a:lnTo>
                  <a:lnTo>
                    <a:pt x="2012" y="4787"/>
                  </a:lnTo>
                  <a:lnTo>
                    <a:pt x="2012" y="4263"/>
                  </a:lnTo>
                  <a:close/>
                  <a:moveTo>
                    <a:pt x="191" y="1"/>
                  </a:moveTo>
                  <a:cubicBezTo>
                    <a:pt x="119" y="1"/>
                    <a:pt x="60" y="37"/>
                    <a:pt x="24" y="108"/>
                  </a:cubicBezTo>
                  <a:cubicBezTo>
                    <a:pt x="0" y="168"/>
                    <a:pt x="12" y="239"/>
                    <a:pt x="60" y="299"/>
                  </a:cubicBezTo>
                  <a:lnTo>
                    <a:pt x="845" y="1072"/>
                  </a:lnTo>
                  <a:lnTo>
                    <a:pt x="857" y="1084"/>
                  </a:lnTo>
                  <a:lnTo>
                    <a:pt x="869" y="1084"/>
                  </a:lnTo>
                  <a:cubicBezTo>
                    <a:pt x="893" y="1108"/>
                    <a:pt x="917" y="1120"/>
                    <a:pt x="953" y="1120"/>
                  </a:cubicBezTo>
                  <a:lnTo>
                    <a:pt x="1667" y="1418"/>
                  </a:lnTo>
                  <a:cubicBezTo>
                    <a:pt x="1607" y="1561"/>
                    <a:pt x="1572" y="1763"/>
                    <a:pt x="1548" y="1918"/>
                  </a:cubicBezTo>
                  <a:cubicBezTo>
                    <a:pt x="1453" y="2442"/>
                    <a:pt x="1822" y="2989"/>
                    <a:pt x="1941" y="3156"/>
                  </a:cubicBezTo>
                  <a:lnTo>
                    <a:pt x="1941" y="3918"/>
                  </a:lnTo>
                  <a:lnTo>
                    <a:pt x="1810" y="3918"/>
                  </a:lnTo>
                  <a:cubicBezTo>
                    <a:pt x="1726" y="3918"/>
                    <a:pt x="1643" y="3990"/>
                    <a:pt x="1643" y="4085"/>
                  </a:cubicBezTo>
                  <a:lnTo>
                    <a:pt x="1643" y="4942"/>
                  </a:lnTo>
                  <a:lnTo>
                    <a:pt x="1643" y="10359"/>
                  </a:lnTo>
                  <a:cubicBezTo>
                    <a:pt x="1643" y="10455"/>
                    <a:pt x="1726" y="10526"/>
                    <a:pt x="1810" y="10526"/>
                  </a:cubicBezTo>
                  <a:lnTo>
                    <a:pt x="4286" y="10526"/>
                  </a:lnTo>
                  <a:cubicBezTo>
                    <a:pt x="4370" y="10526"/>
                    <a:pt x="4453" y="10455"/>
                    <a:pt x="4453" y="10359"/>
                  </a:cubicBezTo>
                  <a:lnTo>
                    <a:pt x="4453" y="6168"/>
                  </a:lnTo>
                  <a:cubicBezTo>
                    <a:pt x="4453" y="6073"/>
                    <a:pt x="4370" y="6002"/>
                    <a:pt x="4286" y="6002"/>
                  </a:cubicBezTo>
                  <a:cubicBezTo>
                    <a:pt x="4191" y="6002"/>
                    <a:pt x="4120" y="6073"/>
                    <a:pt x="4120" y="6168"/>
                  </a:cubicBezTo>
                  <a:lnTo>
                    <a:pt x="4120" y="10181"/>
                  </a:lnTo>
                  <a:lnTo>
                    <a:pt x="2012" y="10181"/>
                  </a:lnTo>
                  <a:lnTo>
                    <a:pt x="2012" y="5109"/>
                  </a:lnTo>
                  <a:lnTo>
                    <a:pt x="4132" y="5109"/>
                  </a:lnTo>
                  <a:lnTo>
                    <a:pt x="4132" y="5394"/>
                  </a:lnTo>
                  <a:lnTo>
                    <a:pt x="4132" y="5585"/>
                  </a:lnTo>
                  <a:cubicBezTo>
                    <a:pt x="4132" y="5668"/>
                    <a:pt x="4215" y="5752"/>
                    <a:pt x="4298" y="5752"/>
                  </a:cubicBezTo>
                  <a:cubicBezTo>
                    <a:pt x="4393" y="5752"/>
                    <a:pt x="4465" y="5668"/>
                    <a:pt x="4465" y="5585"/>
                  </a:cubicBezTo>
                  <a:lnTo>
                    <a:pt x="4465" y="5394"/>
                  </a:lnTo>
                  <a:lnTo>
                    <a:pt x="4465" y="4942"/>
                  </a:lnTo>
                  <a:lnTo>
                    <a:pt x="4465" y="4085"/>
                  </a:lnTo>
                  <a:cubicBezTo>
                    <a:pt x="4465" y="3990"/>
                    <a:pt x="4393" y="3918"/>
                    <a:pt x="4298" y="3918"/>
                  </a:cubicBezTo>
                  <a:lnTo>
                    <a:pt x="4239" y="3918"/>
                  </a:lnTo>
                  <a:lnTo>
                    <a:pt x="4239" y="3489"/>
                  </a:lnTo>
                  <a:cubicBezTo>
                    <a:pt x="4524" y="3299"/>
                    <a:pt x="4667" y="2966"/>
                    <a:pt x="4763" y="2716"/>
                  </a:cubicBezTo>
                  <a:lnTo>
                    <a:pt x="5525" y="3037"/>
                  </a:lnTo>
                  <a:cubicBezTo>
                    <a:pt x="5584" y="3073"/>
                    <a:pt x="5644" y="3073"/>
                    <a:pt x="5703" y="3073"/>
                  </a:cubicBezTo>
                  <a:cubicBezTo>
                    <a:pt x="5763" y="3073"/>
                    <a:pt x="5822" y="3049"/>
                    <a:pt x="5858" y="3037"/>
                  </a:cubicBezTo>
                  <a:cubicBezTo>
                    <a:pt x="5965" y="3001"/>
                    <a:pt x="6060" y="2906"/>
                    <a:pt x="6096" y="2799"/>
                  </a:cubicBezTo>
                  <a:lnTo>
                    <a:pt x="6191" y="2585"/>
                  </a:lnTo>
                  <a:cubicBezTo>
                    <a:pt x="6239" y="2477"/>
                    <a:pt x="6239" y="2358"/>
                    <a:pt x="6191" y="2239"/>
                  </a:cubicBezTo>
                  <a:cubicBezTo>
                    <a:pt x="6144" y="2132"/>
                    <a:pt x="6060" y="2037"/>
                    <a:pt x="5953" y="2001"/>
                  </a:cubicBezTo>
                  <a:lnTo>
                    <a:pt x="5048" y="1608"/>
                  </a:lnTo>
                  <a:lnTo>
                    <a:pt x="5084" y="1465"/>
                  </a:lnTo>
                  <a:cubicBezTo>
                    <a:pt x="5120" y="1346"/>
                    <a:pt x="5108" y="1227"/>
                    <a:pt x="5025" y="1120"/>
                  </a:cubicBezTo>
                  <a:cubicBezTo>
                    <a:pt x="4965" y="1013"/>
                    <a:pt x="4870" y="942"/>
                    <a:pt x="4751" y="906"/>
                  </a:cubicBezTo>
                  <a:lnTo>
                    <a:pt x="4727" y="906"/>
                  </a:lnTo>
                  <a:cubicBezTo>
                    <a:pt x="4691" y="900"/>
                    <a:pt x="4655" y="897"/>
                    <a:pt x="4620" y="897"/>
                  </a:cubicBezTo>
                  <a:cubicBezTo>
                    <a:pt x="4584" y="897"/>
                    <a:pt x="4548" y="900"/>
                    <a:pt x="4513" y="906"/>
                  </a:cubicBezTo>
                  <a:cubicBezTo>
                    <a:pt x="4453" y="787"/>
                    <a:pt x="4346" y="691"/>
                    <a:pt x="4191" y="656"/>
                  </a:cubicBezTo>
                  <a:lnTo>
                    <a:pt x="4179" y="656"/>
                  </a:lnTo>
                  <a:cubicBezTo>
                    <a:pt x="4143" y="650"/>
                    <a:pt x="4108" y="647"/>
                    <a:pt x="4071" y="647"/>
                  </a:cubicBezTo>
                  <a:cubicBezTo>
                    <a:pt x="4033" y="647"/>
                    <a:pt x="3995" y="650"/>
                    <a:pt x="3953" y="656"/>
                  </a:cubicBezTo>
                  <a:cubicBezTo>
                    <a:pt x="3953" y="644"/>
                    <a:pt x="3941" y="632"/>
                    <a:pt x="3941" y="632"/>
                  </a:cubicBezTo>
                  <a:cubicBezTo>
                    <a:pt x="3882" y="525"/>
                    <a:pt x="3774" y="453"/>
                    <a:pt x="3655" y="418"/>
                  </a:cubicBezTo>
                  <a:lnTo>
                    <a:pt x="3643" y="418"/>
                  </a:lnTo>
                  <a:cubicBezTo>
                    <a:pt x="3614" y="412"/>
                    <a:pt x="3584" y="409"/>
                    <a:pt x="3554" y="409"/>
                  </a:cubicBezTo>
                  <a:cubicBezTo>
                    <a:pt x="3524" y="409"/>
                    <a:pt x="3495" y="412"/>
                    <a:pt x="3465" y="418"/>
                  </a:cubicBezTo>
                  <a:lnTo>
                    <a:pt x="3417" y="334"/>
                  </a:lnTo>
                  <a:cubicBezTo>
                    <a:pt x="3358" y="227"/>
                    <a:pt x="3250" y="156"/>
                    <a:pt x="3143" y="120"/>
                  </a:cubicBezTo>
                  <a:lnTo>
                    <a:pt x="3120" y="120"/>
                  </a:lnTo>
                  <a:cubicBezTo>
                    <a:pt x="3083" y="113"/>
                    <a:pt x="3047" y="109"/>
                    <a:pt x="3012" y="109"/>
                  </a:cubicBezTo>
                  <a:cubicBezTo>
                    <a:pt x="2931" y="109"/>
                    <a:pt x="2853" y="130"/>
                    <a:pt x="2786" y="180"/>
                  </a:cubicBezTo>
                  <a:cubicBezTo>
                    <a:pt x="2679" y="239"/>
                    <a:pt x="2608" y="346"/>
                    <a:pt x="2572" y="465"/>
                  </a:cubicBezTo>
                  <a:lnTo>
                    <a:pt x="2548" y="572"/>
                  </a:lnTo>
                  <a:lnTo>
                    <a:pt x="1369" y="72"/>
                  </a:lnTo>
                  <a:lnTo>
                    <a:pt x="1310" y="72"/>
                  </a:lnTo>
                  <a:lnTo>
                    <a:pt x="191" y="1"/>
                  </a:ln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1"/>
            <p:cNvSpPr/>
            <p:nvPr/>
          </p:nvSpPr>
          <p:spPr>
            <a:xfrm>
              <a:off x="1329585" y="2127494"/>
              <a:ext cx="108795" cy="197123"/>
            </a:xfrm>
            <a:custGeom>
              <a:rect b="b" l="l" r="r" t="t"/>
              <a:pathLst>
                <a:path extrusionOk="0" h="6193" w="3418">
                  <a:moveTo>
                    <a:pt x="1155" y="358"/>
                  </a:moveTo>
                  <a:cubicBezTo>
                    <a:pt x="1214" y="358"/>
                    <a:pt x="1274" y="418"/>
                    <a:pt x="1274" y="477"/>
                  </a:cubicBezTo>
                  <a:lnTo>
                    <a:pt x="1274" y="549"/>
                  </a:lnTo>
                  <a:lnTo>
                    <a:pt x="1274" y="1120"/>
                  </a:lnTo>
                  <a:cubicBezTo>
                    <a:pt x="1274" y="1203"/>
                    <a:pt x="1345" y="1275"/>
                    <a:pt x="1441" y="1275"/>
                  </a:cubicBezTo>
                  <a:cubicBezTo>
                    <a:pt x="1524" y="1275"/>
                    <a:pt x="1595" y="1203"/>
                    <a:pt x="1595" y="1120"/>
                  </a:cubicBezTo>
                  <a:lnTo>
                    <a:pt x="1595" y="584"/>
                  </a:lnTo>
                  <a:cubicBezTo>
                    <a:pt x="1619" y="537"/>
                    <a:pt x="1655" y="525"/>
                    <a:pt x="1703" y="525"/>
                  </a:cubicBezTo>
                  <a:lnTo>
                    <a:pt x="1715" y="525"/>
                  </a:lnTo>
                  <a:cubicBezTo>
                    <a:pt x="1774" y="525"/>
                    <a:pt x="1834" y="584"/>
                    <a:pt x="1834" y="644"/>
                  </a:cubicBezTo>
                  <a:lnTo>
                    <a:pt x="1834" y="668"/>
                  </a:lnTo>
                  <a:lnTo>
                    <a:pt x="1834" y="1132"/>
                  </a:lnTo>
                  <a:cubicBezTo>
                    <a:pt x="1834" y="1215"/>
                    <a:pt x="1917" y="1299"/>
                    <a:pt x="2000" y="1299"/>
                  </a:cubicBezTo>
                  <a:cubicBezTo>
                    <a:pt x="2096" y="1299"/>
                    <a:pt x="2167" y="1215"/>
                    <a:pt x="2167" y="1132"/>
                  </a:cubicBezTo>
                  <a:lnTo>
                    <a:pt x="2167" y="715"/>
                  </a:lnTo>
                  <a:cubicBezTo>
                    <a:pt x="2179" y="668"/>
                    <a:pt x="2226" y="656"/>
                    <a:pt x="2274" y="656"/>
                  </a:cubicBezTo>
                  <a:lnTo>
                    <a:pt x="2286" y="656"/>
                  </a:lnTo>
                  <a:cubicBezTo>
                    <a:pt x="2346" y="656"/>
                    <a:pt x="2405" y="715"/>
                    <a:pt x="2405" y="775"/>
                  </a:cubicBezTo>
                  <a:lnTo>
                    <a:pt x="2405" y="894"/>
                  </a:lnTo>
                  <a:lnTo>
                    <a:pt x="2405" y="1239"/>
                  </a:lnTo>
                  <a:cubicBezTo>
                    <a:pt x="2405" y="1322"/>
                    <a:pt x="2477" y="1394"/>
                    <a:pt x="2572" y="1394"/>
                  </a:cubicBezTo>
                  <a:cubicBezTo>
                    <a:pt x="2655" y="1394"/>
                    <a:pt x="2727" y="1322"/>
                    <a:pt x="2727" y="1239"/>
                  </a:cubicBezTo>
                  <a:lnTo>
                    <a:pt x="2727" y="894"/>
                  </a:lnTo>
                  <a:cubicBezTo>
                    <a:pt x="2727" y="834"/>
                    <a:pt x="2786" y="775"/>
                    <a:pt x="2846" y="775"/>
                  </a:cubicBezTo>
                  <a:lnTo>
                    <a:pt x="2869" y="775"/>
                  </a:lnTo>
                  <a:cubicBezTo>
                    <a:pt x="2929" y="775"/>
                    <a:pt x="2988" y="834"/>
                    <a:pt x="2988" y="894"/>
                  </a:cubicBezTo>
                  <a:lnTo>
                    <a:pt x="2988" y="1680"/>
                  </a:lnTo>
                  <a:lnTo>
                    <a:pt x="2988" y="1692"/>
                  </a:lnTo>
                  <a:cubicBezTo>
                    <a:pt x="3060" y="1858"/>
                    <a:pt x="3048" y="2442"/>
                    <a:pt x="2727" y="2692"/>
                  </a:cubicBezTo>
                  <a:cubicBezTo>
                    <a:pt x="2679" y="2727"/>
                    <a:pt x="2667" y="2763"/>
                    <a:pt x="2667" y="2823"/>
                  </a:cubicBezTo>
                  <a:lnTo>
                    <a:pt x="2667" y="3358"/>
                  </a:lnTo>
                  <a:lnTo>
                    <a:pt x="1060" y="3358"/>
                  </a:lnTo>
                  <a:lnTo>
                    <a:pt x="1060" y="2989"/>
                  </a:lnTo>
                  <a:cubicBezTo>
                    <a:pt x="1060" y="2930"/>
                    <a:pt x="1036" y="2882"/>
                    <a:pt x="988" y="2858"/>
                  </a:cubicBezTo>
                  <a:cubicBezTo>
                    <a:pt x="822" y="2739"/>
                    <a:pt x="405" y="2346"/>
                    <a:pt x="393" y="1965"/>
                  </a:cubicBezTo>
                  <a:cubicBezTo>
                    <a:pt x="381" y="1692"/>
                    <a:pt x="369" y="1370"/>
                    <a:pt x="464" y="1275"/>
                  </a:cubicBezTo>
                  <a:cubicBezTo>
                    <a:pt x="499" y="1257"/>
                    <a:pt x="547" y="1246"/>
                    <a:pt x="612" y="1246"/>
                  </a:cubicBezTo>
                  <a:cubicBezTo>
                    <a:pt x="636" y="1246"/>
                    <a:pt x="662" y="1248"/>
                    <a:pt x="691" y="1251"/>
                  </a:cubicBezTo>
                  <a:lnTo>
                    <a:pt x="691" y="1477"/>
                  </a:lnTo>
                  <a:cubicBezTo>
                    <a:pt x="691" y="1561"/>
                    <a:pt x="762" y="1632"/>
                    <a:pt x="857" y="1632"/>
                  </a:cubicBezTo>
                  <a:cubicBezTo>
                    <a:pt x="941" y="1632"/>
                    <a:pt x="1024" y="1561"/>
                    <a:pt x="1024" y="1477"/>
                  </a:cubicBezTo>
                  <a:lnTo>
                    <a:pt x="1024" y="477"/>
                  </a:lnTo>
                  <a:cubicBezTo>
                    <a:pt x="1024" y="418"/>
                    <a:pt x="1083" y="358"/>
                    <a:pt x="1143" y="358"/>
                  </a:cubicBezTo>
                  <a:close/>
                  <a:moveTo>
                    <a:pt x="2941" y="3692"/>
                  </a:moveTo>
                  <a:lnTo>
                    <a:pt x="2941" y="4216"/>
                  </a:lnTo>
                  <a:lnTo>
                    <a:pt x="810" y="4216"/>
                  </a:lnTo>
                  <a:lnTo>
                    <a:pt x="810" y="3692"/>
                  </a:lnTo>
                  <a:close/>
                  <a:moveTo>
                    <a:pt x="2941" y="4537"/>
                  </a:moveTo>
                  <a:lnTo>
                    <a:pt x="2941" y="5859"/>
                  </a:lnTo>
                  <a:lnTo>
                    <a:pt x="810" y="5859"/>
                  </a:lnTo>
                  <a:lnTo>
                    <a:pt x="810" y="4537"/>
                  </a:lnTo>
                  <a:close/>
                  <a:moveTo>
                    <a:pt x="1143" y="1"/>
                  </a:moveTo>
                  <a:cubicBezTo>
                    <a:pt x="881" y="1"/>
                    <a:pt x="679" y="203"/>
                    <a:pt x="679" y="465"/>
                  </a:cubicBezTo>
                  <a:lnTo>
                    <a:pt x="679" y="894"/>
                  </a:lnTo>
                  <a:cubicBezTo>
                    <a:pt x="642" y="889"/>
                    <a:pt x="607" y="887"/>
                    <a:pt x="573" y="887"/>
                  </a:cubicBezTo>
                  <a:cubicBezTo>
                    <a:pt x="439" y="887"/>
                    <a:pt x="326" y="923"/>
                    <a:pt x="250" y="989"/>
                  </a:cubicBezTo>
                  <a:cubicBezTo>
                    <a:pt x="0" y="1192"/>
                    <a:pt x="36" y="1573"/>
                    <a:pt x="48" y="1965"/>
                  </a:cubicBezTo>
                  <a:cubicBezTo>
                    <a:pt x="83" y="2477"/>
                    <a:pt x="548" y="2894"/>
                    <a:pt x="726" y="3049"/>
                  </a:cubicBezTo>
                  <a:lnTo>
                    <a:pt x="726" y="3335"/>
                  </a:lnTo>
                  <a:lnTo>
                    <a:pt x="631" y="3335"/>
                  </a:lnTo>
                  <a:cubicBezTo>
                    <a:pt x="536" y="3335"/>
                    <a:pt x="464" y="3406"/>
                    <a:pt x="464" y="3489"/>
                  </a:cubicBezTo>
                  <a:lnTo>
                    <a:pt x="464" y="4359"/>
                  </a:lnTo>
                  <a:lnTo>
                    <a:pt x="464" y="6025"/>
                  </a:lnTo>
                  <a:cubicBezTo>
                    <a:pt x="464" y="6121"/>
                    <a:pt x="536" y="6192"/>
                    <a:pt x="631" y="6192"/>
                  </a:cubicBezTo>
                  <a:lnTo>
                    <a:pt x="3108" y="6192"/>
                  </a:lnTo>
                  <a:cubicBezTo>
                    <a:pt x="3191" y="6192"/>
                    <a:pt x="3262" y="6121"/>
                    <a:pt x="3262" y="6025"/>
                  </a:cubicBezTo>
                  <a:lnTo>
                    <a:pt x="3262" y="4359"/>
                  </a:lnTo>
                  <a:lnTo>
                    <a:pt x="3262" y="3489"/>
                  </a:lnTo>
                  <a:cubicBezTo>
                    <a:pt x="3262" y="3406"/>
                    <a:pt x="3191" y="3335"/>
                    <a:pt x="3108" y="3335"/>
                  </a:cubicBezTo>
                  <a:lnTo>
                    <a:pt x="3000" y="3335"/>
                  </a:lnTo>
                  <a:lnTo>
                    <a:pt x="3000" y="2870"/>
                  </a:lnTo>
                  <a:cubicBezTo>
                    <a:pt x="3417" y="2465"/>
                    <a:pt x="3369" y="1727"/>
                    <a:pt x="3369" y="1632"/>
                  </a:cubicBezTo>
                  <a:lnTo>
                    <a:pt x="3369" y="858"/>
                  </a:lnTo>
                  <a:cubicBezTo>
                    <a:pt x="3369" y="608"/>
                    <a:pt x="3167" y="406"/>
                    <a:pt x="2905" y="406"/>
                  </a:cubicBezTo>
                  <a:lnTo>
                    <a:pt x="2893" y="406"/>
                  </a:lnTo>
                  <a:cubicBezTo>
                    <a:pt x="2822" y="406"/>
                    <a:pt x="2738" y="418"/>
                    <a:pt x="2667" y="465"/>
                  </a:cubicBezTo>
                  <a:cubicBezTo>
                    <a:pt x="2584" y="358"/>
                    <a:pt x="2465" y="287"/>
                    <a:pt x="2310" y="287"/>
                  </a:cubicBezTo>
                  <a:lnTo>
                    <a:pt x="2298" y="287"/>
                  </a:lnTo>
                  <a:cubicBezTo>
                    <a:pt x="2226" y="287"/>
                    <a:pt x="2143" y="299"/>
                    <a:pt x="2084" y="346"/>
                  </a:cubicBezTo>
                  <a:cubicBezTo>
                    <a:pt x="2000" y="239"/>
                    <a:pt x="1881" y="179"/>
                    <a:pt x="1750" y="179"/>
                  </a:cubicBezTo>
                  <a:lnTo>
                    <a:pt x="1726" y="179"/>
                  </a:lnTo>
                  <a:cubicBezTo>
                    <a:pt x="1667" y="179"/>
                    <a:pt x="1607" y="191"/>
                    <a:pt x="1548" y="203"/>
                  </a:cubicBezTo>
                  <a:cubicBezTo>
                    <a:pt x="1476" y="84"/>
                    <a:pt x="1334" y="1"/>
                    <a:pt x="1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8" name="Google Shape;538;p41"/>
          <p:cNvGrpSpPr/>
          <p:nvPr/>
        </p:nvGrpSpPr>
        <p:grpSpPr>
          <a:xfrm>
            <a:off x="343141" y="2284577"/>
            <a:ext cx="382828" cy="358601"/>
            <a:chOff x="2753373" y="2902523"/>
            <a:chExt cx="347552" cy="325557"/>
          </a:xfrm>
        </p:grpSpPr>
        <p:sp>
          <p:nvSpPr>
            <p:cNvPr id="539" name="Google Shape;539;p41"/>
            <p:cNvSpPr/>
            <p:nvPr/>
          </p:nvSpPr>
          <p:spPr>
            <a:xfrm>
              <a:off x="2807962" y="3018575"/>
              <a:ext cx="86418" cy="29506"/>
            </a:xfrm>
            <a:custGeom>
              <a:rect b="b" l="l" r="r" t="t"/>
              <a:pathLst>
                <a:path extrusionOk="0" h="927" w="2715">
                  <a:moveTo>
                    <a:pt x="1070" y="0"/>
                  </a:moveTo>
                  <a:cubicBezTo>
                    <a:pt x="752" y="0"/>
                    <a:pt x="464" y="31"/>
                    <a:pt x="274" y="57"/>
                  </a:cubicBezTo>
                  <a:cubicBezTo>
                    <a:pt x="107" y="93"/>
                    <a:pt x="0" y="224"/>
                    <a:pt x="0" y="390"/>
                  </a:cubicBezTo>
                  <a:lnTo>
                    <a:pt x="0" y="759"/>
                  </a:lnTo>
                  <a:cubicBezTo>
                    <a:pt x="0" y="843"/>
                    <a:pt x="72" y="926"/>
                    <a:pt x="155" y="926"/>
                  </a:cubicBezTo>
                  <a:cubicBezTo>
                    <a:pt x="250" y="926"/>
                    <a:pt x="322" y="843"/>
                    <a:pt x="322" y="759"/>
                  </a:cubicBezTo>
                  <a:lnTo>
                    <a:pt x="322" y="390"/>
                  </a:lnTo>
                  <a:cubicBezTo>
                    <a:pt x="322" y="390"/>
                    <a:pt x="322" y="367"/>
                    <a:pt x="334" y="367"/>
                  </a:cubicBezTo>
                  <a:cubicBezTo>
                    <a:pt x="493" y="349"/>
                    <a:pt x="758" y="318"/>
                    <a:pt x="1059" y="318"/>
                  </a:cubicBezTo>
                  <a:cubicBezTo>
                    <a:pt x="1163" y="318"/>
                    <a:pt x="1271" y="322"/>
                    <a:pt x="1381" y="331"/>
                  </a:cubicBezTo>
                  <a:cubicBezTo>
                    <a:pt x="1870" y="355"/>
                    <a:pt x="2239" y="486"/>
                    <a:pt x="2453" y="700"/>
                  </a:cubicBezTo>
                  <a:cubicBezTo>
                    <a:pt x="2483" y="730"/>
                    <a:pt x="2524" y="745"/>
                    <a:pt x="2566" y="745"/>
                  </a:cubicBezTo>
                  <a:cubicBezTo>
                    <a:pt x="2608" y="745"/>
                    <a:pt x="2649" y="730"/>
                    <a:pt x="2679" y="700"/>
                  </a:cubicBezTo>
                  <a:cubicBezTo>
                    <a:pt x="2715" y="640"/>
                    <a:pt x="2715" y="533"/>
                    <a:pt x="2655" y="474"/>
                  </a:cubicBezTo>
                  <a:cubicBezTo>
                    <a:pt x="2276" y="95"/>
                    <a:pt x="1627" y="0"/>
                    <a:pt x="107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1"/>
            <p:cNvSpPr/>
            <p:nvPr/>
          </p:nvSpPr>
          <p:spPr>
            <a:xfrm>
              <a:off x="2753373" y="2973376"/>
              <a:ext cx="195213" cy="254704"/>
            </a:xfrm>
            <a:custGeom>
              <a:rect b="b" l="l" r="r" t="t"/>
              <a:pathLst>
                <a:path extrusionOk="0" h="8002" w="6133">
                  <a:moveTo>
                    <a:pt x="4787" y="298"/>
                  </a:moveTo>
                  <a:lnTo>
                    <a:pt x="4787" y="1846"/>
                  </a:lnTo>
                  <a:cubicBezTo>
                    <a:pt x="4787" y="2084"/>
                    <a:pt x="4751" y="2310"/>
                    <a:pt x="4644" y="2513"/>
                  </a:cubicBezTo>
                  <a:cubicBezTo>
                    <a:pt x="4632" y="2537"/>
                    <a:pt x="4632" y="2560"/>
                    <a:pt x="4632" y="2596"/>
                  </a:cubicBezTo>
                  <a:lnTo>
                    <a:pt x="4632" y="3037"/>
                  </a:lnTo>
                  <a:cubicBezTo>
                    <a:pt x="4632" y="3465"/>
                    <a:pt x="4442" y="3870"/>
                    <a:pt x="4132" y="4168"/>
                  </a:cubicBezTo>
                  <a:cubicBezTo>
                    <a:pt x="3852" y="4437"/>
                    <a:pt x="3484" y="4590"/>
                    <a:pt x="3099" y="4590"/>
                  </a:cubicBezTo>
                  <a:cubicBezTo>
                    <a:pt x="3059" y="4590"/>
                    <a:pt x="3018" y="4588"/>
                    <a:pt x="2977" y="4584"/>
                  </a:cubicBezTo>
                  <a:cubicBezTo>
                    <a:pt x="2156" y="4525"/>
                    <a:pt x="1513" y="3811"/>
                    <a:pt x="1513" y="2977"/>
                  </a:cubicBezTo>
                  <a:lnTo>
                    <a:pt x="1513" y="2572"/>
                  </a:lnTo>
                  <a:cubicBezTo>
                    <a:pt x="1513" y="2549"/>
                    <a:pt x="1513" y="2537"/>
                    <a:pt x="1501" y="2501"/>
                  </a:cubicBezTo>
                  <a:cubicBezTo>
                    <a:pt x="1394" y="2298"/>
                    <a:pt x="1358" y="2072"/>
                    <a:pt x="1358" y="1834"/>
                  </a:cubicBezTo>
                  <a:lnTo>
                    <a:pt x="1358" y="1513"/>
                  </a:lnTo>
                  <a:cubicBezTo>
                    <a:pt x="1358" y="834"/>
                    <a:pt x="1894" y="298"/>
                    <a:pt x="2561" y="298"/>
                  </a:cubicBezTo>
                  <a:close/>
                  <a:moveTo>
                    <a:pt x="3930" y="4680"/>
                  </a:moveTo>
                  <a:lnTo>
                    <a:pt x="3930" y="4977"/>
                  </a:lnTo>
                  <a:lnTo>
                    <a:pt x="3061" y="5573"/>
                  </a:lnTo>
                  <a:lnTo>
                    <a:pt x="2203" y="4977"/>
                  </a:lnTo>
                  <a:lnTo>
                    <a:pt x="2203" y="4680"/>
                  </a:lnTo>
                  <a:cubicBezTo>
                    <a:pt x="2430" y="4799"/>
                    <a:pt x="2680" y="4870"/>
                    <a:pt x="2942" y="4882"/>
                  </a:cubicBezTo>
                  <a:lnTo>
                    <a:pt x="3061" y="4882"/>
                  </a:lnTo>
                  <a:cubicBezTo>
                    <a:pt x="3358" y="4882"/>
                    <a:pt x="3656" y="4811"/>
                    <a:pt x="3930" y="4680"/>
                  </a:cubicBezTo>
                  <a:close/>
                  <a:moveTo>
                    <a:pt x="2084" y="5275"/>
                  </a:moveTo>
                  <a:lnTo>
                    <a:pt x="2846" y="5787"/>
                  </a:lnTo>
                  <a:lnTo>
                    <a:pt x="2430" y="6180"/>
                  </a:lnTo>
                  <a:lnTo>
                    <a:pt x="2406" y="6180"/>
                  </a:lnTo>
                  <a:lnTo>
                    <a:pt x="1918" y="5442"/>
                  </a:lnTo>
                  <a:lnTo>
                    <a:pt x="2084" y="5275"/>
                  </a:lnTo>
                  <a:close/>
                  <a:moveTo>
                    <a:pt x="4073" y="5251"/>
                  </a:moveTo>
                  <a:lnTo>
                    <a:pt x="4239" y="5418"/>
                  </a:lnTo>
                  <a:lnTo>
                    <a:pt x="3739" y="6180"/>
                  </a:lnTo>
                  <a:lnTo>
                    <a:pt x="3716" y="6180"/>
                  </a:lnTo>
                  <a:lnTo>
                    <a:pt x="3311" y="5775"/>
                  </a:lnTo>
                  <a:lnTo>
                    <a:pt x="4073" y="5251"/>
                  </a:lnTo>
                  <a:close/>
                  <a:moveTo>
                    <a:pt x="2549" y="1"/>
                  </a:moveTo>
                  <a:cubicBezTo>
                    <a:pt x="1715" y="1"/>
                    <a:pt x="1025" y="691"/>
                    <a:pt x="1025" y="1525"/>
                  </a:cubicBezTo>
                  <a:lnTo>
                    <a:pt x="1025" y="1870"/>
                  </a:lnTo>
                  <a:cubicBezTo>
                    <a:pt x="1025" y="2132"/>
                    <a:pt x="1084" y="2406"/>
                    <a:pt x="1191" y="2644"/>
                  </a:cubicBezTo>
                  <a:lnTo>
                    <a:pt x="1191" y="3001"/>
                  </a:lnTo>
                  <a:cubicBezTo>
                    <a:pt x="1191" y="3596"/>
                    <a:pt x="1453" y="4132"/>
                    <a:pt x="1870" y="4489"/>
                  </a:cubicBezTo>
                  <a:lnTo>
                    <a:pt x="1870" y="5025"/>
                  </a:lnTo>
                  <a:lnTo>
                    <a:pt x="1572" y="5335"/>
                  </a:lnTo>
                  <a:cubicBezTo>
                    <a:pt x="1549" y="5358"/>
                    <a:pt x="1537" y="5406"/>
                    <a:pt x="1537" y="5454"/>
                  </a:cubicBezTo>
                  <a:lnTo>
                    <a:pt x="548" y="5811"/>
                  </a:lnTo>
                  <a:cubicBezTo>
                    <a:pt x="227" y="5930"/>
                    <a:pt x="1" y="6239"/>
                    <a:pt x="1" y="6597"/>
                  </a:cubicBezTo>
                  <a:lnTo>
                    <a:pt x="1" y="7823"/>
                  </a:lnTo>
                  <a:cubicBezTo>
                    <a:pt x="1" y="7906"/>
                    <a:pt x="72" y="7978"/>
                    <a:pt x="167" y="7978"/>
                  </a:cubicBezTo>
                  <a:cubicBezTo>
                    <a:pt x="251" y="7978"/>
                    <a:pt x="322" y="7906"/>
                    <a:pt x="322" y="7823"/>
                  </a:cubicBezTo>
                  <a:lnTo>
                    <a:pt x="322" y="6597"/>
                  </a:lnTo>
                  <a:cubicBezTo>
                    <a:pt x="322" y="6370"/>
                    <a:pt x="465" y="6180"/>
                    <a:pt x="668" y="6108"/>
                  </a:cubicBezTo>
                  <a:lnTo>
                    <a:pt x="1691" y="5739"/>
                  </a:lnTo>
                  <a:lnTo>
                    <a:pt x="2120" y="6370"/>
                  </a:lnTo>
                  <a:cubicBezTo>
                    <a:pt x="2180" y="6466"/>
                    <a:pt x="2275" y="6501"/>
                    <a:pt x="2358" y="6525"/>
                  </a:cubicBezTo>
                  <a:lnTo>
                    <a:pt x="2394" y="6525"/>
                  </a:lnTo>
                  <a:cubicBezTo>
                    <a:pt x="2489" y="6525"/>
                    <a:pt x="2561" y="6489"/>
                    <a:pt x="2632" y="6430"/>
                  </a:cubicBezTo>
                  <a:lnTo>
                    <a:pt x="2906" y="6168"/>
                  </a:lnTo>
                  <a:lnTo>
                    <a:pt x="2906" y="7835"/>
                  </a:lnTo>
                  <a:cubicBezTo>
                    <a:pt x="2906" y="7918"/>
                    <a:pt x="2977" y="8002"/>
                    <a:pt x="3061" y="8002"/>
                  </a:cubicBezTo>
                  <a:cubicBezTo>
                    <a:pt x="3156" y="8002"/>
                    <a:pt x="3227" y="7918"/>
                    <a:pt x="3227" y="7835"/>
                  </a:cubicBezTo>
                  <a:lnTo>
                    <a:pt x="3227" y="6168"/>
                  </a:lnTo>
                  <a:lnTo>
                    <a:pt x="3501" y="6430"/>
                  </a:lnTo>
                  <a:cubicBezTo>
                    <a:pt x="3549" y="6489"/>
                    <a:pt x="3644" y="6525"/>
                    <a:pt x="3739" y="6525"/>
                  </a:cubicBezTo>
                  <a:lnTo>
                    <a:pt x="3763" y="6525"/>
                  </a:lnTo>
                  <a:cubicBezTo>
                    <a:pt x="3870" y="6501"/>
                    <a:pt x="3954" y="6466"/>
                    <a:pt x="4001" y="6370"/>
                  </a:cubicBezTo>
                  <a:lnTo>
                    <a:pt x="4430" y="5739"/>
                  </a:lnTo>
                  <a:lnTo>
                    <a:pt x="5466" y="6108"/>
                  </a:lnTo>
                  <a:cubicBezTo>
                    <a:pt x="5668" y="6180"/>
                    <a:pt x="5799" y="6370"/>
                    <a:pt x="5799" y="6597"/>
                  </a:cubicBezTo>
                  <a:lnTo>
                    <a:pt x="5799" y="7823"/>
                  </a:lnTo>
                  <a:cubicBezTo>
                    <a:pt x="5799" y="7906"/>
                    <a:pt x="5882" y="7978"/>
                    <a:pt x="5966" y="7978"/>
                  </a:cubicBezTo>
                  <a:cubicBezTo>
                    <a:pt x="6061" y="7978"/>
                    <a:pt x="6133" y="7906"/>
                    <a:pt x="6133" y="7823"/>
                  </a:cubicBezTo>
                  <a:lnTo>
                    <a:pt x="6133" y="6597"/>
                  </a:lnTo>
                  <a:cubicBezTo>
                    <a:pt x="6121" y="6228"/>
                    <a:pt x="5894" y="5918"/>
                    <a:pt x="5561" y="5787"/>
                  </a:cubicBezTo>
                  <a:lnTo>
                    <a:pt x="4585" y="5442"/>
                  </a:lnTo>
                  <a:cubicBezTo>
                    <a:pt x="4585" y="5394"/>
                    <a:pt x="4561" y="5346"/>
                    <a:pt x="4537" y="5323"/>
                  </a:cubicBezTo>
                  <a:lnTo>
                    <a:pt x="4239" y="5001"/>
                  </a:lnTo>
                  <a:lnTo>
                    <a:pt x="4239" y="4489"/>
                  </a:lnTo>
                  <a:cubicBezTo>
                    <a:pt x="4275" y="4454"/>
                    <a:pt x="4299" y="4430"/>
                    <a:pt x="4335" y="4406"/>
                  </a:cubicBezTo>
                  <a:cubicBezTo>
                    <a:pt x="4704" y="4049"/>
                    <a:pt x="4930" y="3561"/>
                    <a:pt x="4930" y="3060"/>
                  </a:cubicBezTo>
                  <a:lnTo>
                    <a:pt x="4930" y="2644"/>
                  </a:lnTo>
                  <a:cubicBezTo>
                    <a:pt x="5037" y="2382"/>
                    <a:pt x="5085" y="2132"/>
                    <a:pt x="5085" y="1870"/>
                  </a:cubicBezTo>
                  <a:lnTo>
                    <a:pt x="5085" y="167"/>
                  </a:lnTo>
                  <a:cubicBezTo>
                    <a:pt x="5085" y="84"/>
                    <a:pt x="5013" y="1"/>
                    <a:pt x="493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1"/>
            <p:cNvSpPr/>
            <p:nvPr/>
          </p:nvSpPr>
          <p:spPr>
            <a:xfrm>
              <a:off x="2905361" y="3195072"/>
              <a:ext cx="10631" cy="32244"/>
            </a:xfrm>
            <a:custGeom>
              <a:rect b="b" l="l" r="r" t="t"/>
              <a:pathLst>
                <a:path extrusionOk="0" h="1013" w="334">
                  <a:moveTo>
                    <a:pt x="167" y="1"/>
                  </a:moveTo>
                  <a:cubicBezTo>
                    <a:pt x="72" y="1"/>
                    <a:pt x="0" y="84"/>
                    <a:pt x="0" y="167"/>
                  </a:cubicBezTo>
                  <a:lnTo>
                    <a:pt x="0" y="858"/>
                  </a:lnTo>
                  <a:cubicBezTo>
                    <a:pt x="0" y="941"/>
                    <a:pt x="72" y="1013"/>
                    <a:pt x="167" y="1013"/>
                  </a:cubicBezTo>
                  <a:cubicBezTo>
                    <a:pt x="250" y="1013"/>
                    <a:pt x="334" y="941"/>
                    <a:pt x="334" y="858"/>
                  </a:cubicBezTo>
                  <a:lnTo>
                    <a:pt x="334" y="167"/>
                  </a:lnTo>
                  <a:cubicBezTo>
                    <a:pt x="334" y="60"/>
                    <a:pt x="250" y="1"/>
                    <a:pt x="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1"/>
            <p:cNvSpPr/>
            <p:nvPr/>
          </p:nvSpPr>
          <p:spPr>
            <a:xfrm>
              <a:off x="2939069" y="2934735"/>
              <a:ext cx="161856" cy="169049"/>
            </a:xfrm>
            <a:custGeom>
              <a:rect b="b" l="l" r="r" t="t"/>
              <a:pathLst>
                <a:path extrusionOk="0" h="5311" w="5085">
                  <a:moveTo>
                    <a:pt x="668" y="0"/>
                  </a:moveTo>
                  <a:cubicBezTo>
                    <a:pt x="299" y="0"/>
                    <a:pt x="1" y="298"/>
                    <a:pt x="1" y="667"/>
                  </a:cubicBezTo>
                  <a:lnTo>
                    <a:pt x="1" y="3393"/>
                  </a:lnTo>
                  <a:cubicBezTo>
                    <a:pt x="1" y="3763"/>
                    <a:pt x="299" y="4060"/>
                    <a:pt x="668" y="4060"/>
                  </a:cubicBezTo>
                  <a:lnTo>
                    <a:pt x="977" y="4060"/>
                  </a:lnTo>
                  <a:lnTo>
                    <a:pt x="739" y="5001"/>
                  </a:lnTo>
                  <a:cubicBezTo>
                    <a:pt x="715" y="5108"/>
                    <a:pt x="763" y="5203"/>
                    <a:pt x="846" y="5263"/>
                  </a:cubicBezTo>
                  <a:cubicBezTo>
                    <a:pt x="894" y="5298"/>
                    <a:pt x="941" y="5310"/>
                    <a:pt x="977" y="5310"/>
                  </a:cubicBezTo>
                  <a:cubicBezTo>
                    <a:pt x="1025" y="5310"/>
                    <a:pt x="1084" y="5298"/>
                    <a:pt x="1132" y="5263"/>
                  </a:cubicBezTo>
                  <a:lnTo>
                    <a:pt x="2763" y="4072"/>
                  </a:lnTo>
                  <a:lnTo>
                    <a:pt x="4418" y="4072"/>
                  </a:lnTo>
                  <a:cubicBezTo>
                    <a:pt x="4787" y="4072"/>
                    <a:pt x="5085" y="3774"/>
                    <a:pt x="5085" y="3405"/>
                  </a:cubicBezTo>
                  <a:lnTo>
                    <a:pt x="5085" y="679"/>
                  </a:lnTo>
                  <a:cubicBezTo>
                    <a:pt x="5061" y="298"/>
                    <a:pt x="4751" y="0"/>
                    <a:pt x="4394" y="0"/>
                  </a:cubicBezTo>
                  <a:lnTo>
                    <a:pt x="3537" y="0"/>
                  </a:lnTo>
                  <a:cubicBezTo>
                    <a:pt x="3454" y="0"/>
                    <a:pt x="3370" y="72"/>
                    <a:pt x="3370" y="167"/>
                  </a:cubicBezTo>
                  <a:cubicBezTo>
                    <a:pt x="3370" y="250"/>
                    <a:pt x="3454" y="322"/>
                    <a:pt x="3537" y="322"/>
                  </a:cubicBezTo>
                  <a:lnTo>
                    <a:pt x="4394" y="322"/>
                  </a:lnTo>
                  <a:cubicBezTo>
                    <a:pt x="4585" y="322"/>
                    <a:pt x="4751" y="488"/>
                    <a:pt x="4751" y="679"/>
                  </a:cubicBezTo>
                  <a:lnTo>
                    <a:pt x="4751" y="3405"/>
                  </a:lnTo>
                  <a:cubicBezTo>
                    <a:pt x="4751" y="3596"/>
                    <a:pt x="4585" y="3763"/>
                    <a:pt x="4394" y="3763"/>
                  </a:cubicBezTo>
                  <a:lnTo>
                    <a:pt x="2692" y="3763"/>
                  </a:lnTo>
                  <a:cubicBezTo>
                    <a:pt x="2668" y="3763"/>
                    <a:pt x="2632" y="3774"/>
                    <a:pt x="2608" y="3798"/>
                  </a:cubicBezTo>
                  <a:lnTo>
                    <a:pt x="1084" y="4894"/>
                  </a:lnTo>
                  <a:lnTo>
                    <a:pt x="1322" y="3953"/>
                  </a:lnTo>
                  <a:cubicBezTo>
                    <a:pt x="1334" y="3917"/>
                    <a:pt x="1322" y="3858"/>
                    <a:pt x="1287" y="3822"/>
                  </a:cubicBezTo>
                  <a:cubicBezTo>
                    <a:pt x="1263" y="3774"/>
                    <a:pt x="1215" y="3763"/>
                    <a:pt x="1180" y="3763"/>
                  </a:cubicBezTo>
                  <a:lnTo>
                    <a:pt x="668" y="3763"/>
                  </a:lnTo>
                  <a:cubicBezTo>
                    <a:pt x="477" y="3763"/>
                    <a:pt x="310" y="3596"/>
                    <a:pt x="310" y="3405"/>
                  </a:cubicBezTo>
                  <a:lnTo>
                    <a:pt x="310" y="679"/>
                  </a:lnTo>
                  <a:cubicBezTo>
                    <a:pt x="310" y="488"/>
                    <a:pt x="477" y="322"/>
                    <a:pt x="668" y="322"/>
                  </a:cubicBezTo>
                  <a:lnTo>
                    <a:pt x="1513" y="322"/>
                  </a:lnTo>
                  <a:cubicBezTo>
                    <a:pt x="1608" y="322"/>
                    <a:pt x="1680" y="250"/>
                    <a:pt x="1680" y="167"/>
                  </a:cubicBezTo>
                  <a:cubicBezTo>
                    <a:pt x="1680" y="72"/>
                    <a:pt x="1608" y="0"/>
                    <a:pt x="1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1"/>
            <p:cNvSpPr/>
            <p:nvPr/>
          </p:nvSpPr>
          <p:spPr>
            <a:xfrm>
              <a:off x="3002379" y="2902523"/>
              <a:ext cx="32244" cy="96668"/>
            </a:xfrm>
            <a:custGeom>
              <a:rect b="b" l="l" r="r" t="t"/>
              <a:pathLst>
                <a:path extrusionOk="0" h="3037" w="1013">
                  <a:moveTo>
                    <a:pt x="691" y="310"/>
                  </a:moveTo>
                  <a:lnTo>
                    <a:pt x="536" y="2727"/>
                  </a:lnTo>
                  <a:lnTo>
                    <a:pt x="500" y="2727"/>
                  </a:lnTo>
                  <a:lnTo>
                    <a:pt x="345" y="310"/>
                  </a:lnTo>
                  <a:close/>
                  <a:moveTo>
                    <a:pt x="167" y="0"/>
                  </a:moveTo>
                  <a:cubicBezTo>
                    <a:pt x="119" y="0"/>
                    <a:pt x="84" y="12"/>
                    <a:pt x="48" y="48"/>
                  </a:cubicBezTo>
                  <a:cubicBezTo>
                    <a:pt x="24" y="72"/>
                    <a:pt x="0" y="119"/>
                    <a:pt x="0" y="167"/>
                  </a:cubicBezTo>
                  <a:lnTo>
                    <a:pt x="167" y="2881"/>
                  </a:lnTo>
                  <a:cubicBezTo>
                    <a:pt x="167" y="2977"/>
                    <a:pt x="238" y="3036"/>
                    <a:pt x="334" y="3036"/>
                  </a:cubicBezTo>
                  <a:lnTo>
                    <a:pt x="679" y="3036"/>
                  </a:lnTo>
                  <a:cubicBezTo>
                    <a:pt x="762" y="3036"/>
                    <a:pt x="822" y="2977"/>
                    <a:pt x="834" y="2881"/>
                  </a:cubicBezTo>
                  <a:lnTo>
                    <a:pt x="1000" y="167"/>
                  </a:lnTo>
                  <a:cubicBezTo>
                    <a:pt x="1012" y="119"/>
                    <a:pt x="1000" y="72"/>
                    <a:pt x="977" y="48"/>
                  </a:cubicBezTo>
                  <a:cubicBezTo>
                    <a:pt x="941" y="12"/>
                    <a:pt x="893" y="0"/>
                    <a:pt x="85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1"/>
            <p:cNvSpPr/>
            <p:nvPr/>
          </p:nvSpPr>
          <p:spPr>
            <a:xfrm>
              <a:off x="3003143" y="3005206"/>
              <a:ext cx="32244" cy="32244"/>
            </a:xfrm>
            <a:custGeom>
              <a:rect b="b" l="l" r="r" t="t"/>
              <a:pathLst>
                <a:path extrusionOk="0" h="1013" w="1013">
                  <a:moveTo>
                    <a:pt x="500" y="322"/>
                  </a:moveTo>
                  <a:cubicBezTo>
                    <a:pt x="607" y="322"/>
                    <a:pt x="679" y="406"/>
                    <a:pt x="679" y="513"/>
                  </a:cubicBezTo>
                  <a:cubicBezTo>
                    <a:pt x="679" y="608"/>
                    <a:pt x="595" y="691"/>
                    <a:pt x="500" y="691"/>
                  </a:cubicBezTo>
                  <a:cubicBezTo>
                    <a:pt x="393" y="691"/>
                    <a:pt x="321" y="608"/>
                    <a:pt x="321" y="513"/>
                  </a:cubicBezTo>
                  <a:cubicBezTo>
                    <a:pt x="321" y="406"/>
                    <a:pt x="393" y="322"/>
                    <a:pt x="500" y="322"/>
                  </a:cubicBezTo>
                  <a:close/>
                  <a:moveTo>
                    <a:pt x="500" y="1"/>
                  </a:moveTo>
                  <a:cubicBezTo>
                    <a:pt x="214" y="1"/>
                    <a:pt x="0" y="227"/>
                    <a:pt x="0" y="513"/>
                  </a:cubicBezTo>
                  <a:cubicBezTo>
                    <a:pt x="0" y="787"/>
                    <a:pt x="214" y="1013"/>
                    <a:pt x="500" y="1013"/>
                  </a:cubicBezTo>
                  <a:cubicBezTo>
                    <a:pt x="786" y="1013"/>
                    <a:pt x="1012" y="787"/>
                    <a:pt x="1012" y="513"/>
                  </a:cubicBezTo>
                  <a:cubicBezTo>
                    <a:pt x="988" y="227"/>
                    <a:pt x="762" y="1"/>
                    <a:pt x="50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5" name="Google Shape;545;p41"/>
          <p:cNvSpPr txBox="1"/>
          <p:nvPr>
            <p:ph idx="1" type="subTitle"/>
          </p:nvPr>
        </p:nvSpPr>
        <p:spPr>
          <a:xfrm>
            <a:off x="720000" y="21600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However, Vouch is tailored towards business and marketing use cases. Meanwhile, it focuses primarily on positive testimonials, potentially overlooking the value of more balanced feedback</a:t>
            </a:r>
            <a:endParaRPr sz="1500"/>
          </a:p>
        </p:txBody>
      </p:sp>
      <p:grpSp>
        <p:nvGrpSpPr>
          <p:cNvPr id="546" name="Google Shape;546;p41"/>
          <p:cNvGrpSpPr/>
          <p:nvPr/>
        </p:nvGrpSpPr>
        <p:grpSpPr>
          <a:xfrm>
            <a:off x="341851" y="3035054"/>
            <a:ext cx="344065" cy="368644"/>
            <a:chOff x="4149138" y="4121151"/>
            <a:chExt cx="344065" cy="368644"/>
          </a:xfrm>
        </p:grpSpPr>
        <p:sp>
          <p:nvSpPr>
            <p:cNvPr id="547" name="Google Shape;547;p41"/>
            <p:cNvSpPr/>
            <p:nvPr/>
          </p:nvSpPr>
          <p:spPr>
            <a:xfrm>
              <a:off x="4205853" y="4182724"/>
              <a:ext cx="225746" cy="307071"/>
            </a:xfrm>
            <a:custGeom>
              <a:rect b="b" l="l" r="r" t="t"/>
              <a:pathLst>
                <a:path extrusionOk="0" h="9670" w="7109">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1"/>
            <p:cNvSpPr/>
            <p:nvPr/>
          </p:nvSpPr>
          <p:spPr>
            <a:xfrm>
              <a:off x="4444777" y="4287484"/>
              <a:ext cx="48426" cy="11400"/>
            </a:xfrm>
            <a:custGeom>
              <a:rect b="b" l="l" r="r" t="t"/>
              <a:pathLst>
                <a:path extrusionOk="0" h="359" w="1525">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1"/>
            <p:cNvSpPr/>
            <p:nvPr/>
          </p:nvSpPr>
          <p:spPr>
            <a:xfrm>
              <a:off x="4149138" y="4287484"/>
              <a:ext cx="48426" cy="11400"/>
            </a:xfrm>
            <a:custGeom>
              <a:rect b="b" l="l" r="r" t="t"/>
              <a:pathLst>
                <a:path extrusionOk="0" h="359" w="1525">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1"/>
            <p:cNvSpPr/>
            <p:nvPr/>
          </p:nvSpPr>
          <p:spPr>
            <a:xfrm>
              <a:off x="4315471" y="4121151"/>
              <a:ext cx="11400" cy="48045"/>
            </a:xfrm>
            <a:custGeom>
              <a:rect b="b" l="l" r="r" t="t"/>
              <a:pathLst>
                <a:path extrusionOk="0" h="1513" w="359">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1"/>
            <p:cNvSpPr/>
            <p:nvPr/>
          </p:nvSpPr>
          <p:spPr>
            <a:xfrm>
              <a:off x="4378632" y="4159575"/>
              <a:ext cx="22705" cy="27754"/>
            </a:xfrm>
            <a:custGeom>
              <a:rect b="b" l="l" r="r" t="t"/>
              <a:pathLst>
                <a:path extrusionOk="0" h="874" w="715">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1"/>
            <p:cNvSpPr/>
            <p:nvPr/>
          </p:nvSpPr>
          <p:spPr>
            <a:xfrm>
              <a:off x="4240243" y="4399103"/>
              <a:ext cx="22705" cy="27563"/>
            </a:xfrm>
            <a:custGeom>
              <a:rect b="b" l="l" r="r" t="t"/>
              <a:pathLst>
                <a:path extrusionOk="0" h="868" w="715">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1"/>
            <p:cNvSpPr/>
            <p:nvPr/>
          </p:nvSpPr>
          <p:spPr>
            <a:xfrm>
              <a:off x="4240243" y="4159130"/>
              <a:ext cx="22705" cy="28198"/>
            </a:xfrm>
            <a:custGeom>
              <a:rect b="b" l="l" r="r" t="t"/>
              <a:pathLst>
                <a:path extrusionOk="0" h="888" w="715">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1"/>
            <p:cNvSpPr/>
            <p:nvPr/>
          </p:nvSpPr>
          <p:spPr>
            <a:xfrm>
              <a:off x="4378632" y="4399230"/>
              <a:ext cx="22705" cy="28198"/>
            </a:xfrm>
            <a:custGeom>
              <a:rect b="b" l="l" r="r" t="t"/>
              <a:pathLst>
                <a:path extrusionOk="0" h="888" w="715">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1"/>
            <p:cNvSpPr/>
            <p:nvPr/>
          </p:nvSpPr>
          <p:spPr>
            <a:xfrm>
              <a:off x="4426264" y="4351851"/>
              <a:ext cx="29532" cy="21117"/>
            </a:xfrm>
            <a:custGeom>
              <a:rect b="b" l="l" r="r" t="t"/>
              <a:pathLst>
                <a:path extrusionOk="0" h="665" w="93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1"/>
            <p:cNvSpPr/>
            <p:nvPr/>
          </p:nvSpPr>
          <p:spPr>
            <a:xfrm>
              <a:off x="4186196" y="4213463"/>
              <a:ext cx="29500" cy="21117"/>
            </a:xfrm>
            <a:custGeom>
              <a:rect b="b" l="l" r="r" t="t"/>
              <a:pathLst>
                <a:path extrusionOk="0" h="665" w="929">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1"/>
            <p:cNvSpPr/>
            <p:nvPr/>
          </p:nvSpPr>
          <p:spPr>
            <a:xfrm>
              <a:off x="4425883" y="4213590"/>
              <a:ext cx="29913" cy="21371"/>
            </a:xfrm>
            <a:custGeom>
              <a:rect b="b" l="l" r="r" t="t"/>
              <a:pathLst>
                <a:path extrusionOk="0" h="673" w="942">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1"/>
            <p:cNvSpPr/>
            <p:nvPr/>
          </p:nvSpPr>
          <p:spPr>
            <a:xfrm>
              <a:off x="4186196" y="4351978"/>
              <a:ext cx="29500" cy="21371"/>
            </a:xfrm>
            <a:custGeom>
              <a:rect b="b" l="l" r="r" t="t"/>
              <a:pathLst>
                <a:path extrusionOk="0" h="673" w="929">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9" name="Google Shape;559;p41"/>
          <p:cNvSpPr txBox="1"/>
          <p:nvPr>
            <p:ph idx="1" type="subTitle"/>
          </p:nvPr>
        </p:nvSpPr>
        <p:spPr>
          <a:xfrm>
            <a:off x="725975" y="3006950"/>
            <a:ext cx="47037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HireReel shifts the focus from business marketing to skills validation and professional development. It includes both positive and constructive feedback for a balanced candidate profile</a:t>
            </a:r>
            <a:endParaRPr sz="1500"/>
          </a:p>
        </p:txBody>
      </p:sp>
      <p:pic>
        <p:nvPicPr>
          <p:cNvPr id="560" name="Google Shape;560;p41"/>
          <p:cNvPicPr preferRelativeResize="0"/>
          <p:nvPr/>
        </p:nvPicPr>
        <p:blipFill>
          <a:blip r:embed="rId4">
            <a:alphaModFix/>
          </a:blip>
          <a:stretch>
            <a:fillRect/>
          </a:stretch>
        </p:blipFill>
        <p:spPr>
          <a:xfrm>
            <a:off x="5277375" y="2865000"/>
            <a:ext cx="3866625" cy="2259449"/>
          </a:xfrm>
          <a:prstGeom prst="rect">
            <a:avLst/>
          </a:prstGeom>
          <a:noFill/>
          <a:ln>
            <a:noFill/>
          </a:ln>
        </p:spPr>
      </p:pic>
      <p:sp>
        <p:nvSpPr>
          <p:cNvPr id="561" name="Google Shape;561;p41"/>
          <p:cNvSpPr txBox="1"/>
          <p:nvPr>
            <p:ph idx="1" type="subTitle"/>
          </p:nvPr>
        </p:nvSpPr>
        <p:spPr>
          <a:xfrm>
            <a:off x="720000" y="11395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Vouch allows users to create positive video testimonials for businesses and services, focusing on uplifting endorsements. Video content is inherently more engaging and can convey emotions and enthusiasm more effectively than text.</a:t>
            </a:r>
            <a:endParaRPr sz="1500"/>
          </a:p>
        </p:txBody>
      </p:sp>
      <p:grpSp>
        <p:nvGrpSpPr>
          <p:cNvPr id="562" name="Google Shape;562;p41"/>
          <p:cNvGrpSpPr/>
          <p:nvPr/>
        </p:nvGrpSpPr>
        <p:grpSpPr>
          <a:xfrm>
            <a:off x="343150" y="1174025"/>
            <a:ext cx="341472" cy="335074"/>
            <a:chOff x="1329585" y="1989925"/>
            <a:chExt cx="341472" cy="335074"/>
          </a:xfrm>
        </p:grpSpPr>
        <p:sp>
          <p:nvSpPr>
            <p:cNvPr id="563" name="Google Shape;563;p41"/>
            <p:cNvSpPr/>
            <p:nvPr/>
          </p:nvSpPr>
          <p:spPr>
            <a:xfrm>
              <a:off x="1562263" y="2097956"/>
              <a:ext cx="108795" cy="226661"/>
            </a:xfrm>
            <a:custGeom>
              <a:rect b="b" l="l" r="r" t="t"/>
              <a:pathLst>
                <a:path extrusionOk="0" h="7121" w="3418">
                  <a:moveTo>
                    <a:pt x="1155" y="345"/>
                  </a:moveTo>
                  <a:cubicBezTo>
                    <a:pt x="1215" y="345"/>
                    <a:pt x="1274" y="405"/>
                    <a:pt x="1274" y="465"/>
                  </a:cubicBezTo>
                  <a:lnTo>
                    <a:pt x="1274" y="536"/>
                  </a:lnTo>
                  <a:lnTo>
                    <a:pt x="1274" y="1107"/>
                  </a:lnTo>
                  <a:cubicBezTo>
                    <a:pt x="1274" y="1191"/>
                    <a:pt x="1346" y="1274"/>
                    <a:pt x="1429" y="1274"/>
                  </a:cubicBezTo>
                  <a:cubicBezTo>
                    <a:pt x="1524" y="1274"/>
                    <a:pt x="1596" y="1191"/>
                    <a:pt x="1596" y="1107"/>
                  </a:cubicBezTo>
                  <a:lnTo>
                    <a:pt x="1596" y="584"/>
                  </a:lnTo>
                  <a:cubicBezTo>
                    <a:pt x="1608" y="536"/>
                    <a:pt x="1655" y="524"/>
                    <a:pt x="1703" y="524"/>
                  </a:cubicBezTo>
                  <a:lnTo>
                    <a:pt x="1715" y="524"/>
                  </a:lnTo>
                  <a:cubicBezTo>
                    <a:pt x="1774" y="524"/>
                    <a:pt x="1834" y="584"/>
                    <a:pt x="1834" y="643"/>
                  </a:cubicBezTo>
                  <a:lnTo>
                    <a:pt x="1834" y="679"/>
                  </a:lnTo>
                  <a:lnTo>
                    <a:pt x="1834" y="1131"/>
                  </a:lnTo>
                  <a:cubicBezTo>
                    <a:pt x="1834" y="1227"/>
                    <a:pt x="1905" y="1298"/>
                    <a:pt x="2001" y="1298"/>
                  </a:cubicBezTo>
                  <a:cubicBezTo>
                    <a:pt x="2084" y="1298"/>
                    <a:pt x="2167" y="1227"/>
                    <a:pt x="2167" y="1131"/>
                  </a:cubicBezTo>
                  <a:lnTo>
                    <a:pt x="2167" y="715"/>
                  </a:lnTo>
                  <a:cubicBezTo>
                    <a:pt x="2179" y="679"/>
                    <a:pt x="2227" y="655"/>
                    <a:pt x="2263" y="655"/>
                  </a:cubicBezTo>
                  <a:lnTo>
                    <a:pt x="2286" y="655"/>
                  </a:lnTo>
                  <a:cubicBezTo>
                    <a:pt x="2346" y="655"/>
                    <a:pt x="2406" y="715"/>
                    <a:pt x="2406" y="774"/>
                  </a:cubicBezTo>
                  <a:lnTo>
                    <a:pt x="2406" y="893"/>
                  </a:lnTo>
                  <a:lnTo>
                    <a:pt x="2406" y="1238"/>
                  </a:lnTo>
                  <a:cubicBezTo>
                    <a:pt x="2406" y="1334"/>
                    <a:pt x="2477" y="1405"/>
                    <a:pt x="2560" y="1405"/>
                  </a:cubicBezTo>
                  <a:cubicBezTo>
                    <a:pt x="2656" y="1405"/>
                    <a:pt x="2727" y="1334"/>
                    <a:pt x="2727" y="1238"/>
                  </a:cubicBezTo>
                  <a:lnTo>
                    <a:pt x="2727" y="893"/>
                  </a:lnTo>
                  <a:cubicBezTo>
                    <a:pt x="2727" y="834"/>
                    <a:pt x="2787" y="774"/>
                    <a:pt x="2846" y="774"/>
                  </a:cubicBezTo>
                  <a:lnTo>
                    <a:pt x="2858" y="774"/>
                  </a:lnTo>
                  <a:cubicBezTo>
                    <a:pt x="2917" y="774"/>
                    <a:pt x="2977" y="834"/>
                    <a:pt x="2977" y="893"/>
                  </a:cubicBezTo>
                  <a:lnTo>
                    <a:pt x="2977" y="1691"/>
                  </a:lnTo>
                  <a:lnTo>
                    <a:pt x="2977" y="1703"/>
                  </a:lnTo>
                  <a:cubicBezTo>
                    <a:pt x="3001" y="1893"/>
                    <a:pt x="2977" y="2477"/>
                    <a:pt x="2679" y="2727"/>
                  </a:cubicBezTo>
                  <a:cubicBezTo>
                    <a:pt x="2644" y="2762"/>
                    <a:pt x="2620" y="2798"/>
                    <a:pt x="2620" y="2858"/>
                  </a:cubicBezTo>
                  <a:lnTo>
                    <a:pt x="2620" y="3393"/>
                  </a:lnTo>
                  <a:lnTo>
                    <a:pt x="1012" y="3393"/>
                  </a:lnTo>
                  <a:lnTo>
                    <a:pt x="1012" y="3024"/>
                  </a:lnTo>
                  <a:cubicBezTo>
                    <a:pt x="1012" y="2965"/>
                    <a:pt x="989" y="2917"/>
                    <a:pt x="941" y="2893"/>
                  </a:cubicBezTo>
                  <a:cubicBezTo>
                    <a:pt x="989" y="2846"/>
                    <a:pt x="417" y="2417"/>
                    <a:pt x="393" y="1953"/>
                  </a:cubicBezTo>
                  <a:cubicBezTo>
                    <a:pt x="381" y="1691"/>
                    <a:pt x="358" y="1358"/>
                    <a:pt x="465" y="1274"/>
                  </a:cubicBezTo>
                  <a:cubicBezTo>
                    <a:pt x="501" y="1247"/>
                    <a:pt x="550" y="1234"/>
                    <a:pt x="617" y="1234"/>
                  </a:cubicBezTo>
                  <a:cubicBezTo>
                    <a:pt x="640" y="1234"/>
                    <a:pt x="664" y="1235"/>
                    <a:pt x="691" y="1238"/>
                  </a:cubicBezTo>
                  <a:lnTo>
                    <a:pt x="691" y="1465"/>
                  </a:lnTo>
                  <a:cubicBezTo>
                    <a:pt x="691" y="1548"/>
                    <a:pt x="762" y="1631"/>
                    <a:pt x="858" y="1631"/>
                  </a:cubicBezTo>
                  <a:cubicBezTo>
                    <a:pt x="941" y="1631"/>
                    <a:pt x="1012" y="1548"/>
                    <a:pt x="1012" y="1465"/>
                  </a:cubicBezTo>
                  <a:lnTo>
                    <a:pt x="1012" y="465"/>
                  </a:lnTo>
                  <a:cubicBezTo>
                    <a:pt x="1012" y="405"/>
                    <a:pt x="1072" y="345"/>
                    <a:pt x="1132" y="345"/>
                  </a:cubicBezTo>
                  <a:close/>
                  <a:moveTo>
                    <a:pt x="2941" y="3691"/>
                  </a:moveTo>
                  <a:lnTo>
                    <a:pt x="2941" y="4215"/>
                  </a:lnTo>
                  <a:lnTo>
                    <a:pt x="810" y="4215"/>
                  </a:lnTo>
                  <a:lnTo>
                    <a:pt x="810" y="3691"/>
                  </a:lnTo>
                  <a:close/>
                  <a:moveTo>
                    <a:pt x="2941" y="4548"/>
                  </a:moveTo>
                  <a:lnTo>
                    <a:pt x="2941" y="6787"/>
                  </a:lnTo>
                  <a:lnTo>
                    <a:pt x="810" y="6787"/>
                  </a:lnTo>
                  <a:lnTo>
                    <a:pt x="810" y="4548"/>
                  </a:lnTo>
                  <a:close/>
                  <a:moveTo>
                    <a:pt x="1132" y="0"/>
                  </a:moveTo>
                  <a:cubicBezTo>
                    <a:pt x="882" y="0"/>
                    <a:pt x="667" y="215"/>
                    <a:pt x="667" y="465"/>
                  </a:cubicBezTo>
                  <a:lnTo>
                    <a:pt x="667" y="893"/>
                  </a:lnTo>
                  <a:cubicBezTo>
                    <a:pt x="645" y="892"/>
                    <a:pt x="623" y="891"/>
                    <a:pt x="602" y="891"/>
                  </a:cubicBezTo>
                  <a:cubicBezTo>
                    <a:pt x="453" y="891"/>
                    <a:pt x="332" y="927"/>
                    <a:pt x="239" y="1000"/>
                  </a:cubicBezTo>
                  <a:cubicBezTo>
                    <a:pt x="0" y="1191"/>
                    <a:pt x="36" y="1584"/>
                    <a:pt x="48" y="1965"/>
                  </a:cubicBezTo>
                  <a:cubicBezTo>
                    <a:pt x="72" y="2489"/>
                    <a:pt x="536" y="2905"/>
                    <a:pt x="715" y="3060"/>
                  </a:cubicBezTo>
                  <a:lnTo>
                    <a:pt x="715" y="3334"/>
                  </a:lnTo>
                  <a:lnTo>
                    <a:pt x="631" y="3334"/>
                  </a:lnTo>
                  <a:cubicBezTo>
                    <a:pt x="536" y="3334"/>
                    <a:pt x="465" y="3405"/>
                    <a:pt x="465" y="3501"/>
                  </a:cubicBezTo>
                  <a:lnTo>
                    <a:pt x="465" y="4370"/>
                  </a:lnTo>
                  <a:lnTo>
                    <a:pt x="465" y="6953"/>
                  </a:lnTo>
                  <a:cubicBezTo>
                    <a:pt x="465" y="7049"/>
                    <a:pt x="536" y="7120"/>
                    <a:pt x="631" y="7120"/>
                  </a:cubicBezTo>
                  <a:lnTo>
                    <a:pt x="3096" y="7120"/>
                  </a:lnTo>
                  <a:cubicBezTo>
                    <a:pt x="3191" y="7120"/>
                    <a:pt x="3263" y="7049"/>
                    <a:pt x="3263" y="6953"/>
                  </a:cubicBezTo>
                  <a:lnTo>
                    <a:pt x="3263" y="4370"/>
                  </a:lnTo>
                  <a:lnTo>
                    <a:pt x="3263" y="3501"/>
                  </a:lnTo>
                  <a:cubicBezTo>
                    <a:pt x="3263" y="3429"/>
                    <a:pt x="3191" y="3358"/>
                    <a:pt x="3096" y="3358"/>
                  </a:cubicBezTo>
                  <a:lnTo>
                    <a:pt x="3001" y="3358"/>
                  </a:lnTo>
                  <a:lnTo>
                    <a:pt x="3001" y="2893"/>
                  </a:lnTo>
                  <a:cubicBezTo>
                    <a:pt x="3418" y="2477"/>
                    <a:pt x="3370" y="1727"/>
                    <a:pt x="3358" y="1643"/>
                  </a:cubicBezTo>
                  <a:lnTo>
                    <a:pt x="3358" y="869"/>
                  </a:lnTo>
                  <a:cubicBezTo>
                    <a:pt x="3358" y="619"/>
                    <a:pt x="3144" y="405"/>
                    <a:pt x="2894" y="405"/>
                  </a:cubicBezTo>
                  <a:lnTo>
                    <a:pt x="2870" y="405"/>
                  </a:lnTo>
                  <a:cubicBezTo>
                    <a:pt x="2798" y="405"/>
                    <a:pt x="2727" y="417"/>
                    <a:pt x="2656" y="465"/>
                  </a:cubicBezTo>
                  <a:cubicBezTo>
                    <a:pt x="2560" y="357"/>
                    <a:pt x="2441" y="286"/>
                    <a:pt x="2298" y="286"/>
                  </a:cubicBezTo>
                  <a:lnTo>
                    <a:pt x="2275" y="286"/>
                  </a:lnTo>
                  <a:cubicBezTo>
                    <a:pt x="2203" y="286"/>
                    <a:pt x="2132" y="298"/>
                    <a:pt x="2072" y="345"/>
                  </a:cubicBezTo>
                  <a:cubicBezTo>
                    <a:pt x="1977" y="238"/>
                    <a:pt x="1870" y="179"/>
                    <a:pt x="1727" y="179"/>
                  </a:cubicBezTo>
                  <a:lnTo>
                    <a:pt x="1715" y="179"/>
                  </a:lnTo>
                  <a:cubicBezTo>
                    <a:pt x="1655" y="179"/>
                    <a:pt x="1596" y="203"/>
                    <a:pt x="1536" y="215"/>
                  </a:cubicBezTo>
                  <a:cubicBezTo>
                    <a:pt x="1465" y="95"/>
                    <a:pt x="1310" y="0"/>
                    <a:pt x="1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1"/>
            <p:cNvSpPr/>
            <p:nvPr/>
          </p:nvSpPr>
          <p:spPr>
            <a:xfrm>
              <a:off x="1406137" y="1989925"/>
              <a:ext cx="198587" cy="335074"/>
            </a:xfrm>
            <a:custGeom>
              <a:rect b="b" l="l" r="r" t="t"/>
              <a:pathLst>
                <a:path extrusionOk="0" h="10527" w="6239">
                  <a:moveTo>
                    <a:pt x="643" y="346"/>
                  </a:moveTo>
                  <a:lnTo>
                    <a:pt x="1060" y="382"/>
                  </a:lnTo>
                  <a:lnTo>
                    <a:pt x="941" y="644"/>
                  </a:lnTo>
                  <a:lnTo>
                    <a:pt x="643" y="346"/>
                  </a:lnTo>
                  <a:close/>
                  <a:moveTo>
                    <a:pt x="1393" y="453"/>
                  </a:moveTo>
                  <a:lnTo>
                    <a:pt x="2465" y="894"/>
                  </a:lnTo>
                  <a:lnTo>
                    <a:pt x="2346" y="1334"/>
                  </a:lnTo>
                  <a:lnTo>
                    <a:pt x="1203" y="858"/>
                  </a:lnTo>
                  <a:lnTo>
                    <a:pt x="1393" y="453"/>
                  </a:lnTo>
                  <a:close/>
                  <a:moveTo>
                    <a:pt x="4965" y="1942"/>
                  </a:moveTo>
                  <a:lnTo>
                    <a:pt x="5346" y="2108"/>
                  </a:lnTo>
                  <a:lnTo>
                    <a:pt x="5144" y="2525"/>
                  </a:lnTo>
                  <a:lnTo>
                    <a:pt x="4834" y="2382"/>
                  </a:lnTo>
                  <a:cubicBezTo>
                    <a:pt x="4846" y="2370"/>
                    <a:pt x="4846" y="2370"/>
                    <a:pt x="4846" y="2358"/>
                  </a:cubicBezTo>
                  <a:lnTo>
                    <a:pt x="4965" y="1942"/>
                  </a:lnTo>
                  <a:close/>
                  <a:moveTo>
                    <a:pt x="5656" y="2239"/>
                  </a:moveTo>
                  <a:lnTo>
                    <a:pt x="5834" y="2311"/>
                  </a:lnTo>
                  <a:cubicBezTo>
                    <a:pt x="5858" y="2323"/>
                    <a:pt x="5882" y="2346"/>
                    <a:pt x="5894" y="2370"/>
                  </a:cubicBezTo>
                  <a:cubicBezTo>
                    <a:pt x="5906" y="2406"/>
                    <a:pt x="5906" y="2430"/>
                    <a:pt x="5894" y="2442"/>
                  </a:cubicBezTo>
                  <a:lnTo>
                    <a:pt x="5798" y="2668"/>
                  </a:lnTo>
                  <a:cubicBezTo>
                    <a:pt x="5787" y="2704"/>
                    <a:pt x="5775" y="2716"/>
                    <a:pt x="5739" y="2727"/>
                  </a:cubicBezTo>
                  <a:cubicBezTo>
                    <a:pt x="5727" y="2733"/>
                    <a:pt x="5712" y="2736"/>
                    <a:pt x="5699" y="2736"/>
                  </a:cubicBezTo>
                  <a:cubicBezTo>
                    <a:pt x="5685" y="2736"/>
                    <a:pt x="5673" y="2733"/>
                    <a:pt x="5667" y="2727"/>
                  </a:cubicBezTo>
                  <a:lnTo>
                    <a:pt x="5477" y="2632"/>
                  </a:lnTo>
                  <a:lnTo>
                    <a:pt x="5656" y="2239"/>
                  </a:lnTo>
                  <a:close/>
                  <a:moveTo>
                    <a:pt x="3060" y="453"/>
                  </a:moveTo>
                  <a:cubicBezTo>
                    <a:pt x="3096" y="453"/>
                    <a:pt x="3120" y="477"/>
                    <a:pt x="3143" y="513"/>
                  </a:cubicBezTo>
                  <a:cubicBezTo>
                    <a:pt x="3155" y="537"/>
                    <a:pt x="3155" y="572"/>
                    <a:pt x="3155" y="596"/>
                  </a:cubicBezTo>
                  <a:lnTo>
                    <a:pt x="3143" y="668"/>
                  </a:lnTo>
                  <a:lnTo>
                    <a:pt x="2941" y="1358"/>
                  </a:lnTo>
                  <a:cubicBezTo>
                    <a:pt x="2917" y="1453"/>
                    <a:pt x="2977" y="1537"/>
                    <a:pt x="3060" y="1561"/>
                  </a:cubicBezTo>
                  <a:lnTo>
                    <a:pt x="3108" y="1561"/>
                  </a:lnTo>
                  <a:cubicBezTo>
                    <a:pt x="3179" y="1561"/>
                    <a:pt x="3239" y="1525"/>
                    <a:pt x="3274" y="1442"/>
                  </a:cubicBezTo>
                  <a:lnTo>
                    <a:pt x="3465" y="799"/>
                  </a:lnTo>
                  <a:cubicBezTo>
                    <a:pt x="3501" y="763"/>
                    <a:pt x="3536" y="751"/>
                    <a:pt x="3584" y="751"/>
                  </a:cubicBezTo>
                  <a:lnTo>
                    <a:pt x="3596" y="751"/>
                  </a:lnTo>
                  <a:cubicBezTo>
                    <a:pt x="3631" y="751"/>
                    <a:pt x="3655" y="775"/>
                    <a:pt x="3679" y="811"/>
                  </a:cubicBezTo>
                  <a:cubicBezTo>
                    <a:pt x="3691" y="834"/>
                    <a:pt x="3691" y="870"/>
                    <a:pt x="3691" y="894"/>
                  </a:cubicBezTo>
                  <a:lnTo>
                    <a:pt x="3512" y="1489"/>
                  </a:lnTo>
                  <a:cubicBezTo>
                    <a:pt x="3477" y="1584"/>
                    <a:pt x="3536" y="1668"/>
                    <a:pt x="3631" y="1704"/>
                  </a:cubicBezTo>
                  <a:lnTo>
                    <a:pt x="3679" y="1704"/>
                  </a:lnTo>
                  <a:cubicBezTo>
                    <a:pt x="3751" y="1704"/>
                    <a:pt x="3810" y="1656"/>
                    <a:pt x="3834" y="1584"/>
                  </a:cubicBezTo>
                  <a:lnTo>
                    <a:pt x="4001" y="1025"/>
                  </a:lnTo>
                  <a:cubicBezTo>
                    <a:pt x="4026" y="999"/>
                    <a:pt x="4052" y="980"/>
                    <a:pt x="4082" y="980"/>
                  </a:cubicBezTo>
                  <a:cubicBezTo>
                    <a:pt x="4094" y="980"/>
                    <a:pt x="4106" y="982"/>
                    <a:pt x="4120" y="989"/>
                  </a:cubicBezTo>
                  <a:lnTo>
                    <a:pt x="4132" y="989"/>
                  </a:lnTo>
                  <a:cubicBezTo>
                    <a:pt x="4191" y="1001"/>
                    <a:pt x="4239" y="1061"/>
                    <a:pt x="4227" y="1132"/>
                  </a:cubicBezTo>
                  <a:lnTo>
                    <a:pt x="4191" y="1239"/>
                  </a:lnTo>
                  <a:lnTo>
                    <a:pt x="4048" y="1704"/>
                  </a:lnTo>
                  <a:cubicBezTo>
                    <a:pt x="4012" y="1787"/>
                    <a:pt x="4060" y="1882"/>
                    <a:pt x="4155" y="1906"/>
                  </a:cubicBezTo>
                  <a:cubicBezTo>
                    <a:pt x="4167" y="1906"/>
                    <a:pt x="4179" y="1918"/>
                    <a:pt x="4191" y="1918"/>
                  </a:cubicBezTo>
                  <a:cubicBezTo>
                    <a:pt x="4274" y="1918"/>
                    <a:pt x="4334" y="1882"/>
                    <a:pt x="4358" y="1799"/>
                  </a:cubicBezTo>
                  <a:lnTo>
                    <a:pt x="4513" y="1346"/>
                  </a:lnTo>
                  <a:cubicBezTo>
                    <a:pt x="4523" y="1293"/>
                    <a:pt x="4572" y="1249"/>
                    <a:pt x="4633" y="1249"/>
                  </a:cubicBezTo>
                  <a:cubicBezTo>
                    <a:pt x="4641" y="1249"/>
                    <a:pt x="4648" y="1250"/>
                    <a:pt x="4655" y="1251"/>
                  </a:cubicBezTo>
                  <a:lnTo>
                    <a:pt x="4667" y="1251"/>
                  </a:lnTo>
                  <a:cubicBezTo>
                    <a:pt x="4727" y="1263"/>
                    <a:pt x="4774" y="1323"/>
                    <a:pt x="4763" y="1406"/>
                  </a:cubicBezTo>
                  <a:lnTo>
                    <a:pt x="4513" y="2299"/>
                  </a:lnTo>
                  <a:lnTo>
                    <a:pt x="4513" y="2311"/>
                  </a:lnTo>
                  <a:cubicBezTo>
                    <a:pt x="4524" y="2311"/>
                    <a:pt x="4417" y="3025"/>
                    <a:pt x="3989" y="3239"/>
                  </a:cubicBezTo>
                  <a:cubicBezTo>
                    <a:pt x="3929" y="3263"/>
                    <a:pt x="3893" y="3323"/>
                    <a:pt x="3893" y="3382"/>
                  </a:cubicBezTo>
                  <a:lnTo>
                    <a:pt x="3893" y="3894"/>
                  </a:lnTo>
                  <a:lnTo>
                    <a:pt x="2310" y="3894"/>
                  </a:lnTo>
                  <a:lnTo>
                    <a:pt x="2310" y="3085"/>
                  </a:lnTo>
                  <a:cubicBezTo>
                    <a:pt x="2310" y="3037"/>
                    <a:pt x="2286" y="3013"/>
                    <a:pt x="2262" y="2977"/>
                  </a:cubicBezTo>
                  <a:cubicBezTo>
                    <a:pt x="2262" y="2977"/>
                    <a:pt x="1798" y="2430"/>
                    <a:pt x="1893" y="1965"/>
                  </a:cubicBezTo>
                  <a:cubicBezTo>
                    <a:pt x="1917" y="1823"/>
                    <a:pt x="1941" y="1656"/>
                    <a:pt x="1977" y="1537"/>
                  </a:cubicBezTo>
                  <a:lnTo>
                    <a:pt x="2274" y="1668"/>
                  </a:lnTo>
                  <a:cubicBezTo>
                    <a:pt x="2286" y="1715"/>
                    <a:pt x="2334" y="1763"/>
                    <a:pt x="2393" y="1775"/>
                  </a:cubicBezTo>
                  <a:cubicBezTo>
                    <a:pt x="2412" y="1782"/>
                    <a:pt x="2431" y="1785"/>
                    <a:pt x="2449" y="1785"/>
                  </a:cubicBezTo>
                  <a:cubicBezTo>
                    <a:pt x="2520" y="1785"/>
                    <a:pt x="2579" y="1732"/>
                    <a:pt x="2608" y="1656"/>
                  </a:cubicBezTo>
                  <a:lnTo>
                    <a:pt x="2905" y="537"/>
                  </a:lnTo>
                  <a:cubicBezTo>
                    <a:pt x="2905" y="513"/>
                    <a:pt x="2929" y="477"/>
                    <a:pt x="2953" y="465"/>
                  </a:cubicBezTo>
                  <a:cubicBezTo>
                    <a:pt x="2989" y="453"/>
                    <a:pt x="3012" y="453"/>
                    <a:pt x="3048" y="453"/>
                  </a:cubicBezTo>
                  <a:close/>
                  <a:moveTo>
                    <a:pt x="4132" y="4263"/>
                  </a:moveTo>
                  <a:lnTo>
                    <a:pt x="4132" y="4787"/>
                  </a:lnTo>
                  <a:lnTo>
                    <a:pt x="2012" y="4787"/>
                  </a:lnTo>
                  <a:lnTo>
                    <a:pt x="2012" y="4263"/>
                  </a:lnTo>
                  <a:close/>
                  <a:moveTo>
                    <a:pt x="191" y="1"/>
                  </a:moveTo>
                  <a:cubicBezTo>
                    <a:pt x="119" y="1"/>
                    <a:pt x="60" y="37"/>
                    <a:pt x="24" y="108"/>
                  </a:cubicBezTo>
                  <a:cubicBezTo>
                    <a:pt x="0" y="168"/>
                    <a:pt x="12" y="239"/>
                    <a:pt x="60" y="299"/>
                  </a:cubicBezTo>
                  <a:lnTo>
                    <a:pt x="845" y="1072"/>
                  </a:lnTo>
                  <a:lnTo>
                    <a:pt x="857" y="1084"/>
                  </a:lnTo>
                  <a:lnTo>
                    <a:pt x="869" y="1084"/>
                  </a:lnTo>
                  <a:cubicBezTo>
                    <a:pt x="893" y="1108"/>
                    <a:pt x="917" y="1120"/>
                    <a:pt x="953" y="1120"/>
                  </a:cubicBezTo>
                  <a:lnTo>
                    <a:pt x="1667" y="1418"/>
                  </a:lnTo>
                  <a:cubicBezTo>
                    <a:pt x="1607" y="1561"/>
                    <a:pt x="1572" y="1763"/>
                    <a:pt x="1548" y="1918"/>
                  </a:cubicBezTo>
                  <a:cubicBezTo>
                    <a:pt x="1453" y="2442"/>
                    <a:pt x="1822" y="2989"/>
                    <a:pt x="1941" y="3156"/>
                  </a:cubicBezTo>
                  <a:lnTo>
                    <a:pt x="1941" y="3918"/>
                  </a:lnTo>
                  <a:lnTo>
                    <a:pt x="1810" y="3918"/>
                  </a:lnTo>
                  <a:cubicBezTo>
                    <a:pt x="1726" y="3918"/>
                    <a:pt x="1643" y="3990"/>
                    <a:pt x="1643" y="4085"/>
                  </a:cubicBezTo>
                  <a:lnTo>
                    <a:pt x="1643" y="4942"/>
                  </a:lnTo>
                  <a:lnTo>
                    <a:pt x="1643" y="10359"/>
                  </a:lnTo>
                  <a:cubicBezTo>
                    <a:pt x="1643" y="10455"/>
                    <a:pt x="1726" y="10526"/>
                    <a:pt x="1810" y="10526"/>
                  </a:cubicBezTo>
                  <a:lnTo>
                    <a:pt x="4286" y="10526"/>
                  </a:lnTo>
                  <a:cubicBezTo>
                    <a:pt x="4370" y="10526"/>
                    <a:pt x="4453" y="10455"/>
                    <a:pt x="4453" y="10359"/>
                  </a:cubicBezTo>
                  <a:lnTo>
                    <a:pt x="4453" y="6168"/>
                  </a:lnTo>
                  <a:cubicBezTo>
                    <a:pt x="4453" y="6073"/>
                    <a:pt x="4370" y="6002"/>
                    <a:pt x="4286" y="6002"/>
                  </a:cubicBezTo>
                  <a:cubicBezTo>
                    <a:pt x="4191" y="6002"/>
                    <a:pt x="4120" y="6073"/>
                    <a:pt x="4120" y="6168"/>
                  </a:cubicBezTo>
                  <a:lnTo>
                    <a:pt x="4120" y="10181"/>
                  </a:lnTo>
                  <a:lnTo>
                    <a:pt x="2012" y="10181"/>
                  </a:lnTo>
                  <a:lnTo>
                    <a:pt x="2012" y="5109"/>
                  </a:lnTo>
                  <a:lnTo>
                    <a:pt x="4132" y="5109"/>
                  </a:lnTo>
                  <a:lnTo>
                    <a:pt x="4132" y="5394"/>
                  </a:lnTo>
                  <a:lnTo>
                    <a:pt x="4132" y="5585"/>
                  </a:lnTo>
                  <a:cubicBezTo>
                    <a:pt x="4132" y="5668"/>
                    <a:pt x="4215" y="5752"/>
                    <a:pt x="4298" y="5752"/>
                  </a:cubicBezTo>
                  <a:cubicBezTo>
                    <a:pt x="4393" y="5752"/>
                    <a:pt x="4465" y="5668"/>
                    <a:pt x="4465" y="5585"/>
                  </a:cubicBezTo>
                  <a:lnTo>
                    <a:pt x="4465" y="5394"/>
                  </a:lnTo>
                  <a:lnTo>
                    <a:pt x="4465" y="4942"/>
                  </a:lnTo>
                  <a:lnTo>
                    <a:pt x="4465" y="4085"/>
                  </a:lnTo>
                  <a:cubicBezTo>
                    <a:pt x="4465" y="3990"/>
                    <a:pt x="4393" y="3918"/>
                    <a:pt x="4298" y="3918"/>
                  </a:cubicBezTo>
                  <a:lnTo>
                    <a:pt x="4239" y="3918"/>
                  </a:lnTo>
                  <a:lnTo>
                    <a:pt x="4239" y="3489"/>
                  </a:lnTo>
                  <a:cubicBezTo>
                    <a:pt x="4524" y="3299"/>
                    <a:pt x="4667" y="2966"/>
                    <a:pt x="4763" y="2716"/>
                  </a:cubicBezTo>
                  <a:lnTo>
                    <a:pt x="5525" y="3037"/>
                  </a:lnTo>
                  <a:cubicBezTo>
                    <a:pt x="5584" y="3073"/>
                    <a:pt x="5644" y="3073"/>
                    <a:pt x="5703" y="3073"/>
                  </a:cubicBezTo>
                  <a:cubicBezTo>
                    <a:pt x="5763" y="3073"/>
                    <a:pt x="5822" y="3049"/>
                    <a:pt x="5858" y="3037"/>
                  </a:cubicBezTo>
                  <a:cubicBezTo>
                    <a:pt x="5965" y="3001"/>
                    <a:pt x="6060" y="2906"/>
                    <a:pt x="6096" y="2799"/>
                  </a:cubicBezTo>
                  <a:lnTo>
                    <a:pt x="6191" y="2585"/>
                  </a:lnTo>
                  <a:cubicBezTo>
                    <a:pt x="6239" y="2477"/>
                    <a:pt x="6239" y="2358"/>
                    <a:pt x="6191" y="2239"/>
                  </a:cubicBezTo>
                  <a:cubicBezTo>
                    <a:pt x="6144" y="2132"/>
                    <a:pt x="6060" y="2037"/>
                    <a:pt x="5953" y="2001"/>
                  </a:cubicBezTo>
                  <a:lnTo>
                    <a:pt x="5048" y="1608"/>
                  </a:lnTo>
                  <a:lnTo>
                    <a:pt x="5084" y="1465"/>
                  </a:lnTo>
                  <a:cubicBezTo>
                    <a:pt x="5120" y="1346"/>
                    <a:pt x="5108" y="1227"/>
                    <a:pt x="5025" y="1120"/>
                  </a:cubicBezTo>
                  <a:cubicBezTo>
                    <a:pt x="4965" y="1013"/>
                    <a:pt x="4870" y="942"/>
                    <a:pt x="4751" y="906"/>
                  </a:cubicBezTo>
                  <a:lnTo>
                    <a:pt x="4727" y="906"/>
                  </a:lnTo>
                  <a:cubicBezTo>
                    <a:pt x="4691" y="900"/>
                    <a:pt x="4655" y="897"/>
                    <a:pt x="4620" y="897"/>
                  </a:cubicBezTo>
                  <a:cubicBezTo>
                    <a:pt x="4584" y="897"/>
                    <a:pt x="4548" y="900"/>
                    <a:pt x="4513" y="906"/>
                  </a:cubicBezTo>
                  <a:cubicBezTo>
                    <a:pt x="4453" y="787"/>
                    <a:pt x="4346" y="691"/>
                    <a:pt x="4191" y="656"/>
                  </a:cubicBezTo>
                  <a:lnTo>
                    <a:pt x="4179" y="656"/>
                  </a:lnTo>
                  <a:cubicBezTo>
                    <a:pt x="4143" y="650"/>
                    <a:pt x="4108" y="647"/>
                    <a:pt x="4071" y="647"/>
                  </a:cubicBezTo>
                  <a:cubicBezTo>
                    <a:pt x="4033" y="647"/>
                    <a:pt x="3995" y="650"/>
                    <a:pt x="3953" y="656"/>
                  </a:cubicBezTo>
                  <a:cubicBezTo>
                    <a:pt x="3953" y="644"/>
                    <a:pt x="3941" y="632"/>
                    <a:pt x="3941" y="632"/>
                  </a:cubicBezTo>
                  <a:cubicBezTo>
                    <a:pt x="3882" y="525"/>
                    <a:pt x="3774" y="453"/>
                    <a:pt x="3655" y="418"/>
                  </a:cubicBezTo>
                  <a:lnTo>
                    <a:pt x="3643" y="418"/>
                  </a:lnTo>
                  <a:cubicBezTo>
                    <a:pt x="3614" y="412"/>
                    <a:pt x="3584" y="409"/>
                    <a:pt x="3554" y="409"/>
                  </a:cubicBezTo>
                  <a:cubicBezTo>
                    <a:pt x="3524" y="409"/>
                    <a:pt x="3495" y="412"/>
                    <a:pt x="3465" y="418"/>
                  </a:cubicBezTo>
                  <a:lnTo>
                    <a:pt x="3417" y="334"/>
                  </a:lnTo>
                  <a:cubicBezTo>
                    <a:pt x="3358" y="227"/>
                    <a:pt x="3250" y="156"/>
                    <a:pt x="3143" y="120"/>
                  </a:cubicBezTo>
                  <a:lnTo>
                    <a:pt x="3120" y="120"/>
                  </a:lnTo>
                  <a:cubicBezTo>
                    <a:pt x="3083" y="113"/>
                    <a:pt x="3047" y="109"/>
                    <a:pt x="3012" y="109"/>
                  </a:cubicBezTo>
                  <a:cubicBezTo>
                    <a:pt x="2931" y="109"/>
                    <a:pt x="2853" y="130"/>
                    <a:pt x="2786" y="180"/>
                  </a:cubicBezTo>
                  <a:cubicBezTo>
                    <a:pt x="2679" y="239"/>
                    <a:pt x="2608" y="346"/>
                    <a:pt x="2572" y="465"/>
                  </a:cubicBezTo>
                  <a:lnTo>
                    <a:pt x="2548" y="572"/>
                  </a:lnTo>
                  <a:lnTo>
                    <a:pt x="1369" y="72"/>
                  </a:lnTo>
                  <a:lnTo>
                    <a:pt x="1310" y="72"/>
                  </a:lnTo>
                  <a:lnTo>
                    <a:pt x="191" y="1"/>
                  </a:ln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1"/>
            <p:cNvSpPr/>
            <p:nvPr/>
          </p:nvSpPr>
          <p:spPr>
            <a:xfrm>
              <a:off x="1329585" y="2127494"/>
              <a:ext cx="108795" cy="197123"/>
            </a:xfrm>
            <a:custGeom>
              <a:rect b="b" l="l" r="r" t="t"/>
              <a:pathLst>
                <a:path extrusionOk="0" h="6193" w="3418">
                  <a:moveTo>
                    <a:pt x="1155" y="358"/>
                  </a:moveTo>
                  <a:cubicBezTo>
                    <a:pt x="1214" y="358"/>
                    <a:pt x="1274" y="418"/>
                    <a:pt x="1274" y="477"/>
                  </a:cubicBezTo>
                  <a:lnTo>
                    <a:pt x="1274" y="549"/>
                  </a:lnTo>
                  <a:lnTo>
                    <a:pt x="1274" y="1120"/>
                  </a:lnTo>
                  <a:cubicBezTo>
                    <a:pt x="1274" y="1203"/>
                    <a:pt x="1345" y="1275"/>
                    <a:pt x="1441" y="1275"/>
                  </a:cubicBezTo>
                  <a:cubicBezTo>
                    <a:pt x="1524" y="1275"/>
                    <a:pt x="1595" y="1203"/>
                    <a:pt x="1595" y="1120"/>
                  </a:cubicBezTo>
                  <a:lnTo>
                    <a:pt x="1595" y="584"/>
                  </a:lnTo>
                  <a:cubicBezTo>
                    <a:pt x="1619" y="537"/>
                    <a:pt x="1655" y="525"/>
                    <a:pt x="1703" y="525"/>
                  </a:cubicBezTo>
                  <a:lnTo>
                    <a:pt x="1715" y="525"/>
                  </a:lnTo>
                  <a:cubicBezTo>
                    <a:pt x="1774" y="525"/>
                    <a:pt x="1834" y="584"/>
                    <a:pt x="1834" y="644"/>
                  </a:cubicBezTo>
                  <a:lnTo>
                    <a:pt x="1834" y="668"/>
                  </a:lnTo>
                  <a:lnTo>
                    <a:pt x="1834" y="1132"/>
                  </a:lnTo>
                  <a:cubicBezTo>
                    <a:pt x="1834" y="1215"/>
                    <a:pt x="1917" y="1299"/>
                    <a:pt x="2000" y="1299"/>
                  </a:cubicBezTo>
                  <a:cubicBezTo>
                    <a:pt x="2096" y="1299"/>
                    <a:pt x="2167" y="1215"/>
                    <a:pt x="2167" y="1132"/>
                  </a:cubicBezTo>
                  <a:lnTo>
                    <a:pt x="2167" y="715"/>
                  </a:lnTo>
                  <a:cubicBezTo>
                    <a:pt x="2179" y="668"/>
                    <a:pt x="2226" y="656"/>
                    <a:pt x="2274" y="656"/>
                  </a:cubicBezTo>
                  <a:lnTo>
                    <a:pt x="2286" y="656"/>
                  </a:lnTo>
                  <a:cubicBezTo>
                    <a:pt x="2346" y="656"/>
                    <a:pt x="2405" y="715"/>
                    <a:pt x="2405" y="775"/>
                  </a:cubicBezTo>
                  <a:lnTo>
                    <a:pt x="2405" y="894"/>
                  </a:lnTo>
                  <a:lnTo>
                    <a:pt x="2405" y="1239"/>
                  </a:lnTo>
                  <a:cubicBezTo>
                    <a:pt x="2405" y="1322"/>
                    <a:pt x="2477" y="1394"/>
                    <a:pt x="2572" y="1394"/>
                  </a:cubicBezTo>
                  <a:cubicBezTo>
                    <a:pt x="2655" y="1394"/>
                    <a:pt x="2727" y="1322"/>
                    <a:pt x="2727" y="1239"/>
                  </a:cubicBezTo>
                  <a:lnTo>
                    <a:pt x="2727" y="894"/>
                  </a:lnTo>
                  <a:cubicBezTo>
                    <a:pt x="2727" y="834"/>
                    <a:pt x="2786" y="775"/>
                    <a:pt x="2846" y="775"/>
                  </a:cubicBezTo>
                  <a:lnTo>
                    <a:pt x="2869" y="775"/>
                  </a:lnTo>
                  <a:cubicBezTo>
                    <a:pt x="2929" y="775"/>
                    <a:pt x="2988" y="834"/>
                    <a:pt x="2988" y="894"/>
                  </a:cubicBezTo>
                  <a:lnTo>
                    <a:pt x="2988" y="1680"/>
                  </a:lnTo>
                  <a:lnTo>
                    <a:pt x="2988" y="1692"/>
                  </a:lnTo>
                  <a:cubicBezTo>
                    <a:pt x="3060" y="1858"/>
                    <a:pt x="3048" y="2442"/>
                    <a:pt x="2727" y="2692"/>
                  </a:cubicBezTo>
                  <a:cubicBezTo>
                    <a:pt x="2679" y="2727"/>
                    <a:pt x="2667" y="2763"/>
                    <a:pt x="2667" y="2823"/>
                  </a:cubicBezTo>
                  <a:lnTo>
                    <a:pt x="2667" y="3358"/>
                  </a:lnTo>
                  <a:lnTo>
                    <a:pt x="1060" y="3358"/>
                  </a:lnTo>
                  <a:lnTo>
                    <a:pt x="1060" y="2989"/>
                  </a:lnTo>
                  <a:cubicBezTo>
                    <a:pt x="1060" y="2930"/>
                    <a:pt x="1036" y="2882"/>
                    <a:pt x="988" y="2858"/>
                  </a:cubicBezTo>
                  <a:cubicBezTo>
                    <a:pt x="822" y="2739"/>
                    <a:pt x="405" y="2346"/>
                    <a:pt x="393" y="1965"/>
                  </a:cubicBezTo>
                  <a:cubicBezTo>
                    <a:pt x="381" y="1692"/>
                    <a:pt x="369" y="1370"/>
                    <a:pt x="464" y="1275"/>
                  </a:cubicBezTo>
                  <a:cubicBezTo>
                    <a:pt x="499" y="1257"/>
                    <a:pt x="547" y="1246"/>
                    <a:pt x="612" y="1246"/>
                  </a:cubicBezTo>
                  <a:cubicBezTo>
                    <a:pt x="636" y="1246"/>
                    <a:pt x="662" y="1248"/>
                    <a:pt x="691" y="1251"/>
                  </a:cubicBezTo>
                  <a:lnTo>
                    <a:pt x="691" y="1477"/>
                  </a:lnTo>
                  <a:cubicBezTo>
                    <a:pt x="691" y="1561"/>
                    <a:pt x="762" y="1632"/>
                    <a:pt x="857" y="1632"/>
                  </a:cubicBezTo>
                  <a:cubicBezTo>
                    <a:pt x="941" y="1632"/>
                    <a:pt x="1024" y="1561"/>
                    <a:pt x="1024" y="1477"/>
                  </a:cubicBezTo>
                  <a:lnTo>
                    <a:pt x="1024" y="477"/>
                  </a:lnTo>
                  <a:cubicBezTo>
                    <a:pt x="1024" y="418"/>
                    <a:pt x="1083" y="358"/>
                    <a:pt x="1143" y="358"/>
                  </a:cubicBezTo>
                  <a:close/>
                  <a:moveTo>
                    <a:pt x="2941" y="3692"/>
                  </a:moveTo>
                  <a:lnTo>
                    <a:pt x="2941" y="4216"/>
                  </a:lnTo>
                  <a:lnTo>
                    <a:pt x="810" y="4216"/>
                  </a:lnTo>
                  <a:lnTo>
                    <a:pt x="810" y="3692"/>
                  </a:lnTo>
                  <a:close/>
                  <a:moveTo>
                    <a:pt x="2941" y="4537"/>
                  </a:moveTo>
                  <a:lnTo>
                    <a:pt x="2941" y="5859"/>
                  </a:lnTo>
                  <a:lnTo>
                    <a:pt x="810" y="5859"/>
                  </a:lnTo>
                  <a:lnTo>
                    <a:pt x="810" y="4537"/>
                  </a:lnTo>
                  <a:close/>
                  <a:moveTo>
                    <a:pt x="1143" y="1"/>
                  </a:moveTo>
                  <a:cubicBezTo>
                    <a:pt x="881" y="1"/>
                    <a:pt x="679" y="203"/>
                    <a:pt x="679" y="465"/>
                  </a:cubicBezTo>
                  <a:lnTo>
                    <a:pt x="679" y="894"/>
                  </a:lnTo>
                  <a:cubicBezTo>
                    <a:pt x="642" y="889"/>
                    <a:pt x="607" y="887"/>
                    <a:pt x="573" y="887"/>
                  </a:cubicBezTo>
                  <a:cubicBezTo>
                    <a:pt x="439" y="887"/>
                    <a:pt x="326" y="923"/>
                    <a:pt x="250" y="989"/>
                  </a:cubicBezTo>
                  <a:cubicBezTo>
                    <a:pt x="0" y="1192"/>
                    <a:pt x="36" y="1573"/>
                    <a:pt x="48" y="1965"/>
                  </a:cubicBezTo>
                  <a:cubicBezTo>
                    <a:pt x="83" y="2477"/>
                    <a:pt x="548" y="2894"/>
                    <a:pt x="726" y="3049"/>
                  </a:cubicBezTo>
                  <a:lnTo>
                    <a:pt x="726" y="3335"/>
                  </a:lnTo>
                  <a:lnTo>
                    <a:pt x="631" y="3335"/>
                  </a:lnTo>
                  <a:cubicBezTo>
                    <a:pt x="536" y="3335"/>
                    <a:pt x="464" y="3406"/>
                    <a:pt x="464" y="3489"/>
                  </a:cubicBezTo>
                  <a:lnTo>
                    <a:pt x="464" y="4359"/>
                  </a:lnTo>
                  <a:lnTo>
                    <a:pt x="464" y="6025"/>
                  </a:lnTo>
                  <a:cubicBezTo>
                    <a:pt x="464" y="6121"/>
                    <a:pt x="536" y="6192"/>
                    <a:pt x="631" y="6192"/>
                  </a:cubicBezTo>
                  <a:lnTo>
                    <a:pt x="3108" y="6192"/>
                  </a:lnTo>
                  <a:cubicBezTo>
                    <a:pt x="3191" y="6192"/>
                    <a:pt x="3262" y="6121"/>
                    <a:pt x="3262" y="6025"/>
                  </a:cubicBezTo>
                  <a:lnTo>
                    <a:pt x="3262" y="4359"/>
                  </a:lnTo>
                  <a:lnTo>
                    <a:pt x="3262" y="3489"/>
                  </a:lnTo>
                  <a:cubicBezTo>
                    <a:pt x="3262" y="3406"/>
                    <a:pt x="3191" y="3335"/>
                    <a:pt x="3108" y="3335"/>
                  </a:cubicBezTo>
                  <a:lnTo>
                    <a:pt x="3000" y="3335"/>
                  </a:lnTo>
                  <a:lnTo>
                    <a:pt x="3000" y="2870"/>
                  </a:lnTo>
                  <a:cubicBezTo>
                    <a:pt x="3417" y="2465"/>
                    <a:pt x="3369" y="1727"/>
                    <a:pt x="3369" y="1632"/>
                  </a:cubicBezTo>
                  <a:lnTo>
                    <a:pt x="3369" y="858"/>
                  </a:lnTo>
                  <a:cubicBezTo>
                    <a:pt x="3369" y="608"/>
                    <a:pt x="3167" y="406"/>
                    <a:pt x="2905" y="406"/>
                  </a:cubicBezTo>
                  <a:lnTo>
                    <a:pt x="2893" y="406"/>
                  </a:lnTo>
                  <a:cubicBezTo>
                    <a:pt x="2822" y="406"/>
                    <a:pt x="2738" y="418"/>
                    <a:pt x="2667" y="465"/>
                  </a:cubicBezTo>
                  <a:cubicBezTo>
                    <a:pt x="2584" y="358"/>
                    <a:pt x="2465" y="287"/>
                    <a:pt x="2310" y="287"/>
                  </a:cubicBezTo>
                  <a:lnTo>
                    <a:pt x="2298" y="287"/>
                  </a:lnTo>
                  <a:cubicBezTo>
                    <a:pt x="2226" y="287"/>
                    <a:pt x="2143" y="299"/>
                    <a:pt x="2084" y="346"/>
                  </a:cubicBezTo>
                  <a:cubicBezTo>
                    <a:pt x="2000" y="239"/>
                    <a:pt x="1881" y="179"/>
                    <a:pt x="1750" y="179"/>
                  </a:cubicBezTo>
                  <a:lnTo>
                    <a:pt x="1726" y="179"/>
                  </a:lnTo>
                  <a:cubicBezTo>
                    <a:pt x="1667" y="179"/>
                    <a:pt x="1607" y="191"/>
                    <a:pt x="1548" y="203"/>
                  </a:cubicBezTo>
                  <a:cubicBezTo>
                    <a:pt x="1476" y="84"/>
                    <a:pt x="1334" y="1"/>
                    <a:pt x="1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6" name="Google Shape;566;p41"/>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Market Research - Vouch</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grpSp>
        <p:nvGrpSpPr>
          <p:cNvPr id="571" name="Google Shape;571;p42"/>
          <p:cNvGrpSpPr/>
          <p:nvPr/>
        </p:nvGrpSpPr>
        <p:grpSpPr>
          <a:xfrm>
            <a:off x="343141" y="2284577"/>
            <a:ext cx="382828" cy="358601"/>
            <a:chOff x="2753373" y="2902523"/>
            <a:chExt cx="347552" cy="325557"/>
          </a:xfrm>
        </p:grpSpPr>
        <p:sp>
          <p:nvSpPr>
            <p:cNvPr id="572" name="Google Shape;572;p42"/>
            <p:cNvSpPr/>
            <p:nvPr/>
          </p:nvSpPr>
          <p:spPr>
            <a:xfrm>
              <a:off x="2807962" y="3018575"/>
              <a:ext cx="86418" cy="29506"/>
            </a:xfrm>
            <a:custGeom>
              <a:rect b="b" l="l" r="r" t="t"/>
              <a:pathLst>
                <a:path extrusionOk="0" h="927" w="2715">
                  <a:moveTo>
                    <a:pt x="1070" y="0"/>
                  </a:moveTo>
                  <a:cubicBezTo>
                    <a:pt x="752" y="0"/>
                    <a:pt x="464" y="31"/>
                    <a:pt x="274" y="57"/>
                  </a:cubicBezTo>
                  <a:cubicBezTo>
                    <a:pt x="107" y="93"/>
                    <a:pt x="0" y="224"/>
                    <a:pt x="0" y="390"/>
                  </a:cubicBezTo>
                  <a:lnTo>
                    <a:pt x="0" y="759"/>
                  </a:lnTo>
                  <a:cubicBezTo>
                    <a:pt x="0" y="843"/>
                    <a:pt x="72" y="926"/>
                    <a:pt x="155" y="926"/>
                  </a:cubicBezTo>
                  <a:cubicBezTo>
                    <a:pt x="250" y="926"/>
                    <a:pt x="322" y="843"/>
                    <a:pt x="322" y="759"/>
                  </a:cubicBezTo>
                  <a:lnTo>
                    <a:pt x="322" y="390"/>
                  </a:lnTo>
                  <a:cubicBezTo>
                    <a:pt x="322" y="390"/>
                    <a:pt x="322" y="367"/>
                    <a:pt x="334" y="367"/>
                  </a:cubicBezTo>
                  <a:cubicBezTo>
                    <a:pt x="493" y="349"/>
                    <a:pt x="758" y="318"/>
                    <a:pt x="1059" y="318"/>
                  </a:cubicBezTo>
                  <a:cubicBezTo>
                    <a:pt x="1163" y="318"/>
                    <a:pt x="1271" y="322"/>
                    <a:pt x="1381" y="331"/>
                  </a:cubicBezTo>
                  <a:cubicBezTo>
                    <a:pt x="1870" y="355"/>
                    <a:pt x="2239" y="486"/>
                    <a:pt x="2453" y="700"/>
                  </a:cubicBezTo>
                  <a:cubicBezTo>
                    <a:pt x="2483" y="730"/>
                    <a:pt x="2524" y="745"/>
                    <a:pt x="2566" y="745"/>
                  </a:cubicBezTo>
                  <a:cubicBezTo>
                    <a:pt x="2608" y="745"/>
                    <a:pt x="2649" y="730"/>
                    <a:pt x="2679" y="700"/>
                  </a:cubicBezTo>
                  <a:cubicBezTo>
                    <a:pt x="2715" y="640"/>
                    <a:pt x="2715" y="533"/>
                    <a:pt x="2655" y="474"/>
                  </a:cubicBezTo>
                  <a:cubicBezTo>
                    <a:pt x="2276" y="95"/>
                    <a:pt x="1627" y="0"/>
                    <a:pt x="107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2"/>
            <p:cNvSpPr/>
            <p:nvPr/>
          </p:nvSpPr>
          <p:spPr>
            <a:xfrm>
              <a:off x="2753373" y="2973376"/>
              <a:ext cx="195213" cy="254704"/>
            </a:xfrm>
            <a:custGeom>
              <a:rect b="b" l="l" r="r" t="t"/>
              <a:pathLst>
                <a:path extrusionOk="0" h="8002" w="6133">
                  <a:moveTo>
                    <a:pt x="4787" y="298"/>
                  </a:moveTo>
                  <a:lnTo>
                    <a:pt x="4787" y="1846"/>
                  </a:lnTo>
                  <a:cubicBezTo>
                    <a:pt x="4787" y="2084"/>
                    <a:pt x="4751" y="2310"/>
                    <a:pt x="4644" y="2513"/>
                  </a:cubicBezTo>
                  <a:cubicBezTo>
                    <a:pt x="4632" y="2537"/>
                    <a:pt x="4632" y="2560"/>
                    <a:pt x="4632" y="2596"/>
                  </a:cubicBezTo>
                  <a:lnTo>
                    <a:pt x="4632" y="3037"/>
                  </a:lnTo>
                  <a:cubicBezTo>
                    <a:pt x="4632" y="3465"/>
                    <a:pt x="4442" y="3870"/>
                    <a:pt x="4132" y="4168"/>
                  </a:cubicBezTo>
                  <a:cubicBezTo>
                    <a:pt x="3852" y="4437"/>
                    <a:pt x="3484" y="4590"/>
                    <a:pt x="3099" y="4590"/>
                  </a:cubicBezTo>
                  <a:cubicBezTo>
                    <a:pt x="3059" y="4590"/>
                    <a:pt x="3018" y="4588"/>
                    <a:pt x="2977" y="4584"/>
                  </a:cubicBezTo>
                  <a:cubicBezTo>
                    <a:pt x="2156" y="4525"/>
                    <a:pt x="1513" y="3811"/>
                    <a:pt x="1513" y="2977"/>
                  </a:cubicBezTo>
                  <a:lnTo>
                    <a:pt x="1513" y="2572"/>
                  </a:lnTo>
                  <a:cubicBezTo>
                    <a:pt x="1513" y="2549"/>
                    <a:pt x="1513" y="2537"/>
                    <a:pt x="1501" y="2501"/>
                  </a:cubicBezTo>
                  <a:cubicBezTo>
                    <a:pt x="1394" y="2298"/>
                    <a:pt x="1358" y="2072"/>
                    <a:pt x="1358" y="1834"/>
                  </a:cubicBezTo>
                  <a:lnTo>
                    <a:pt x="1358" y="1513"/>
                  </a:lnTo>
                  <a:cubicBezTo>
                    <a:pt x="1358" y="834"/>
                    <a:pt x="1894" y="298"/>
                    <a:pt x="2561" y="298"/>
                  </a:cubicBezTo>
                  <a:close/>
                  <a:moveTo>
                    <a:pt x="3930" y="4680"/>
                  </a:moveTo>
                  <a:lnTo>
                    <a:pt x="3930" y="4977"/>
                  </a:lnTo>
                  <a:lnTo>
                    <a:pt x="3061" y="5573"/>
                  </a:lnTo>
                  <a:lnTo>
                    <a:pt x="2203" y="4977"/>
                  </a:lnTo>
                  <a:lnTo>
                    <a:pt x="2203" y="4680"/>
                  </a:lnTo>
                  <a:cubicBezTo>
                    <a:pt x="2430" y="4799"/>
                    <a:pt x="2680" y="4870"/>
                    <a:pt x="2942" y="4882"/>
                  </a:cubicBezTo>
                  <a:lnTo>
                    <a:pt x="3061" y="4882"/>
                  </a:lnTo>
                  <a:cubicBezTo>
                    <a:pt x="3358" y="4882"/>
                    <a:pt x="3656" y="4811"/>
                    <a:pt x="3930" y="4680"/>
                  </a:cubicBezTo>
                  <a:close/>
                  <a:moveTo>
                    <a:pt x="2084" y="5275"/>
                  </a:moveTo>
                  <a:lnTo>
                    <a:pt x="2846" y="5787"/>
                  </a:lnTo>
                  <a:lnTo>
                    <a:pt x="2430" y="6180"/>
                  </a:lnTo>
                  <a:lnTo>
                    <a:pt x="2406" y="6180"/>
                  </a:lnTo>
                  <a:lnTo>
                    <a:pt x="1918" y="5442"/>
                  </a:lnTo>
                  <a:lnTo>
                    <a:pt x="2084" y="5275"/>
                  </a:lnTo>
                  <a:close/>
                  <a:moveTo>
                    <a:pt x="4073" y="5251"/>
                  </a:moveTo>
                  <a:lnTo>
                    <a:pt x="4239" y="5418"/>
                  </a:lnTo>
                  <a:lnTo>
                    <a:pt x="3739" y="6180"/>
                  </a:lnTo>
                  <a:lnTo>
                    <a:pt x="3716" y="6180"/>
                  </a:lnTo>
                  <a:lnTo>
                    <a:pt x="3311" y="5775"/>
                  </a:lnTo>
                  <a:lnTo>
                    <a:pt x="4073" y="5251"/>
                  </a:lnTo>
                  <a:close/>
                  <a:moveTo>
                    <a:pt x="2549" y="1"/>
                  </a:moveTo>
                  <a:cubicBezTo>
                    <a:pt x="1715" y="1"/>
                    <a:pt x="1025" y="691"/>
                    <a:pt x="1025" y="1525"/>
                  </a:cubicBezTo>
                  <a:lnTo>
                    <a:pt x="1025" y="1870"/>
                  </a:lnTo>
                  <a:cubicBezTo>
                    <a:pt x="1025" y="2132"/>
                    <a:pt x="1084" y="2406"/>
                    <a:pt x="1191" y="2644"/>
                  </a:cubicBezTo>
                  <a:lnTo>
                    <a:pt x="1191" y="3001"/>
                  </a:lnTo>
                  <a:cubicBezTo>
                    <a:pt x="1191" y="3596"/>
                    <a:pt x="1453" y="4132"/>
                    <a:pt x="1870" y="4489"/>
                  </a:cubicBezTo>
                  <a:lnTo>
                    <a:pt x="1870" y="5025"/>
                  </a:lnTo>
                  <a:lnTo>
                    <a:pt x="1572" y="5335"/>
                  </a:lnTo>
                  <a:cubicBezTo>
                    <a:pt x="1549" y="5358"/>
                    <a:pt x="1537" y="5406"/>
                    <a:pt x="1537" y="5454"/>
                  </a:cubicBezTo>
                  <a:lnTo>
                    <a:pt x="548" y="5811"/>
                  </a:lnTo>
                  <a:cubicBezTo>
                    <a:pt x="227" y="5930"/>
                    <a:pt x="1" y="6239"/>
                    <a:pt x="1" y="6597"/>
                  </a:cubicBezTo>
                  <a:lnTo>
                    <a:pt x="1" y="7823"/>
                  </a:lnTo>
                  <a:cubicBezTo>
                    <a:pt x="1" y="7906"/>
                    <a:pt x="72" y="7978"/>
                    <a:pt x="167" y="7978"/>
                  </a:cubicBezTo>
                  <a:cubicBezTo>
                    <a:pt x="251" y="7978"/>
                    <a:pt x="322" y="7906"/>
                    <a:pt x="322" y="7823"/>
                  </a:cubicBezTo>
                  <a:lnTo>
                    <a:pt x="322" y="6597"/>
                  </a:lnTo>
                  <a:cubicBezTo>
                    <a:pt x="322" y="6370"/>
                    <a:pt x="465" y="6180"/>
                    <a:pt x="668" y="6108"/>
                  </a:cubicBezTo>
                  <a:lnTo>
                    <a:pt x="1691" y="5739"/>
                  </a:lnTo>
                  <a:lnTo>
                    <a:pt x="2120" y="6370"/>
                  </a:lnTo>
                  <a:cubicBezTo>
                    <a:pt x="2180" y="6466"/>
                    <a:pt x="2275" y="6501"/>
                    <a:pt x="2358" y="6525"/>
                  </a:cubicBezTo>
                  <a:lnTo>
                    <a:pt x="2394" y="6525"/>
                  </a:lnTo>
                  <a:cubicBezTo>
                    <a:pt x="2489" y="6525"/>
                    <a:pt x="2561" y="6489"/>
                    <a:pt x="2632" y="6430"/>
                  </a:cubicBezTo>
                  <a:lnTo>
                    <a:pt x="2906" y="6168"/>
                  </a:lnTo>
                  <a:lnTo>
                    <a:pt x="2906" y="7835"/>
                  </a:lnTo>
                  <a:cubicBezTo>
                    <a:pt x="2906" y="7918"/>
                    <a:pt x="2977" y="8002"/>
                    <a:pt x="3061" y="8002"/>
                  </a:cubicBezTo>
                  <a:cubicBezTo>
                    <a:pt x="3156" y="8002"/>
                    <a:pt x="3227" y="7918"/>
                    <a:pt x="3227" y="7835"/>
                  </a:cubicBezTo>
                  <a:lnTo>
                    <a:pt x="3227" y="6168"/>
                  </a:lnTo>
                  <a:lnTo>
                    <a:pt x="3501" y="6430"/>
                  </a:lnTo>
                  <a:cubicBezTo>
                    <a:pt x="3549" y="6489"/>
                    <a:pt x="3644" y="6525"/>
                    <a:pt x="3739" y="6525"/>
                  </a:cubicBezTo>
                  <a:lnTo>
                    <a:pt x="3763" y="6525"/>
                  </a:lnTo>
                  <a:cubicBezTo>
                    <a:pt x="3870" y="6501"/>
                    <a:pt x="3954" y="6466"/>
                    <a:pt x="4001" y="6370"/>
                  </a:cubicBezTo>
                  <a:lnTo>
                    <a:pt x="4430" y="5739"/>
                  </a:lnTo>
                  <a:lnTo>
                    <a:pt x="5466" y="6108"/>
                  </a:lnTo>
                  <a:cubicBezTo>
                    <a:pt x="5668" y="6180"/>
                    <a:pt x="5799" y="6370"/>
                    <a:pt x="5799" y="6597"/>
                  </a:cubicBezTo>
                  <a:lnTo>
                    <a:pt x="5799" y="7823"/>
                  </a:lnTo>
                  <a:cubicBezTo>
                    <a:pt x="5799" y="7906"/>
                    <a:pt x="5882" y="7978"/>
                    <a:pt x="5966" y="7978"/>
                  </a:cubicBezTo>
                  <a:cubicBezTo>
                    <a:pt x="6061" y="7978"/>
                    <a:pt x="6133" y="7906"/>
                    <a:pt x="6133" y="7823"/>
                  </a:cubicBezTo>
                  <a:lnTo>
                    <a:pt x="6133" y="6597"/>
                  </a:lnTo>
                  <a:cubicBezTo>
                    <a:pt x="6121" y="6228"/>
                    <a:pt x="5894" y="5918"/>
                    <a:pt x="5561" y="5787"/>
                  </a:cubicBezTo>
                  <a:lnTo>
                    <a:pt x="4585" y="5442"/>
                  </a:lnTo>
                  <a:cubicBezTo>
                    <a:pt x="4585" y="5394"/>
                    <a:pt x="4561" y="5346"/>
                    <a:pt x="4537" y="5323"/>
                  </a:cubicBezTo>
                  <a:lnTo>
                    <a:pt x="4239" y="5001"/>
                  </a:lnTo>
                  <a:lnTo>
                    <a:pt x="4239" y="4489"/>
                  </a:lnTo>
                  <a:cubicBezTo>
                    <a:pt x="4275" y="4454"/>
                    <a:pt x="4299" y="4430"/>
                    <a:pt x="4335" y="4406"/>
                  </a:cubicBezTo>
                  <a:cubicBezTo>
                    <a:pt x="4704" y="4049"/>
                    <a:pt x="4930" y="3561"/>
                    <a:pt x="4930" y="3060"/>
                  </a:cubicBezTo>
                  <a:lnTo>
                    <a:pt x="4930" y="2644"/>
                  </a:lnTo>
                  <a:cubicBezTo>
                    <a:pt x="5037" y="2382"/>
                    <a:pt x="5085" y="2132"/>
                    <a:pt x="5085" y="1870"/>
                  </a:cubicBezTo>
                  <a:lnTo>
                    <a:pt x="5085" y="167"/>
                  </a:lnTo>
                  <a:cubicBezTo>
                    <a:pt x="5085" y="84"/>
                    <a:pt x="5013" y="1"/>
                    <a:pt x="493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2"/>
            <p:cNvSpPr/>
            <p:nvPr/>
          </p:nvSpPr>
          <p:spPr>
            <a:xfrm>
              <a:off x="2905361" y="3195072"/>
              <a:ext cx="10631" cy="32244"/>
            </a:xfrm>
            <a:custGeom>
              <a:rect b="b" l="l" r="r" t="t"/>
              <a:pathLst>
                <a:path extrusionOk="0" h="1013" w="334">
                  <a:moveTo>
                    <a:pt x="167" y="1"/>
                  </a:moveTo>
                  <a:cubicBezTo>
                    <a:pt x="72" y="1"/>
                    <a:pt x="0" y="84"/>
                    <a:pt x="0" y="167"/>
                  </a:cubicBezTo>
                  <a:lnTo>
                    <a:pt x="0" y="858"/>
                  </a:lnTo>
                  <a:cubicBezTo>
                    <a:pt x="0" y="941"/>
                    <a:pt x="72" y="1013"/>
                    <a:pt x="167" y="1013"/>
                  </a:cubicBezTo>
                  <a:cubicBezTo>
                    <a:pt x="250" y="1013"/>
                    <a:pt x="334" y="941"/>
                    <a:pt x="334" y="858"/>
                  </a:cubicBezTo>
                  <a:lnTo>
                    <a:pt x="334" y="167"/>
                  </a:lnTo>
                  <a:cubicBezTo>
                    <a:pt x="334" y="60"/>
                    <a:pt x="250" y="1"/>
                    <a:pt x="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2"/>
            <p:cNvSpPr/>
            <p:nvPr/>
          </p:nvSpPr>
          <p:spPr>
            <a:xfrm>
              <a:off x="2939069" y="2934735"/>
              <a:ext cx="161856" cy="169049"/>
            </a:xfrm>
            <a:custGeom>
              <a:rect b="b" l="l" r="r" t="t"/>
              <a:pathLst>
                <a:path extrusionOk="0" h="5311" w="5085">
                  <a:moveTo>
                    <a:pt x="668" y="0"/>
                  </a:moveTo>
                  <a:cubicBezTo>
                    <a:pt x="299" y="0"/>
                    <a:pt x="1" y="298"/>
                    <a:pt x="1" y="667"/>
                  </a:cubicBezTo>
                  <a:lnTo>
                    <a:pt x="1" y="3393"/>
                  </a:lnTo>
                  <a:cubicBezTo>
                    <a:pt x="1" y="3763"/>
                    <a:pt x="299" y="4060"/>
                    <a:pt x="668" y="4060"/>
                  </a:cubicBezTo>
                  <a:lnTo>
                    <a:pt x="977" y="4060"/>
                  </a:lnTo>
                  <a:lnTo>
                    <a:pt x="739" y="5001"/>
                  </a:lnTo>
                  <a:cubicBezTo>
                    <a:pt x="715" y="5108"/>
                    <a:pt x="763" y="5203"/>
                    <a:pt x="846" y="5263"/>
                  </a:cubicBezTo>
                  <a:cubicBezTo>
                    <a:pt x="894" y="5298"/>
                    <a:pt x="941" y="5310"/>
                    <a:pt x="977" y="5310"/>
                  </a:cubicBezTo>
                  <a:cubicBezTo>
                    <a:pt x="1025" y="5310"/>
                    <a:pt x="1084" y="5298"/>
                    <a:pt x="1132" y="5263"/>
                  </a:cubicBezTo>
                  <a:lnTo>
                    <a:pt x="2763" y="4072"/>
                  </a:lnTo>
                  <a:lnTo>
                    <a:pt x="4418" y="4072"/>
                  </a:lnTo>
                  <a:cubicBezTo>
                    <a:pt x="4787" y="4072"/>
                    <a:pt x="5085" y="3774"/>
                    <a:pt x="5085" y="3405"/>
                  </a:cubicBezTo>
                  <a:lnTo>
                    <a:pt x="5085" y="679"/>
                  </a:lnTo>
                  <a:cubicBezTo>
                    <a:pt x="5061" y="298"/>
                    <a:pt x="4751" y="0"/>
                    <a:pt x="4394" y="0"/>
                  </a:cubicBezTo>
                  <a:lnTo>
                    <a:pt x="3537" y="0"/>
                  </a:lnTo>
                  <a:cubicBezTo>
                    <a:pt x="3454" y="0"/>
                    <a:pt x="3370" y="72"/>
                    <a:pt x="3370" y="167"/>
                  </a:cubicBezTo>
                  <a:cubicBezTo>
                    <a:pt x="3370" y="250"/>
                    <a:pt x="3454" y="322"/>
                    <a:pt x="3537" y="322"/>
                  </a:cubicBezTo>
                  <a:lnTo>
                    <a:pt x="4394" y="322"/>
                  </a:lnTo>
                  <a:cubicBezTo>
                    <a:pt x="4585" y="322"/>
                    <a:pt x="4751" y="488"/>
                    <a:pt x="4751" y="679"/>
                  </a:cubicBezTo>
                  <a:lnTo>
                    <a:pt x="4751" y="3405"/>
                  </a:lnTo>
                  <a:cubicBezTo>
                    <a:pt x="4751" y="3596"/>
                    <a:pt x="4585" y="3763"/>
                    <a:pt x="4394" y="3763"/>
                  </a:cubicBezTo>
                  <a:lnTo>
                    <a:pt x="2692" y="3763"/>
                  </a:lnTo>
                  <a:cubicBezTo>
                    <a:pt x="2668" y="3763"/>
                    <a:pt x="2632" y="3774"/>
                    <a:pt x="2608" y="3798"/>
                  </a:cubicBezTo>
                  <a:lnTo>
                    <a:pt x="1084" y="4894"/>
                  </a:lnTo>
                  <a:lnTo>
                    <a:pt x="1322" y="3953"/>
                  </a:lnTo>
                  <a:cubicBezTo>
                    <a:pt x="1334" y="3917"/>
                    <a:pt x="1322" y="3858"/>
                    <a:pt x="1287" y="3822"/>
                  </a:cubicBezTo>
                  <a:cubicBezTo>
                    <a:pt x="1263" y="3774"/>
                    <a:pt x="1215" y="3763"/>
                    <a:pt x="1180" y="3763"/>
                  </a:cubicBezTo>
                  <a:lnTo>
                    <a:pt x="668" y="3763"/>
                  </a:lnTo>
                  <a:cubicBezTo>
                    <a:pt x="477" y="3763"/>
                    <a:pt x="310" y="3596"/>
                    <a:pt x="310" y="3405"/>
                  </a:cubicBezTo>
                  <a:lnTo>
                    <a:pt x="310" y="679"/>
                  </a:lnTo>
                  <a:cubicBezTo>
                    <a:pt x="310" y="488"/>
                    <a:pt x="477" y="322"/>
                    <a:pt x="668" y="322"/>
                  </a:cubicBezTo>
                  <a:lnTo>
                    <a:pt x="1513" y="322"/>
                  </a:lnTo>
                  <a:cubicBezTo>
                    <a:pt x="1608" y="322"/>
                    <a:pt x="1680" y="250"/>
                    <a:pt x="1680" y="167"/>
                  </a:cubicBezTo>
                  <a:cubicBezTo>
                    <a:pt x="1680" y="72"/>
                    <a:pt x="1608" y="0"/>
                    <a:pt x="1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2"/>
            <p:cNvSpPr/>
            <p:nvPr/>
          </p:nvSpPr>
          <p:spPr>
            <a:xfrm>
              <a:off x="3002379" y="2902523"/>
              <a:ext cx="32244" cy="96668"/>
            </a:xfrm>
            <a:custGeom>
              <a:rect b="b" l="l" r="r" t="t"/>
              <a:pathLst>
                <a:path extrusionOk="0" h="3037" w="1013">
                  <a:moveTo>
                    <a:pt x="691" y="310"/>
                  </a:moveTo>
                  <a:lnTo>
                    <a:pt x="536" y="2727"/>
                  </a:lnTo>
                  <a:lnTo>
                    <a:pt x="500" y="2727"/>
                  </a:lnTo>
                  <a:lnTo>
                    <a:pt x="345" y="310"/>
                  </a:lnTo>
                  <a:close/>
                  <a:moveTo>
                    <a:pt x="167" y="0"/>
                  </a:moveTo>
                  <a:cubicBezTo>
                    <a:pt x="119" y="0"/>
                    <a:pt x="84" y="12"/>
                    <a:pt x="48" y="48"/>
                  </a:cubicBezTo>
                  <a:cubicBezTo>
                    <a:pt x="24" y="72"/>
                    <a:pt x="0" y="119"/>
                    <a:pt x="0" y="167"/>
                  </a:cubicBezTo>
                  <a:lnTo>
                    <a:pt x="167" y="2881"/>
                  </a:lnTo>
                  <a:cubicBezTo>
                    <a:pt x="167" y="2977"/>
                    <a:pt x="238" y="3036"/>
                    <a:pt x="334" y="3036"/>
                  </a:cubicBezTo>
                  <a:lnTo>
                    <a:pt x="679" y="3036"/>
                  </a:lnTo>
                  <a:cubicBezTo>
                    <a:pt x="762" y="3036"/>
                    <a:pt x="822" y="2977"/>
                    <a:pt x="834" y="2881"/>
                  </a:cubicBezTo>
                  <a:lnTo>
                    <a:pt x="1000" y="167"/>
                  </a:lnTo>
                  <a:cubicBezTo>
                    <a:pt x="1012" y="119"/>
                    <a:pt x="1000" y="72"/>
                    <a:pt x="977" y="48"/>
                  </a:cubicBezTo>
                  <a:cubicBezTo>
                    <a:pt x="941" y="12"/>
                    <a:pt x="893" y="0"/>
                    <a:pt x="85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2"/>
            <p:cNvSpPr/>
            <p:nvPr/>
          </p:nvSpPr>
          <p:spPr>
            <a:xfrm>
              <a:off x="3003143" y="3005206"/>
              <a:ext cx="32244" cy="32244"/>
            </a:xfrm>
            <a:custGeom>
              <a:rect b="b" l="l" r="r" t="t"/>
              <a:pathLst>
                <a:path extrusionOk="0" h="1013" w="1013">
                  <a:moveTo>
                    <a:pt x="500" y="322"/>
                  </a:moveTo>
                  <a:cubicBezTo>
                    <a:pt x="607" y="322"/>
                    <a:pt x="679" y="406"/>
                    <a:pt x="679" y="513"/>
                  </a:cubicBezTo>
                  <a:cubicBezTo>
                    <a:pt x="679" y="608"/>
                    <a:pt x="595" y="691"/>
                    <a:pt x="500" y="691"/>
                  </a:cubicBezTo>
                  <a:cubicBezTo>
                    <a:pt x="393" y="691"/>
                    <a:pt x="321" y="608"/>
                    <a:pt x="321" y="513"/>
                  </a:cubicBezTo>
                  <a:cubicBezTo>
                    <a:pt x="321" y="406"/>
                    <a:pt x="393" y="322"/>
                    <a:pt x="500" y="322"/>
                  </a:cubicBezTo>
                  <a:close/>
                  <a:moveTo>
                    <a:pt x="500" y="1"/>
                  </a:moveTo>
                  <a:cubicBezTo>
                    <a:pt x="214" y="1"/>
                    <a:pt x="0" y="227"/>
                    <a:pt x="0" y="513"/>
                  </a:cubicBezTo>
                  <a:cubicBezTo>
                    <a:pt x="0" y="787"/>
                    <a:pt x="214" y="1013"/>
                    <a:pt x="500" y="1013"/>
                  </a:cubicBezTo>
                  <a:cubicBezTo>
                    <a:pt x="786" y="1013"/>
                    <a:pt x="1012" y="787"/>
                    <a:pt x="1012" y="513"/>
                  </a:cubicBezTo>
                  <a:cubicBezTo>
                    <a:pt x="988" y="227"/>
                    <a:pt x="762" y="1"/>
                    <a:pt x="500"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42"/>
          <p:cNvSpPr txBox="1"/>
          <p:nvPr>
            <p:ph idx="1" type="subTitle"/>
          </p:nvPr>
        </p:nvSpPr>
        <p:spPr>
          <a:xfrm>
            <a:off x="720000" y="21600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However, </a:t>
            </a:r>
            <a:r>
              <a:rPr lang="en" sz="1500"/>
              <a:t>SkillSurvey Reference lacks engagement due to its static, text-based format. Anonymity can reduce accountability and credibility, and its structured surveys limit the depth of feedback</a:t>
            </a:r>
            <a:endParaRPr sz="1500"/>
          </a:p>
        </p:txBody>
      </p:sp>
      <p:grpSp>
        <p:nvGrpSpPr>
          <p:cNvPr id="579" name="Google Shape;579;p42"/>
          <p:cNvGrpSpPr/>
          <p:nvPr/>
        </p:nvGrpSpPr>
        <p:grpSpPr>
          <a:xfrm>
            <a:off x="341851" y="3035054"/>
            <a:ext cx="344065" cy="368644"/>
            <a:chOff x="4149138" y="4121151"/>
            <a:chExt cx="344065" cy="368644"/>
          </a:xfrm>
        </p:grpSpPr>
        <p:sp>
          <p:nvSpPr>
            <p:cNvPr id="580" name="Google Shape;580;p42"/>
            <p:cNvSpPr/>
            <p:nvPr/>
          </p:nvSpPr>
          <p:spPr>
            <a:xfrm>
              <a:off x="4205853" y="4182724"/>
              <a:ext cx="225746" cy="307071"/>
            </a:xfrm>
            <a:custGeom>
              <a:rect b="b" l="l" r="r" t="t"/>
              <a:pathLst>
                <a:path extrusionOk="0" h="9670" w="7109">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2"/>
            <p:cNvSpPr/>
            <p:nvPr/>
          </p:nvSpPr>
          <p:spPr>
            <a:xfrm>
              <a:off x="4444777" y="4287484"/>
              <a:ext cx="48426" cy="11400"/>
            </a:xfrm>
            <a:custGeom>
              <a:rect b="b" l="l" r="r" t="t"/>
              <a:pathLst>
                <a:path extrusionOk="0" h="359" w="1525">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2"/>
            <p:cNvSpPr/>
            <p:nvPr/>
          </p:nvSpPr>
          <p:spPr>
            <a:xfrm>
              <a:off x="4149138" y="4287484"/>
              <a:ext cx="48426" cy="11400"/>
            </a:xfrm>
            <a:custGeom>
              <a:rect b="b" l="l" r="r" t="t"/>
              <a:pathLst>
                <a:path extrusionOk="0" h="359" w="1525">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2"/>
            <p:cNvSpPr/>
            <p:nvPr/>
          </p:nvSpPr>
          <p:spPr>
            <a:xfrm>
              <a:off x="4315471" y="4121151"/>
              <a:ext cx="11400" cy="48045"/>
            </a:xfrm>
            <a:custGeom>
              <a:rect b="b" l="l" r="r" t="t"/>
              <a:pathLst>
                <a:path extrusionOk="0" h="1513" w="359">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2"/>
            <p:cNvSpPr/>
            <p:nvPr/>
          </p:nvSpPr>
          <p:spPr>
            <a:xfrm>
              <a:off x="4378632" y="4159575"/>
              <a:ext cx="22705" cy="27754"/>
            </a:xfrm>
            <a:custGeom>
              <a:rect b="b" l="l" r="r" t="t"/>
              <a:pathLst>
                <a:path extrusionOk="0" h="874" w="715">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p:nvPr/>
          </p:nvSpPr>
          <p:spPr>
            <a:xfrm>
              <a:off x="4240243" y="4399103"/>
              <a:ext cx="22705" cy="27563"/>
            </a:xfrm>
            <a:custGeom>
              <a:rect b="b" l="l" r="r" t="t"/>
              <a:pathLst>
                <a:path extrusionOk="0" h="868" w="715">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p:nvPr/>
          </p:nvSpPr>
          <p:spPr>
            <a:xfrm>
              <a:off x="4240243" y="4159130"/>
              <a:ext cx="22705" cy="28198"/>
            </a:xfrm>
            <a:custGeom>
              <a:rect b="b" l="l" r="r" t="t"/>
              <a:pathLst>
                <a:path extrusionOk="0" h="888" w="715">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2"/>
            <p:cNvSpPr/>
            <p:nvPr/>
          </p:nvSpPr>
          <p:spPr>
            <a:xfrm>
              <a:off x="4378632" y="4399230"/>
              <a:ext cx="22705" cy="28198"/>
            </a:xfrm>
            <a:custGeom>
              <a:rect b="b" l="l" r="r" t="t"/>
              <a:pathLst>
                <a:path extrusionOk="0" h="888" w="715">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2"/>
            <p:cNvSpPr/>
            <p:nvPr/>
          </p:nvSpPr>
          <p:spPr>
            <a:xfrm>
              <a:off x="4426264" y="4351851"/>
              <a:ext cx="29532" cy="21117"/>
            </a:xfrm>
            <a:custGeom>
              <a:rect b="b" l="l" r="r" t="t"/>
              <a:pathLst>
                <a:path extrusionOk="0" h="665" w="93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2"/>
            <p:cNvSpPr/>
            <p:nvPr/>
          </p:nvSpPr>
          <p:spPr>
            <a:xfrm>
              <a:off x="4186196" y="4213463"/>
              <a:ext cx="29500" cy="21117"/>
            </a:xfrm>
            <a:custGeom>
              <a:rect b="b" l="l" r="r" t="t"/>
              <a:pathLst>
                <a:path extrusionOk="0" h="665" w="929">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2"/>
            <p:cNvSpPr/>
            <p:nvPr/>
          </p:nvSpPr>
          <p:spPr>
            <a:xfrm>
              <a:off x="4425883" y="4213590"/>
              <a:ext cx="29913" cy="21371"/>
            </a:xfrm>
            <a:custGeom>
              <a:rect b="b" l="l" r="r" t="t"/>
              <a:pathLst>
                <a:path extrusionOk="0" h="673" w="942">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2"/>
            <p:cNvSpPr/>
            <p:nvPr/>
          </p:nvSpPr>
          <p:spPr>
            <a:xfrm>
              <a:off x="4186196" y="4351978"/>
              <a:ext cx="29500" cy="21371"/>
            </a:xfrm>
            <a:custGeom>
              <a:rect b="b" l="l" r="r" t="t"/>
              <a:pathLst>
                <a:path extrusionOk="0" h="673" w="929">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2" name="Google Shape;592;p42"/>
          <p:cNvSpPr txBox="1"/>
          <p:nvPr>
            <p:ph idx="1" type="subTitle"/>
          </p:nvPr>
        </p:nvSpPr>
        <p:spPr>
          <a:xfrm>
            <a:off x="725975" y="3006950"/>
            <a:ext cx="43437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HireReel </a:t>
            </a:r>
            <a:r>
              <a:rPr lang="en" sz="1500"/>
              <a:t>provides video-based, personal endorsements, offering a more engaging way to present candidate skills while still supporting constructive feedback like SkillSurvey.</a:t>
            </a:r>
            <a:endParaRPr sz="1500"/>
          </a:p>
        </p:txBody>
      </p:sp>
      <p:sp>
        <p:nvSpPr>
          <p:cNvPr id="593" name="Google Shape;593;p42"/>
          <p:cNvSpPr txBox="1"/>
          <p:nvPr>
            <p:ph idx="1" type="subTitle"/>
          </p:nvPr>
        </p:nvSpPr>
        <p:spPr>
          <a:xfrm>
            <a:off x="720000" y="1139562"/>
            <a:ext cx="7710900" cy="8469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500"/>
              <a:t>SkillSurvey Reference is a platform that helps employers gather feedback about candidates through surveys from references. It collects anonymous, detailed feedback from peers, offering constructive criticism and insights to recruiters.</a:t>
            </a:r>
            <a:endParaRPr sz="1500"/>
          </a:p>
        </p:txBody>
      </p:sp>
      <p:grpSp>
        <p:nvGrpSpPr>
          <p:cNvPr id="594" name="Google Shape;594;p42"/>
          <p:cNvGrpSpPr/>
          <p:nvPr/>
        </p:nvGrpSpPr>
        <p:grpSpPr>
          <a:xfrm>
            <a:off x="343150" y="1174025"/>
            <a:ext cx="341472" cy="335074"/>
            <a:chOff x="1329585" y="1989925"/>
            <a:chExt cx="341472" cy="335074"/>
          </a:xfrm>
        </p:grpSpPr>
        <p:sp>
          <p:nvSpPr>
            <p:cNvPr id="595" name="Google Shape;595;p42"/>
            <p:cNvSpPr/>
            <p:nvPr/>
          </p:nvSpPr>
          <p:spPr>
            <a:xfrm>
              <a:off x="1562263" y="2097956"/>
              <a:ext cx="108795" cy="226661"/>
            </a:xfrm>
            <a:custGeom>
              <a:rect b="b" l="l" r="r" t="t"/>
              <a:pathLst>
                <a:path extrusionOk="0" h="7121" w="3418">
                  <a:moveTo>
                    <a:pt x="1155" y="345"/>
                  </a:moveTo>
                  <a:cubicBezTo>
                    <a:pt x="1215" y="345"/>
                    <a:pt x="1274" y="405"/>
                    <a:pt x="1274" y="465"/>
                  </a:cubicBezTo>
                  <a:lnTo>
                    <a:pt x="1274" y="536"/>
                  </a:lnTo>
                  <a:lnTo>
                    <a:pt x="1274" y="1107"/>
                  </a:lnTo>
                  <a:cubicBezTo>
                    <a:pt x="1274" y="1191"/>
                    <a:pt x="1346" y="1274"/>
                    <a:pt x="1429" y="1274"/>
                  </a:cubicBezTo>
                  <a:cubicBezTo>
                    <a:pt x="1524" y="1274"/>
                    <a:pt x="1596" y="1191"/>
                    <a:pt x="1596" y="1107"/>
                  </a:cubicBezTo>
                  <a:lnTo>
                    <a:pt x="1596" y="584"/>
                  </a:lnTo>
                  <a:cubicBezTo>
                    <a:pt x="1608" y="536"/>
                    <a:pt x="1655" y="524"/>
                    <a:pt x="1703" y="524"/>
                  </a:cubicBezTo>
                  <a:lnTo>
                    <a:pt x="1715" y="524"/>
                  </a:lnTo>
                  <a:cubicBezTo>
                    <a:pt x="1774" y="524"/>
                    <a:pt x="1834" y="584"/>
                    <a:pt x="1834" y="643"/>
                  </a:cubicBezTo>
                  <a:lnTo>
                    <a:pt x="1834" y="679"/>
                  </a:lnTo>
                  <a:lnTo>
                    <a:pt x="1834" y="1131"/>
                  </a:lnTo>
                  <a:cubicBezTo>
                    <a:pt x="1834" y="1227"/>
                    <a:pt x="1905" y="1298"/>
                    <a:pt x="2001" y="1298"/>
                  </a:cubicBezTo>
                  <a:cubicBezTo>
                    <a:pt x="2084" y="1298"/>
                    <a:pt x="2167" y="1227"/>
                    <a:pt x="2167" y="1131"/>
                  </a:cubicBezTo>
                  <a:lnTo>
                    <a:pt x="2167" y="715"/>
                  </a:lnTo>
                  <a:cubicBezTo>
                    <a:pt x="2179" y="679"/>
                    <a:pt x="2227" y="655"/>
                    <a:pt x="2263" y="655"/>
                  </a:cubicBezTo>
                  <a:lnTo>
                    <a:pt x="2286" y="655"/>
                  </a:lnTo>
                  <a:cubicBezTo>
                    <a:pt x="2346" y="655"/>
                    <a:pt x="2406" y="715"/>
                    <a:pt x="2406" y="774"/>
                  </a:cubicBezTo>
                  <a:lnTo>
                    <a:pt x="2406" y="893"/>
                  </a:lnTo>
                  <a:lnTo>
                    <a:pt x="2406" y="1238"/>
                  </a:lnTo>
                  <a:cubicBezTo>
                    <a:pt x="2406" y="1334"/>
                    <a:pt x="2477" y="1405"/>
                    <a:pt x="2560" y="1405"/>
                  </a:cubicBezTo>
                  <a:cubicBezTo>
                    <a:pt x="2656" y="1405"/>
                    <a:pt x="2727" y="1334"/>
                    <a:pt x="2727" y="1238"/>
                  </a:cubicBezTo>
                  <a:lnTo>
                    <a:pt x="2727" y="893"/>
                  </a:lnTo>
                  <a:cubicBezTo>
                    <a:pt x="2727" y="834"/>
                    <a:pt x="2787" y="774"/>
                    <a:pt x="2846" y="774"/>
                  </a:cubicBezTo>
                  <a:lnTo>
                    <a:pt x="2858" y="774"/>
                  </a:lnTo>
                  <a:cubicBezTo>
                    <a:pt x="2917" y="774"/>
                    <a:pt x="2977" y="834"/>
                    <a:pt x="2977" y="893"/>
                  </a:cubicBezTo>
                  <a:lnTo>
                    <a:pt x="2977" y="1691"/>
                  </a:lnTo>
                  <a:lnTo>
                    <a:pt x="2977" y="1703"/>
                  </a:lnTo>
                  <a:cubicBezTo>
                    <a:pt x="3001" y="1893"/>
                    <a:pt x="2977" y="2477"/>
                    <a:pt x="2679" y="2727"/>
                  </a:cubicBezTo>
                  <a:cubicBezTo>
                    <a:pt x="2644" y="2762"/>
                    <a:pt x="2620" y="2798"/>
                    <a:pt x="2620" y="2858"/>
                  </a:cubicBezTo>
                  <a:lnTo>
                    <a:pt x="2620" y="3393"/>
                  </a:lnTo>
                  <a:lnTo>
                    <a:pt x="1012" y="3393"/>
                  </a:lnTo>
                  <a:lnTo>
                    <a:pt x="1012" y="3024"/>
                  </a:lnTo>
                  <a:cubicBezTo>
                    <a:pt x="1012" y="2965"/>
                    <a:pt x="989" y="2917"/>
                    <a:pt x="941" y="2893"/>
                  </a:cubicBezTo>
                  <a:cubicBezTo>
                    <a:pt x="989" y="2846"/>
                    <a:pt x="417" y="2417"/>
                    <a:pt x="393" y="1953"/>
                  </a:cubicBezTo>
                  <a:cubicBezTo>
                    <a:pt x="381" y="1691"/>
                    <a:pt x="358" y="1358"/>
                    <a:pt x="465" y="1274"/>
                  </a:cubicBezTo>
                  <a:cubicBezTo>
                    <a:pt x="501" y="1247"/>
                    <a:pt x="550" y="1234"/>
                    <a:pt x="617" y="1234"/>
                  </a:cubicBezTo>
                  <a:cubicBezTo>
                    <a:pt x="640" y="1234"/>
                    <a:pt x="664" y="1235"/>
                    <a:pt x="691" y="1238"/>
                  </a:cubicBezTo>
                  <a:lnTo>
                    <a:pt x="691" y="1465"/>
                  </a:lnTo>
                  <a:cubicBezTo>
                    <a:pt x="691" y="1548"/>
                    <a:pt x="762" y="1631"/>
                    <a:pt x="858" y="1631"/>
                  </a:cubicBezTo>
                  <a:cubicBezTo>
                    <a:pt x="941" y="1631"/>
                    <a:pt x="1012" y="1548"/>
                    <a:pt x="1012" y="1465"/>
                  </a:cubicBezTo>
                  <a:lnTo>
                    <a:pt x="1012" y="465"/>
                  </a:lnTo>
                  <a:cubicBezTo>
                    <a:pt x="1012" y="405"/>
                    <a:pt x="1072" y="345"/>
                    <a:pt x="1132" y="345"/>
                  </a:cubicBezTo>
                  <a:close/>
                  <a:moveTo>
                    <a:pt x="2941" y="3691"/>
                  </a:moveTo>
                  <a:lnTo>
                    <a:pt x="2941" y="4215"/>
                  </a:lnTo>
                  <a:lnTo>
                    <a:pt x="810" y="4215"/>
                  </a:lnTo>
                  <a:lnTo>
                    <a:pt x="810" y="3691"/>
                  </a:lnTo>
                  <a:close/>
                  <a:moveTo>
                    <a:pt x="2941" y="4548"/>
                  </a:moveTo>
                  <a:lnTo>
                    <a:pt x="2941" y="6787"/>
                  </a:lnTo>
                  <a:lnTo>
                    <a:pt x="810" y="6787"/>
                  </a:lnTo>
                  <a:lnTo>
                    <a:pt x="810" y="4548"/>
                  </a:lnTo>
                  <a:close/>
                  <a:moveTo>
                    <a:pt x="1132" y="0"/>
                  </a:moveTo>
                  <a:cubicBezTo>
                    <a:pt x="882" y="0"/>
                    <a:pt x="667" y="215"/>
                    <a:pt x="667" y="465"/>
                  </a:cubicBezTo>
                  <a:lnTo>
                    <a:pt x="667" y="893"/>
                  </a:lnTo>
                  <a:cubicBezTo>
                    <a:pt x="645" y="892"/>
                    <a:pt x="623" y="891"/>
                    <a:pt x="602" y="891"/>
                  </a:cubicBezTo>
                  <a:cubicBezTo>
                    <a:pt x="453" y="891"/>
                    <a:pt x="332" y="927"/>
                    <a:pt x="239" y="1000"/>
                  </a:cubicBezTo>
                  <a:cubicBezTo>
                    <a:pt x="0" y="1191"/>
                    <a:pt x="36" y="1584"/>
                    <a:pt x="48" y="1965"/>
                  </a:cubicBezTo>
                  <a:cubicBezTo>
                    <a:pt x="72" y="2489"/>
                    <a:pt x="536" y="2905"/>
                    <a:pt x="715" y="3060"/>
                  </a:cubicBezTo>
                  <a:lnTo>
                    <a:pt x="715" y="3334"/>
                  </a:lnTo>
                  <a:lnTo>
                    <a:pt x="631" y="3334"/>
                  </a:lnTo>
                  <a:cubicBezTo>
                    <a:pt x="536" y="3334"/>
                    <a:pt x="465" y="3405"/>
                    <a:pt x="465" y="3501"/>
                  </a:cubicBezTo>
                  <a:lnTo>
                    <a:pt x="465" y="4370"/>
                  </a:lnTo>
                  <a:lnTo>
                    <a:pt x="465" y="6953"/>
                  </a:lnTo>
                  <a:cubicBezTo>
                    <a:pt x="465" y="7049"/>
                    <a:pt x="536" y="7120"/>
                    <a:pt x="631" y="7120"/>
                  </a:cubicBezTo>
                  <a:lnTo>
                    <a:pt x="3096" y="7120"/>
                  </a:lnTo>
                  <a:cubicBezTo>
                    <a:pt x="3191" y="7120"/>
                    <a:pt x="3263" y="7049"/>
                    <a:pt x="3263" y="6953"/>
                  </a:cubicBezTo>
                  <a:lnTo>
                    <a:pt x="3263" y="4370"/>
                  </a:lnTo>
                  <a:lnTo>
                    <a:pt x="3263" y="3501"/>
                  </a:lnTo>
                  <a:cubicBezTo>
                    <a:pt x="3263" y="3429"/>
                    <a:pt x="3191" y="3358"/>
                    <a:pt x="3096" y="3358"/>
                  </a:cubicBezTo>
                  <a:lnTo>
                    <a:pt x="3001" y="3358"/>
                  </a:lnTo>
                  <a:lnTo>
                    <a:pt x="3001" y="2893"/>
                  </a:lnTo>
                  <a:cubicBezTo>
                    <a:pt x="3418" y="2477"/>
                    <a:pt x="3370" y="1727"/>
                    <a:pt x="3358" y="1643"/>
                  </a:cubicBezTo>
                  <a:lnTo>
                    <a:pt x="3358" y="869"/>
                  </a:lnTo>
                  <a:cubicBezTo>
                    <a:pt x="3358" y="619"/>
                    <a:pt x="3144" y="405"/>
                    <a:pt x="2894" y="405"/>
                  </a:cubicBezTo>
                  <a:lnTo>
                    <a:pt x="2870" y="405"/>
                  </a:lnTo>
                  <a:cubicBezTo>
                    <a:pt x="2798" y="405"/>
                    <a:pt x="2727" y="417"/>
                    <a:pt x="2656" y="465"/>
                  </a:cubicBezTo>
                  <a:cubicBezTo>
                    <a:pt x="2560" y="357"/>
                    <a:pt x="2441" y="286"/>
                    <a:pt x="2298" y="286"/>
                  </a:cubicBezTo>
                  <a:lnTo>
                    <a:pt x="2275" y="286"/>
                  </a:lnTo>
                  <a:cubicBezTo>
                    <a:pt x="2203" y="286"/>
                    <a:pt x="2132" y="298"/>
                    <a:pt x="2072" y="345"/>
                  </a:cubicBezTo>
                  <a:cubicBezTo>
                    <a:pt x="1977" y="238"/>
                    <a:pt x="1870" y="179"/>
                    <a:pt x="1727" y="179"/>
                  </a:cubicBezTo>
                  <a:lnTo>
                    <a:pt x="1715" y="179"/>
                  </a:lnTo>
                  <a:cubicBezTo>
                    <a:pt x="1655" y="179"/>
                    <a:pt x="1596" y="203"/>
                    <a:pt x="1536" y="215"/>
                  </a:cubicBezTo>
                  <a:cubicBezTo>
                    <a:pt x="1465" y="95"/>
                    <a:pt x="1310" y="0"/>
                    <a:pt x="11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2"/>
            <p:cNvSpPr/>
            <p:nvPr/>
          </p:nvSpPr>
          <p:spPr>
            <a:xfrm>
              <a:off x="1406137" y="1989925"/>
              <a:ext cx="198587" cy="335074"/>
            </a:xfrm>
            <a:custGeom>
              <a:rect b="b" l="l" r="r" t="t"/>
              <a:pathLst>
                <a:path extrusionOk="0" h="10527" w="6239">
                  <a:moveTo>
                    <a:pt x="643" y="346"/>
                  </a:moveTo>
                  <a:lnTo>
                    <a:pt x="1060" y="382"/>
                  </a:lnTo>
                  <a:lnTo>
                    <a:pt x="941" y="644"/>
                  </a:lnTo>
                  <a:lnTo>
                    <a:pt x="643" y="346"/>
                  </a:lnTo>
                  <a:close/>
                  <a:moveTo>
                    <a:pt x="1393" y="453"/>
                  </a:moveTo>
                  <a:lnTo>
                    <a:pt x="2465" y="894"/>
                  </a:lnTo>
                  <a:lnTo>
                    <a:pt x="2346" y="1334"/>
                  </a:lnTo>
                  <a:lnTo>
                    <a:pt x="1203" y="858"/>
                  </a:lnTo>
                  <a:lnTo>
                    <a:pt x="1393" y="453"/>
                  </a:lnTo>
                  <a:close/>
                  <a:moveTo>
                    <a:pt x="4965" y="1942"/>
                  </a:moveTo>
                  <a:lnTo>
                    <a:pt x="5346" y="2108"/>
                  </a:lnTo>
                  <a:lnTo>
                    <a:pt x="5144" y="2525"/>
                  </a:lnTo>
                  <a:lnTo>
                    <a:pt x="4834" y="2382"/>
                  </a:lnTo>
                  <a:cubicBezTo>
                    <a:pt x="4846" y="2370"/>
                    <a:pt x="4846" y="2370"/>
                    <a:pt x="4846" y="2358"/>
                  </a:cubicBezTo>
                  <a:lnTo>
                    <a:pt x="4965" y="1942"/>
                  </a:lnTo>
                  <a:close/>
                  <a:moveTo>
                    <a:pt x="5656" y="2239"/>
                  </a:moveTo>
                  <a:lnTo>
                    <a:pt x="5834" y="2311"/>
                  </a:lnTo>
                  <a:cubicBezTo>
                    <a:pt x="5858" y="2323"/>
                    <a:pt x="5882" y="2346"/>
                    <a:pt x="5894" y="2370"/>
                  </a:cubicBezTo>
                  <a:cubicBezTo>
                    <a:pt x="5906" y="2406"/>
                    <a:pt x="5906" y="2430"/>
                    <a:pt x="5894" y="2442"/>
                  </a:cubicBezTo>
                  <a:lnTo>
                    <a:pt x="5798" y="2668"/>
                  </a:lnTo>
                  <a:cubicBezTo>
                    <a:pt x="5787" y="2704"/>
                    <a:pt x="5775" y="2716"/>
                    <a:pt x="5739" y="2727"/>
                  </a:cubicBezTo>
                  <a:cubicBezTo>
                    <a:pt x="5727" y="2733"/>
                    <a:pt x="5712" y="2736"/>
                    <a:pt x="5699" y="2736"/>
                  </a:cubicBezTo>
                  <a:cubicBezTo>
                    <a:pt x="5685" y="2736"/>
                    <a:pt x="5673" y="2733"/>
                    <a:pt x="5667" y="2727"/>
                  </a:cubicBezTo>
                  <a:lnTo>
                    <a:pt x="5477" y="2632"/>
                  </a:lnTo>
                  <a:lnTo>
                    <a:pt x="5656" y="2239"/>
                  </a:lnTo>
                  <a:close/>
                  <a:moveTo>
                    <a:pt x="3060" y="453"/>
                  </a:moveTo>
                  <a:cubicBezTo>
                    <a:pt x="3096" y="453"/>
                    <a:pt x="3120" y="477"/>
                    <a:pt x="3143" y="513"/>
                  </a:cubicBezTo>
                  <a:cubicBezTo>
                    <a:pt x="3155" y="537"/>
                    <a:pt x="3155" y="572"/>
                    <a:pt x="3155" y="596"/>
                  </a:cubicBezTo>
                  <a:lnTo>
                    <a:pt x="3143" y="668"/>
                  </a:lnTo>
                  <a:lnTo>
                    <a:pt x="2941" y="1358"/>
                  </a:lnTo>
                  <a:cubicBezTo>
                    <a:pt x="2917" y="1453"/>
                    <a:pt x="2977" y="1537"/>
                    <a:pt x="3060" y="1561"/>
                  </a:cubicBezTo>
                  <a:lnTo>
                    <a:pt x="3108" y="1561"/>
                  </a:lnTo>
                  <a:cubicBezTo>
                    <a:pt x="3179" y="1561"/>
                    <a:pt x="3239" y="1525"/>
                    <a:pt x="3274" y="1442"/>
                  </a:cubicBezTo>
                  <a:lnTo>
                    <a:pt x="3465" y="799"/>
                  </a:lnTo>
                  <a:cubicBezTo>
                    <a:pt x="3501" y="763"/>
                    <a:pt x="3536" y="751"/>
                    <a:pt x="3584" y="751"/>
                  </a:cubicBezTo>
                  <a:lnTo>
                    <a:pt x="3596" y="751"/>
                  </a:lnTo>
                  <a:cubicBezTo>
                    <a:pt x="3631" y="751"/>
                    <a:pt x="3655" y="775"/>
                    <a:pt x="3679" y="811"/>
                  </a:cubicBezTo>
                  <a:cubicBezTo>
                    <a:pt x="3691" y="834"/>
                    <a:pt x="3691" y="870"/>
                    <a:pt x="3691" y="894"/>
                  </a:cubicBezTo>
                  <a:lnTo>
                    <a:pt x="3512" y="1489"/>
                  </a:lnTo>
                  <a:cubicBezTo>
                    <a:pt x="3477" y="1584"/>
                    <a:pt x="3536" y="1668"/>
                    <a:pt x="3631" y="1704"/>
                  </a:cubicBezTo>
                  <a:lnTo>
                    <a:pt x="3679" y="1704"/>
                  </a:lnTo>
                  <a:cubicBezTo>
                    <a:pt x="3751" y="1704"/>
                    <a:pt x="3810" y="1656"/>
                    <a:pt x="3834" y="1584"/>
                  </a:cubicBezTo>
                  <a:lnTo>
                    <a:pt x="4001" y="1025"/>
                  </a:lnTo>
                  <a:cubicBezTo>
                    <a:pt x="4026" y="999"/>
                    <a:pt x="4052" y="980"/>
                    <a:pt x="4082" y="980"/>
                  </a:cubicBezTo>
                  <a:cubicBezTo>
                    <a:pt x="4094" y="980"/>
                    <a:pt x="4106" y="982"/>
                    <a:pt x="4120" y="989"/>
                  </a:cubicBezTo>
                  <a:lnTo>
                    <a:pt x="4132" y="989"/>
                  </a:lnTo>
                  <a:cubicBezTo>
                    <a:pt x="4191" y="1001"/>
                    <a:pt x="4239" y="1061"/>
                    <a:pt x="4227" y="1132"/>
                  </a:cubicBezTo>
                  <a:lnTo>
                    <a:pt x="4191" y="1239"/>
                  </a:lnTo>
                  <a:lnTo>
                    <a:pt x="4048" y="1704"/>
                  </a:lnTo>
                  <a:cubicBezTo>
                    <a:pt x="4012" y="1787"/>
                    <a:pt x="4060" y="1882"/>
                    <a:pt x="4155" y="1906"/>
                  </a:cubicBezTo>
                  <a:cubicBezTo>
                    <a:pt x="4167" y="1906"/>
                    <a:pt x="4179" y="1918"/>
                    <a:pt x="4191" y="1918"/>
                  </a:cubicBezTo>
                  <a:cubicBezTo>
                    <a:pt x="4274" y="1918"/>
                    <a:pt x="4334" y="1882"/>
                    <a:pt x="4358" y="1799"/>
                  </a:cubicBezTo>
                  <a:lnTo>
                    <a:pt x="4513" y="1346"/>
                  </a:lnTo>
                  <a:cubicBezTo>
                    <a:pt x="4523" y="1293"/>
                    <a:pt x="4572" y="1249"/>
                    <a:pt x="4633" y="1249"/>
                  </a:cubicBezTo>
                  <a:cubicBezTo>
                    <a:pt x="4641" y="1249"/>
                    <a:pt x="4648" y="1250"/>
                    <a:pt x="4655" y="1251"/>
                  </a:cubicBezTo>
                  <a:lnTo>
                    <a:pt x="4667" y="1251"/>
                  </a:lnTo>
                  <a:cubicBezTo>
                    <a:pt x="4727" y="1263"/>
                    <a:pt x="4774" y="1323"/>
                    <a:pt x="4763" y="1406"/>
                  </a:cubicBezTo>
                  <a:lnTo>
                    <a:pt x="4513" y="2299"/>
                  </a:lnTo>
                  <a:lnTo>
                    <a:pt x="4513" y="2311"/>
                  </a:lnTo>
                  <a:cubicBezTo>
                    <a:pt x="4524" y="2311"/>
                    <a:pt x="4417" y="3025"/>
                    <a:pt x="3989" y="3239"/>
                  </a:cubicBezTo>
                  <a:cubicBezTo>
                    <a:pt x="3929" y="3263"/>
                    <a:pt x="3893" y="3323"/>
                    <a:pt x="3893" y="3382"/>
                  </a:cubicBezTo>
                  <a:lnTo>
                    <a:pt x="3893" y="3894"/>
                  </a:lnTo>
                  <a:lnTo>
                    <a:pt x="2310" y="3894"/>
                  </a:lnTo>
                  <a:lnTo>
                    <a:pt x="2310" y="3085"/>
                  </a:lnTo>
                  <a:cubicBezTo>
                    <a:pt x="2310" y="3037"/>
                    <a:pt x="2286" y="3013"/>
                    <a:pt x="2262" y="2977"/>
                  </a:cubicBezTo>
                  <a:cubicBezTo>
                    <a:pt x="2262" y="2977"/>
                    <a:pt x="1798" y="2430"/>
                    <a:pt x="1893" y="1965"/>
                  </a:cubicBezTo>
                  <a:cubicBezTo>
                    <a:pt x="1917" y="1823"/>
                    <a:pt x="1941" y="1656"/>
                    <a:pt x="1977" y="1537"/>
                  </a:cubicBezTo>
                  <a:lnTo>
                    <a:pt x="2274" y="1668"/>
                  </a:lnTo>
                  <a:cubicBezTo>
                    <a:pt x="2286" y="1715"/>
                    <a:pt x="2334" y="1763"/>
                    <a:pt x="2393" y="1775"/>
                  </a:cubicBezTo>
                  <a:cubicBezTo>
                    <a:pt x="2412" y="1782"/>
                    <a:pt x="2431" y="1785"/>
                    <a:pt x="2449" y="1785"/>
                  </a:cubicBezTo>
                  <a:cubicBezTo>
                    <a:pt x="2520" y="1785"/>
                    <a:pt x="2579" y="1732"/>
                    <a:pt x="2608" y="1656"/>
                  </a:cubicBezTo>
                  <a:lnTo>
                    <a:pt x="2905" y="537"/>
                  </a:lnTo>
                  <a:cubicBezTo>
                    <a:pt x="2905" y="513"/>
                    <a:pt x="2929" y="477"/>
                    <a:pt x="2953" y="465"/>
                  </a:cubicBezTo>
                  <a:cubicBezTo>
                    <a:pt x="2989" y="453"/>
                    <a:pt x="3012" y="453"/>
                    <a:pt x="3048" y="453"/>
                  </a:cubicBezTo>
                  <a:close/>
                  <a:moveTo>
                    <a:pt x="4132" y="4263"/>
                  </a:moveTo>
                  <a:lnTo>
                    <a:pt x="4132" y="4787"/>
                  </a:lnTo>
                  <a:lnTo>
                    <a:pt x="2012" y="4787"/>
                  </a:lnTo>
                  <a:lnTo>
                    <a:pt x="2012" y="4263"/>
                  </a:lnTo>
                  <a:close/>
                  <a:moveTo>
                    <a:pt x="191" y="1"/>
                  </a:moveTo>
                  <a:cubicBezTo>
                    <a:pt x="119" y="1"/>
                    <a:pt x="60" y="37"/>
                    <a:pt x="24" y="108"/>
                  </a:cubicBezTo>
                  <a:cubicBezTo>
                    <a:pt x="0" y="168"/>
                    <a:pt x="12" y="239"/>
                    <a:pt x="60" y="299"/>
                  </a:cubicBezTo>
                  <a:lnTo>
                    <a:pt x="845" y="1072"/>
                  </a:lnTo>
                  <a:lnTo>
                    <a:pt x="857" y="1084"/>
                  </a:lnTo>
                  <a:lnTo>
                    <a:pt x="869" y="1084"/>
                  </a:lnTo>
                  <a:cubicBezTo>
                    <a:pt x="893" y="1108"/>
                    <a:pt x="917" y="1120"/>
                    <a:pt x="953" y="1120"/>
                  </a:cubicBezTo>
                  <a:lnTo>
                    <a:pt x="1667" y="1418"/>
                  </a:lnTo>
                  <a:cubicBezTo>
                    <a:pt x="1607" y="1561"/>
                    <a:pt x="1572" y="1763"/>
                    <a:pt x="1548" y="1918"/>
                  </a:cubicBezTo>
                  <a:cubicBezTo>
                    <a:pt x="1453" y="2442"/>
                    <a:pt x="1822" y="2989"/>
                    <a:pt x="1941" y="3156"/>
                  </a:cubicBezTo>
                  <a:lnTo>
                    <a:pt x="1941" y="3918"/>
                  </a:lnTo>
                  <a:lnTo>
                    <a:pt x="1810" y="3918"/>
                  </a:lnTo>
                  <a:cubicBezTo>
                    <a:pt x="1726" y="3918"/>
                    <a:pt x="1643" y="3990"/>
                    <a:pt x="1643" y="4085"/>
                  </a:cubicBezTo>
                  <a:lnTo>
                    <a:pt x="1643" y="4942"/>
                  </a:lnTo>
                  <a:lnTo>
                    <a:pt x="1643" y="10359"/>
                  </a:lnTo>
                  <a:cubicBezTo>
                    <a:pt x="1643" y="10455"/>
                    <a:pt x="1726" y="10526"/>
                    <a:pt x="1810" y="10526"/>
                  </a:cubicBezTo>
                  <a:lnTo>
                    <a:pt x="4286" y="10526"/>
                  </a:lnTo>
                  <a:cubicBezTo>
                    <a:pt x="4370" y="10526"/>
                    <a:pt x="4453" y="10455"/>
                    <a:pt x="4453" y="10359"/>
                  </a:cubicBezTo>
                  <a:lnTo>
                    <a:pt x="4453" y="6168"/>
                  </a:lnTo>
                  <a:cubicBezTo>
                    <a:pt x="4453" y="6073"/>
                    <a:pt x="4370" y="6002"/>
                    <a:pt x="4286" y="6002"/>
                  </a:cubicBezTo>
                  <a:cubicBezTo>
                    <a:pt x="4191" y="6002"/>
                    <a:pt x="4120" y="6073"/>
                    <a:pt x="4120" y="6168"/>
                  </a:cubicBezTo>
                  <a:lnTo>
                    <a:pt x="4120" y="10181"/>
                  </a:lnTo>
                  <a:lnTo>
                    <a:pt x="2012" y="10181"/>
                  </a:lnTo>
                  <a:lnTo>
                    <a:pt x="2012" y="5109"/>
                  </a:lnTo>
                  <a:lnTo>
                    <a:pt x="4132" y="5109"/>
                  </a:lnTo>
                  <a:lnTo>
                    <a:pt x="4132" y="5394"/>
                  </a:lnTo>
                  <a:lnTo>
                    <a:pt x="4132" y="5585"/>
                  </a:lnTo>
                  <a:cubicBezTo>
                    <a:pt x="4132" y="5668"/>
                    <a:pt x="4215" y="5752"/>
                    <a:pt x="4298" y="5752"/>
                  </a:cubicBezTo>
                  <a:cubicBezTo>
                    <a:pt x="4393" y="5752"/>
                    <a:pt x="4465" y="5668"/>
                    <a:pt x="4465" y="5585"/>
                  </a:cubicBezTo>
                  <a:lnTo>
                    <a:pt x="4465" y="5394"/>
                  </a:lnTo>
                  <a:lnTo>
                    <a:pt x="4465" y="4942"/>
                  </a:lnTo>
                  <a:lnTo>
                    <a:pt x="4465" y="4085"/>
                  </a:lnTo>
                  <a:cubicBezTo>
                    <a:pt x="4465" y="3990"/>
                    <a:pt x="4393" y="3918"/>
                    <a:pt x="4298" y="3918"/>
                  </a:cubicBezTo>
                  <a:lnTo>
                    <a:pt x="4239" y="3918"/>
                  </a:lnTo>
                  <a:lnTo>
                    <a:pt x="4239" y="3489"/>
                  </a:lnTo>
                  <a:cubicBezTo>
                    <a:pt x="4524" y="3299"/>
                    <a:pt x="4667" y="2966"/>
                    <a:pt x="4763" y="2716"/>
                  </a:cubicBezTo>
                  <a:lnTo>
                    <a:pt x="5525" y="3037"/>
                  </a:lnTo>
                  <a:cubicBezTo>
                    <a:pt x="5584" y="3073"/>
                    <a:pt x="5644" y="3073"/>
                    <a:pt x="5703" y="3073"/>
                  </a:cubicBezTo>
                  <a:cubicBezTo>
                    <a:pt x="5763" y="3073"/>
                    <a:pt x="5822" y="3049"/>
                    <a:pt x="5858" y="3037"/>
                  </a:cubicBezTo>
                  <a:cubicBezTo>
                    <a:pt x="5965" y="3001"/>
                    <a:pt x="6060" y="2906"/>
                    <a:pt x="6096" y="2799"/>
                  </a:cubicBezTo>
                  <a:lnTo>
                    <a:pt x="6191" y="2585"/>
                  </a:lnTo>
                  <a:cubicBezTo>
                    <a:pt x="6239" y="2477"/>
                    <a:pt x="6239" y="2358"/>
                    <a:pt x="6191" y="2239"/>
                  </a:cubicBezTo>
                  <a:cubicBezTo>
                    <a:pt x="6144" y="2132"/>
                    <a:pt x="6060" y="2037"/>
                    <a:pt x="5953" y="2001"/>
                  </a:cubicBezTo>
                  <a:lnTo>
                    <a:pt x="5048" y="1608"/>
                  </a:lnTo>
                  <a:lnTo>
                    <a:pt x="5084" y="1465"/>
                  </a:lnTo>
                  <a:cubicBezTo>
                    <a:pt x="5120" y="1346"/>
                    <a:pt x="5108" y="1227"/>
                    <a:pt x="5025" y="1120"/>
                  </a:cubicBezTo>
                  <a:cubicBezTo>
                    <a:pt x="4965" y="1013"/>
                    <a:pt x="4870" y="942"/>
                    <a:pt x="4751" y="906"/>
                  </a:cubicBezTo>
                  <a:lnTo>
                    <a:pt x="4727" y="906"/>
                  </a:lnTo>
                  <a:cubicBezTo>
                    <a:pt x="4691" y="900"/>
                    <a:pt x="4655" y="897"/>
                    <a:pt x="4620" y="897"/>
                  </a:cubicBezTo>
                  <a:cubicBezTo>
                    <a:pt x="4584" y="897"/>
                    <a:pt x="4548" y="900"/>
                    <a:pt x="4513" y="906"/>
                  </a:cubicBezTo>
                  <a:cubicBezTo>
                    <a:pt x="4453" y="787"/>
                    <a:pt x="4346" y="691"/>
                    <a:pt x="4191" y="656"/>
                  </a:cubicBezTo>
                  <a:lnTo>
                    <a:pt x="4179" y="656"/>
                  </a:lnTo>
                  <a:cubicBezTo>
                    <a:pt x="4143" y="650"/>
                    <a:pt x="4108" y="647"/>
                    <a:pt x="4071" y="647"/>
                  </a:cubicBezTo>
                  <a:cubicBezTo>
                    <a:pt x="4033" y="647"/>
                    <a:pt x="3995" y="650"/>
                    <a:pt x="3953" y="656"/>
                  </a:cubicBezTo>
                  <a:cubicBezTo>
                    <a:pt x="3953" y="644"/>
                    <a:pt x="3941" y="632"/>
                    <a:pt x="3941" y="632"/>
                  </a:cubicBezTo>
                  <a:cubicBezTo>
                    <a:pt x="3882" y="525"/>
                    <a:pt x="3774" y="453"/>
                    <a:pt x="3655" y="418"/>
                  </a:cubicBezTo>
                  <a:lnTo>
                    <a:pt x="3643" y="418"/>
                  </a:lnTo>
                  <a:cubicBezTo>
                    <a:pt x="3614" y="412"/>
                    <a:pt x="3584" y="409"/>
                    <a:pt x="3554" y="409"/>
                  </a:cubicBezTo>
                  <a:cubicBezTo>
                    <a:pt x="3524" y="409"/>
                    <a:pt x="3495" y="412"/>
                    <a:pt x="3465" y="418"/>
                  </a:cubicBezTo>
                  <a:lnTo>
                    <a:pt x="3417" y="334"/>
                  </a:lnTo>
                  <a:cubicBezTo>
                    <a:pt x="3358" y="227"/>
                    <a:pt x="3250" y="156"/>
                    <a:pt x="3143" y="120"/>
                  </a:cubicBezTo>
                  <a:lnTo>
                    <a:pt x="3120" y="120"/>
                  </a:lnTo>
                  <a:cubicBezTo>
                    <a:pt x="3083" y="113"/>
                    <a:pt x="3047" y="109"/>
                    <a:pt x="3012" y="109"/>
                  </a:cubicBezTo>
                  <a:cubicBezTo>
                    <a:pt x="2931" y="109"/>
                    <a:pt x="2853" y="130"/>
                    <a:pt x="2786" y="180"/>
                  </a:cubicBezTo>
                  <a:cubicBezTo>
                    <a:pt x="2679" y="239"/>
                    <a:pt x="2608" y="346"/>
                    <a:pt x="2572" y="465"/>
                  </a:cubicBezTo>
                  <a:lnTo>
                    <a:pt x="2548" y="572"/>
                  </a:lnTo>
                  <a:lnTo>
                    <a:pt x="1369" y="72"/>
                  </a:lnTo>
                  <a:lnTo>
                    <a:pt x="1310" y="72"/>
                  </a:lnTo>
                  <a:lnTo>
                    <a:pt x="191" y="1"/>
                  </a:ln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2"/>
            <p:cNvSpPr/>
            <p:nvPr/>
          </p:nvSpPr>
          <p:spPr>
            <a:xfrm>
              <a:off x="1329585" y="2127494"/>
              <a:ext cx="108795" cy="197123"/>
            </a:xfrm>
            <a:custGeom>
              <a:rect b="b" l="l" r="r" t="t"/>
              <a:pathLst>
                <a:path extrusionOk="0" h="6193" w="3418">
                  <a:moveTo>
                    <a:pt x="1155" y="358"/>
                  </a:moveTo>
                  <a:cubicBezTo>
                    <a:pt x="1214" y="358"/>
                    <a:pt x="1274" y="418"/>
                    <a:pt x="1274" y="477"/>
                  </a:cubicBezTo>
                  <a:lnTo>
                    <a:pt x="1274" y="549"/>
                  </a:lnTo>
                  <a:lnTo>
                    <a:pt x="1274" y="1120"/>
                  </a:lnTo>
                  <a:cubicBezTo>
                    <a:pt x="1274" y="1203"/>
                    <a:pt x="1345" y="1275"/>
                    <a:pt x="1441" y="1275"/>
                  </a:cubicBezTo>
                  <a:cubicBezTo>
                    <a:pt x="1524" y="1275"/>
                    <a:pt x="1595" y="1203"/>
                    <a:pt x="1595" y="1120"/>
                  </a:cubicBezTo>
                  <a:lnTo>
                    <a:pt x="1595" y="584"/>
                  </a:lnTo>
                  <a:cubicBezTo>
                    <a:pt x="1619" y="537"/>
                    <a:pt x="1655" y="525"/>
                    <a:pt x="1703" y="525"/>
                  </a:cubicBezTo>
                  <a:lnTo>
                    <a:pt x="1715" y="525"/>
                  </a:lnTo>
                  <a:cubicBezTo>
                    <a:pt x="1774" y="525"/>
                    <a:pt x="1834" y="584"/>
                    <a:pt x="1834" y="644"/>
                  </a:cubicBezTo>
                  <a:lnTo>
                    <a:pt x="1834" y="668"/>
                  </a:lnTo>
                  <a:lnTo>
                    <a:pt x="1834" y="1132"/>
                  </a:lnTo>
                  <a:cubicBezTo>
                    <a:pt x="1834" y="1215"/>
                    <a:pt x="1917" y="1299"/>
                    <a:pt x="2000" y="1299"/>
                  </a:cubicBezTo>
                  <a:cubicBezTo>
                    <a:pt x="2096" y="1299"/>
                    <a:pt x="2167" y="1215"/>
                    <a:pt x="2167" y="1132"/>
                  </a:cubicBezTo>
                  <a:lnTo>
                    <a:pt x="2167" y="715"/>
                  </a:lnTo>
                  <a:cubicBezTo>
                    <a:pt x="2179" y="668"/>
                    <a:pt x="2226" y="656"/>
                    <a:pt x="2274" y="656"/>
                  </a:cubicBezTo>
                  <a:lnTo>
                    <a:pt x="2286" y="656"/>
                  </a:lnTo>
                  <a:cubicBezTo>
                    <a:pt x="2346" y="656"/>
                    <a:pt x="2405" y="715"/>
                    <a:pt x="2405" y="775"/>
                  </a:cubicBezTo>
                  <a:lnTo>
                    <a:pt x="2405" y="894"/>
                  </a:lnTo>
                  <a:lnTo>
                    <a:pt x="2405" y="1239"/>
                  </a:lnTo>
                  <a:cubicBezTo>
                    <a:pt x="2405" y="1322"/>
                    <a:pt x="2477" y="1394"/>
                    <a:pt x="2572" y="1394"/>
                  </a:cubicBezTo>
                  <a:cubicBezTo>
                    <a:pt x="2655" y="1394"/>
                    <a:pt x="2727" y="1322"/>
                    <a:pt x="2727" y="1239"/>
                  </a:cubicBezTo>
                  <a:lnTo>
                    <a:pt x="2727" y="894"/>
                  </a:lnTo>
                  <a:cubicBezTo>
                    <a:pt x="2727" y="834"/>
                    <a:pt x="2786" y="775"/>
                    <a:pt x="2846" y="775"/>
                  </a:cubicBezTo>
                  <a:lnTo>
                    <a:pt x="2869" y="775"/>
                  </a:lnTo>
                  <a:cubicBezTo>
                    <a:pt x="2929" y="775"/>
                    <a:pt x="2988" y="834"/>
                    <a:pt x="2988" y="894"/>
                  </a:cubicBezTo>
                  <a:lnTo>
                    <a:pt x="2988" y="1680"/>
                  </a:lnTo>
                  <a:lnTo>
                    <a:pt x="2988" y="1692"/>
                  </a:lnTo>
                  <a:cubicBezTo>
                    <a:pt x="3060" y="1858"/>
                    <a:pt x="3048" y="2442"/>
                    <a:pt x="2727" y="2692"/>
                  </a:cubicBezTo>
                  <a:cubicBezTo>
                    <a:pt x="2679" y="2727"/>
                    <a:pt x="2667" y="2763"/>
                    <a:pt x="2667" y="2823"/>
                  </a:cubicBezTo>
                  <a:lnTo>
                    <a:pt x="2667" y="3358"/>
                  </a:lnTo>
                  <a:lnTo>
                    <a:pt x="1060" y="3358"/>
                  </a:lnTo>
                  <a:lnTo>
                    <a:pt x="1060" y="2989"/>
                  </a:lnTo>
                  <a:cubicBezTo>
                    <a:pt x="1060" y="2930"/>
                    <a:pt x="1036" y="2882"/>
                    <a:pt x="988" y="2858"/>
                  </a:cubicBezTo>
                  <a:cubicBezTo>
                    <a:pt x="822" y="2739"/>
                    <a:pt x="405" y="2346"/>
                    <a:pt x="393" y="1965"/>
                  </a:cubicBezTo>
                  <a:cubicBezTo>
                    <a:pt x="381" y="1692"/>
                    <a:pt x="369" y="1370"/>
                    <a:pt x="464" y="1275"/>
                  </a:cubicBezTo>
                  <a:cubicBezTo>
                    <a:pt x="499" y="1257"/>
                    <a:pt x="547" y="1246"/>
                    <a:pt x="612" y="1246"/>
                  </a:cubicBezTo>
                  <a:cubicBezTo>
                    <a:pt x="636" y="1246"/>
                    <a:pt x="662" y="1248"/>
                    <a:pt x="691" y="1251"/>
                  </a:cubicBezTo>
                  <a:lnTo>
                    <a:pt x="691" y="1477"/>
                  </a:lnTo>
                  <a:cubicBezTo>
                    <a:pt x="691" y="1561"/>
                    <a:pt x="762" y="1632"/>
                    <a:pt x="857" y="1632"/>
                  </a:cubicBezTo>
                  <a:cubicBezTo>
                    <a:pt x="941" y="1632"/>
                    <a:pt x="1024" y="1561"/>
                    <a:pt x="1024" y="1477"/>
                  </a:cubicBezTo>
                  <a:lnTo>
                    <a:pt x="1024" y="477"/>
                  </a:lnTo>
                  <a:cubicBezTo>
                    <a:pt x="1024" y="418"/>
                    <a:pt x="1083" y="358"/>
                    <a:pt x="1143" y="358"/>
                  </a:cubicBezTo>
                  <a:close/>
                  <a:moveTo>
                    <a:pt x="2941" y="3692"/>
                  </a:moveTo>
                  <a:lnTo>
                    <a:pt x="2941" y="4216"/>
                  </a:lnTo>
                  <a:lnTo>
                    <a:pt x="810" y="4216"/>
                  </a:lnTo>
                  <a:lnTo>
                    <a:pt x="810" y="3692"/>
                  </a:lnTo>
                  <a:close/>
                  <a:moveTo>
                    <a:pt x="2941" y="4537"/>
                  </a:moveTo>
                  <a:lnTo>
                    <a:pt x="2941" y="5859"/>
                  </a:lnTo>
                  <a:lnTo>
                    <a:pt x="810" y="5859"/>
                  </a:lnTo>
                  <a:lnTo>
                    <a:pt x="810" y="4537"/>
                  </a:lnTo>
                  <a:close/>
                  <a:moveTo>
                    <a:pt x="1143" y="1"/>
                  </a:moveTo>
                  <a:cubicBezTo>
                    <a:pt x="881" y="1"/>
                    <a:pt x="679" y="203"/>
                    <a:pt x="679" y="465"/>
                  </a:cubicBezTo>
                  <a:lnTo>
                    <a:pt x="679" y="894"/>
                  </a:lnTo>
                  <a:cubicBezTo>
                    <a:pt x="642" y="889"/>
                    <a:pt x="607" y="887"/>
                    <a:pt x="573" y="887"/>
                  </a:cubicBezTo>
                  <a:cubicBezTo>
                    <a:pt x="439" y="887"/>
                    <a:pt x="326" y="923"/>
                    <a:pt x="250" y="989"/>
                  </a:cubicBezTo>
                  <a:cubicBezTo>
                    <a:pt x="0" y="1192"/>
                    <a:pt x="36" y="1573"/>
                    <a:pt x="48" y="1965"/>
                  </a:cubicBezTo>
                  <a:cubicBezTo>
                    <a:pt x="83" y="2477"/>
                    <a:pt x="548" y="2894"/>
                    <a:pt x="726" y="3049"/>
                  </a:cubicBezTo>
                  <a:lnTo>
                    <a:pt x="726" y="3335"/>
                  </a:lnTo>
                  <a:lnTo>
                    <a:pt x="631" y="3335"/>
                  </a:lnTo>
                  <a:cubicBezTo>
                    <a:pt x="536" y="3335"/>
                    <a:pt x="464" y="3406"/>
                    <a:pt x="464" y="3489"/>
                  </a:cubicBezTo>
                  <a:lnTo>
                    <a:pt x="464" y="4359"/>
                  </a:lnTo>
                  <a:lnTo>
                    <a:pt x="464" y="6025"/>
                  </a:lnTo>
                  <a:cubicBezTo>
                    <a:pt x="464" y="6121"/>
                    <a:pt x="536" y="6192"/>
                    <a:pt x="631" y="6192"/>
                  </a:cubicBezTo>
                  <a:lnTo>
                    <a:pt x="3108" y="6192"/>
                  </a:lnTo>
                  <a:cubicBezTo>
                    <a:pt x="3191" y="6192"/>
                    <a:pt x="3262" y="6121"/>
                    <a:pt x="3262" y="6025"/>
                  </a:cubicBezTo>
                  <a:lnTo>
                    <a:pt x="3262" y="4359"/>
                  </a:lnTo>
                  <a:lnTo>
                    <a:pt x="3262" y="3489"/>
                  </a:lnTo>
                  <a:cubicBezTo>
                    <a:pt x="3262" y="3406"/>
                    <a:pt x="3191" y="3335"/>
                    <a:pt x="3108" y="3335"/>
                  </a:cubicBezTo>
                  <a:lnTo>
                    <a:pt x="3000" y="3335"/>
                  </a:lnTo>
                  <a:lnTo>
                    <a:pt x="3000" y="2870"/>
                  </a:lnTo>
                  <a:cubicBezTo>
                    <a:pt x="3417" y="2465"/>
                    <a:pt x="3369" y="1727"/>
                    <a:pt x="3369" y="1632"/>
                  </a:cubicBezTo>
                  <a:lnTo>
                    <a:pt x="3369" y="858"/>
                  </a:lnTo>
                  <a:cubicBezTo>
                    <a:pt x="3369" y="608"/>
                    <a:pt x="3167" y="406"/>
                    <a:pt x="2905" y="406"/>
                  </a:cubicBezTo>
                  <a:lnTo>
                    <a:pt x="2893" y="406"/>
                  </a:lnTo>
                  <a:cubicBezTo>
                    <a:pt x="2822" y="406"/>
                    <a:pt x="2738" y="418"/>
                    <a:pt x="2667" y="465"/>
                  </a:cubicBezTo>
                  <a:cubicBezTo>
                    <a:pt x="2584" y="358"/>
                    <a:pt x="2465" y="287"/>
                    <a:pt x="2310" y="287"/>
                  </a:cubicBezTo>
                  <a:lnTo>
                    <a:pt x="2298" y="287"/>
                  </a:lnTo>
                  <a:cubicBezTo>
                    <a:pt x="2226" y="287"/>
                    <a:pt x="2143" y="299"/>
                    <a:pt x="2084" y="346"/>
                  </a:cubicBezTo>
                  <a:cubicBezTo>
                    <a:pt x="2000" y="239"/>
                    <a:pt x="1881" y="179"/>
                    <a:pt x="1750" y="179"/>
                  </a:cubicBezTo>
                  <a:lnTo>
                    <a:pt x="1726" y="179"/>
                  </a:lnTo>
                  <a:cubicBezTo>
                    <a:pt x="1667" y="179"/>
                    <a:pt x="1607" y="191"/>
                    <a:pt x="1548" y="203"/>
                  </a:cubicBezTo>
                  <a:cubicBezTo>
                    <a:pt x="1476" y="84"/>
                    <a:pt x="1334" y="1"/>
                    <a:pt x="1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8" name="Google Shape;598;p42"/>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Market Research -SkillSurvey Reference</a:t>
            </a:r>
            <a:endParaRPr sz="2400"/>
          </a:p>
        </p:txBody>
      </p:sp>
      <p:pic>
        <p:nvPicPr>
          <p:cNvPr id="599" name="Google Shape;599;p42"/>
          <p:cNvPicPr preferRelativeResize="0"/>
          <p:nvPr/>
        </p:nvPicPr>
        <p:blipFill>
          <a:blip r:embed="rId3">
            <a:alphaModFix/>
          </a:blip>
          <a:stretch>
            <a:fillRect/>
          </a:stretch>
        </p:blipFill>
        <p:spPr>
          <a:xfrm>
            <a:off x="6621300" y="317375"/>
            <a:ext cx="2484524" cy="912275"/>
          </a:xfrm>
          <a:prstGeom prst="rect">
            <a:avLst/>
          </a:prstGeom>
          <a:noFill/>
          <a:ln>
            <a:noFill/>
          </a:ln>
        </p:spPr>
      </p:pic>
      <p:pic>
        <p:nvPicPr>
          <p:cNvPr id="600" name="Google Shape;600;p42"/>
          <p:cNvPicPr preferRelativeResize="0"/>
          <p:nvPr/>
        </p:nvPicPr>
        <p:blipFill>
          <a:blip r:embed="rId4">
            <a:alphaModFix/>
          </a:blip>
          <a:stretch>
            <a:fillRect/>
          </a:stretch>
        </p:blipFill>
        <p:spPr>
          <a:xfrm>
            <a:off x="4723150" y="1911426"/>
            <a:ext cx="4420851" cy="41445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Competitor</a:t>
            </a:r>
            <a:r>
              <a:rPr lang="en"/>
              <a:t> Comparison Matrix</a:t>
            </a:r>
            <a:endParaRPr/>
          </a:p>
        </p:txBody>
      </p:sp>
      <p:cxnSp>
        <p:nvCxnSpPr>
          <p:cNvPr id="606" name="Google Shape;606;p43"/>
          <p:cNvCxnSpPr/>
          <p:nvPr/>
        </p:nvCxnSpPr>
        <p:spPr>
          <a:xfrm>
            <a:off x="408925" y="1783550"/>
            <a:ext cx="8526300" cy="0"/>
          </a:xfrm>
          <a:prstGeom prst="straightConnector1">
            <a:avLst/>
          </a:prstGeom>
          <a:noFill/>
          <a:ln cap="flat" cmpd="sng" w="9525">
            <a:solidFill>
              <a:schemeClr val="accent2"/>
            </a:solidFill>
            <a:prstDash val="solid"/>
            <a:round/>
            <a:headEnd len="med" w="med" type="none"/>
            <a:tailEnd len="med" w="med" type="none"/>
          </a:ln>
        </p:spPr>
      </p:cxnSp>
      <p:pic>
        <p:nvPicPr>
          <p:cNvPr id="607" name="Google Shape;607;p43"/>
          <p:cNvPicPr preferRelativeResize="0"/>
          <p:nvPr/>
        </p:nvPicPr>
        <p:blipFill>
          <a:blip r:embed="rId3">
            <a:alphaModFix/>
          </a:blip>
          <a:stretch>
            <a:fillRect/>
          </a:stretch>
        </p:blipFill>
        <p:spPr>
          <a:xfrm>
            <a:off x="2123612" y="1331627"/>
            <a:ext cx="1262712" cy="338861"/>
          </a:xfrm>
          <a:prstGeom prst="rect">
            <a:avLst/>
          </a:prstGeom>
          <a:noFill/>
          <a:ln>
            <a:noFill/>
          </a:ln>
        </p:spPr>
      </p:pic>
      <p:cxnSp>
        <p:nvCxnSpPr>
          <p:cNvPr id="608" name="Google Shape;608;p43"/>
          <p:cNvCxnSpPr/>
          <p:nvPr/>
        </p:nvCxnSpPr>
        <p:spPr>
          <a:xfrm>
            <a:off x="3547775" y="1235450"/>
            <a:ext cx="8700" cy="3784500"/>
          </a:xfrm>
          <a:prstGeom prst="straightConnector1">
            <a:avLst/>
          </a:prstGeom>
          <a:noFill/>
          <a:ln cap="flat" cmpd="sng" w="9525">
            <a:solidFill>
              <a:schemeClr val="accent2"/>
            </a:solidFill>
            <a:prstDash val="solid"/>
            <a:round/>
            <a:headEnd len="med" w="med" type="none"/>
            <a:tailEnd len="med" w="med" type="none"/>
          </a:ln>
        </p:spPr>
      </p:cxnSp>
      <p:pic>
        <p:nvPicPr>
          <p:cNvPr id="609" name="Google Shape;609;p43"/>
          <p:cNvPicPr preferRelativeResize="0"/>
          <p:nvPr/>
        </p:nvPicPr>
        <p:blipFill>
          <a:blip r:embed="rId4">
            <a:alphaModFix/>
          </a:blip>
          <a:stretch>
            <a:fillRect/>
          </a:stretch>
        </p:blipFill>
        <p:spPr>
          <a:xfrm>
            <a:off x="3670142" y="1040648"/>
            <a:ext cx="811558" cy="763800"/>
          </a:xfrm>
          <a:prstGeom prst="rect">
            <a:avLst/>
          </a:prstGeom>
          <a:noFill/>
          <a:ln>
            <a:noFill/>
          </a:ln>
        </p:spPr>
      </p:pic>
      <p:cxnSp>
        <p:nvCxnSpPr>
          <p:cNvPr id="610" name="Google Shape;610;p43"/>
          <p:cNvCxnSpPr/>
          <p:nvPr/>
        </p:nvCxnSpPr>
        <p:spPr>
          <a:xfrm>
            <a:off x="4595375" y="1235450"/>
            <a:ext cx="8700" cy="3784500"/>
          </a:xfrm>
          <a:prstGeom prst="straightConnector1">
            <a:avLst/>
          </a:prstGeom>
          <a:noFill/>
          <a:ln cap="flat" cmpd="sng" w="9525">
            <a:solidFill>
              <a:schemeClr val="accent2"/>
            </a:solidFill>
            <a:prstDash val="solid"/>
            <a:round/>
            <a:headEnd len="med" w="med" type="none"/>
            <a:tailEnd len="med" w="med" type="none"/>
          </a:ln>
        </p:spPr>
      </p:cxnSp>
      <p:pic>
        <p:nvPicPr>
          <p:cNvPr id="611" name="Google Shape;611;p43"/>
          <p:cNvPicPr preferRelativeResize="0"/>
          <p:nvPr/>
        </p:nvPicPr>
        <p:blipFill rotWithShape="1">
          <a:blip r:embed="rId5">
            <a:alphaModFix/>
          </a:blip>
          <a:srcRect b="23526" l="61462" r="13213" t="19202"/>
          <a:stretch/>
        </p:blipFill>
        <p:spPr>
          <a:xfrm>
            <a:off x="4765537" y="1136200"/>
            <a:ext cx="685663" cy="572700"/>
          </a:xfrm>
          <a:prstGeom prst="rect">
            <a:avLst/>
          </a:prstGeom>
          <a:noFill/>
          <a:ln>
            <a:noFill/>
          </a:ln>
        </p:spPr>
      </p:pic>
      <p:cxnSp>
        <p:nvCxnSpPr>
          <p:cNvPr id="612" name="Google Shape;612;p43"/>
          <p:cNvCxnSpPr/>
          <p:nvPr/>
        </p:nvCxnSpPr>
        <p:spPr>
          <a:xfrm>
            <a:off x="5612650" y="1235450"/>
            <a:ext cx="8700" cy="3784500"/>
          </a:xfrm>
          <a:prstGeom prst="straightConnector1">
            <a:avLst/>
          </a:prstGeom>
          <a:noFill/>
          <a:ln cap="flat" cmpd="sng" w="9525">
            <a:solidFill>
              <a:schemeClr val="accent2"/>
            </a:solidFill>
            <a:prstDash val="solid"/>
            <a:round/>
            <a:headEnd len="med" w="med" type="none"/>
            <a:tailEnd len="med" w="med" type="none"/>
          </a:ln>
        </p:spPr>
      </p:cxnSp>
      <p:pic>
        <p:nvPicPr>
          <p:cNvPr id="613" name="Google Shape;613;p43"/>
          <p:cNvPicPr preferRelativeResize="0"/>
          <p:nvPr/>
        </p:nvPicPr>
        <p:blipFill>
          <a:blip r:embed="rId6">
            <a:alphaModFix/>
          </a:blip>
          <a:stretch>
            <a:fillRect/>
          </a:stretch>
        </p:blipFill>
        <p:spPr>
          <a:xfrm>
            <a:off x="5863963" y="1136207"/>
            <a:ext cx="528875" cy="528875"/>
          </a:xfrm>
          <a:prstGeom prst="rect">
            <a:avLst/>
          </a:prstGeom>
          <a:noFill/>
          <a:ln>
            <a:noFill/>
          </a:ln>
        </p:spPr>
      </p:pic>
      <p:cxnSp>
        <p:nvCxnSpPr>
          <p:cNvPr id="614" name="Google Shape;614;p43"/>
          <p:cNvCxnSpPr/>
          <p:nvPr/>
        </p:nvCxnSpPr>
        <p:spPr>
          <a:xfrm>
            <a:off x="6635450" y="1235450"/>
            <a:ext cx="8700" cy="3784500"/>
          </a:xfrm>
          <a:prstGeom prst="straightConnector1">
            <a:avLst/>
          </a:prstGeom>
          <a:noFill/>
          <a:ln cap="flat" cmpd="sng" w="9525">
            <a:solidFill>
              <a:schemeClr val="accent2"/>
            </a:solidFill>
            <a:prstDash val="solid"/>
            <a:round/>
            <a:headEnd len="med" w="med" type="none"/>
            <a:tailEnd len="med" w="med" type="none"/>
          </a:ln>
        </p:spPr>
      </p:cxnSp>
      <p:pic>
        <p:nvPicPr>
          <p:cNvPr id="615" name="Google Shape;615;p43"/>
          <p:cNvPicPr preferRelativeResize="0"/>
          <p:nvPr/>
        </p:nvPicPr>
        <p:blipFill>
          <a:blip r:embed="rId7">
            <a:alphaModFix/>
          </a:blip>
          <a:stretch>
            <a:fillRect/>
          </a:stretch>
        </p:blipFill>
        <p:spPr>
          <a:xfrm>
            <a:off x="6792575" y="1235987"/>
            <a:ext cx="1443875" cy="530175"/>
          </a:xfrm>
          <a:prstGeom prst="rect">
            <a:avLst/>
          </a:prstGeom>
          <a:noFill/>
          <a:ln>
            <a:noFill/>
          </a:ln>
        </p:spPr>
      </p:pic>
      <p:cxnSp>
        <p:nvCxnSpPr>
          <p:cNvPr id="616" name="Google Shape;616;p43"/>
          <p:cNvCxnSpPr/>
          <p:nvPr/>
        </p:nvCxnSpPr>
        <p:spPr>
          <a:xfrm>
            <a:off x="1831075" y="1235450"/>
            <a:ext cx="8700" cy="3784500"/>
          </a:xfrm>
          <a:prstGeom prst="straightConnector1">
            <a:avLst/>
          </a:prstGeom>
          <a:noFill/>
          <a:ln cap="flat" cmpd="sng" w="9525">
            <a:solidFill>
              <a:schemeClr val="accent2"/>
            </a:solidFill>
            <a:prstDash val="solid"/>
            <a:round/>
            <a:headEnd len="med" w="med" type="none"/>
            <a:tailEnd len="med" w="med" type="none"/>
          </a:ln>
        </p:spPr>
      </p:cxnSp>
      <p:cxnSp>
        <p:nvCxnSpPr>
          <p:cNvPr id="617" name="Google Shape;617;p43"/>
          <p:cNvCxnSpPr/>
          <p:nvPr/>
        </p:nvCxnSpPr>
        <p:spPr>
          <a:xfrm>
            <a:off x="408925" y="2285200"/>
            <a:ext cx="8526300" cy="0"/>
          </a:xfrm>
          <a:prstGeom prst="straightConnector1">
            <a:avLst/>
          </a:prstGeom>
          <a:noFill/>
          <a:ln cap="flat" cmpd="sng" w="9525">
            <a:solidFill>
              <a:schemeClr val="accent2"/>
            </a:solidFill>
            <a:prstDash val="solid"/>
            <a:round/>
            <a:headEnd len="med" w="med" type="none"/>
            <a:tailEnd len="med" w="med" type="none"/>
          </a:ln>
        </p:spPr>
      </p:cxnSp>
      <p:sp>
        <p:nvSpPr>
          <p:cNvPr id="618" name="Google Shape;618;p43"/>
          <p:cNvSpPr txBox="1"/>
          <p:nvPr/>
        </p:nvSpPr>
        <p:spPr>
          <a:xfrm>
            <a:off x="485125" y="1842350"/>
            <a:ext cx="1741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Target Audience</a:t>
            </a:r>
            <a:endParaRPr>
              <a:solidFill>
                <a:schemeClr val="dk1"/>
              </a:solidFill>
              <a:latin typeface="Darker Grotesque Medium"/>
              <a:ea typeface="Darker Grotesque Medium"/>
              <a:cs typeface="Darker Grotesque Medium"/>
              <a:sym typeface="Darker Grotesque Medium"/>
            </a:endParaRPr>
          </a:p>
        </p:txBody>
      </p:sp>
      <p:sp>
        <p:nvSpPr>
          <p:cNvPr id="619" name="Google Shape;619;p43"/>
          <p:cNvSpPr txBox="1"/>
          <p:nvPr/>
        </p:nvSpPr>
        <p:spPr>
          <a:xfrm>
            <a:off x="1831075" y="1708900"/>
            <a:ext cx="21387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Job seekers, professionals, recruiters</a:t>
            </a:r>
            <a:endParaRPr sz="1200">
              <a:solidFill>
                <a:schemeClr val="dk1"/>
              </a:solidFill>
              <a:latin typeface="Darker Grotesque Medium"/>
              <a:ea typeface="Darker Grotesque Medium"/>
              <a:cs typeface="Darker Grotesque Medium"/>
              <a:sym typeface="Darker Grotesque Medium"/>
            </a:endParaRPr>
          </a:p>
        </p:txBody>
      </p:sp>
      <p:sp>
        <p:nvSpPr>
          <p:cNvPr id="620" name="Google Shape;620;p43"/>
          <p:cNvSpPr txBox="1"/>
          <p:nvPr/>
        </p:nvSpPr>
        <p:spPr>
          <a:xfrm>
            <a:off x="3551825" y="1665075"/>
            <a:ext cx="1048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Job seekers, professionals, recruiters</a:t>
            </a:r>
            <a:endParaRPr sz="1200">
              <a:solidFill>
                <a:schemeClr val="dk1"/>
              </a:solidFill>
              <a:latin typeface="Darker Grotesque Medium"/>
              <a:ea typeface="Darker Grotesque Medium"/>
              <a:cs typeface="Darker Grotesque Medium"/>
              <a:sym typeface="Darker Grotesque Medium"/>
            </a:endParaRPr>
          </a:p>
        </p:txBody>
      </p:sp>
      <p:sp>
        <p:nvSpPr>
          <p:cNvPr id="621" name="Google Shape;621;p43"/>
          <p:cNvSpPr txBox="1"/>
          <p:nvPr/>
        </p:nvSpPr>
        <p:spPr>
          <a:xfrm>
            <a:off x="4542425" y="1741275"/>
            <a:ext cx="12627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Large companies, recruiters</a:t>
            </a:r>
            <a:endParaRPr sz="1200">
              <a:solidFill>
                <a:schemeClr val="dk1"/>
              </a:solidFill>
              <a:latin typeface="Darker Grotesque Medium"/>
              <a:ea typeface="Darker Grotesque Medium"/>
              <a:cs typeface="Darker Grotesque Medium"/>
              <a:sym typeface="Darker Grotesque Medium"/>
            </a:endParaRPr>
          </a:p>
        </p:txBody>
      </p:sp>
      <p:sp>
        <p:nvSpPr>
          <p:cNvPr id="622" name="Google Shape;622;p43"/>
          <p:cNvSpPr txBox="1"/>
          <p:nvPr/>
        </p:nvSpPr>
        <p:spPr>
          <a:xfrm>
            <a:off x="5609225" y="1741275"/>
            <a:ext cx="10263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Businesses, individuals</a:t>
            </a:r>
            <a:endParaRPr sz="1200">
              <a:solidFill>
                <a:schemeClr val="dk1"/>
              </a:solidFill>
              <a:latin typeface="Darker Grotesque Medium"/>
              <a:ea typeface="Darker Grotesque Medium"/>
              <a:cs typeface="Darker Grotesque Medium"/>
              <a:sym typeface="Darker Grotesque Medium"/>
            </a:endParaRPr>
          </a:p>
        </p:txBody>
      </p:sp>
      <p:sp>
        <p:nvSpPr>
          <p:cNvPr id="623" name="Google Shape;623;p43"/>
          <p:cNvSpPr txBox="1"/>
          <p:nvPr/>
        </p:nvSpPr>
        <p:spPr>
          <a:xfrm>
            <a:off x="6676100" y="1785100"/>
            <a:ext cx="23403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Recruiters, companies, job seekers</a:t>
            </a:r>
            <a:endParaRPr sz="1200">
              <a:solidFill>
                <a:schemeClr val="dk1"/>
              </a:solidFill>
              <a:latin typeface="Darker Grotesque Medium"/>
              <a:ea typeface="Darker Grotesque Medium"/>
              <a:cs typeface="Darker Grotesque Medium"/>
              <a:sym typeface="Darker Grotesque Medium"/>
            </a:endParaRPr>
          </a:p>
        </p:txBody>
      </p:sp>
      <p:cxnSp>
        <p:nvCxnSpPr>
          <p:cNvPr id="624" name="Google Shape;624;p43"/>
          <p:cNvCxnSpPr/>
          <p:nvPr/>
        </p:nvCxnSpPr>
        <p:spPr>
          <a:xfrm>
            <a:off x="408925" y="2666200"/>
            <a:ext cx="8526300" cy="0"/>
          </a:xfrm>
          <a:prstGeom prst="straightConnector1">
            <a:avLst/>
          </a:prstGeom>
          <a:noFill/>
          <a:ln cap="flat" cmpd="sng" w="9525">
            <a:solidFill>
              <a:schemeClr val="accent2"/>
            </a:solidFill>
            <a:prstDash val="solid"/>
            <a:round/>
            <a:headEnd len="med" w="med" type="none"/>
            <a:tailEnd len="med" w="med" type="none"/>
          </a:ln>
        </p:spPr>
      </p:cxnSp>
      <p:sp>
        <p:nvSpPr>
          <p:cNvPr id="625" name="Google Shape;625;p43"/>
          <p:cNvSpPr txBox="1"/>
          <p:nvPr/>
        </p:nvSpPr>
        <p:spPr>
          <a:xfrm>
            <a:off x="485125" y="2283600"/>
            <a:ext cx="1741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Video Feedback</a:t>
            </a:r>
            <a:endParaRPr>
              <a:solidFill>
                <a:schemeClr val="dk1"/>
              </a:solidFill>
              <a:latin typeface="Darker Grotesque Medium"/>
              <a:ea typeface="Darker Grotesque Medium"/>
              <a:cs typeface="Darker Grotesque Medium"/>
              <a:sym typeface="Darker Grotesque Medium"/>
            </a:endParaRPr>
          </a:p>
        </p:txBody>
      </p:sp>
      <p:grpSp>
        <p:nvGrpSpPr>
          <p:cNvPr id="626" name="Google Shape;626;p43"/>
          <p:cNvGrpSpPr/>
          <p:nvPr/>
        </p:nvGrpSpPr>
        <p:grpSpPr>
          <a:xfrm>
            <a:off x="2358614" y="2342877"/>
            <a:ext cx="356196" cy="265631"/>
            <a:chOff x="5216456" y="3725484"/>
            <a:chExt cx="356196" cy="265631"/>
          </a:xfrm>
        </p:grpSpPr>
        <p:sp>
          <p:nvSpPr>
            <p:cNvPr id="627" name="Google Shape;627;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9" name="Google Shape;629;p43"/>
          <p:cNvGrpSpPr/>
          <p:nvPr/>
        </p:nvGrpSpPr>
        <p:grpSpPr>
          <a:xfrm>
            <a:off x="5907839" y="2342877"/>
            <a:ext cx="356196" cy="265631"/>
            <a:chOff x="5216456" y="3725484"/>
            <a:chExt cx="356196" cy="265631"/>
          </a:xfrm>
        </p:grpSpPr>
        <p:sp>
          <p:nvSpPr>
            <p:cNvPr id="630" name="Google Shape;630;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2" name="Google Shape;632;p43"/>
          <p:cNvGrpSpPr/>
          <p:nvPr/>
        </p:nvGrpSpPr>
        <p:grpSpPr>
          <a:xfrm>
            <a:off x="4765514" y="2342877"/>
            <a:ext cx="356196" cy="265631"/>
            <a:chOff x="5216456" y="3725484"/>
            <a:chExt cx="356196" cy="265631"/>
          </a:xfrm>
        </p:grpSpPr>
        <p:sp>
          <p:nvSpPr>
            <p:cNvPr id="633" name="Google Shape;633;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5" name="Google Shape;635;p43"/>
          <p:cNvSpPr txBox="1"/>
          <p:nvPr/>
        </p:nvSpPr>
        <p:spPr>
          <a:xfrm>
            <a:off x="5141663" y="2287138"/>
            <a:ext cx="685800" cy="3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(AI)</a:t>
            </a:r>
            <a:endParaRPr sz="1200">
              <a:solidFill>
                <a:schemeClr val="dk1"/>
              </a:solidFill>
              <a:latin typeface="Darker Grotesque Medium"/>
              <a:ea typeface="Darker Grotesque Medium"/>
              <a:cs typeface="Darker Grotesque Medium"/>
              <a:sym typeface="Darker Grotesque Medium"/>
            </a:endParaRPr>
          </a:p>
        </p:txBody>
      </p:sp>
      <p:cxnSp>
        <p:nvCxnSpPr>
          <p:cNvPr id="636" name="Google Shape;636;p43"/>
          <p:cNvCxnSpPr/>
          <p:nvPr/>
        </p:nvCxnSpPr>
        <p:spPr>
          <a:xfrm>
            <a:off x="408925" y="3047200"/>
            <a:ext cx="8526300" cy="0"/>
          </a:xfrm>
          <a:prstGeom prst="straightConnector1">
            <a:avLst/>
          </a:prstGeom>
          <a:noFill/>
          <a:ln cap="flat" cmpd="sng" w="9525">
            <a:solidFill>
              <a:schemeClr val="accent2"/>
            </a:solidFill>
            <a:prstDash val="solid"/>
            <a:round/>
            <a:headEnd len="med" w="med" type="none"/>
            <a:tailEnd len="med" w="med" type="none"/>
          </a:ln>
        </p:spPr>
      </p:cxnSp>
      <p:sp>
        <p:nvSpPr>
          <p:cNvPr id="637" name="Google Shape;637;p43"/>
          <p:cNvSpPr txBox="1"/>
          <p:nvPr/>
        </p:nvSpPr>
        <p:spPr>
          <a:xfrm>
            <a:off x="408925" y="2664250"/>
            <a:ext cx="1741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Written</a:t>
            </a:r>
            <a:r>
              <a:rPr lang="en">
                <a:solidFill>
                  <a:schemeClr val="dk1"/>
                </a:solidFill>
                <a:latin typeface="Darker Grotesque Medium"/>
                <a:ea typeface="Darker Grotesque Medium"/>
                <a:cs typeface="Darker Grotesque Medium"/>
                <a:sym typeface="Darker Grotesque Medium"/>
              </a:rPr>
              <a:t> Feedback</a:t>
            </a:r>
            <a:endParaRPr>
              <a:solidFill>
                <a:schemeClr val="dk1"/>
              </a:solidFill>
              <a:latin typeface="Darker Grotesque Medium"/>
              <a:ea typeface="Darker Grotesque Medium"/>
              <a:cs typeface="Darker Grotesque Medium"/>
              <a:sym typeface="Darker Grotesque Medium"/>
            </a:endParaRPr>
          </a:p>
        </p:txBody>
      </p:sp>
      <p:grpSp>
        <p:nvGrpSpPr>
          <p:cNvPr id="638" name="Google Shape;638;p43"/>
          <p:cNvGrpSpPr/>
          <p:nvPr/>
        </p:nvGrpSpPr>
        <p:grpSpPr>
          <a:xfrm>
            <a:off x="7496764" y="2723877"/>
            <a:ext cx="356196" cy="265631"/>
            <a:chOff x="5216456" y="3725484"/>
            <a:chExt cx="356196" cy="265631"/>
          </a:xfrm>
        </p:grpSpPr>
        <p:sp>
          <p:nvSpPr>
            <p:cNvPr id="639" name="Google Shape;639;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1" name="Google Shape;641;p43"/>
          <p:cNvGrpSpPr/>
          <p:nvPr/>
        </p:nvGrpSpPr>
        <p:grpSpPr>
          <a:xfrm>
            <a:off x="3897826" y="2723889"/>
            <a:ext cx="356196" cy="265631"/>
            <a:chOff x="5216456" y="3725484"/>
            <a:chExt cx="356196" cy="265631"/>
          </a:xfrm>
        </p:grpSpPr>
        <p:sp>
          <p:nvSpPr>
            <p:cNvPr id="642" name="Google Shape;642;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4" name="Google Shape;644;p43"/>
          <p:cNvSpPr txBox="1"/>
          <p:nvPr/>
        </p:nvSpPr>
        <p:spPr>
          <a:xfrm>
            <a:off x="98575" y="3047200"/>
            <a:ext cx="1741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Constructive</a:t>
            </a:r>
            <a:r>
              <a:rPr lang="en">
                <a:solidFill>
                  <a:schemeClr val="dk1"/>
                </a:solidFill>
                <a:latin typeface="Darker Grotesque Medium"/>
                <a:ea typeface="Darker Grotesque Medium"/>
                <a:cs typeface="Darker Grotesque Medium"/>
                <a:sym typeface="Darker Grotesque Medium"/>
              </a:rPr>
              <a:t> Feedback</a:t>
            </a:r>
            <a:endParaRPr>
              <a:solidFill>
                <a:schemeClr val="dk1"/>
              </a:solidFill>
              <a:latin typeface="Darker Grotesque Medium"/>
              <a:ea typeface="Darker Grotesque Medium"/>
              <a:cs typeface="Darker Grotesque Medium"/>
              <a:sym typeface="Darker Grotesque Medium"/>
            </a:endParaRPr>
          </a:p>
        </p:txBody>
      </p:sp>
      <p:cxnSp>
        <p:nvCxnSpPr>
          <p:cNvPr id="645" name="Google Shape;645;p43"/>
          <p:cNvCxnSpPr/>
          <p:nvPr/>
        </p:nvCxnSpPr>
        <p:spPr>
          <a:xfrm>
            <a:off x="408925" y="3428200"/>
            <a:ext cx="8526300" cy="0"/>
          </a:xfrm>
          <a:prstGeom prst="straightConnector1">
            <a:avLst/>
          </a:prstGeom>
          <a:noFill/>
          <a:ln cap="flat" cmpd="sng" w="9525">
            <a:solidFill>
              <a:schemeClr val="accent2"/>
            </a:solidFill>
            <a:prstDash val="solid"/>
            <a:round/>
            <a:headEnd len="med" w="med" type="none"/>
            <a:tailEnd len="med" w="med" type="none"/>
          </a:ln>
        </p:spPr>
      </p:cxnSp>
      <p:grpSp>
        <p:nvGrpSpPr>
          <p:cNvPr id="646" name="Google Shape;646;p43"/>
          <p:cNvGrpSpPr/>
          <p:nvPr/>
        </p:nvGrpSpPr>
        <p:grpSpPr>
          <a:xfrm>
            <a:off x="7496764" y="3104877"/>
            <a:ext cx="356196" cy="265631"/>
            <a:chOff x="5216456" y="3725484"/>
            <a:chExt cx="356196" cy="265631"/>
          </a:xfrm>
        </p:grpSpPr>
        <p:sp>
          <p:nvSpPr>
            <p:cNvPr id="647" name="Google Shape;647;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9" name="Google Shape;649;p43"/>
          <p:cNvGrpSpPr/>
          <p:nvPr/>
        </p:nvGrpSpPr>
        <p:grpSpPr>
          <a:xfrm>
            <a:off x="2391364" y="3104877"/>
            <a:ext cx="356196" cy="265631"/>
            <a:chOff x="5216456" y="3725484"/>
            <a:chExt cx="356196" cy="265631"/>
          </a:xfrm>
        </p:grpSpPr>
        <p:sp>
          <p:nvSpPr>
            <p:cNvPr id="650" name="Google Shape;650;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52" name="Google Shape;652;p43"/>
          <p:cNvCxnSpPr/>
          <p:nvPr/>
        </p:nvCxnSpPr>
        <p:spPr>
          <a:xfrm>
            <a:off x="408925" y="3809200"/>
            <a:ext cx="8526300" cy="0"/>
          </a:xfrm>
          <a:prstGeom prst="straightConnector1">
            <a:avLst/>
          </a:prstGeom>
          <a:noFill/>
          <a:ln cap="flat" cmpd="sng" w="9525">
            <a:solidFill>
              <a:schemeClr val="accent2"/>
            </a:solidFill>
            <a:prstDash val="solid"/>
            <a:round/>
            <a:headEnd len="med" w="med" type="none"/>
            <a:tailEnd len="med" w="med" type="none"/>
          </a:ln>
        </p:spPr>
      </p:cxnSp>
      <p:sp>
        <p:nvSpPr>
          <p:cNvPr id="653" name="Google Shape;653;p43"/>
          <p:cNvSpPr txBox="1"/>
          <p:nvPr/>
        </p:nvSpPr>
        <p:spPr>
          <a:xfrm>
            <a:off x="327175" y="3428200"/>
            <a:ext cx="1741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Human Connection</a:t>
            </a:r>
            <a:endParaRPr>
              <a:solidFill>
                <a:schemeClr val="dk1"/>
              </a:solidFill>
              <a:latin typeface="Darker Grotesque Medium"/>
              <a:ea typeface="Darker Grotesque Medium"/>
              <a:cs typeface="Darker Grotesque Medium"/>
              <a:sym typeface="Darker Grotesque Medium"/>
            </a:endParaRPr>
          </a:p>
        </p:txBody>
      </p:sp>
      <p:grpSp>
        <p:nvGrpSpPr>
          <p:cNvPr id="654" name="Google Shape;654;p43"/>
          <p:cNvGrpSpPr/>
          <p:nvPr/>
        </p:nvGrpSpPr>
        <p:grpSpPr>
          <a:xfrm>
            <a:off x="5950439" y="3467539"/>
            <a:ext cx="356196" cy="265631"/>
            <a:chOff x="5216456" y="3725484"/>
            <a:chExt cx="356196" cy="265631"/>
          </a:xfrm>
        </p:grpSpPr>
        <p:sp>
          <p:nvSpPr>
            <p:cNvPr id="655" name="Google Shape;655;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7" name="Google Shape;657;p43"/>
          <p:cNvGrpSpPr/>
          <p:nvPr/>
        </p:nvGrpSpPr>
        <p:grpSpPr>
          <a:xfrm>
            <a:off x="2369039" y="3467539"/>
            <a:ext cx="356196" cy="265631"/>
            <a:chOff x="5216456" y="3725484"/>
            <a:chExt cx="356196" cy="265631"/>
          </a:xfrm>
        </p:grpSpPr>
        <p:sp>
          <p:nvSpPr>
            <p:cNvPr id="658" name="Google Shape;658;p43"/>
            <p:cNvSpPr/>
            <p:nvPr/>
          </p:nvSpPr>
          <p:spPr>
            <a:xfrm>
              <a:off x="5216456" y="3814335"/>
              <a:ext cx="296465" cy="176780"/>
            </a:xfrm>
            <a:custGeom>
              <a:rect b="b" l="l" r="r" t="t"/>
              <a:pathLst>
                <a:path extrusionOk="0" h="5567" w="9336">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3"/>
            <p:cNvSpPr/>
            <p:nvPr/>
          </p:nvSpPr>
          <p:spPr>
            <a:xfrm>
              <a:off x="5304925" y="3725484"/>
              <a:ext cx="267726" cy="170715"/>
            </a:xfrm>
            <a:custGeom>
              <a:rect b="b" l="l" r="r" t="t"/>
              <a:pathLst>
                <a:path extrusionOk="0" h="5376" w="8431">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657E93"/>
            </a:solidFill>
            <a:ln cap="flat" cmpd="sng" w="28575">
              <a:solidFill>
                <a:srgbClr val="5F819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0" name="Google Shape;660;p43"/>
          <p:cNvSpPr txBox="1"/>
          <p:nvPr/>
        </p:nvSpPr>
        <p:spPr>
          <a:xfrm>
            <a:off x="1165375" y="3809200"/>
            <a:ext cx="7389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Focus </a:t>
            </a:r>
            <a:endParaRPr>
              <a:solidFill>
                <a:schemeClr val="dk1"/>
              </a:solidFill>
              <a:latin typeface="Darker Grotesque Medium"/>
              <a:ea typeface="Darker Grotesque Medium"/>
              <a:cs typeface="Darker Grotesque Medium"/>
              <a:sym typeface="Darker Grotesque Medium"/>
            </a:endParaRPr>
          </a:p>
        </p:txBody>
      </p:sp>
      <p:sp>
        <p:nvSpPr>
          <p:cNvPr id="661" name="Google Shape;661;p43"/>
          <p:cNvSpPr txBox="1"/>
          <p:nvPr/>
        </p:nvSpPr>
        <p:spPr>
          <a:xfrm>
            <a:off x="6676100" y="3766300"/>
            <a:ext cx="23403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Candidate reference validation</a:t>
            </a:r>
            <a:endParaRPr sz="1200">
              <a:solidFill>
                <a:schemeClr val="dk1"/>
              </a:solidFill>
              <a:latin typeface="Darker Grotesque Medium"/>
              <a:ea typeface="Darker Grotesque Medium"/>
              <a:cs typeface="Darker Grotesque Medium"/>
              <a:sym typeface="Darker Grotesque Medium"/>
            </a:endParaRPr>
          </a:p>
        </p:txBody>
      </p:sp>
      <p:sp>
        <p:nvSpPr>
          <p:cNvPr id="662" name="Google Shape;662;p43"/>
          <p:cNvSpPr txBox="1"/>
          <p:nvPr/>
        </p:nvSpPr>
        <p:spPr>
          <a:xfrm>
            <a:off x="5685475" y="3732825"/>
            <a:ext cx="10263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Customer reviews and marketing</a:t>
            </a:r>
            <a:endParaRPr sz="1200">
              <a:solidFill>
                <a:schemeClr val="dk1"/>
              </a:solidFill>
              <a:latin typeface="Darker Grotesque Medium"/>
              <a:ea typeface="Darker Grotesque Medium"/>
              <a:cs typeface="Darker Grotesque Medium"/>
              <a:sym typeface="Darker Grotesque Medium"/>
            </a:endParaRPr>
          </a:p>
        </p:txBody>
      </p:sp>
      <p:sp>
        <p:nvSpPr>
          <p:cNvPr id="663" name="Google Shape;663;p43"/>
          <p:cNvSpPr txBox="1"/>
          <p:nvPr/>
        </p:nvSpPr>
        <p:spPr>
          <a:xfrm>
            <a:off x="4618675" y="3732825"/>
            <a:ext cx="10263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Hiring efficiency through AI</a:t>
            </a:r>
            <a:endParaRPr sz="1200">
              <a:solidFill>
                <a:schemeClr val="dk1"/>
              </a:solidFill>
              <a:latin typeface="Darker Grotesque Medium"/>
              <a:ea typeface="Darker Grotesque Medium"/>
              <a:cs typeface="Darker Grotesque Medium"/>
              <a:sym typeface="Darker Grotesque Medium"/>
            </a:endParaRPr>
          </a:p>
        </p:txBody>
      </p:sp>
      <p:sp>
        <p:nvSpPr>
          <p:cNvPr id="664" name="Google Shape;664;p43"/>
          <p:cNvSpPr txBox="1"/>
          <p:nvPr/>
        </p:nvSpPr>
        <p:spPr>
          <a:xfrm>
            <a:off x="3551875" y="3732825"/>
            <a:ext cx="10263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Skills validation and networking</a:t>
            </a:r>
            <a:endParaRPr sz="1200">
              <a:solidFill>
                <a:schemeClr val="dk1"/>
              </a:solidFill>
              <a:latin typeface="Darker Grotesque Medium"/>
              <a:ea typeface="Darker Grotesque Medium"/>
              <a:cs typeface="Darker Grotesque Medium"/>
              <a:sym typeface="Darker Grotesque Medium"/>
            </a:endParaRPr>
          </a:p>
        </p:txBody>
      </p:sp>
      <p:sp>
        <p:nvSpPr>
          <p:cNvPr id="665" name="Google Shape;665;p43"/>
          <p:cNvSpPr txBox="1"/>
          <p:nvPr/>
        </p:nvSpPr>
        <p:spPr>
          <a:xfrm>
            <a:off x="2027875" y="3732825"/>
            <a:ext cx="17412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arker Grotesque Medium"/>
                <a:ea typeface="Darker Grotesque Medium"/>
                <a:cs typeface="Darker Grotesque Medium"/>
                <a:sym typeface="Darker Grotesque Medium"/>
              </a:rPr>
              <a:t>Skills validation and personal branding</a:t>
            </a:r>
            <a:endParaRPr sz="1200">
              <a:solidFill>
                <a:schemeClr val="dk1"/>
              </a:solidFill>
              <a:latin typeface="Darker Grotesque Medium"/>
              <a:ea typeface="Darker Grotesque Medium"/>
              <a:cs typeface="Darker Grotesque Medium"/>
              <a:sym typeface="Darker Grotesque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grpSp>
        <p:nvGrpSpPr>
          <p:cNvPr id="670" name="Google Shape;670;p44"/>
          <p:cNvGrpSpPr/>
          <p:nvPr/>
        </p:nvGrpSpPr>
        <p:grpSpPr>
          <a:xfrm>
            <a:off x="3149786" y="1129323"/>
            <a:ext cx="2851596" cy="2848675"/>
            <a:chOff x="3149786" y="1281723"/>
            <a:chExt cx="2851596" cy="2848675"/>
          </a:xfrm>
        </p:grpSpPr>
        <p:grpSp>
          <p:nvGrpSpPr>
            <p:cNvPr id="671" name="Google Shape;671;p44"/>
            <p:cNvGrpSpPr/>
            <p:nvPr/>
          </p:nvGrpSpPr>
          <p:grpSpPr>
            <a:xfrm>
              <a:off x="3149786" y="1281723"/>
              <a:ext cx="2851596" cy="2848675"/>
              <a:chOff x="3012213" y="1282075"/>
              <a:chExt cx="2955328" cy="2952300"/>
            </a:xfrm>
          </p:grpSpPr>
          <p:sp>
            <p:nvSpPr>
              <p:cNvPr id="672" name="Google Shape;672;p44"/>
              <p:cNvSpPr/>
              <p:nvPr/>
            </p:nvSpPr>
            <p:spPr>
              <a:xfrm>
                <a:off x="3012212" y="1453244"/>
                <a:ext cx="855797" cy="1357776"/>
              </a:xfrm>
              <a:custGeom>
                <a:rect b="b" l="l" r="r" t="t"/>
                <a:pathLst>
                  <a:path extrusionOk="0" h="23781" w="14989">
                    <a:moveTo>
                      <a:pt x="13701" y="0"/>
                    </a:moveTo>
                    <a:lnTo>
                      <a:pt x="12910" y="486"/>
                    </a:lnTo>
                    <a:lnTo>
                      <a:pt x="13447" y="190"/>
                    </a:lnTo>
                    <a:cubicBezTo>
                      <a:pt x="13532" y="148"/>
                      <a:pt x="13627" y="96"/>
                      <a:pt x="13722" y="42"/>
                    </a:cubicBezTo>
                    <a:lnTo>
                      <a:pt x="13701" y="0"/>
                    </a:lnTo>
                    <a:close/>
                    <a:moveTo>
                      <a:pt x="12139" y="971"/>
                    </a:moveTo>
                    <a:cubicBezTo>
                      <a:pt x="4846" y="5563"/>
                      <a:pt x="349" y="13363"/>
                      <a:pt x="43" y="21933"/>
                    </a:cubicBezTo>
                    <a:lnTo>
                      <a:pt x="4117" y="21933"/>
                    </a:lnTo>
                    <a:lnTo>
                      <a:pt x="4138" y="22852"/>
                    </a:lnTo>
                    <a:lnTo>
                      <a:pt x="4149" y="22324"/>
                    </a:lnTo>
                    <a:cubicBezTo>
                      <a:pt x="4328" y="14936"/>
                      <a:pt x="8212" y="8212"/>
                      <a:pt x="14524" y="4328"/>
                    </a:cubicBezTo>
                    <a:lnTo>
                      <a:pt x="14988" y="4043"/>
                    </a:lnTo>
                    <a:lnTo>
                      <a:pt x="14176" y="4486"/>
                    </a:lnTo>
                    <a:lnTo>
                      <a:pt x="12139" y="971"/>
                    </a:lnTo>
                    <a:close/>
                    <a:moveTo>
                      <a:pt x="22" y="22852"/>
                    </a:moveTo>
                    <a:lnTo>
                      <a:pt x="1" y="23781"/>
                    </a:lnTo>
                    <a:lnTo>
                      <a:pt x="43" y="23781"/>
                    </a:lnTo>
                    <a:cubicBezTo>
                      <a:pt x="43" y="23675"/>
                      <a:pt x="33" y="23569"/>
                      <a:pt x="33" y="23464"/>
                    </a:cubicBezTo>
                    <a:lnTo>
                      <a:pt x="22" y="22852"/>
                    </a:lnTo>
                    <a:close/>
                  </a:path>
                </a:pathLst>
              </a:custGeom>
              <a:solidFill>
                <a:schemeClr val="accent6"/>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44"/>
              <p:cNvSpPr/>
              <p:nvPr/>
            </p:nvSpPr>
            <p:spPr>
              <a:xfrm>
                <a:off x="5111744" y="2705496"/>
                <a:ext cx="855797" cy="1357148"/>
              </a:xfrm>
              <a:custGeom>
                <a:rect b="b" l="l" r="r" t="t"/>
                <a:pathLst>
                  <a:path extrusionOk="0" h="23770" w="14989">
                    <a:moveTo>
                      <a:pt x="14946" y="0"/>
                    </a:moveTo>
                    <a:cubicBezTo>
                      <a:pt x="14946" y="106"/>
                      <a:pt x="14946" y="211"/>
                      <a:pt x="14957" y="317"/>
                    </a:cubicBezTo>
                    <a:lnTo>
                      <a:pt x="14967" y="919"/>
                    </a:lnTo>
                    <a:lnTo>
                      <a:pt x="14988" y="0"/>
                    </a:lnTo>
                    <a:close/>
                    <a:moveTo>
                      <a:pt x="10851" y="919"/>
                    </a:moveTo>
                    <a:lnTo>
                      <a:pt x="10841" y="1457"/>
                    </a:lnTo>
                    <a:cubicBezTo>
                      <a:pt x="10661" y="8835"/>
                      <a:pt x="6777" y="15569"/>
                      <a:pt x="455" y="19453"/>
                    </a:cubicBezTo>
                    <a:lnTo>
                      <a:pt x="1" y="19737"/>
                    </a:lnTo>
                    <a:lnTo>
                      <a:pt x="814" y="19294"/>
                    </a:lnTo>
                    <a:lnTo>
                      <a:pt x="2850" y="22809"/>
                    </a:lnTo>
                    <a:cubicBezTo>
                      <a:pt x="10144" y="18218"/>
                      <a:pt x="14640" y="10418"/>
                      <a:pt x="14946" y="1848"/>
                    </a:cubicBezTo>
                    <a:lnTo>
                      <a:pt x="10872" y="1848"/>
                    </a:lnTo>
                    <a:lnTo>
                      <a:pt x="10851" y="919"/>
                    </a:lnTo>
                    <a:close/>
                    <a:moveTo>
                      <a:pt x="2080" y="23284"/>
                    </a:moveTo>
                    <a:lnTo>
                      <a:pt x="1541" y="23579"/>
                    </a:lnTo>
                    <a:cubicBezTo>
                      <a:pt x="1447" y="23633"/>
                      <a:pt x="1352" y="23685"/>
                      <a:pt x="1267" y="23738"/>
                    </a:cubicBezTo>
                    <a:lnTo>
                      <a:pt x="1288" y="23769"/>
                    </a:lnTo>
                    <a:lnTo>
                      <a:pt x="2080" y="23284"/>
                    </a:lnTo>
                    <a:close/>
                  </a:path>
                </a:pathLst>
              </a:custGeom>
              <a:solidFill>
                <a:schemeClr val="accent2"/>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4"/>
              <p:cNvSpPr/>
              <p:nvPr/>
            </p:nvSpPr>
            <p:spPr>
              <a:xfrm>
                <a:off x="3012212" y="2705496"/>
                <a:ext cx="854027" cy="1356577"/>
              </a:xfrm>
              <a:custGeom>
                <a:rect b="b" l="l" r="r" t="t"/>
                <a:pathLst>
                  <a:path extrusionOk="0" h="23760" w="14958">
                    <a:moveTo>
                      <a:pt x="1" y="0"/>
                    </a:moveTo>
                    <a:lnTo>
                      <a:pt x="22" y="919"/>
                    </a:lnTo>
                    <a:lnTo>
                      <a:pt x="33" y="1531"/>
                    </a:lnTo>
                    <a:cubicBezTo>
                      <a:pt x="33" y="1636"/>
                      <a:pt x="43" y="1742"/>
                      <a:pt x="43" y="1848"/>
                    </a:cubicBezTo>
                    <a:cubicBezTo>
                      <a:pt x="349" y="10407"/>
                      <a:pt x="4835" y="18196"/>
                      <a:pt x="12107" y="22798"/>
                    </a:cubicBezTo>
                    <a:lnTo>
                      <a:pt x="14155" y="19273"/>
                    </a:lnTo>
                    <a:lnTo>
                      <a:pt x="14957" y="19716"/>
                    </a:lnTo>
                    <a:lnTo>
                      <a:pt x="14503" y="19442"/>
                    </a:lnTo>
                    <a:cubicBezTo>
                      <a:pt x="8202" y="15548"/>
                      <a:pt x="4328" y="8824"/>
                      <a:pt x="4149" y="1457"/>
                    </a:cubicBezTo>
                    <a:lnTo>
                      <a:pt x="4138" y="919"/>
                    </a:lnTo>
                    <a:lnTo>
                      <a:pt x="4117" y="0"/>
                    </a:lnTo>
                    <a:close/>
                    <a:moveTo>
                      <a:pt x="12889" y="23274"/>
                    </a:moveTo>
                    <a:lnTo>
                      <a:pt x="13680" y="23759"/>
                    </a:lnTo>
                    <a:lnTo>
                      <a:pt x="13701" y="23717"/>
                    </a:lnTo>
                    <a:cubicBezTo>
                      <a:pt x="13606" y="23675"/>
                      <a:pt x="13511" y="23622"/>
                      <a:pt x="13416" y="23569"/>
                    </a:cubicBezTo>
                    <a:lnTo>
                      <a:pt x="12889" y="23274"/>
                    </a:lnTo>
                    <a:close/>
                  </a:path>
                </a:pathLst>
              </a:custGeom>
              <a:solidFill>
                <a:schemeClr val="accent5"/>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4"/>
              <p:cNvSpPr/>
              <p:nvPr/>
            </p:nvSpPr>
            <p:spPr>
              <a:xfrm>
                <a:off x="5112943" y="1454443"/>
                <a:ext cx="854598" cy="1356577"/>
              </a:xfrm>
              <a:custGeom>
                <a:rect b="b" l="l" r="r" t="t"/>
                <a:pathLst>
                  <a:path extrusionOk="0" h="23760" w="14968">
                    <a:moveTo>
                      <a:pt x="1288" y="0"/>
                    </a:moveTo>
                    <a:lnTo>
                      <a:pt x="1267" y="32"/>
                    </a:lnTo>
                    <a:lnTo>
                      <a:pt x="1553" y="190"/>
                    </a:lnTo>
                    <a:lnTo>
                      <a:pt x="2080" y="486"/>
                    </a:lnTo>
                    <a:lnTo>
                      <a:pt x="1288" y="0"/>
                    </a:lnTo>
                    <a:close/>
                    <a:moveTo>
                      <a:pt x="2861" y="961"/>
                    </a:moveTo>
                    <a:lnTo>
                      <a:pt x="814" y="4476"/>
                    </a:lnTo>
                    <a:lnTo>
                      <a:pt x="1" y="4032"/>
                    </a:lnTo>
                    <a:lnTo>
                      <a:pt x="455" y="4318"/>
                    </a:lnTo>
                    <a:cubicBezTo>
                      <a:pt x="6767" y="8202"/>
                      <a:pt x="10640" y="14925"/>
                      <a:pt x="10820" y="22303"/>
                    </a:cubicBezTo>
                    <a:lnTo>
                      <a:pt x="10830" y="22831"/>
                    </a:lnTo>
                    <a:lnTo>
                      <a:pt x="10851" y="23760"/>
                    </a:lnTo>
                    <a:lnTo>
                      <a:pt x="14967" y="23760"/>
                    </a:lnTo>
                    <a:lnTo>
                      <a:pt x="14946" y="22831"/>
                    </a:lnTo>
                    <a:lnTo>
                      <a:pt x="14936" y="22229"/>
                    </a:lnTo>
                    <a:cubicBezTo>
                      <a:pt x="14925" y="22123"/>
                      <a:pt x="14925" y="22018"/>
                      <a:pt x="14925" y="21912"/>
                    </a:cubicBezTo>
                    <a:cubicBezTo>
                      <a:pt x="14619" y="13353"/>
                      <a:pt x="10133" y="5552"/>
                      <a:pt x="2861" y="961"/>
                    </a:cubicBezTo>
                    <a:close/>
                  </a:path>
                </a:pathLst>
              </a:custGeom>
              <a:solidFill>
                <a:schemeClr val="accen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44"/>
              <p:cNvSpPr/>
              <p:nvPr/>
            </p:nvSpPr>
            <p:spPr>
              <a:xfrm>
                <a:off x="3703454" y="1282075"/>
                <a:ext cx="1574109" cy="427927"/>
              </a:xfrm>
              <a:custGeom>
                <a:rect b="b" l="l" r="r" t="t"/>
                <a:pathLst>
                  <a:path extrusionOk="0" h="7495" w="27570">
                    <a:moveTo>
                      <a:pt x="13774" y="1"/>
                    </a:moveTo>
                    <a:cubicBezTo>
                      <a:pt x="9542" y="1"/>
                      <a:pt x="5341" y="1046"/>
                      <a:pt x="1615" y="3040"/>
                    </a:cubicBezTo>
                    <a:cubicBezTo>
                      <a:pt x="1520" y="3094"/>
                      <a:pt x="1425" y="3146"/>
                      <a:pt x="1340" y="3188"/>
                    </a:cubicBezTo>
                    <a:lnTo>
                      <a:pt x="803" y="3484"/>
                    </a:lnTo>
                    <a:lnTo>
                      <a:pt x="0" y="3927"/>
                    </a:lnTo>
                    <a:lnTo>
                      <a:pt x="32" y="3969"/>
                    </a:lnTo>
                    <a:lnTo>
                      <a:pt x="2069" y="7484"/>
                    </a:lnTo>
                    <a:lnTo>
                      <a:pt x="2881" y="7041"/>
                    </a:lnTo>
                    <a:lnTo>
                      <a:pt x="3346" y="6788"/>
                    </a:lnTo>
                    <a:cubicBezTo>
                      <a:pt x="6523" y="5036"/>
                      <a:pt x="10133" y="4117"/>
                      <a:pt x="13774" y="4117"/>
                    </a:cubicBezTo>
                    <a:cubicBezTo>
                      <a:pt x="17426" y="4117"/>
                      <a:pt x="21036" y="5046"/>
                      <a:pt x="24223" y="6798"/>
                    </a:cubicBezTo>
                    <a:lnTo>
                      <a:pt x="24688" y="7051"/>
                    </a:lnTo>
                    <a:lnTo>
                      <a:pt x="25501" y="7495"/>
                    </a:lnTo>
                    <a:lnTo>
                      <a:pt x="27548" y="3980"/>
                    </a:lnTo>
                    <a:lnTo>
                      <a:pt x="27569" y="3948"/>
                    </a:lnTo>
                    <a:lnTo>
                      <a:pt x="26767" y="3505"/>
                    </a:lnTo>
                    <a:lnTo>
                      <a:pt x="26240" y="3209"/>
                    </a:lnTo>
                    <a:lnTo>
                      <a:pt x="25954" y="3051"/>
                    </a:lnTo>
                    <a:cubicBezTo>
                      <a:pt x="22229" y="1056"/>
                      <a:pt x="18017" y="1"/>
                      <a:pt x="13774" y="1"/>
                    </a:cubicBezTo>
                    <a:close/>
                  </a:path>
                </a:pathLst>
              </a:custGeom>
              <a:solidFill>
                <a:schemeClr val="lt2"/>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4"/>
              <p:cNvSpPr/>
              <p:nvPr/>
            </p:nvSpPr>
            <p:spPr>
              <a:xfrm>
                <a:off x="3702255" y="3805877"/>
                <a:ext cx="1573481" cy="428498"/>
              </a:xfrm>
              <a:custGeom>
                <a:rect b="b" l="l" r="r" t="t"/>
                <a:pathLst>
                  <a:path extrusionOk="0" h="7505" w="27559">
                    <a:moveTo>
                      <a:pt x="2069" y="0"/>
                    </a:moveTo>
                    <a:lnTo>
                      <a:pt x="21" y="3525"/>
                    </a:lnTo>
                    <a:lnTo>
                      <a:pt x="0" y="3557"/>
                    </a:lnTo>
                    <a:lnTo>
                      <a:pt x="803" y="4001"/>
                    </a:lnTo>
                    <a:lnTo>
                      <a:pt x="1330" y="4296"/>
                    </a:lnTo>
                    <a:cubicBezTo>
                      <a:pt x="1425" y="4349"/>
                      <a:pt x="1520" y="4402"/>
                      <a:pt x="1615" y="4444"/>
                    </a:cubicBezTo>
                    <a:cubicBezTo>
                      <a:pt x="5341" y="6449"/>
                      <a:pt x="9552" y="7505"/>
                      <a:pt x="13795" y="7505"/>
                    </a:cubicBezTo>
                    <a:cubicBezTo>
                      <a:pt x="18028" y="7505"/>
                      <a:pt x="22229" y="6449"/>
                      <a:pt x="25954" y="4465"/>
                    </a:cubicBezTo>
                    <a:cubicBezTo>
                      <a:pt x="26039" y="4412"/>
                      <a:pt x="26134" y="4360"/>
                      <a:pt x="26228" y="4306"/>
                    </a:cubicBezTo>
                    <a:lnTo>
                      <a:pt x="26767" y="4011"/>
                    </a:lnTo>
                    <a:lnTo>
                      <a:pt x="27558" y="3579"/>
                    </a:lnTo>
                    <a:lnTo>
                      <a:pt x="27537" y="3536"/>
                    </a:lnTo>
                    <a:lnTo>
                      <a:pt x="25501" y="21"/>
                    </a:lnTo>
                    <a:lnTo>
                      <a:pt x="24688" y="464"/>
                    </a:lnTo>
                    <a:lnTo>
                      <a:pt x="24223" y="718"/>
                    </a:lnTo>
                    <a:cubicBezTo>
                      <a:pt x="21047" y="2460"/>
                      <a:pt x="17437" y="3389"/>
                      <a:pt x="13795" y="3389"/>
                    </a:cubicBezTo>
                    <a:cubicBezTo>
                      <a:pt x="10143" y="3389"/>
                      <a:pt x="6523" y="2460"/>
                      <a:pt x="3346" y="708"/>
                    </a:cubicBezTo>
                    <a:lnTo>
                      <a:pt x="2871" y="443"/>
                    </a:lnTo>
                    <a:lnTo>
                      <a:pt x="2069" y="0"/>
                    </a:lnTo>
                    <a:close/>
                  </a:path>
                </a:pathLst>
              </a:custGeom>
              <a:solidFill>
                <a:schemeClr val="accent4"/>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8" name="Google Shape;678;p44"/>
            <p:cNvGrpSpPr/>
            <p:nvPr/>
          </p:nvGrpSpPr>
          <p:grpSpPr>
            <a:xfrm>
              <a:off x="3691906" y="1830245"/>
              <a:ext cx="1751583" cy="1751583"/>
              <a:chOff x="3691906" y="1830245"/>
              <a:chExt cx="1751583" cy="1751583"/>
            </a:xfrm>
          </p:grpSpPr>
          <p:grpSp>
            <p:nvGrpSpPr>
              <p:cNvPr id="679" name="Google Shape;679;p44"/>
              <p:cNvGrpSpPr/>
              <p:nvPr/>
            </p:nvGrpSpPr>
            <p:grpSpPr>
              <a:xfrm>
                <a:off x="3691906" y="1830245"/>
                <a:ext cx="1751583" cy="1751583"/>
                <a:chOff x="3659976" y="1850551"/>
                <a:chExt cx="1815300" cy="1815300"/>
              </a:xfrm>
            </p:grpSpPr>
            <p:sp>
              <p:nvSpPr>
                <p:cNvPr id="680" name="Google Shape;680;p44"/>
                <p:cNvSpPr/>
                <p:nvPr/>
              </p:nvSpPr>
              <p:spPr>
                <a:xfrm>
                  <a:off x="3659976" y="1850551"/>
                  <a:ext cx="1815300" cy="1815300"/>
                </a:xfrm>
                <a:prstGeom prst="ellipse">
                  <a:avLst/>
                </a:prstGeom>
                <a:solidFill>
                  <a:schemeClr val="lt1"/>
                </a:solidFill>
                <a:ln>
                  <a:noFill/>
                </a:ln>
                <a:effectLst>
                  <a:outerShdw blurRad="57150" rotWithShape="0" algn="bl" dir="5400000" dist="3810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1" name="Google Shape;681;p44"/>
                <p:cNvGrpSpPr/>
                <p:nvPr/>
              </p:nvGrpSpPr>
              <p:grpSpPr>
                <a:xfrm>
                  <a:off x="3784581" y="1966637"/>
                  <a:ext cx="1582489" cy="1582545"/>
                  <a:chOff x="3698658" y="1966637"/>
                  <a:chExt cx="1582489" cy="1582545"/>
                </a:xfrm>
              </p:grpSpPr>
              <p:sp>
                <p:nvSpPr>
                  <p:cNvPr id="682" name="Google Shape;682;p44"/>
                  <p:cNvSpPr/>
                  <p:nvPr/>
                </p:nvSpPr>
                <p:spPr>
                  <a:xfrm>
                    <a:off x="3698658" y="2082996"/>
                    <a:ext cx="397153" cy="656935"/>
                  </a:xfrm>
                  <a:custGeom>
                    <a:rect b="b" l="l" r="r" t="t"/>
                    <a:pathLst>
                      <a:path extrusionOk="0" h="11506" w="6956">
                        <a:moveTo>
                          <a:pt x="6628" y="0"/>
                        </a:moveTo>
                        <a:cubicBezTo>
                          <a:pt x="2744" y="2386"/>
                          <a:pt x="116" y="6639"/>
                          <a:pt x="0" y="11505"/>
                        </a:cubicBezTo>
                        <a:lnTo>
                          <a:pt x="654" y="11505"/>
                        </a:lnTo>
                        <a:cubicBezTo>
                          <a:pt x="760" y="6882"/>
                          <a:pt x="3261" y="2839"/>
                          <a:pt x="6955" y="559"/>
                        </a:cubicBezTo>
                        <a:lnTo>
                          <a:pt x="6628" y="0"/>
                        </a:lnTo>
                        <a:close/>
                      </a:path>
                    </a:pathLst>
                  </a:custGeom>
                  <a:solidFill>
                    <a:schemeClr val="accent6"/>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4"/>
                  <p:cNvSpPr/>
                  <p:nvPr/>
                </p:nvSpPr>
                <p:spPr>
                  <a:xfrm>
                    <a:off x="4883937" y="2776579"/>
                    <a:ext cx="397210" cy="656364"/>
                  </a:xfrm>
                  <a:custGeom>
                    <a:rect b="b" l="l" r="r" t="t"/>
                    <a:pathLst>
                      <a:path extrusionOk="0" h="11496" w="6957">
                        <a:moveTo>
                          <a:pt x="6302" y="0"/>
                        </a:moveTo>
                        <a:cubicBezTo>
                          <a:pt x="6197" y="4623"/>
                          <a:pt x="3695" y="8666"/>
                          <a:pt x="1" y="10935"/>
                        </a:cubicBezTo>
                        <a:lnTo>
                          <a:pt x="317" y="11495"/>
                        </a:lnTo>
                        <a:cubicBezTo>
                          <a:pt x="4213" y="9110"/>
                          <a:pt x="6840" y="4867"/>
                          <a:pt x="6957" y="0"/>
                        </a:cubicBezTo>
                        <a:close/>
                      </a:path>
                    </a:pathLst>
                  </a:custGeom>
                  <a:solidFill>
                    <a:schemeClr val="accent2"/>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4"/>
                  <p:cNvSpPr/>
                  <p:nvPr/>
                </p:nvSpPr>
                <p:spPr>
                  <a:xfrm>
                    <a:off x="3698658" y="2776579"/>
                    <a:ext cx="396582" cy="656364"/>
                  </a:xfrm>
                  <a:custGeom>
                    <a:rect b="b" l="l" r="r" t="t"/>
                    <a:pathLst>
                      <a:path extrusionOk="0" h="11496" w="6946">
                        <a:moveTo>
                          <a:pt x="0" y="0"/>
                        </a:moveTo>
                        <a:cubicBezTo>
                          <a:pt x="116" y="4856"/>
                          <a:pt x="2733" y="9099"/>
                          <a:pt x="6617" y="11495"/>
                        </a:cubicBezTo>
                        <a:lnTo>
                          <a:pt x="6945" y="10935"/>
                        </a:lnTo>
                        <a:cubicBezTo>
                          <a:pt x="3251" y="8655"/>
                          <a:pt x="760" y="4623"/>
                          <a:pt x="654" y="0"/>
                        </a:cubicBezTo>
                        <a:close/>
                      </a:path>
                    </a:pathLst>
                  </a:custGeom>
                  <a:solidFill>
                    <a:schemeClr val="accent5"/>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4"/>
                  <p:cNvSpPr/>
                  <p:nvPr/>
                </p:nvSpPr>
                <p:spPr>
                  <a:xfrm>
                    <a:off x="4884565" y="2083567"/>
                    <a:ext cx="396582" cy="656364"/>
                  </a:xfrm>
                  <a:custGeom>
                    <a:rect b="b" l="l" r="r" t="t"/>
                    <a:pathLst>
                      <a:path extrusionOk="0" h="11496" w="6946">
                        <a:moveTo>
                          <a:pt x="328" y="1"/>
                        </a:moveTo>
                        <a:lnTo>
                          <a:pt x="1" y="560"/>
                        </a:lnTo>
                        <a:cubicBezTo>
                          <a:pt x="3684" y="2840"/>
                          <a:pt x="6186" y="6872"/>
                          <a:pt x="6291" y="11495"/>
                        </a:cubicBezTo>
                        <a:lnTo>
                          <a:pt x="6946" y="11495"/>
                        </a:lnTo>
                        <a:cubicBezTo>
                          <a:pt x="6829" y="6640"/>
                          <a:pt x="4212" y="2386"/>
                          <a:pt x="328" y="1"/>
                        </a:cubicBezTo>
                        <a:close/>
                      </a:path>
                    </a:pathLst>
                  </a:custGeom>
                  <a:solidFill>
                    <a:schemeClr val="accen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4"/>
                  <p:cNvSpPr/>
                  <p:nvPr/>
                </p:nvSpPr>
                <p:spPr>
                  <a:xfrm>
                    <a:off x="4108995" y="1966637"/>
                    <a:ext cx="762390" cy="130234"/>
                  </a:xfrm>
                  <a:custGeom>
                    <a:rect b="b" l="l" r="r" t="t"/>
                    <a:pathLst>
                      <a:path extrusionOk="0" h="2281" w="13353">
                        <a:moveTo>
                          <a:pt x="6671" y="1"/>
                        </a:moveTo>
                        <a:cubicBezTo>
                          <a:pt x="4254" y="1"/>
                          <a:pt x="1985" y="624"/>
                          <a:pt x="0" y="1722"/>
                        </a:cubicBezTo>
                        <a:lnTo>
                          <a:pt x="328" y="2281"/>
                        </a:lnTo>
                        <a:cubicBezTo>
                          <a:pt x="2217" y="1246"/>
                          <a:pt x="4370" y="655"/>
                          <a:pt x="6671" y="655"/>
                        </a:cubicBezTo>
                        <a:cubicBezTo>
                          <a:pt x="8972" y="655"/>
                          <a:pt x="11136" y="1246"/>
                          <a:pt x="13025" y="2281"/>
                        </a:cubicBezTo>
                        <a:lnTo>
                          <a:pt x="13353" y="1722"/>
                        </a:lnTo>
                        <a:cubicBezTo>
                          <a:pt x="11368" y="624"/>
                          <a:pt x="9088" y="1"/>
                          <a:pt x="6671" y="1"/>
                        </a:cubicBezTo>
                        <a:close/>
                      </a:path>
                    </a:pathLst>
                  </a:custGeom>
                  <a:solidFill>
                    <a:schemeClr val="lt2"/>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4"/>
                  <p:cNvSpPr/>
                  <p:nvPr/>
                </p:nvSpPr>
                <p:spPr>
                  <a:xfrm>
                    <a:off x="4108425" y="3419576"/>
                    <a:ext cx="761761" cy="129606"/>
                  </a:xfrm>
                  <a:custGeom>
                    <a:rect b="b" l="l" r="r" t="t"/>
                    <a:pathLst>
                      <a:path extrusionOk="0" h="2270" w="13342">
                        <a:moveTo>
                          <a:pt x="327" y="1"/>
                        </a:moveTo>
                        <a:lnTo>
                          <a:pt x="0" y="560"/>
                        </a:lnTo>
                        <a:cubicBezTo>
                          <a:pt x="1985" y="1647"/>
                          <a:pt x="4264" y="2270"/>
                          <a:pt x="6681" y="2270"/>
                        </a:cubicBezTo>
                        <a:cubicBezTo>
                          <a:pt x="9098" y="2270"/>
                          <a:pt x="11367" y="1658"/>
                          <a:pt x="13341" y="560"/>
                        </a:cubicBezTo>
                        <a:lnTo>
                          <a:pt x="13025" y="1"/>
                        </a:lnTo>
                        <a:cubicBezTo>
                          <a:pt x="11135" y="1035"/>
                          <a:pt x="8972" y="1626"/>
                          <a:pt x="6681" y="1626"/>
                        </a:cubicBezTo>
                        <a:cubicBezTo>
                          <a:pt x="4380" y="1626"/>
                          <a:pt x="2217" y="1035"/>
                          <a:pt x="327" y="1"/>
                        </a:cubicBezTo>
                        <a:close/>
                      </a:path>
                    </a:pathLst>
                  </a:custGeom>
                  <a:solidFill>
                    <a:schemeClr val="accent4"/>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88" name="Google Shape;688;p44"/>
              <p:cNvSpPr/>
              <p:nvPr/>
            </p:nvSpPr>
            <p:spPr>
              <a:xfrm>
                <a:off x="4000309" y="2138672"/>
                <a:ext cx="1134600" cy="1134600"/>
              </a:xfrm>
              <a:prstGeom prst="ellipse">
                <a:avLst/>
              </a:prstGeom>
              <a:solidFill>
                <a:schemeClr val="l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89" name="Google Shape;689;p44"/>
          <p:cNvGrpSpPr/>
          <p:nvPr/>
        </p:nvGrpSpPr>
        <p:grpSpPr>
          <a:xfrm>
            <a:off x="5086722" y="1206690"/>
            <a:ext cx="735543" cy="735543"/>
            <a:chOff x="4871388" y="1204313"/>
            <a:chExt cx="762300" cy="762300"/>
          </a:xfrm>
        </p:grpSpPr>
        <p:sp>
          <p:nvSpPr>
            <p:cNvPr id="690" name="Google Shape;690;p44"/>
            <p:cNvSpPr/>
            <p:nvPr/>
          </p:nvSpPr>
          <p:spPr>
            <a:xfrm>
              <a:off x="4871388" y="1204313"/>
              <a:ext cx="762300" cy="762300"/>
            </a:xfrm>
            <a:prstGeom prst="ellipse">
              <a:avLst/>
            </a:prstGeom>
            <a:solidFill>
              <a:schemeClr val="dk2"/>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4"/>
            <p:cNvSpPr/>
            <p:nvPr/>
          </p:nvSpPr>
          <p:spPr>
            <a:xfrm>
              <a:off x="4923628" y="1256553"/>
              <a:ext cx="657900" cy="657900"/>
            </a:xfrm>
            <a:prstGeom prst="ellipse">
              <a:avLst/>
            </a:prstGeom>
            <a:solidFill>
              <a:schemeClr val="l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2" name="Google Shape;692;p44"/>
          <p:cNvGrpSpPr/>
          <p:nvPr/>
        </p:nvGrpSpPr>
        <p:grpSpPr>
          <a:xfrm>
            <a:off x="3297472" y="1206690"/>
            <a:ext cx="735543" cy="735543"/>
            <a:chOff x="3332938" y="1204313"/>
            <a:chExt cx="762300" cy="762300"/>
          </a:xfrm>
        </p:grpSpPr>
        <p:sp>
          <p:nvSpPr>
            <p:cNvPr id="693" name="Google Shape;693;p44"/>
            <p:cNvSpPr/>
            <p:nvPr/>
          </p:nvSpPr>
          <p:spPr>
            <a:xfrm>
              <a:off x="3332938" y="1204313"/>
              <a:ext cx="762300" cy="762300"/>
            </a:xfrm>
            <a:prstGeom prst="ellipse">
              <a:avLst/>
            </a:prstGeom>
            <a:solidFill>
              <a:schemeClr val="dk2"/>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4"/>
            <p:cNvSpPr/>
            <p:nvPr/>
          </p:nvSpPr>
          <p:spPr>
            <a:xfrm>
              <a:off x="3385178" y="1256553"/>
              <a:ext cx="657900" cy="657900"/>
            </a:xfrm>
            <a:prstGeom prst="ellipse">
              <a:avLst/>
            </a:prstGeom>
            <a:solidFill>
              <a:schemeClr val="l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5" name="Google Shape;695;p44"/>
          <p:cNvGrpSpPr/>
          <p:nvPr/>
        </p:nvGrpSpPr>
        <p:grpSpPr>
          <a:xfrm>
            <a:off x="2919797" y="2203972"/>
            <a:ext cx="735543" cy="735543"/>
            <a:chOff x="3332938" y="3638963"/>
            <a:chExt cx="762300" cy="762300"/>
          </a:xfrm>
        </p:grpSpPr>
        <p:sp>
          <p:nvSpPr>
            <p:cNvPr id="696" name="Google Shape;696;p44"/>
            <p:cNvSpPr/>
            <p:nvPr/>
          </p:nvSpPr>
          <p:spPr>
            <a:xfrm>
              <a:off x="3332938" y="3638963"/>
              <a:ext cx="762300" cy="762300"/>
            </a:xfrm>
            <a:prstGeom prst="ellipse">
              <a:avLst/>
            </a:prstGeom>
            <a:solidFill>
              <a:schemeClr val="accent3"/>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4"/>
            <p:cNvSpPr/>
            <p:nvPr/>
          </p:nvSpPr>
          <p:spPr>
            <a:xfrm>
              <a:off x="3385178" y="3691203"/>
              <a:ext cx="657900" cy="657900"/>
            </a:xfrm>
            <a:prstGeom prst="ellipse">
              <a:avLst/>
            </a:prstGeom>
            <a:solidFill>
              <a:schemeClr val="l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8" name="Google Shape;698;p44"/>
          <p:cNvGrpSpPr/>
          <p:nvPr/>
        </p:nvGrpSpPr>
        <p:grpSpPr>
          <a:xfrm>
            <a:off x="5570422" y="2203972"/>
            <a:ext cx="735543" cy="735543"/>
            <a:chOff x="4871388" y="3638963"/>
            <a:chExt cx="762300" cy="762300"/>
          </a:xfrm>
        </p:grpSpPr>
        <p:sp>
          <p:nvSpPr>
            <p:cNvPr id="699" name="Google Shape;699;p44"/>
            <p:cNvSpPr/>
            <p:nvPr/>
          </p:nvSpPr>
          <p:spPr>
            <a:xfrm>
              <a:off x="4871388" y="3638963"/>
              <a:ext cx="762300" cy="762300"/>
            </a:xfrm>
            <a:prstGeom prst="ellipse">
              <a:avLst/>
            </a:prstGeom>
            <a:solidFill>
              <a:schemeClr val="accent3"/>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4"/>
            <p:cNvSpPr/>
            <p:nvPr/>
          </p:nvSpPr>
          <p:spPr>
            <a:xfrm>
              <a:off x="4923628" y="3691203"/>
              <a:ext cx="657900" cy="657900"/>
            </a:xfrm>
            <a:prstGeom prst="ellipse">
              <a:avLst/>
            </a:prstGeom>
            <a:solidFill>
              <a:schemeClr val="l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1" name="Google Shape;701;p44"/>
          <p:cNvSpPr txBox="1"/>
          <p:nvPr/>
        </p:nvSpPr>
        <p:spPr>
          <a:xfrm>
            <a:off x="713225" y="1303225"/>
            <a:ext cx="2128200" cy="7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Request a HireReel from a professional connection.</a:t>
            </a:r>
            <a:endParaRPr>
              <a:solidFill>
                <a:schemeClr val="dk1"/>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b="1" lang="en">
                <a:solidFill>
                  <a:schemeClr val="dk1"/>
                </a:solidFill>
                <a:latin typeface="Darker Grotesque"/>
                <a:ea typeface="Darker Grotesque"/>
                <a:cs typeface="Darker Grotesque"/>
                <a:sym typeface="Darker Grotesque"/>
              </a:rPr>
              <a:t>Simple: Should be no harder than sending an email. (n/a)</a:t>
            </a:r>
            <a:endParaRPr b="1">
              <a:solidFill>
                <a:schemeClr val="dk1"/>
              </a:solidFill>
              <a:latin typeface="Darker Grotesque"/>
              <a:ea typeface="Darker Grotesque"/>
              <a:cs typeface="Darker Grotesque"/>
              <a:sym typeface="Darker Grotesque"/>
            </a:endParaRPr>
          </a:p>
        </p:txBody>
      </p:sp>
      <p:sp>
        <p:nvSpPr>
          <p:cNvPr id="702" name="Google Shape;702;p44"/>
          <p:cNvSpPr txBox="1"/>
          <p:nvPr/>
        </p:nvSpPr>
        <p:spPr>
          <a:xfrm>
            <a:off x="715875" y="2893900"/>
            <a:ext cx="2249100" cy="6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Once you have a </a:t>
            </a:r>
            <a:r>
              <a:rPr lang="en">
                <a:solidFill>
                  <a:schemeClr val="dk1"/>
                </a:solidFill>
                <a:latin typeface="Darker Grotesque Medium"/>
                <a:ea typeface="Darker Grotesque Medium"/>
                <a:cs typeface="Darker Grotesque Medium"/>
                <a:sym typeface="Darker Grotesque Medium"/>
              </a:rPr>
              <a:t>referral</a:t>
            </a:r>
            <a:r>
              <a:rPr lang="en">
                <a:solidFill>
                  <a:schemeClr val="dk1"/>
                </a:solidFill>
                <a:latin typeface="Darker Grotesque Medium"/>
                <a:ea typeface="Darker Grotesque Medium"/>
                <a:cs typeface="Darker Grotesque Medium"/>
                <a:sym typeface="Darker Grotesque Medium"/>
              </a:rPr>
              <a:t> you forward it to select recruiters.</a:t>
            </a:r>
            <a:endParaRPr>
              <a:solidFill>
                <a:schemeClr val="dk1"/>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b="1" lang="en">
                <a:solidFill>
                  <a:schemeClr val="dk1"/>
                </a:solidFill>
                <a:latin typeface="Darker Grotesque"/>
                <a:ea typeface="Darker Grotesque"/>
                <a:cs typeface="Darker Grotesque"/>
                <a:sym typeface="Darker Grotesque"/>
              </a:rPr>
              <a:t>Moderate: The user has to select recruiters and send other information based on the </a:t>
            </a:r>
            <a:r>
              <a:rPr b="1" lang="en">
                <a:solidFill>
                  <a:schemeClr val="dk1"/>
                </a:solidFill>
                <a:latin typeface="Darker Grotesque"/>
                <a:ea typeface="Darker Grotesque"/>
                <a:cs typeface="Darker Grotesque"/>
                <a:sym typeface="Darker Grotesque"/>
              </a:rPr>
              <a:t>referral</a:t>
            </a:r>
            <a:r>
              <a:rPr b="1" lang="en">
                <a:solidFill>
                  <a:schemeClr val="dk1"/>
                </a:solidFill>
                <a:latin typeface="Darker Grotesque"/>
                <a:ea typeface="Darker Grotesque"/>
                <a:cs typeface="Darker Grotesque"/>
                <a:sym typeface="Darker Grotesque"/>
              </a:rPr>
              <a:t> and the job apps.</a:t>
            </a:r>
            <a:endParaRPr b="1">
              <a:solidFill>
                <a:schemeClr val="dk1"/>
              </a:solidFill>
              <a:latin typeface="Darker Grotesque"/>
              <a:ea typeface="Darker Grotesque"/>
              <a:cs typeface="Darker Grotesque"/>
              <a:sym typeface="Darker Grotesque"/>
            </a:endParaRPr>
          </a:p>
          <a:p>
            <a:pPr indent="0" lvl="0" marL="0" rtl="0" algn="l">
              <a:spcBef>
                <a:spcPts val="0"/>
              </a:spcBef>
              <a:spcAft>
                <a:spcPts val="0"/>
              </a:spcAft>
              <a:buNone/>
            </a:pPr>
            <a:r>
              <a:rPr b="1" lang="en">
                <a:solidFill>
                  <a:schemeClr val="dk1"/>
                </a:solidFill>
                <a:latin typeface="Darker Grotesque"/>
                <a:ea typeface="Darker Grotesque"/>
                <a:cs typeface="Darker Grotesque"/>
                <a:sym typeface="Darker Grotesque"/>
              </a:rPr>
              <a:t>(1:06)</a:t>
            </a:r>
            <a:endParaRPr b="1">
              <a:solidFill>
                <a:schemeClr val="dk1"/>
              </a:solidFill>
              <a:latin typeface="Darker Grotesque"/>
              <a:ea typeface="Darker Grotesque"/>
              <a:cs typeface="Darker Grotesque"/>
              <a:sym typeface="Darker Grotesque"/>
            </a:endParaRPr>
          </a:p>
        </p:txBody>
      </p:sp>
      <p:sp>
        <p:nvSpPr>
          <p:cNvPr id="703" name="Google Shape;703;p44"/>
          <p:cNvSpPr txBox="1"/>
          <p:nvPr/>
        </p:nvSpPr>
        <p:spPr>
          <a:xfrm>
            <a:off x="713225" y="973650"/>
            <a:ext cx="1833300" cy="445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Urbanist"/>
                <a:ea typeface="Urbanist"/>
                <a:cs typeface="Urbanist"/>
                <a:sym typeface="Urbanist"/>
              </a:rPr>
              <a:t>Send a Request</a:t>
            </a:r>
            <a:endParaRPr b="1" sz="1700">
              <a:solidFill>
                <a:schemeClr val="dk1"/>
              </a:solidFill>
              <a:latin typeface="Urbanist"/>
              <a:ea typeface="Urbanist"/>
              <a:cs typeface="Urbanist"/>
              <a:sym typeface="Urbanist"/>
            </a:endParaRPr>
          </a:p>
        </p:txBody>
      </p:sp>
      <p:sp>
        <p:nvSpPr>
          <p:cNvPr id="704" name="Google Shape;704;p44"/>
          <p:cNvSpPr txBox="1"/>
          <p:nvPr/>
        </p:nvSpPr>
        <p:spPr>
          <a:xfrm>
            <a:off x="713175" y="2521105"/>
            <a:ext cx="1833300" cy="445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Urbanist"/>
                <a:ea typeface="Urbanist"/>
                <a:cs typeface="Urbanist"/>
                <a:sym typeface="Urbanist"/>
              </a:rPr>
              <a:t>Send HireReels to Recruiters</a:t>
            </a:r>
            <a:endParaRPr b="1" sz="1700">
              <a:solidFill>
                <a:schemeClr val="dk1"/>
              </a:solidFill>
              <a:latin typeface="Urbanist"/>
              <a:ea typeface="Urbanist"/>
              <a:cs typeface="Urbanist"/>
              <a:sym typeface="Urbanist"/>
            </a:endParaRPr>
          </a:p>
        </p:txBody>
      </p:sp>
      <p:cxnSp>
        <p:nvCxnSpPr>
          <p:cNvPr id="705" name="Google Shape;705;p44"/>
          <p:cNvCxnSpPr>
            <a:stCxn id="694" idx="2"/>
            <a:endCxn id="703" idx="3"/>
          </p:cNvCxnSpPr>
          <p:nvPr/>
        </p:nvCxnSpPr>
        <p:spPr>
          <a:xfrm rot="10800000">
            <a:off x="2546579" y="1196200"/>
            <a:ext cx="801300" cy="378300"/>
          </a:xfrm>
          <a:prstGeom prst="bentConnector3">
            <a:avLst>
              <a:gd fmla="val 50003" name="adj1"/>
            </a:avLst>
          </a:prstGeom>
          <a:noFill/>
          <a:ln cap="flat" cmpd="sng" w="9525">
            <a:solidFill>
              <a:schemeClr val="accent6"/>
            </a:solidFill>
            <a:prstDash val="solid"/>
            <a:round/>
            <a:headEnd len="med" w="med" type="none"/>
            <a:tailEnd len="med" w="med" type="none"/>
          </a:ln>
        </p:spPr>
      </p:cxnSp>
      <p:cxnSp>
        <p:nvCxnSpPr>
          <p:cNvPr id="706" name="Google Shape;706;p44"/>
          <p:cNvCxnSpPr>
            <a:stCxn id="697" idx="2"/>
            <a:endCxn id="704" idx="3"/>
          </p:cNvCxnSpPr>
          <p:nvPr/>
        </p:nvCxnSpPr>
        <p:spPr>
          <a:xfrm flipH="1">
            <a:off x="2546604" y="2571782"/>
            <a:ext cx="423600" cy="171900"/>
          </a:xfrm>
          <a:prstGeom prst="bentConnector3">
            <a:avLst>
              <a:gd fmla="val 50015" name="adj1"/>
            </a:avLst>
          </a:prstGeom>
          <a:noFill/>
          <a:ln cap="flat" cmpd="sng" w="9525">
            <a:solidFill>
              <a:schemeClr val="accent6"/>
            </a:solidFill>
            <a:prstDash val="solid"/>
            <a:round/>
            <a:headEnd len="med" w="med" type="none"/>
            <a:tailEnd len="med" w="med" type="none"/>
          </a:ln>
        </p:spPr>
      </p:cxnSp>
      <p:sp>
        <p:nvSpPr>
          <p:cNvPr id="707" name="Google Shape;707;p44"/>
          <p:cNvSpPr txBox="1"/>
          <p:nvPr/>
        </p:nvSpPr>
        <p:spPr>
          <a:xfrm>
            <a:off x="6604675" y="1303225"/>
            <a:ext cx="2128200" cy="111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Users can get messages and offers from recruiters that have seen their HireReels.</a:t>
            </a:r>
            <a:endParaRPr>
              <a:solidFill>
                <a:schemeClr val="dk1"/>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b="1" lang="en">
                <a:solidFill>
                  <a:schemeClr val="dk1"/>
                </a:solidFill>
                <a:latin typeface="Darker Grotesque"/>
                <a:ea typeface="Darker Grotesque"/>
                <a:cs typeface="Darker Grotesque"/>
                <a:sym typeface="Darker Grotesque"/>
              </a:rPr>
              <a:t>Simple: The system would be simple and ease communication. (1:17)</a:t>
            </a:r>
            <a:endParaRPr b="1">
              <a:solidFill>
                <a:schemeClr val="dk1"/>
              </a:solidFill>
              <a:latin typeface="Darker Grotesque"/>
              <a:ea typeface="Darker Grotesque"/>
              <a:cs typeface="Darker Grotesque"/>
              <a:sym typeface="Darker Grotesque"/>
            </a:endParaRPr>
          </a:p>
        </p:txBody>
      </p:sp>
      <p:sp>
        <p:nvSpPr>
          <p:cNvPr id="708" name="Google Shape;708;p44"/>
          <p:cNvSpPr txBox="1"/>
          <p:nvPr/>
        </p:nvSpPr>
        <p:spPr>
          <a:xfrm>
            <a:off x="6604675" y="2928100"/>
            <a:ext cx="2128200" cy="6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A user can see the </a:t>
            </a:r>
            <a:r>
              <a:rPr lang="en">
                <a:solidFill>
                  <a:schemeClr val="dk1"/>
                </a:solidFill>
                <a:latin typeface="Darker Grotesque Medium"/>
                <a:ea typeface="Darker Grotesque Medium"/>
                <a:cs typeface="Darker Grotesque Medium"/>
                <a:sym typeface="Darker Grotesque Medium"/>
              </a:rPr>
              <a:t>impressions</a:t>
            </a:r>
            <a:r>
              <a:rPr lang="en">
                <a:solidFill>
                  <a:schemeClr val="dk1"/>
                </a:solidFill>
                <a:latin typeface="Darker Grotesque Medium"/>
                <a:ea typeface="Darker Grotesque Medium"/>
                <a:cs typeface="Darker Grotesque Medium"/>
                <a:sym typeface="Darker Grotesque Medium"/>
              </a:rPr>
              <a:t> and metrics for their HireReels to see how their approach is working.</a:t>
            </a:r>
            <a:endParaRPr>
              <a:solidFill>
                <a:schemeClr val="dk1"/>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b="1" lang="en">
                <a:solidFill>
                  <a:schemeClr val="dk1"/>
                </a:solidFill>
                <a:latin typeface="Darker Grotesque"/>
                <a:ea typeface="Darker Grotesque"/>
                <a:cs typeface="Darker Grotesque"/>
                <a:sym typeface="Darker Grotesque"/>
              </a:rPr>
              <a:t>Complex: The metrics displayed would have dynamic options for deeper analysis. (1:13)</a:t>
            </a:r>
            <a:endParaRPr b="1">
              <a:solidFill>
                <a:schemeClr val="dk1"/>
              </a:solidFill>
              <a:latin typeface="Darker Grotesque"/>
              <a:ea typeface="Darker Grotesque"/>
              <a:cs typeface="Darker Grotesque"/>
              <a:sym typeface="Darker Grotesque"/>
            </a:endParaRPr>
          </a:p>
        </p:txBody>
      </p:sp>
      <p:sp>
        <p:nvSpPr>
          <p:cNvPr id="709" name="Google Shape;709;p44"/>
          <p:cNvSpPr txBox="1"/>
          <p:nvPr/>
        </p:nvSpPr>
        <p:spPr>
          <a:xfrm>
            <a:off x="6604675" y="973650"/>
            <a:ext cx="2450700" cy="445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Urbanist"/>
                <a:ea typeface="Urbanist"/>
                <a:cs typeface="Urbanist"/>
                <a:sym typeface="Urbanist"/>
              </a:rPr>
              <a:t>Chat w/ Recruiters</a:t>
            </a:r>
            <a:endParaRPr b="1" sz="1700">
              <a:solidFill>
                <a:schemeClr val="dk1"/>
              </a:solidFill>
              <a:latin typeface="Urbanist"/>
              <a:ea typeface="Urbanist"/>
              <a:cs typeface="Urbanist"/>
              <a:sym typeface="Urbanist"/>
            </a:endParaRPr>
          </a:p>
        </p:txBody>
      </p:sp>
      <p:sp>
        <p:nvSpPr>
          <p:cNvPr id="710" name="Google Shape;710;p44"/>
          <p:cNvSpPr txBox="1"/>
          <p:nvPr/>
        </p:nvSpPr>
        <p:spPr>
          <a:xfrm>
            <a:off x="6653875" y="2673500"/>
            <a:ext cx="2249100" cy="445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Urbanist"/>
                <a:ea typeface="Urbanist"/>
                <a:cs typeface="Urbanist"/>
                <a:sym typeface="Urbanist"/>
              </a:rPr>
              <a:t>View Analytics</a:t>
            </a:r>
            <a:endParaRPr b="1" sz="1700">
              <a:solidFill>
                <a:schemeClr val="dk1"/>
              </a:solidFill>
              <a:latin typeface="Urbanist"/>
              <a:ea typeface="Urbanist"/>
              <a:cs typeface="Urbanist"/>
              <a:sym typeface="Urbanist"/>
            </a:endParaRPr>
          </a:p>
        </p:txBody>
      </p:sp>
      <p:grpSp>
        <p:nvGrpSpPr>
          <p:cNvPr id="711" name="Google Shape;711;p44"/>
          <p:cNvGrpSpPr/>
          <p:nvPr/>
        </p:nvGrpSpPr>
        <p:grpSpPr>
          <a:xfrm>
            <a:off x="3490365" y="1390120"/>
            <a:ext cx="374177" cy="374263"/>
            <a:chOff x="775325" y="4143525"/>
            <a:chExt cx="468776" cy="468884"/>
          </a:xfrm>
        </p:grpSpPr>
        <p:sp>
          <p:nvSpPr>
            <p:cNvPr id="712" name="Google Shape;712;p44"/>
            <p:cNvSpPr/>
            <p:nvPr/>
          </p:nvSpPr>
          <p:spPr>
            <a:xfrm>
              <a:off x="851953" y="4143525"/>
              <a:ext cx="392147" cy="390479"/>
            </a:xfrm>
            <a:custGeom>
              <a:rect b="b" l="l" r="r" t="t"/>
              <a:pathLst>
                <a:path extrusionOk="0" h="36273" w="36428">
                  <a:moveTo>
                    <a:pt x="31907" y="5435"/>
                  </a:moveTo>
                  <a:lnTo>
                    <a:pt x="20788" y="22612"/>
                  </a:lnTo>
                  <a:lnTo>
                    <a:pt x="18511" y="26131"/>
                  </a:lnTo>
                  <a:lnTo>
                    <a:pt x="8884" y="28458"/>
                  </a:lnTo>
                  <a:lnTo>
                    <a:pt x="31907" y="5435"/>
                  </a:lnTo>
                  <a:close/>
                  <a:moveTo>
                    <a:pt x="35713" y="94"/>
                  </a:moveTo>
                  <a:cubicBezTo>
                    <a:pt x="35665" y="94"/>
                    <a:pt x="35615" y="100"/>
                    <a:pt x="35565" y="112"/>
                  </a:cubicBezTo>
                  <a:lnTo>
                    <a:pt x="35564" y="112"/>
                  </a:lnTo>
                  <a:cubicBezTo>
                    <a:pt x="35555" y="114"/>
                    <a:pt x="36041" y="1"/>
                    <a:pt x="660" y="8270"/>
                  </a:cubicBezTo>
                  <a:cubicBezTo>
                    <a:pt x="169" y="8385"/>
                    <a:pt x="0" y="8998"/>
                    <a:pt x="362" y="9348"/>
                  </a:cubicBezTo>
                  <a:lnTo>
                    <a:pt x="1592" y="10537"/>
                  </a:lnTo>
                  <a:cubicBezTo>
                    <a:pt x="1716" y="10656"/>
                    <a:pt x="1875" y="10715"/>
                    <a:pt x="2034" y="10715"/>
                  </a:cubicBezTo>
                  <a:cubicBezTo>
                    <a:pt x="2201" y="10715"/>
                    <a:pt x="2368" y="10650"/>
                    <a:pt x="2493" y="10522"/>
                  </a:cubicBezTo>
                  <a:cubicBezTo>
                    <a:pt x="2737" y="10269"/>
                    <a:pt x="2730" y="9866"/>
                    <a:pt x="2477" y="9621"/>
                  </a:cubicBezTo>
                  <a:lnTo>
                    <a:pt x="2087" y="9244"/>
                  </a:lnTo>
                  <a:lnTo>
                    <a:pt x="32295" y="2184"/>
                  </a:lnTo>
                  <a:lnTo>
                    <a:pt x="32295" y="2184"/>
                  </a:lnTo>
                  <a:lnTo>
                    <a:pt x="9830" y="16725"/>
                  </a:lnTo>
                  <a:lnTo>
                    <a:pt x="4431" y="11509"/>
                  </a:lnTo>
                  <a:cubicBezTo>
                    <a:pt x="4307" y="11389"/>
                    <a:pt x="4148" y="11330"/>
                    <a:pt x="3988" y="11330"/>
                  </a:cubicBezTo>
                  <a:cubicBezTo>
                    <a:pt x="3821" y="11330"/>
                    <a:pt x="3655" y="11395"/>
                    <a:pt x="3530" y="11524"/>
                  </a:cubicBezTo>
                  <a:cubicBezTo>
                    <a:pt x="3286" y="11777"/>
                    <a:pt x="3293" y="12180"/>
                    <a:pt x="3546" y="12423"/>
                  </a:cubicBezTo>
                  <a:lnTo>
                    <a:pt x="9046" y="17739"/>
                  </a:lnTo>
                  <a:lnTo>
                    <a:pt x="7766" y="23038"/>
                  </a:lnTo>
                  <a:cubicBezTo>
                    <a:pt x="7683" y="23379"/>
                    <a:pt x="7894" y="23723"/>
                    <a:pt x="8235" y="23806"/>
                  </a:cubicBezTo>
                  <a:cubicBezTo>
                    <a:pt x="8286" y="23818"/>
                    <a:pt x="8336" y="23824"/>
                    <a:pt x="8385" y="23824"/>
                  </a:cubicBezTo>
                  <a:cubicBezTo>
                    <a:pt x="8673" y="23824"/>
                    <a:pt x="8933" y="23628"/>
                    <a:pt x="9004" y="23337"/>
                  </a:cubicBezTo>
                  <a:lnTo>
                    <a:pt x="10311" y="17931"/>
                  </a:lnTo>
                  <a:lnTo>
                    <a:pt x="13829" y="15653"/>
                  </a:lnTo>
                  <a:lnTo>
                    <a:pt x="31005" y="4534"/>
                  </a:lnTo>
                  <a:lnTo>
                    <a:pt x="7983" y="27557"/>
                  </a:lnTo>
                  <a:lnTo>
                    <a:pt x="8365" y="25976"/>
                  </a:lnTo>
                  <a:cubicBezTo>
                    <a:pt x="8448" y="25634"/>
                    <a:pt x="8238" y="25290"/>
                    <a:pt x="7896" y="25208"/>
                  </a:cubicBezTo>
                  <a:cubicBezTo>
                    <a:pt x="7846" y="25195"/>
                    <a:pt x="7795" y="25190"/>
                    <a:pt x="7746" y="25190"/>
                  </a:cubicBezTo>
                  <a:cubicBezTo>
                    <a:pt x="7458" y="25190"/>
                    <a:pt x="7199" y="25385"/>
                    <a:pt x="7128" y="25677"/>
                  </a:cubicBezTo>
                  <a:lnTo>
                    <a:pt x="6213" y="29459"/>
                  </a:lnTo>
                  <a:cubicBezTo>
                    <a:pt x="6114" y="29868"/>
                    <a:pt x="6434" y="30245"/>
                    <a:pt x="6831" y="30245"/>
                  </a:cubicBezTo>
                  <a:cubicBezTo>
                    <a:pt x="6880" y="30245"/>
                    <a:pt x="6931" y="30239"/>
                    <a:pt x="6981" y="30227"/>
                  </a:cubicBezTo>
                  <a:lnTo>
                    <a:pt x="18702" y="27394"/>
                  </a:lnTo>
                  <a:lnTo>
                    <a:pt x="27093" y="36078"/>
                  </a:lnTo>
                  <a:cubicBezTo>
                    <a:pt x="27222" y="36211"/>
                    <a:pt x="27386" y="36272"/>
                    <a:pt x="27548" y="36272"/>
                  </a:cubicBezTo>
                  <a:cubicBezTo>
                    <a:pt x="27827" y="36272"/>
                    <a:pt x="28099" y="36091"/>
                    <a:pt x="28171" y="35781"/>
                  </a:cubicBezTo>
                  <a:lnTo>
                    <a:pt x="33640" y="12387"/>
                  </a:lnTo>
                  <a:cubicBezTo>
                    <a:pt x="33719" y="12044"/>
                    <a:pt x="33506" y="11702"/>
                    <a:pt x="33164" y="11622"/>
                  </a:cubicBezTo>
                  <a:cubicBezTo>
                    <a:pt x="33115" y="11611"/>
                    <a:pt x="33067" y="11605"/>
                    <a:pt x="33018" y="11605"/>
                  </a:cubicBezTo>
                  <a:cubicBezTo>
                    <a:pt x="32729" y="11605"/>
                    <a:pt x="32467" y="11803"/>
                    <a:pt x="32399" y="12097"/>
                  </a:cubicBezTo>
                  <a:lnTo>
                    <a:pt x="27197" y="34353"/>
                  </a:lnTo>
                  <a:lnTo>
                    <a:pt x="19716" y="26610"/>
                  </a:lnTo>
                  <a:lnTo>
                    <a:pt x="34258" y="4147"/>
                  </a:lnTo>
                  <a:lnTo>
                    <a:pt x="33017" y="9453"/>
                  </a:lnTo>
                  <a:cubicBezTo>
                    <a:pt x="32938" y="9796"/>
                    <a:pt x="33150" y="10138"/>
                    <a:pt x="33492" y="10218"/>
                  </a:cubicBezTo>
                  <a:cubicBezTo>
                    <a:pt x="33541" y="10229"/>
                    <a:pt x="33590" y="10235"/>
                    <a:pt x="33638" y="10235"/>
                  </a:cubicBezTo>
                  <a:cubicBezTo>
                    <a:pt x="33927" y="10235"/>
                    <a:pt x="34189" y="10037"/>
                    <a:pt x="34256" y="9743"/>
                  </a:cubicBezTo>
                  <a:lnTo>
                    <a:pt x="36328" y="880"/>
                  </a:lnTo>
                  <a:cubicBezTo>
                    <a:pt x="36427" y="473"/>
                    <a:pt x="36107" y="94"/>
                    <a:pt x="35713" y="94"/>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4"/>
            <p:cNvSpPr/>
            <p:nvPr/>
          </p:nvSpPr>
          <p:spPr>
            <a:xfrm>
              <a:off x="775325" y="4505404"/>
              <a:ext cx="108339" cy="107004"/>
            </a:xfrm>
            <a:custGeom>
              <a:rect b="b" l="l" r="r" t="t"/>
              <a:pathLst>
                <a:path extrusionOk="0" h="9940" w="10064">
                  <a:moveTo>
                    <a:pt x="9365" y="0"/>
                  </a:moveTo>
                  <a:cubicBezTo>
                    <a:pt x="9202" y="0"/>
                    <a:pt x="9039" y="63"/>
                    <a:pt x="8915" y="187"/>
                  </a:cubicBezTo>
                  <a:lnTo>
                    <a:pt x="249" y="8852"/>
                  </a:lnTo>
                  <a:cubicBezTo>
                    <a:pt x="0" y="9100"/>
                    <a:pt x="0" y="9503"/>
                    <a:pt x="249" y="9753"/>
                  </a:cubicBezTo>
                  <a:cubicBezTo>
                    <a:pt x="373" y="9877"/>
                    <a:pt x="536" y="9939"/>
                    <a:pt x="699" y="9939"/>
                  </a:cubicBezTo>
                  <a:cubicBezTo>
                    <a:pt x="862" y="9939"/>
                    <a:pt x="1025" y="9877"/>
                    <a:pt x="1149" y="9753"/>
                  </a:cubicBezTo>
                  <a:lnTo>
                    <a:pt x="9816" y="1087"/>
                  </a:lnTo>
                  <a:cubicBezTo>
                    <a:pt x="10064" y="838"/>
                    <a:pt x="10064" y="435"/>
                    <a:pt x="9816" y="187"/>
                  </a:cubicBezTo>
                  <a:cubicBezTo>
                    <a:pt x="9691" y="63"/>
                    <a:pt x="9528" y="0"/>
                    <a:pt x="936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4"/>
            <p:cNvSpPr/>
            <p:nvPr/>
          </p:nvSpPr>
          <p:spPr>
            <a:xfrm>
              <a:off x="775325" y="4437806"/>
              <a:ext cx="75430" cy="74085"/>
            </a:xfrm>
            <a:custGeom>
              <a:rect b="b" l="l" r="r" t="t"/>
              <a:pathLst>
                <a:path extrusionOk="0" h="6882" w="7007">
                  <a:moveTo>
                    <a:pt x="6307" y="0"/>
                  </a:moveTo>
                  <a:cubicBezTo>
                    <a:pt x="6144" y="0"/>
                    <a:pt x="5981" y="62"/>
                    <a:pt x="5857" y="186"/>
                  </a:cubicBezTo>
                  <a:lnTo>
                    <a:pt x="249" y="5794"/>
                  </a:lnTo>
                  <a:cubicBezTo>
                    <a:pt x="0" y="6044"/>
                    <a:pt x="0" y="6445"/>
                    <a:pt x="249" y="6695"/>
                  </a:cubicBezTo>
                  <a:cubicBezTo>
                    <a:pt x="374" y="6819"/>
                    <a:pt x="537" y="6881"/>
                    <a:pt x="699" y="6881"/>
                  </a:cubicBezTo>
                  <a:cubicBezTo>
                    <a:pt x="862" y="6881"/>
                    <a:pt x="1025" y="6819"/>
                    <a:pt x="1149" y="6695"/>
                  </a:cubicBezTo>
                  <a:lnTo>
                    <a:pt x="6757" y="1087"/>
                  </a:lnTo>
                  <a:cubicBezTo>
                    <a:pt x="7006" y="839"/>
                    <a:pt x="7006" y="436"/>
                    <a:pt x="6757" y="186"/>
                  </a:cubicBezTo>
                  <a:cubicBezTo>
                    <a:pt x="6633" y="62"/>
                    <a:pt x="6470" y="0"/>
                    <a:pt x="630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4"/>
            <p:cNvSpPr/>
            <p:nvPr/>
          </p:nvSpPr>
          <p:spPr>
            <a:xfrm>
              <a:off x="875829" y="4538289"/>
              <a:ext cx="75409" cy="74085"/>
            </a:xfrm>
            <a:custGeom>
              <a:rect b="b" l="l" r="r" t="t"/>
              <a:pathLst>
                <a:path extrusionOk="0" h="6882" w="7005">
                  <a:moveTo>
                    <a:pt x="6306" y="1"/>
                  </a:moveTo>
                  <a:cubicBezTo>
                    <a:pt x="6143" y="1"/>
                    <a:pt x="5980" y="63"/>
                    <a:pt x="5856" y="188"/>
                  </a:cubicBezTo>
                  <a:lnTo>
                    <a:pt x="248" y="5795"/>
                  </a:lnTo>
                  <a:cubicBezTo>
                    <a:pt x="0" y="6044"/>
                    <a:pt x="0" y="6447"/>
                    <a:pt x="248" y="6695"/>
                  </a:cubicBezTo>
                  <a:cubicBezTo>
                    <a:pt x="372" y="6819"/>
                    <a:pt x="535" y="6882"/>
                    <a:pt x="699" y="6882"/>
                  </a:cubicBezTo>
                  <a:cubicBezTo>
                    <a:pt x="862" y="6882"/>
                    <a:pt x="1025" y="6819"/>
                    <a:pt x="1149" y="6695"/>
                  </a:cubicBezTo>
                  <a:lnTo>
                    <a:pt x="6757" y="1088"/>
                  </a:lnTo>
                  <a:cubicBezTo>
                    <a:pt x="7005" y="839"/>
                    <a:pt x="7005" y="436"/>
                    <a:pt x="6757" y="188"/>
                  </a:cubicBezTo>
                  <a:cubicBezTo>
                    <a:pt x="6632" y="63"/>
                    <a:pt x="6469" y="1"/>
                    <a:pt x="6306"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6" name="Google Shape;716;p44"/>
          <p:cNvGrpSpPr/>
          <p:nvPr/>
        </p:nvGrpSpPr>
        <p:grpSpPr>
          <a:xfrm>
            <a:off x="3163441" y="2390782"/>
            <a:ext cx="248254" cy="361942"/>
            <a:chOff x="7127716" y="4279432"/>
            <a:chExt cx="248254" cy="361942"/>
          </a:xfrm>
        </p:grpSpPr>
        <p:sp>
          <p:nvSpPr>
            <p:cNvPr id="717" name="Google Shape;717;p44"/>
            <p:cNvSpPr/>
            <p:nvPr/>
          </p:nvSpPr>
          <p:spPr>
            <a:xfrm>
              <a:off x="7167500" y="4279432"/>
              <a:ext cx="169068" cy="226644"/>
            </a:xfrm>
            <a:custGeom>
              <a:rect b="b" l="l" r="r" t="t"/>
              <a:pathLst>
                <a:path extrusionOk="0" h="7121" w="5312">
                  <a:moveTo>
                    <a:pt x="4085" y="310"/>
                  </a:moveTo>
                  <a:lnTo>
                    <a:pt x="4085" y="1715"/>
                  </a:lnTo>
                  <a:cubicBezTo>
                    <a:pt x="4085" y="1834"/>
                    <a:pt x="4049" y="1930"/>
                    <a:pt x="4001" y="2037"/>
                  </a:cubicBezTo>
                  <a:lnTo>
                    <a:pt x="3918" y="2204"/>
                  </a:lnTo>
                  <a:cubicBezTo>
                    <a:pt x="3906" y="2239"/>
                    <a:pt x="3906" y="2251"/>
                    <a:pt x="3906" y="2275"/>
                  </a:cubicBezTo>
                  <a:lnTo>
                    <a:pt x="3906" y="2632"/>
                  </a:lnTo>
                  <a:cubicBezTo>
                    <a:pt x="3906" y="2989"/>
                    <a:pt x="3763" y="3311"/>
                    <a:pt x="3501" y="3561"/>
                  </a:cubicBezTo>
                  <a:cubicBezTo>
                    <a:pt x="3283" y="3801"/>
                    <a:pt x="2975" y="3921"/>
                    <a:pt x="2650" y="3921"/>
                  </a:cubicBezTo>
                  <a:cubicBezTo>
                    <a:pt x="2620" y="3921"/>
                    <a:pt x="2591" y="3920"/>
                    <a:pt x="2561" y="3918"/>
                  </a:cubicBezTo>
                  <a:cubicBezTo>
                    <a:pt x="1906" y="3870"/>
                    <a:pt x="1382" y="3311"/>
                    <a:pt x="1382" y="2608"/>
                  </a:cubicBezTo>
                  <a:lnTo>
                    <a:pt x="1382" y="2299"/>
                  </a:lnTo>
                  <a:cubicBezTo>
                    <a:pt x="1382" y="2263"/>
                    <a:pt x="1382" y="2251"/>
                    <a:pt x="1370" y="2215"/>
                  </a:cubicBezTo>
                  <a:lnTo>
                    <a:pt x="1287" y="2061"/>
                  </a:lnTo>
                  <a:cubicBezTo>
                    <a:pt x="1239" y="1953"/>
                    <a:pt x="1204" y="1846"/>
                    <a:pt x="1204" y="1727"/>
                  </a:cubicBezTo>
                  <a:lnTo>
                    <a:pt x="1204" y="1227"/>
                  </a:lnTo>
                  <a:cubicBezTo>
                    <a:pt x="1204" y="727"/>
                    <a:pt x="1608" y="310"/>
                    <a:pt x="2120" y="310"/>
                  </a:cubicBezTo>
                  <a:close/>
                  <a:moveTo>
                    <a:pt x="3204" y="4168"/>
                  </a:moveTo>
                  <a:lnTo>
                    <a:pt x="3204" y="4359"/>
                  </a:lnTo>
                  <a:cubicBezTo>
                    <a:pt x="3204" y="4418"/>
                    <a:pt x="3216" y="4466"/>
                    <a:pt x="3228" y="4525"/>
                  </a:cubicBezTo>
                  <a:lnTo>
                    <a:pt x="2656" y="4942"/>
                  </a:lnTo>
                  <a:lnTo>
                    <a:pt x="2073" y="4525"/>
                  </a:lnTo>
                  <a:cubicBezTo>
                    <a:pt x="2085" y="4478"/>
                    <a:pt x="2096" y="4418"/>
                    <a:pt x="2096" y="4359"/>
                  </a:cubicBezTo>
                  <a:lnTo>
                    <a:pt x="2096" y="4168"/>
                  </a:lnTo>
                  <a:cubicBezTo>
                    <a:pt x="2239" y="4216"/>
                    <a:pt x="2382" y="4263"/>
                    <a:pt x="2549" y="4263"/>
                  </a:cubicBezTo>
                  <a:lnTo>
                    <a:pt x="2656" y="4263"/>
                  </a:lnTo>
                  <a:cubicBezTo>
                    <a:pt x="2847" y="4263"/>
                    <a:pt x="3025" y="4228"/>
                    <a:pt x="3204" y="4168"/>
                  </a:cubicBezTo>
                  <a:close/>
                  <a:moveTo>
                    <a:pt x="2132" y="1"/>
                  </a:moveTo>
                  <a:cubicBezTo>
                    <a:pt x="1442" y="1"/>
                    <a:pt x="894" y="549"/>
                    <a:pt x="894" y="1239"/>
                  </a:cubicBezTo>
                  <a:lnTo>
                    <a:pt x="894" y="1739"/>
                  </a:lnTo>
                  <a:cubicBezTo>
                    <a:pt x="894" y="1906"/>
                    <a:pt x="942" y="2073"/>
                    <a:pt x="1001" y="2215"/>
                  </a:cubicBezTo>
                  <a:lnTo>
                    <a:pt x="1061" y="2346"/>
                  </a:lnTo>
                  <a:lnTo>
                    <a:pt x="1061" y="2620"/>
                  </a:lnTo>
                  <a:cubicBezTo>
                    <a:pt x="1061" y="3180"/>
                    <a:pt x="1346" y="3692"/>
                    <a:pt x="1775" y="3989"/>
                  </a:cubicBezTo>
                  <a:lnTo>
                    <a:pt x="1775" y="4359"/>
                  </a:lnTo>
                  <a:cubicBezTo>
                    <a:pt x="1775" y="4454"/>
                    <a:pt x="1715" y="4525"/>
                    <a:pt x="1644" y="4537"/>
                  </a:cubicBezTo>
                  <a:lnTo>
                    <a:pt x="632" y="4859"/>
                  </a:lnTo>
                  <a:cubicBezTo>
                    <a:pt x="251" y="4966"/>
                    <a:pt x="1" y="5299"/>
                    <a:pt x="1" y="5704"/>
                  </a:cubicBezTo>
                  <a:lnTo>
                    <a:pt x="1" y="6954"/>
                  </a:lnTo>
                  <a:cubicBezTo>
                    <a:pt x="1" y="7037"/>
                    <a:pt x="72" y="7121"/>
                    <a:pt x="168" y="7121"/>
                  </a:cubicBezTo>
                  <a:cubicBezTo>
                    <a:pt x="251" y="7121"/>
                    <a:pt x="334" y="7037"/>
                    <a:pt x="334" y="6954"/>
                  </a:cubicBezTo>
                  <a:lnTo>
                    <a:pt x="334" y="5704"/>
                  </a:lnTo>
                  <a:cubicBezTo>
                    <a:pt x="334" y="5466"/>
                    <a:pt x="477" y="5252"/>
                    <a:pt x="715" y="5180"/>
                  </a:cubicBezTo>
                  <a:lnTo>
                    <a:pt x="1727" y="4871"/>
                  </a:lnTo>
                  <a:cubicBezTo>
                    <a:pt x="1787" y="4859"/>
                    <a:pt x="1835" y="4823"/>
                    <a:pt x="1882" y="4799"/>
                  </a:cubicBezTo>
                  <a:lnTo>
                    <a:pt x="2442" y="5204"/>
                  </a:lnTo>
                  <a:cubicBezTo>
                    <a:pt x="2501" y="5252"/>
                    <a:pt x="2573" y="5287"/>
                    <a:pt x="2656" y="5287"/>
                  </a:cubicBezTo>
                  <a:cubicBezTo>
                    <a:pt x="2728" y="5287"/>
                    <a:pt x="2799" y="5252"/>
                    <a:pt x="2858" y="5204"/>
                  </a:cubicBezTo>
                  <a:lnTo>
                    <a:pt x="3430" y="4799"/>
                  </a:lnTo>
                  <a:cubicBezTo>
                    <a:pt x="3466" y="4823"/>
                    <a:pt x="3513" y="4859"/>
                    <a:pt x="3573" y="4871"/>
                  </a:cubicBezTo>
                  <a:lnTo>
                    <a:pt x="4585" y="5180"/>
                  </a:lnTo>
                  <a:cubicBezTo>
                    <a:pt x="4823" y="5252"/>
                    <a:pt x="4978" y="5466"/>
                    <a:pt x="4978" y="5704"/>
                  </a:cubicBezTo>
                  <a:lnTo>
                    <a:pt x="4978" y="6954"/>
                  </a:lnTo>
                  <a:cubicBezTo>
                    <a:pt x="4978" y="7037"/>
                    <a:pt x="5049" y="7121"/>
                    <a:pt x="5133" y="7121"/>
                  </a:cubicBezTo>
                  <a:cubicBezTo>
                    <a:pt x="5228" y="7121"/>
                    <a:pt x="5299" y="7037"/>
                    <a:pt x="5299" y="6954"/>
                  </a:cubicBezTo>
                  <a:lnTo>
                    <a:pt x="5299" y="5704"/>
                  </a:lnTo>
                  <a:cubicBezTo>
                    <a:pt x="5311" y="5299"/>
                    <a:pt x="5061" y="4954"/>
                    <a:pt x="4692" y="4835"/>
                  </a:cubicBezTo>
                  <a:lnTo>
                    <a:pt x="3680" y="4525"/>
                  </a:lnTo>
                  <a:cubicBezTo>
                    <a:pt x="3609" y="4501"/>
                    <a:pt x="3549" y="4418"/>
                    <a:pt x="3549" y="4347"/>
                  </a:cubicBezTo>
                  <a:lnTo>
                    <a:pt x="3549" y="3978"/>
                  </a:lnTo>
                  <a:cubicBezTo>
                    <a:pt x="3620" y="3930"/>
                    <a:pt x="3692" y="3870"/>
                    <a:pt x="3751" y="3811"/>
                  </a:cubicBezTo>
                  <a:cubicBezTo>
                    <a:pt x="4061" y="3513"/>
                    <a:pt x="4263" y="3085"/>
                    <a:pt x="4263" y="2656"/>
                  </a:cubicBezTo>
                  <a:lnTo>
                    <a:pt x="4263" y="2334"/>
                  </a:lnTo>
                  <a:lnTo>
                    <a:pt x="4323" y="2204"/>
                  </a:lnTo>
                  <a:cubicBezTo>
                    <a:pt x="4394" y="2061"/>
                    <a:pt x="4418" y="1894"/>
                    <a:pt x="4418" y="1727"/>
                  </a:cubicBezTo>
                  <a:lnTo>
                    <a:pt x="4418" y="168"/>
                  </a:lnTo>
                  <a:cubicBezTo>
                    <a:pt x="4418" y="72"/>
                    <a:pt x="4347" y="1"/>
                    <a:pt x="426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4"/>
            <p:cNvSpPr/>
            <p:nvPr/>
          </p:nvSpPr>
          <p:spPr>
            <a:xfrm>
              <a:off x="7246719" y="4455279"/>
              <a:ext cx="10248" cy="50033"/>
            </a:xfrm>
            <a:custGeom>
              <a:rect b="b" l="l" r="r" t="t"/>
              <a:pathLst>
                <a:path extrusionOk="0" h="1572" w="322">
                  <a:moveTo>
                    <a:pt x="167" y="0"/>
                  </a:moveTo>
                  <a:cubicBezTo>
                    <a:pt x="72" y="0"/>
                    <a:pt x="0" y="72"/>
                    <a:pt x="0" y="167"/>
                  </a:cubicBezTo>
                  <a:lnTo>
                    <a:pt x="0" y="1417"/>
                  </a:lnTo>
                  <a:cubicBezTo>
                    <a:pt x="0" y="1501"/>
                    <a:pt x="72" y="1572"/>
                    <a:pt x="167" y="1572"/>
                  </a:cubicBezTo>
                  <a:cubicBezTo>
                    <a:pt x="250" y="1572"/>
                    <a:pt x="322" y="1501"/>
                    <a:pt x="322" y="1417"/>
                  </a:cubicBezTo>
                  <a:lnTo>
                    <a:pt x="322" y="167"/>
                  </a:lnTo>
                  <a:cubicBezTo>
                    <a:pt x="322" y="72"/>
                    <a:pt x="250" y="0"/>
                    <a:pt x="16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4"/>
            <p:cNvSpPr/>
            <p:nvPr/>
          </p:nvSpPr>
          <p:spPr>
            <a:xfrm>
              <a:off x="7195572" y="4466642"/>
              <a:ext cx="11012" cy="38670"/>
            </a:xfrm>
            <a:custGeom>
              <a:rect b="b" l="l" r="r" t="t"/>
              <a:pathLst>
                <a:path extrusionOk="0" h="1215" w="346">
                  <a:moveTo>
                    <a:pt x="167" y="1"/>
                  </a:moveTo>
                  <a:cubicBezTo>
                    <a:pt x="71" y="1"/>
                    <a:pt x="0" y="72"/>
                    <a:pt x="0" y="167"/>
                  </a:cubicBezTo>
                  <a:lnTo>
                    <a:pt x="0" y="1060"/>
                  </a:lnTo>
                  <a:cubicBezTo>
                    <a:pt x="0" y="1144"/>
                    <a:pt x="71" y="1215"/>
                    <a:pt x="167" y="1215"/>
                  </a:cubicBezTo>
                  <a:cubicBezTo>
                    <a:pt x="250" y="1215"/>
                    <a:pt x="322" y="1144"/>
                    <a:pt x="322" y="1060"/>
                  </a:cubicBezTo>
                  <a:lnTo>
                    <a:pt x="322" y="167"/>
                  </a:lnTo>
                  <a:cubicBezTo>
                    <a:pt x="345" y="72"/>
                    <a:pt x="262" y="1"/>
                    <a:pt x="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4"/>
            <p:cNvSpPr/>
            <p:nvPr/>
          </p:nvSpPr>
          <p:spPr>
            <a:xfrm>
              <a:off x="7297866" y="4466642"/>
              <a:ext cx="10280" cy="38670"/>
            </a:xfrm>
            <a:custGeom>
              <a:rect b="b" l="l" r="r" t="t"/>
              <a:pathLst>
                <a:path extrusionOk="0" h="1215" w="323">
                  <a:moveTo>
                    <a:pt x="167" y="1"/>
                  </a:moveTo>
                  <a:cubicBezTo>
                    <a:pt x="72" y="1"/>
                    <a:pt x="1" y="72"/>
                    <a:pt x="1" y="167"/>
                  </a:cubicBezTo>
                  <a:lnTo>
                    <a:pt x="1" y="1060"/>
                  </a:lnTo>
                  <a:cubicBezTo>
                    <a:pt x="1" y="1144"/>
                    <a:pt x="72" y="1215"/>
                    <a:pt x="167" y="1215"/>
                  </a:cubicBezTo>
                  <a:cubicBezTo>
                    <a:pt x="251" y="1215"/>
                    <a:pt x="322" y="1144"/>
                    <a:pt x="322" y="1060"/>
                  </a:cubicBezTo>
                  <a:lnTo>
                    <a:pt x="322" y="167"/>
                  </a:lnTo>
                  <a:cubicBezTo>
                    <a:pt x="322" y="72"/>
                    <a:pt x="251" y="1"/>
                    <a:pt x="16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44"/>
            <p:cNvSpPr/>
            <p:nvPr/>
          </p:nvSpPr>
          <p:spPr>
            <a:xfrm>
              <a:off x="7235357" y="4608369"/>
              <a:ext cx="33005" cy="33005"/>
            </a:xfrm>
            <a:custGeom>
              <a:rect b="b" l="l" r="r" t="t"/>
              <a:pathLst>
                <a:path extrusionOk="0" h="1037" w="1037">
                  <a:moveTo>
                    <a:pt x="524" y="322"/>
                  </a:moveTo>
                  <a:cubicBezTo>
                    <a:pt x="619" y="322"/>
                    <a:pt x="715" y="417"/>
                    <a:pt x="715" y="512"/>
                  </a:cubicBezTo>
                  <a:cubicBezTo>
                    <a:pt x="715" y="620"/>
                    <a:pt x="619" y="715"/>
                    <a:pt x="524" y="715"/>
                  </a:cubicBezTo>
                  <a:cubicBezTo>
                    <a:pt x="417" y="715"/>
                    <a:pt x="322" y="620"/>
                    <a:pt x="322" y="512"/>
                  </a:cubicBezTo>
                  <a:cubicBezTo>
                    <a:pt x="322" y="417"/>
                    <a:pt x="417" y="322"/>
                    <a:pt x="524" y="322"/>
                  </a:cubicBezTo>
                  <a:close/>
                  <a:moveTo>
                    <a:pt x="524" y="0"/>
                  </a:moveTo>
                  <a:cubicBezTo>
                    <a:pt x="238" y="0"/>
                    <a:pt x="0" y="239"/>
                    <a:pt x="0" y="512"/>
                  </a:cubicBezTo>
                  <a:cubicBezTo>
                    <a:pt x="0" y="798"/>
                    <a:pt x="238" y="1036"/>
                    <a:pt x="524" y="1036"/>
                  </a:cubicBezTo>
                  <a:cubicBezTo>
                    <a:pt x="798" y="1036"/>
                    <a:pt x="1036" y="798"/>
                    <a:pt x="1036" y="512"/>
                  </a:cubicBezTo>
                  <a:cubicBezTo>
                    <a:pt x="1036" y="239"/>
                    <a:pt x="798" y="0"/>
                    <a:pt x="524"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44"/>
            <p:cNvSpPr/>
            <p:nvPr/>
          </p:nvSpPr>
          <p:spPr>
            <a:xfrm>
              <a:off x="7127716" y="4608369"/>
              <a:ext cx="33387" cy="33005"/>
            </a:xfrm>
            <a:custGeom>
              <a:rect b="b" l="l" r="r" t="t"/>
              <a:pathLst>
                <a:path extrusionOk="0" h="1037" w="1049">
                  <a:moveTo>
                    <a:pt x="525" y="322"/>
                  </a:moveTo>
                  <a:cubicBezTo>
                    <a:pt x="632" y="322"/>
                    <a:pt x="715" y="417"/>
                    <a:pt x="715" y="512"/>
                  </a:cubicBezTo>
                  <a:cubicBezTo>
                    <a:pt x="715" y="620"/>
                    <a:pt x="632" y="715"/>
                    <a:pt x="525" y="715"/>
                  </a:cubicBezTo>
                  <a:cubicBezTo>
                    <a:pt x="418" y="715"/>
                    <a:pt x="334" y="620"/>
                    <a:pt x="334" y="512"/>
                  </a:cubicBezTo>
                  <a:cubicBezTo>
                    <a:pt x="334" y="417"/>
                    <a:pt x="418" y="322"/>
                    <a:pt x="525" y="322"/>
                  </a:cubicBezTo>
                  <a:close/>
                  <a:moveTo>
                    <a:pt x="525" y="0"/>
                  </a:moveTo>
                  <a:cubicBezTo>
                    <a:pt x="239" y="0"/>
                    <a:pt x="1" y="239"/>
                    <a:pt x="1" y="512"/>
                  </a:cubicBezTo>
                  <a:cubicBezTo>
                    <a:pt x="1" y="798"/>
                    <a:pt x="239" y="1036"/>
                    <a:pt x="525" y="1036"/>
                  </a:cubicBezTo>
                  <a:cubicBezTo>
                    <a:pt x="810" y="1036"/>
                    <a:pt x="1049" y="798"/>
                    <a:pt x="1049" y="512"/>
                  </a:cubicBezTo>
                  <a:cubicBezTo>
                    <a:pt x="1049" y="239"/>
                    <a:pt x="810" y="0"/>
                    <a:pt x="52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4"/>
            <p:cNvSpPr/>
            <p:nvPr/>
          </p:nvSpPr>
          <p:spPr>
            <a:xfrm>
              <a:off x="7342965" y="4608369"/>
              <a:ext cx="33005" cy="33005"/>
            </a:xfrm>
            <a:custGeom>
              <a:rect b="b" l="l" r="r" t="t"/>
              <a:pathLst>
                <a:path extrusionOk="0" h="1037" w="1037">
                  <a:moveTo>
                    <a:pt x="513" y="322"/>
                  </a:moveTo>
                  <a:cubicBezTo>
                    <a:pt x="620" y="322"/>
                    <a:pt x="715" y="417"/>
                    <a:pt x="715" y="512"/>
                  </a:cubicBezTo>
                  <a:cubicBezTo>
                    <a:pt x="715" y="620"/>
                    <a:pt x="620" y="715"/>
                    <a:pt x="513" y="715"/>
                  </a:cubicBezTo>
                  <a:cubicBezTo>
                    <a:pt x="417" y="715"/>
                    <a:pt x="322" y="620"/>
                    <a:pt x="322" y="512"/>
                  </a:cubicBezTo>
                  <a:cubicBezTo>
                    <a:pt x="322" y="417"/>
                    <a:pt x="417" y="322"/>
                    <a:pt x="513" y="322"/>
                  </a:cubicBezTo>
                  <a:close/>
                  <a:moveTo>
                    <a:pt x="513" y="0"/>
                  </a:moveTo>
                  <a:cubicBezTo>
                    <a:pt x="227" y="0"/>
                    <a:pt x="1" y="239"/>
                    <a:pt x="1" y="512"/>
                  </a:cubicBezTo>
                  <a:cubicBezTo>
                    <a:pt x="1" y="798"/>
                    <a:pt x="227" y="1036"/>
                    <a:pt x="513" y="1036"/>
                  </a:cubicBezTo>
                  <a:cubicBezTo>
                    <a:pt x="798" y="1036"/>
                    <a:pt x="1036" y="798"/>
                    <a:pt x="1036" y="512"/>
                  </a:cubicBezTo>
                  <a:cubicBezTo>
                    <a:pt x="1036" y="239"/>
                    <a:pt x="810" y="0"/>
                    <a:pt x="51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4"/>
            <p:cNvSpPr/>
            <p:nvPr/>
          </p:nvSpPr>
          <p:spPr>
            <a:xfrm>
              <a:off x="7159194" y="4517788"/>
              <a:ext cx="186064" cy="84916"/>
            </a:xfrm>
            <a:custGeom>
              <a:rect b="b" l="l" r="r" t="t"/>
              <a:pathLst>
                <a:path extrusionOk="0" h="2668" w="5846">
                  <a:moveTo>
                    <a:pt x="2929" y="1"/>
                  </a:moveTo>
                  <a:cubicBezTo>
                    <a:pt x="2834" y="1"/>
                    <a:pt x="2762" y="72"/>
                    <a:pt x="2762" y="168"/>
                  </a:cubicBezTo>
                  <a:lnTo>
                    <a:pt x="2762" y="715"/>
                  </a:lnTo>
                  <a:lnTo>
                    <a:pt x="1607" y="715"/>
                  </a:lnTo>
                  <a:cubicBezTo>
                    <a:pt x="1381" y="715"/>
                    <a:pt x="1167" y="822"/>
                    <a:pt x="1036" y="1013"/>
                  </a:cubicBezTo>
                  <a:lnTo>
                    <a:pt x="60" y="2394"/>
                  </a:lnTo>
                  <a:cubicBezTo>
                    <a:pt x="0" y="2465"/>
                    <a:pt x="24" y="2573"/>
                    <a:pt x="95" y="2632"/>
                  </a:cubicBezTo>
                  <a:cubicBezTo>
                    <a:pt x="127" y="2655"/>
                    <a:pt x="160" y="2665"/>
                    <a:pt x="192" y="2665"/>
                  </a:cubicBezTo>
                  <a:cubicBezTo>
                    <a:pt x="245" y="2665"/>
                    <a:pt x="296" y="2636"/>
                    <a:pt x="333" y="2585"/>
                  </a:cubicBezTo>
                  <a:lnTo>
                    <a:pt x="1322" y="1203"/>
                  </a:lnTo>
                  <a:cubicBezTo>
                    <a:pt x="1393" y="1120"/>
                    <a:pt x="1500" y="1061"/>
                    <a:pt x="1619" y="1061"/>
                  </a:cubicBezTo>
                  <a:lnTo>
                    <a:pt x="2774" y="1061"/>
                  </a:lnTo>
                  <a:lnTo>
                    <a:pt x="2774" y="2311"/>
                  </a:lnTo>
                  <a:cubicBezTo>
                    <a:pt x="2774" y="2394"/>
                    <a:pt x="2858" y="2465"/>
                    <a:pt x="2941" y="2465"/>
                  </a:cubicBezTo>
                  <a:cubicBezTo>
                    <a:pt x="3036" y="2465"/>
                    <a:pt x="3108" y="2394"/>
                    <a:pt x="3108" y="2311"/>
                  </a:cubicBezTo>
                  <a:lnTo>
                    <a:pt x="3108" y="1061"/>
                  </a:lnTo>
                  <a:lnTo>
                    <a:pt x="4262" y="1061"/>
                  </a:lnTo>
                  <a:cubicBezTo>
                    <a:pt x="4382" y="1061"/>
                    <a:pt x="4489" y="1120"/>
                    <a:pt x="4560" y="1203"/>
                  </a:cubicBezTo>
                  <a:lnTo>
                    <a:pt x="5548" y="2585"/>
                  </a:lnTo>
                  <a:cubicBezTo>
                    <a:pt x="5572" y="2632"/>
                    <a:pt x="5632" y="2668"/>
                    <a:pt x="5679" y="2668"/>
                  </a:cubicBezTo>
                  <a:cubicBezTo>
                    <a:pt x="5715" y="2668"/>
                    <a:pt x="5751" y="2644"/>
                    <a:pt x="5775" y="2632"/>
                  </a:cubicBezTo>
                  <a:cubicBezTo>
                    <a:pt x="5834" y="2561"/>
                    <a:pt x="5846" y="2454"/>
                    <a:pt x="5798" y="2382"/>
                  </a:cubicBezTo>
                  <a:lnTo>
                    <a:pt x="4822" y="1001"/>
                  </a:lnTo>
                  <a:cubicBezTo>
                    <a:pt x="4679" y="822"/>
                    <a:pt x="4477" y="703"/>
                    <a:pt x="4251" y="703"/>
                  </a:cubicBezTo>
                  <a:lnTo>
                    <a:pt x="3096" y="703"/>
                  </a:lnTo>
                  <a:lnTo>
                    <a:pt x="3096" y="168"/>
                  </a:lnTo>
                  <a:cubicBezTo>
                    <a:pt x="3096" y="72"/>
                    <a:pt x="3012" y="1"/>
                    <a:pt x="2929"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4"/>
            <p:cNvSpPr/>
            <p:nvPr/>
          </p:nvSpPr>
          <p:spPr>
            <a:xfrm>
              <a:off x="7217915" y="4321126"/>
              <a:ext cx="68238" cy="25812"/>
            </a:xfrm>
            <a:custGeom>
              <a:rect b="b" l="l" r="r" t="t"/>
              <a:pathLst>
                <a:path extrusionOk="0" h="811" w="2144">
                  <a:moveTo>
                    <a:pt x="933" y="1"/>
                  </a:moveTo>
                  <a:cubicBezTo>
                    <a:pt x="491" y="1"/>
                    <a:pt x="139" y="113"/>
                    <a:pt x="120" y="120"/>
                  </a:cubicBezTo>
                  <a:cubicBezTo>
                    <a:pt x="36" y="155"/>
                    <a:pt x="1" y="215"/>
                    <a:pt x="1" y="286"/>
                  </a:cubicBezTo>
                  <a:lnTo>
                    <a:pt x="1" y="643"/>
                  </a:lnTo>
                  <a:cubicBezTo>
                    <a:pt x="1" y="727"/>
                    <a:pt x="72" y="810"/>
                    <a:pt x="155" y="810"/>
                  </a:cubicBezTo>
                  <a:cubicBezTo>
                    <a:pt x="251" y="810"/>
                    <a:pt x="322" y="727"/>
                    <a:pt x="322" y="643"/>
                  </a:cubicBezTo>
                  <a:lnTo>
                    <a:pt x="322" y="417"/>
                  </a:lnTo>
                  <a:cubicBezTo>
                    <a:pt x="455" y="384"/>
                    <a:pt x="683" y="341"/>
                    <a:pt x="940" y="341"/>
                  </a:cubicBezTo>
                  <a:cubicBezTo>
                    <a:pt x="1236" y="341"/>
                    <a:pt x="1572" y="398"/>
                    <a:pt x="1846" y="596"/>
                  </a:cubicBezTo>
                  <a:cubicBezTo>
                    <a:pt x="1877" y="622"/>
                    <a:pt x="1914" y="634"/>
                    <a:pt x="1951" y="634"/>
                  </a:cubicBezTo>
                  <a:cubicBezTo>
                    <a:pt x="1999" y="634"/>
                    <a:pt x="2045" y="613"/>
                    <a:pt x="2072" y="572"/>
                  </a:cubicBezTo>
                  <a:cubicBezTo>
                    <a:pt x="2144" y="489"/>
                    <a:pt x="2120" y="393"/>
                    <a:pt x="2048" y="334"/>
                  </a:cubicBezTo>
                  <a:cubicBezTo>
                    <a:pt x="1703" y="74"/>
                    <a:pt x="1289" y="1"/>
                    <a:pt x="933"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26" name="Google Shape;726;p44"/>
          <p:cNvCxnSpPr>
            <a:stCxn id="700" idx="6"/>
            <a:endCxn id="710" idx="1"/>
          </p:cNvCxnSpPr>
          <p:nvPr/>
        </p:nvCxnSpPr>
        <p:spPr>
          <a:xfrm>
            <a:off x="6255637" y="2571782"/>
            <a:ext cx="398100" cy="324300"/>
          </a:xfrm>
          <a:prstGeom prst="bentConnector3">
            <a:avLst>
              <a:gd fmla="val 50017" name="adj1"/>
            </a:avLst>
          </a:prstGeom>
          <a:noFill/>
          <a:ln cap="flat" cmpd="sng" w="9525">
            <a:solidFill>
              <a:schemeClr val="accent6"/>
            </a:solidFill>
            <a:prstDash val="solid"/>
            <a:round/>
            <a:headEnd len="med" w="med" type="none"/>
            <a:tailEnd len="med" w="med" type="none"/>
          </a:ln>
        </p:spPr>
      </p:cxnSp>
      <p:cxnSp>
        <p:nvCxnSpPr>
          <p:cNvPr id="727" name="Google Shape;727;p44"/>
          <p:cNvCxnSpPr>
            <a:stCxn id="709" idx="1"/>
            <a:endCxn id="691" idx="6"/>
          </p:cNvCxnSpPr>
          <p:nvPr/>
        </p:nvCxnSpPr>
        <p:spPr>
          <a:xfrm flipH="1">
            <a:off x="5771875" y="1196250"/>
            <a:ext cx="832800" cy="378300"/>
          </a:xfrm>
          <a:prstGeom prst="bentConnector3">
            <a:avLst>
              <a:gd fmla="val 49996" name="adj1"/>
            </a:avLst>
          </a:prstGeom>
          <a:noFill/>
          <a:ln cap="flat" cmpd="sng" w="9525">
            <a:solidFill>
              <a:schemeClr val="accent6"/>
            </a:solidFill>
            <a:prstDash val="solid"/>
            <a:round/>
            <a:headEnd len="med" w="med" type="none"/>
            <a:tailEnd len="med" w="med" type="none"/>
          </a:ln>
        </p:spPr>
      </p:cxnSp>
      <p:grpSp>
        <p:nvGrpSpPr>
          <p:cNvPr id="728" name="Google Shape;728;p44"/>
          <p:cNvGrpSpPr/>
          <p:nvPr/>
        </p:nvGrpSpPr>
        <p:grpSpPr>
          <a:xfrm>
            <a:off x="5762919" y="2431522"/>
            <a:ext cx="350576" cy="280454"/>
            <a:chOff x="7500054" y="2934735"/>
            <a:chExt cx="350576" cy="280454"/>
          </a:xfrm>
        </p:grpSpPr>
        <p:sp>
          <p:nvSpPr>
            <p:cNvPr id="729" name="Google Shape;729;p44"/>
            <p:cNvSpPr/>
            <p:nvPr/>
          </p:nvSpPr>
          <p:spPr>
            <a:xfrm>
              <a:off x="7571671" y="2959371"/>
              <a:ext cx="191426" cy="10249"/>
            </a:xfrm>
            <a:custGeom>
              <a:rect b="b" l="l" r="r" t="t"/>
              <a:pathLst>
                <a:path extrusionOk="0" h="322" w="6014">
                  <a:moveTo>
                    <a:pt x="156" y="0"/>
                  </a:moveTo>
                  <a:cubicBezTo>
                    <a:pt x="72" y="0"/>
                    <a:pt x="1" y="71"/>
                    <a:pt x="1" y="167"/>
                  </a:cubicBezTo>
                  <a:cubicBezTo>
                    <a:pt x="1" y="250"/>
                    <a:pt x="72" y="322"/>
                    <a:pt x="156" y="322"/>
                  </a:cubicBezTo>
                  <a:lnTo>
                    <a:pt x="5847" y="322"/>
                  </a:lnTo>
                  <a:cubicBezTo>
                    <a:pt x="5930" y="322"/>
                    <a:pt x="6014" y="250"/>
                    <a:pt x="6014" y="167"/>
                  </a:cubicBezTo>
                  <a:cubicBezTo>
                    <a:pt x="6014" y="71"/>
                    <a:pt x="5930" y="0"/>
                    <a:pt x="584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4"/>
            <p:cNvSpPr/>
            <p:nvPr/>
          </p:nvSpPr>
          <p:spPr>
            <a:xfrm>
              <a:off x="7500054" y="2934735"/>
              <a:ext cx="350576" cy="280454"/>
            </a:xfrm>
            <a:custGeom>
              <a:rect b="b" l="l" r="r" t="t"/>
              <a:pathLst>
                <a:path extrusionOk="0" h="8811" w="11014">
                  <a:moveTo>
                    <a:pt x="1501" y="310"/>
                  </a:moveTo>
                  <a:lnTo>
                    <a:pt x="1501" y="1560"/>
                  </a:lnTo>
                  <a:lnTo>
                    <a:pt x="310" y="1560"/>
                  </a:lnTo>
                  <a:lnTo>
                    <a:pt x="310" y="417"/>
                  </a:lnTo>
                  <a:cubicBezTo>
                    <a:pt x="310" y="357"/>
                    <a:pt x="358" y="310"/>
                    <a:pt x="417" y="310"/>
                  </a:cubicBezTo>
                  <a:close/>
                  <a:moveTo>
                    <a:pt x="8990" y="310"/>
                  </a:moveTo>
                  <a:cubicBezTo>
                    <a:pt x="9049" y="310"/>
                    <a:pt x="9097" y="357"/>
                    <a:pt x="9097" y="417"/>
                  </a:cubicBezTo>
                  <a:lnTo>
                    <a:pt x="9097" y="1560"/>
                  </a:lnTo>
                  <a:lnTo>
                    <a:pt x="1834" y="1560"/>
                  </a:lnTo>
                  <a:lnTo>
                    <a:pt x="1834" y="310"/>
                  </a:lnTo>
                  <a:close/>
                  <a:moveTo>
                    <a:pt x="10419" y="3453"/>
                  </a:moveTo>
                  <a:cubicBezTo>
                    <a:pt x="10561" y="3453"/>
                    <a:pt x="10704" y="3572"/>
                    <a:pt x="10704" y="3739"/>
                  </a:cubicBezTo>
                  <a:cubicBezTo>
                    <a:pt x="10704" y="3893"/>
                    <a:pt x="10561" y="4013"/>
                    <a:pt x="10419" y="4013"/>
                  </a:cubicBezTo>
                  <a:cubicBezTo>
                    <a:pt x="10264" y="4013"/>
                    <a:pt x="10133" y="3893"/>
                    <a:pt x="10133" y="3739"/>
                  </a:cubicBezTo>
                  <a:cubicBezTo>
                    <a:pt x="10133" y="3572"/>
                    <a:pt x="10252" y="3453"/>
                    <a:pt x="10419" y="3453"/>
                  </a:cubicBezTo>
                  <a:close/>
                  <a:moveTo>
                    <a:pt x="6537" y="4786"/>
                  </a:moveTo>
                  <a:cubicBezTo>
                    <a:pt x="6680" y="4786"/>
                    <a:pt x="6811" y="4906"/>
                    <a:pt x="6811" y="5072"/>
                  </a:cubicBezTo>
                  <a:cubicBezTo>
                    <a:pt x="6811" y="5239"/>
                    <a:pt x="6680" y="5358"/>
                    <a:pt x="6537" y="5358"/>
                  </a:cubicBezTo>
                  <a:cubicBezTo>
                    <a:pt x="6382" y="5358"/>
                    <a:pt x="6251" y="5239"/>
                    <a:pt x="6251" y="5072"/>
                  </a:cubicBezTo>
                  <a:cubicBezTo>
                    <a:pt x="6251" y="4906"/>
                    <a:pt x="6370" y="4786"/>
                    <a:pt x="6537" y="4786"/>
                  </a:cubicBezTo>
                  <a:close/>
                  <a:moveTo>
                    <a:pt x="8240" y="6156"/>
                  </a:moveTo>
                  <a:cubicBezTo>
                    <a:pt x="8394" y="6156"/>
                    <a:pt x="8525" y="6275"/>
                    <a:pt x="8525" y="6441"/>
                  </a:cubicBezTo>
                  <a:cubicBezTo>
                    <a:pt x="8525" y="6608"/>
                    <a:pt x="8394" y="6727"/>
                    <a:pt x="8240" y="6727"/>
                  </a:cubicBezTo>
                  <a:cubicBezTo>
                    <a:pt x="8097" y="6727"/>
                    <a:pt x="7966" y="6608"/>
                    <a:pt x="7966" y="6441"/>
                  </a:cubicBezTo>
                  <a:cubicBezTo>
                    <a:pt x="7966" y="6299"/>
                    <a:pt x="8073" y="6156"/>
                    <a:pt x="8240" y="6156"/>
                  </a:cubicBezTo>
                  <a:close/>
                  <a:moveTo>
                    <a:pt x="4811" y="6382"/>
                  </a:moveTo>
                  <a:cubicBezTo>
                    <a:pt x="4954" y="6382"/>
                    <a:pt x="5085" y="6501"/>
                    <a:pt x="5085" y="6668"/>
                  </a:cubicBezTo>
                  <a:cubicBezTo>
                    <a:pt x="5085" y="6834"/>
                    <a:pt x="4954" y="6953"/>
                    <a:pt x="4811" y="6953"/>
                  </a:cubicBezTo>
                  <a:cubicBezTo>
                    <a:pt x="4656" y="6953"/>
                    <a:pt x="4525" y="6834"/>
                    <a:pt x="4525" y="6668"/>
                  </a:cubicBezTo>
                  <a:cubicBezTo>
                    <a:pt x="4525" y="6501"/>
                    <a:pt x="4644" y="6382"/>
                    <a:pt x="4811" y="6382"/>
                  </a:cubicBezTo>
                  <a:close/>
                  <a:moveTo>
                    <a:pt x="417" y="0"/>
                  </a:moveTo>
                  <a:cubicBezTo>
                    <a:pt x="179" y="0"/>
                    <a:pt x="1" y="143"/>
                    <a:pt x="1" y="417"/>
                  </a:cubicBezTo>
                  <a:lnTo>
                    <a:pt x="1" y="8382"/>
                  </a:lnTo>
                  <a:cubicBezTo>
                    <a:pt x="1" y="8620"/>
                    <a:pt x="191" y="8787"/>
                    <a:pt x="417" y="8787"/>
                  </a:cubicBezTo>
                  <a:lnTo>
                    <a:pt x="4513" y="8787"/>
                  </a:lnTo>
                  <a:cubicBezTo>
                    <a:pt x="4596" y="8787"/>
                    <a:pt x="4668" y="8715"/>
                    <a:pt x="4668" y="8632"/>
                  </a:cubicBezTo>
                  <a:cubicBezTo>
                    <a:pt x="4668" y="8537"/>
                    <a:pt x="4596" y="8465"/>
                    <a:pt x="4513" y="8465"/>
                  </a:cubicBezTo>
                  <a:lnTo>
                    <a:pt x="417" y="8465"/>
                  </a:lnTo>
                  <a:cubicBezTo>
                    <a:pt x="358" y="8465"/>
                    <a:pt x="310" y="8418"/>
                    <a:pt x="310" y="8358"/>
                  </a:cubicBezTo>
                  <a:lnTo>
                    <a:pt x="310" y="1869"/>
                  </a:lnTo>
                  <a:lnTo>
                    <a:pt x="9073" y="1869"/>
                  </a:lnTo>
                  <a:lnTo>
                    <a:pt x="9073" y="5144"/>
                  </a:lnTo>
                  <a:lnTo>
                    <a:pt x="8502" y="5894"/>
                  </a:lnTo>
                  <a:cubicBezTo>
                    <a:pt x="8418" y="5846"/>
                    <a:pt x="8335" y="5834"/>
                    <a:pt x="8240" y="5834"/>
                  </a:cubicBezTo>
                  <a:cubicBezTo>
                    <a:pt x="8109" y="5834"/>
                    <a:pt x="7978" y="5870"/>
                    <a:pt x="7871" y="5965"/>
                  </a:cubicBezTo>
                  <a:lnTo>
                    <a:pt x="7073" y="5322"/>
                  </a:lnTo>
                  <a:cubicBezTo>
                    <a:pt x="7109" y="5251"/>
                    <a:pt x="7132" y="5156"/>
                    <a:pt x="7132" y="5060"/>
                  </a:cubicBezTo>
                  <a:cubicBezTo>
                    <a:pt x="7132" y="4727"/>
                    <a:pt x="6859" y="4441"/>
                    <a:pt x="6513" y="4441"/>
                  </a:cubicBezTo>
                  <a:cubicBezTo>
                    <a:pt x="6192" y="4441"/>
                    <a:pt x="5906" y="4715"/>
                    <a:pt x="5906" y="5060"/>
                  </a:cubicBezTo>
                  <a:cubicBezTo>
                    <a:pt x="5906" y="5167"/>
                    <a:pt x="5942" y="5263"/>
                    <a:pt x="5978" y="5358"/>
                  </a:cubicBezTo>
                  <a:lnTo>
                    <a:pt x="5108" y="6144"/>
                  </a:lnTo>
                  <a:cubicBezTo>
                    <a:pt x="5013" y="6084"/>
                    <a:pt x="4906" y="6049"/>
                    <a:pt x="4787" y="6049"/>
                  </a:cubicBezTo>
                  <a:cubicBezTo>
                    <a:pt x="4465" y="6049"/>
                    <a:pt x="4180" y="6322"/>
                    <a:pt x="4180" y="6668"/>
                  </a:cubicBezTo>
                  <a:cubicBezTo>
                    <a:pt x="4180" y="6989"/>
                    <a:pt x="4454" y="7275"/>
                    <a:pt x="4787" y="7275"/>
                  </a:cubicBezTo>
                  <a:cubicBezTo>
                    <a:pt x="5132" y="7275"/>
                    <a:pt x="5406" y="7001"/>
                    <a:pt x="5406" y="6668"/>
                  </a:cubicBezTo>
                  <a:cubicBezTo>
                    <a:pt x="5406" y="6560"/>
                    <a:pt x="5370" y="6465"/>
                    <a:pt x="5323" y="6382"/>
                  </a:cubicBezTo>
                  <a:lnTo>
                    <a:pt x="6204" y="5572"/>
                  </a:lnTo>
                  <a:cubicBezTo>
                    <a:pt x="6299" y="5620"/>
                    <a:pt x="6394" y="5656"/>
                    <a:pt x="6501" y="5656"/>
                  </a:cubicBezTo>
                  <a:cubicBezTo>
                    <a:pt x="6620" y="5656"/>
                    <a:pt x="6740" y="5620"/>
                    <a:pt x="6835" y="5548"/>
                  </a:cubicBezTo>
                  <a:lnTo>
                    <a:pt x="7644" y="6203"/>
                  </a:lnTo>
                  <a:cubicBezTo>
                    <a:pt x="7621" y="6263"/>
                    <a:pt x="7609" y="6334"/>
                    <a:pt x="7609" y="6406"/>
                  </a:cubicBezTo>
                  <a:cubicBezTo>
                    <a:pt x="7609" y="6739"/>
                    <a:pt x="7871" y="7025"/>
                    <a:pt x="8216" y="7025"/>
                  </a:cubicBezTo>
                  <a:cubicBezTo>
                    <a:pt x="8561" y="7025"/>
                    <a:pt x="8823" y="6751"/>
                    <a:pt x="8823" y="6406"/>
                  </a:cubicBezTo>
                  <a:cubicBezTo>
                    <a:pt x="8823" y="6287"/>
                    <a:pt x="8799" y="6168"/>
                    <a:pt x="8716" y="6084"/>
                  </a:cubicBezTo>
                  <a:lnTo>
                    <a:pt x="9061" y="5656"/>
                  </a:lnTo>
                  <a:lnTo>
                    <a:pt x="9061" y="8382"/>
                  </a:lnTo>
                  <a:cubicBezTo>
                    <a:pt x="9061" y="8442"/>
                    <a:pt x="9014" y="8477"/>
                    <a:pt x="8954" y="8477"/>
                  </a:cubicBezTo>
                  <a:lnTo>
                    <a:pt x="5227" y="8477"/>
                  </a:lnTo>
                  <a:cubicBezTo>
                    <a:pt x="5132" y="8477"/>
                    <a:pt x="5061" y="8561"/>
                    <a:pt x="5061" y="8644"/>
                  </a:cubicBezTo>
                  <a:cubicBezTo>
                    <a:pt x="5061" y="8739"/>
                    <a:pt x="5132" y="8811"/>
                    <a:pt x="5227" y="8811"/>
                  </a:cubicBezTo>
                  <a:lnTo>
                    <a:pt x="8954" y="8811"/>
                  </a:lnTo>
                  <a:cubicBezTo>
                    <a:pt x="9192" y="8811"/>
                    <a:pt x="9371" y="8620"/>
                    <a:pt x="9371" y="8394"/>
                  </a:cubicBezTo>
                  <a:lnTo>
                    <a:pt x="9371" y="5287"/>
                  </a:lnTo>
                  <a:lnTo>
                    <a:pt x="10145" y="4298"/>
                  </a:lnTo>
                  <a:cubicBezTo>
                    <a:pt x="10228" y="4334"/>
                    <a:pt x="10299" y="4346"/>
                    <a:pt x="10383" y="4346"/>
                  </a:cubicBezTo>
                  <a:cubicBezTo>
                    <a:pt x="10716" y="4346"/>
                    <a:pt x="10990" y="4072"/>
                    <a:pt x="10990" y="3739"/>
                  </a:cubicBezTo>
                  <a:cubicBezTo>
                    <a:pt x="11014" y="3405"/>
                    <a:pt x="10740" y="3131"/>
                    <a:pt x="10419" y="3131"/>
                  </a:cubicBezTo>
                  <a:cubicBezTo>
                    <a:pt x="10085" y="3131"/>
                    <a:pt x="9811" y="3405"/>
                    <a:pt x="9811" y="3751"/>
                  </a:cubicBezTo>
                  <a:cubicBezTo>
                    <a:pt x="9811" y="3882"/>
                    <a:pt x="9847" y="4001"/>
                    <a:pt x="9930" y="4108"/>
                  </a:cubicBezTo>
                  <a:lnTo>
                    <a:pt x="9407" y="4763"/>
                  </a:lnTo>
                  <a:lnTo>
                    <a:pt x="9407" y="381"/>
                  </a:lnTo>
                  <a:cubicBezTo>
                    <a:pt x="9407" y="191"/>
                    <a:pt x="9276" y="0"/>
                    <a:pt x="899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4"/>
            <p:cNvSpPr/>
            <p:nvPr/>
          </p:nvSpPr>
          <p:spPr>
            <a:xfrm>
              <a:off x="7539459" y="3074564"/>
              <a:ext cx="82663" cy="10249"/>
            </a:xfrm>
            <a:custGeom>
              <a:rect b="b" l="l" r="r" t="t"/>
              <a:pathLst>
                <a:path extrusionOk="0" h="322" w="2597">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4"/>
            <p:cNvSpPr/>
            <p:nvPr/>
          </p:nvSpPr>
          <p:spPr>
            <a:xfrm>
              <a:off x="7539459" y="3099582"/>
              <a:ext cx="82663" cy="10249"/>
            </a:xfrm>
            <a:custGeom>
              <a:rect b="b" l="l" r="r" t="t"/>
              <a:pathLst>
                <a:path extrusionOk="0" h="322" w="2597">
                  <a:moveTo>
                    <a:pt x="156" y="0"/>
                  </a:moveTo>
                  <a:cubicBezTo>
                    <a:pt x="72" y="0"/>
                    <a:pt x="1" y="72"/>
                    <a:pt x="1" y="167"/>
                  </a:cubicBezTo>
                  <a:cubicBezTo>
                    <a:pt x="1" y="250"/>
                    <a:pt x="72" y="322"/>
                    <a:pt x="156" y="322"/>
                  </a:cubicBezTo>
                  <a:lnTo>
                    <a:pt x="2442" y="322"/>
                  </a:lnTo>
                  <a:cubicBezTo>
                    <a:pt x="2525" y="322"/>
                    <a:pt x="2596" y="250"/>
                    <a:pt x="2596" y="167"/>
                  </a:cubicBezTo>
                  <a:cubicBezTo>
                    <a:pt x="2596" y="72"/>
                    <a:pt x="2525" y="0"/>
                    <a:pt x="244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4"/>
            <p:cNvSpPr/>
            <p:nvPr/>
          </p:nvSpPr>
          <p:spPr>
            <a:xfrm>
              <a:off x="7539459" y="3124601"/>
              <a:ext cx="82663" cy="10631"/>
            </a:xfrm>
            <a:custGeom>
              <a:rect b="b" l="l" r="r" t="t"/>
              <a:pathLst>
                <a:path extrusionOk="0" h="334" w="2597">
                  <a:moveTo>
                    <a:pt x="156" y="0"/>
                  </a:moveTo>
                  <a:cubicBezTo>
                    <a:pt x="72" y="0"/>
                    <a:pt x="1" y="72"/>
                    <a:pt x="1" y="167"/>
                  </a:cubicBezTo>
                  <a:cubicBezTo>
                    <a:pt x="1" y="250"/>
                    <a:pt x="72" y="334"/>
                    <a:pt x="156" y="334"/>
                  </a:cubicBezTo>
                  <a:lnTo>
                    <a:pt x="2442" y="334"/>
                  </a:lnTo>
                  <a:cubicBezTo>
                    <a:pt x="2525" y="334"/>
                    <a:pt x="2596" y="250"/>
                    <a:pt x="2596" y="167"/>
                  </a:cubicBezTo>
                  <a:cubicBezTo>
                    <a:pt x="2596" y="72"/>
                    <a:pt x="2525" y="0"/>
                    <a:pt x="244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4"/>
            <p:cNvSpPr/>
            <p:nvPr/>
          </p:nvSpPr>
          <p:spPr>
            <a:xfrm>
              <a:off x="7539459" y="3149587"/>
              <a:ext cx="82663" cy="10663"/>
            </a:xfrm>
            <a:custGeom>
              <a:rect b="b" l="l" r="r" t="t"/>
              <a:pathLst>
                <a:path extrusionOk="0" h="335" w="2597">
                  <a:moveTo>
                    <a:pt x="156" y="1"/>
                  </a:moveTo>
                  <a:cubicBezTo>
                    <a:pt x="72" y="1"/>
                    <a:pt x="1" y="84"/>
                    <a:pt x="1" y="168"/>
                  </a:cubicBezTo>
                  <a:cubicBezTo>
                    <a:pt x="1" y="263"/>
                    <a:pt x="72" y="334"/>
                    <a:pt x="156" y="334"/>
                  </a:cubicBezTo>
                  <a:lnTo>
                    <a:pt x="2442" y="334"/>
                  </a:lnTo>
                  <a:cubicBezTo>
                    <a:pt x="2525" y="334"/>
                    <a:pt x="2596" y="263"/>
                    <a:pt x="2596" y="168"/>
                  </a:cubicBezTo>
                  <a:cubicBezTo>
                    <a:pt x="2596" y="84"/>
                    <a:pt x="2525" y="1"/>
                    <a:pt x="2442"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4"/>
            <p:cNvSpPr/>
            <p:nvPr/>
          </p:nvSpPr>
          <p:spPr>
            <a:xfrm>
              <a:off x="7539459" y="3174988"/>
              <a:ext cx="82663" cy="10281"/>
            </a:xfrm>
            <a:custGeom>
              <a:rect b="b" l="l" r="r" t="t"/>
              <a:pathLst>
                <a:path extrusionOk="0" h="323" w="2597">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4"/>
            <p:cNvSpPr/>
            <p:nvPr/>
          </p:nvSpPr>
          <p:spPr>
            <a:xfrm>
              <a:off x="7539459" y="3011286"/>
              <a:ext cx="220614" cy="47395"/>
            </a:xfrm>
            <a:custGeom>
              <a:rect b="b" l="l" r="r" t="t"/>
              <a:pathLst>
                <a:path extrusionOk="0" h="1489" w="6931">
                  <a:moveTo>
                    <a:pt x="418" y="0"/>
                  </a:moveTo>
                  <a:cubicBezTo>
                    <a:pt x="179" y="0"/>
                    <a:pt x="1" y="191"/>
                    <a:pt x="1" y="417"/>
                  </a:cubicBezTo>
                  <a:lnTo>
                    <a:pt x="1" y="1072"/>
                  </a:lnTo>
                  <a:cubicBezTo>
                    <a:pt x="1" y="1310"/>
                    <a:pt x="191" y="1488"/>
                    <a:pt x="418" y="1488"/>
                  </a:cubicBezTo>
                  <a:lnTo>
                    <a:pt x="3251" y="1488"/>
                  </a:lnTo>
                  <a:cubicBezTo>
                    <a:pt x="3346" y="1488"/>
                    <a:pt x="3418" y="1417"/>
                    <a:pt x="3418" y="1322"/>
                  </a:cubicBezTo>
                  <a:cubicBezTo>
                    <a:pt x="3418" y="1238"/>
                    <a:pt x="3346" y="1167"/>
                    <a:pt x="3251" y="1167"/>
                  </a:cubicBezTo>
                  <a:lnTo>
                    <a:pt x="418" y="1167"/>
                  </a:lnTo>
                  <a:cubicBezTo>
                    <a:pt x="358" y="1167"/>
                    <a:pt x="310" y="1119"/>
                    <a:pt x="310" y="1060"/>
                  </a:cubicBezTo>
                  <a:lnTo>
                    <a:pt x="310" y="405"/>
                  </a:lnTo>
                  <a:cubicBezTo>
                    <a:pt x="310" y="345"/>
                    <a:pt x="358" y="298"/>
                    <a:pt x="418" y="298"/>
                  </a:cubicBezTo>
                  <a:lnTo>
                    <a:pt x="6502" y="298"/>
                  </a:lnTo>
                  <a:cubicBezTo>
                    <a:pt x="6561" y="298"/>
                    <a:pt x="6609" y="345"/>
                    <a:pt x="6609" y="405"/>
                  </a:cubicBezTo>
                  <a:lnTo>
                    <a:pt x="6609" y="1060"/>
                  </a:lnTo>
                  <a:cubicBezTo>
                    <a:pt x="6609" y="1119"/>
                    <a:pt x="6561" y="1167"/>
                    <a:pt x="6502" y="1167"/>
                  </a:cubicBezTo>
                  <a:lnTo>
                    <a:pt x="4013" y="1167"/>
                  </a:lnTo>
                  <a:cubicBezTo>
                    <a:pt x="3930" y="1167"/>
                    <a:pt x="3847" y="1238"/>
                    <a:pt x="3847" y="1322"/>
                  </a:cubicBezTo>
                  <a:cubicBezTo>
                    <a:pt x="3847" y="1417"/>
                    <a:pt x="3930" y="1488"/>
                    <a:pt x="4013" y="1488"/>
                  </a:cubicBezTo>
                  <a:lnTo>
                    <a:pt x="6502" y="1488"/>
                  </a:lnTo>
                  <a:cubicBezTo>
                    <a:pt x="6740" y="1488"/>
                    <a:pt x="6918" y="1298"/>
                    <a:pt x="6918" y="1072"/>
                  </a:cubicBezTo>
                  <a:lnTo>
                    <a:pt x="6918" y="417"/>
                  </a:lnTo>
                  <a:cubicBezTo>
                    <a:pt x="6930" y="203"/>
                    <a:pt x="6740" y="0"/>
                    <a:pt x="650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7" name="Google Shape;737;p44"/>
          <p:cNvGrpSpPr/>
          <p:nvPr/>
        </p:nvGrpSpPr>
        <p:grpSpPr>
          <a:xfrm>
            <a:off x="5282223" y="1419767"/>
            <a:ext cx="361971" cy="314958"/>
            <a:chOff x="3716358" y="1544655"/>
            <a:chExt cx="361971" cy="314958"/>
          </a:xfrm>
        </p:grpSpPr>
        <p:sp>
          <p:nvSpPr>
            <p:cNvPr id="738" name="Google Shape;738;p44"/>
            <p:cNvSpPr/>
            <p:nvPr/>
          </p:nvSpPr>
          <p:spPr>
            <a:xfrm>
              <a:off x="3767509" y="1646957"/>
              <a:ext cx="231213" cy="10663"/>
            </a:xfrm>
            <a:custGeom>
              <a:rect b="b" l="l" r="r" t="t"/>
              <a:pathLst>
                <a:path extrusionOk="0" h="335" w="7264">
                  <a:moveTo>
                    <a:pt x="168" y="1"/>
                  </a:moveTo>
                  <a:cubicBezTo>
                    <a:pt x="72" y="1"/>
                    <a:pt x="1" y="72"/>
                    <a:pt x="1" y="167"/>
                  </a:cubicBezTo>
                  <a:cubicBezTo>
                    <a:pt x="1" y="263"/>
                    <a:pt x="72" y="334"/>
                    <a:pt x="168" y="334"/>
                  </a:cubicBezTo>
                  <a:lnTo>
                    <a:pt x="7097" y="334"/>
                  </a:lnTo>
                  <a:cubicBezTo>
                    <a:pt x="7192" y="334"/>
                    <a:pt x="7264" y="263"/>
                    <a:pt x="7264" y="167"/>
                  </a:cubicBezTo>
                  <a:cubicBezTo>
                    <a:pt x="7264" y="72"/>
                    <a:pt x="7192" y="1"/>
                    <a:pt x="709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4"/>
            <p:cNvSpPr/>
            <p:nvPr/>
          </p:nvSpPr>
          <p:spPr>
            <a:xfrm>
              <a:off x="3767509" y="1618532"/>
              <a:ext cx="152020" cy="10663"/>
            </a:xfrm>
            <a:custGeom>
              <a:rect b="b" l="l" r="r" t="t"/>
              <a:pathLst>
                <a:path extrusionOk="0" h="335" w="4776">
                  <a:moveTo>
                    <a:pt x="168" y="1"/>
                  </a:moveTo>
                  <a:cubicBezTo>
                    <a:pt x="72" y="1"/>
                    <a:pt x="1" y="72"/>
                    <a:pt x="1" y="168"/>
                  </a:cubicBezTo>
                  <a:cubicBezTo>
                    <a:pt x="1" y="263"/>
                    <a:pt x="72" y="334"/>
                    <a:pt x="168" y="334"/>
                  </a:cubicBezTo>
                  <a:lnTo>
                    <a:pt x="4621" y="334"/>
                  </a:lnTo>
                  <a:cubicBezTo>
                    <a:pt x="4704" y="334"/>
                    <a:pt x="4775" y="263"/>
                    <a:pt x="4775" y="168"/>
                  </a:cubicBezTo>
                  <a:cubicBezTo>
                    <a:pt x="4775" y="72"/>
                    <a:pt x="4704" y="1"/>
                    <a:pt x="462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4"/>
            <p:cNvSpPr/>
            <p:nvPr/>
          </p:nvSpPr>
          <p:spPr>
            <a:xfrm>
              <a:off x="3931624" y="1618532"/>
              <a:ext cx="67098" cy="10663"/>
            </a:xfrm>
            <a:custGeom>
              <a:rect b="b" l="l" r="r" t="t"/>
              <a:pathLst>
                <a:path extrusionOk="0" h="335" w="2108">
                  <a:moveTo>
                    <a:pt x="155" y="1"/>
                  </a:moveTo>
                  <a:cubicBezTo>
                    <a:pt x="72" y="1"/>
                    <a:pt x="0" y="72"/>
                    <a:pt x="0" y="168"/>
                  </a:cubicBezTo>
                  <a:cubicBezTo>
                    <a:pt x="0" y="263"/>
                    <a:pt x="72" y="334"/>
                    <a:pt x="155" y="334"/>
                  </a:cubicBezTo>
                  <a:lnTo>
                    <a:pt x="1941" y="334"/>
                  </a:lnTo>
                  <a:cubicBezTo>
                    <a:pt x="2036" y="334"/>
                    <a:pt x="2108" y="263"/>
                    <a:pt x="2108" y="168"/>
                  </a:cubicBezTo>
                  <a:cubicBezTo>
                    <a:pt x="2108" y="72"/>
                    <a:pt x="2036" y="1"/>
                    <a:pt x="194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4"/>
            <p:cNvSpPr/>
            <p:nvPr/>
          </p:nvSpPr>
          <p:spPr>
            <a:xfrm>
              <a:off x="3767509" y="1590108"/>
              <a:ext cx="39087" cy="10663"/>
            </a:xfrm>
            <a:custGeom>
              <a:rect b="b" l="l" r="r" t="t"/>
              <a:pathLst>
                <a:path extrusionOk="0" h="335" w="1228">
                  <a:moveTo>
                    <a:pt x="168" y="1"/>
                  </a:moveTo>
                  <a:cubicBezTo>
                    <a:pt x="72" y="1"/>
                    <a:pt x="1" y="72"/>
                    <a:pt x="1" y="168"/>
                  </a:cubicBezTo>
                  <a:cubicBezTo>
                    <a:pt x="1" y="263"/>
                    <a:pt x="72" y="334"/>
                    <a:pt x="168" y="334"/>
                  </a:cubicBezTo>
                  <a:lnTo>
                    <a:pt x="1061" y="334"/>
                  </a:lnTo>
                  <a:cubicBezTo>
                    <a:pt x="1144" y="334"/>
                    <a:pt x="1227" y="263"/>
                    <a:pt x="1227" y="168"/>
                  </a:cubicBezTo>
                  <a:cubicBezTo>
                    <a:pt x="1227" y="72"/>
                    <a:pt x="1144" y="1"/>
                    <a:pt x="106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4"/>
            <p:cNvSpPr/>
            <p:nvPr/>
          </p:nvSpPr>
          <p:spPr>
            <a:xfrm>
              <a:off x="3818309" y="1590108"/>
              <a:ext cx="180412" cy="10663"/>
            </a:xfrm>
            <a:custGeom>
              <a:rect b="b" l="l" r="r" t="t"/>
              <a:pathLst>
                <a:path extrusionOk="0" h="335" w="5668">
                  <a:moveTo>
                    <a:pt x="167" y="1"/>
                  </a:moveTo>
                  <a:cubicBezTo>
                    <a:pt x="72" y="1"/>
                    <a:pt x="0" y="72"/>
                    <a:pt x="0" y="168"/>
                  </a:cubicBezTo>
                  <a:cubicBezTo>
                    <a:pt x="0" y="263"/>
                    <a:pt x="72" y="334"/>
                    <a:pt x="167" y="334"/>
                  </a:cubicBezTo>
                  <a:lnTo>
                    <a:pt x="5501" y="334"/>
                  </a:lnTo>
                  <a:cubicBezTo>
                    <a:pt x="5596" y="334"/>
                    <a:pt x="5668" y="263"/>
                    <a:pt x="5668" y="168"/>
                  </a:cubicBezTo>
                  <a:cubicBezTo>
                    <a:pt x="5668" y="72"/>
                    <a:pt x="5596" y="1"/>
                    <a:pt x="550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3" name="Google Shape;743;p44"/>
            <p:cNvGrpSpPr/>
            <p:nvPr/>
          </p:nvGrpSpPr>
          <p:grpSpPr>
            <a:xfrm>
              <a:off x="3716358" y="1544655"/>
              <a:ext cx="361971" cy="314958"/>
              <a:chOff x="3716358" y="1544655"/>
              <a:chExt cx="361971" cy="314958"/>
            </a:xfrm>
          </p:grpSpPr>
          <p:sp>
            <p:nvSpPr>
              <p:cNvPr id="744" name="Google Shape;744;p44"/>
              <p:cNvSpPr/>
              <p:nvPr/>
            </p:nvSpPr>
            <p:spPr>
              <a:xfrm>
                <a:off x="3767509" y="1675381"/>
                <a:ext cx="84540" cy="10663"/>
              </a:xfrm>
              <a:custGeom>
                <a:rect b="b" l="l" r="r" t="t"/>
                <a:pathLst>
                  <a:path extrusionOk="0" h="335" w="2656">
                    <a:moveTo>
                      <a:pt x="168" y="1"/>
                    </a:moveTo>
                    <a:cubicBezTo>
                      <a:pt x="72" y="1"/>
                      <a:pt x="1" y="72"/>
                      <a:pt x="1" y="167"/>
                    </a:cubicBezTo>
                    <a:cubicBezTo>
                      <a:pt x="1" y="263"/>
                      <a:pt x="72" y="334"/>
                      <a:pt x="168" y="334"/>
                    </a:cubicBezTo>
                    <a:lnTo>
                      <a:pt x="2477" y="334"/>
                    </a:lnTo>
                    <a:cubicBezTo>
                      <a:pt x="2561" y="334"/>
                      <a:pt x="2632" y="263"/>
                      <a:pt x="2632" y="167"/>
                    </a:cubicBezTo>
                    <a:cubicBezTo>
                      <a:pt x="2656" y="72"/>
                      <a:pt x="2573" y="1"/>
                      <a:pt x="247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4"/>
              <p:cNvSpPr/>
              <p:nvPr/>
            </p:nvSpPr>
            <p:spPr>
              <a:xfrm>
                <a:off x="3875158" y="1675381"/>
                <a:ext cx="123564" cy="10663"/>
              </a:xfrm>
              <a:custGeom>
                <a:rect b="b" l="l" r="r" t="t"/>
                <a:pathLst>
                  <a:path extrusionOk="0" h="335" w="3882">
                    <a:moveTo>
                      <a:pt x="167" y="1"/>
                    </a:moveTo>
                    <a:cubicBezTo>
                      <a:pt x="72" y="1"/>
                      <a:pt x="0" y="72"/>
                      <a:pt x="0" y="167"/>
                    </a:cubicBezTo>
                    <a:cubicBezTo>
                      <a:pt x="0" y="263"/>
                      <a:pt x="72" y="334"/>
                      <a:pt x="167" y="334"/>
                    </a:cubicBezTo>
                    <a:lnTo>
                      <a:pt x="3715" y="334"/>
                    </a:lnTo>
                    <a:cubicBezTo>
                      <a:pt x="3810" y="334"/>
                      <a:pt x="3882" y="263"/>
                      <a:pt x="3882" y="167"/>
                    </a:cubicBezTo>
                    <a:cubicBezTo>
                      <a:pt x="3882" y="72"/>
                      <a:pt x="3810" y="1"/>
                      <a:pt x="3715"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44"/>
              <p:cNvSpPr/>
              <p:nvPr/>
            </p:nvSpPr>
            <p:spPr>
              <a:xfrm>
                <a:off x="3767509" y="1703423"/>
                <a:ext cx="174747" cy="10663"/>
              </a:xfrm>
              <a:custGeom>
                <a:rect b="b" l="l" r="r" t="t"/>
                <a:pathLst>
                  <a:path extrusionOk="0" h="335" w="5490">
                    <a:moveTo>
                      <a:pt x="168" y="1"/>
                    </a:moveTo>
                    <a:cubicBezTo>
                      <a:pt x="72" y="1"/>
                      <a:pt x="1" y="72"/>
                      <a:pt x="1" y="168"/>
                    </a:cubicBezTo>
                    <a:cubicBezTo>
                      <a:pt x="1" y="251"/>
                      <a:pt x="72" y="334"/>
                      <a:pt x="168" y="334"/>
                    </a:cubicBezTo>
                    <a:lnTo>
                      <a:pt x="5335" y="334"/>
                    </a:lnTo>
                    <a:cubicBezTo>
                      <a:pt x="5418" y="334"/>
                      <a:pt x="5490" y="251"/>
                      <a:pt x="5490" y="168"/>
                    </a:cubicBezTo>
                    <a:cubicBezTo>
                      <a:pt x="5490" y="72"/>
                      <a:pt x="5418" y="1"/>
                      <a:pt x="5335"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44"/>
              <p:cNvSpPr/>
              <p:nvPr/>
            </p:nvSpPr>
            <p:spPr>
              <a:xfrm>
                <a:off x="3954351" y="1703423"/>
                <a:ext cx="44371" cy="10663"/>
              </a:xfrm>
              <a:custGeom>
                <a:rect b="b" l="l" r="r" t="t"/>
                <a:pathLst>
                  <a:path extrusionOk="0" h="335" w="1394">
                    <a:moveTo>
                      <a:pt x="155" y="1"/>
                    </a:moveTo>
                    <a:cubicBezTo>
                      <a:pt x="72" y="1"/>
                      <a:pt x="1" y="72"/>
                      <a:pt x="1" y="168"/>
                    </a:cubicBezTo>
                    <a:cubicBezTo>
                      <a:pt x="1" y="251"/>
                      <a:pt x="72" y="334"/>
                      <a:pt x="155" y="334"/>
                    </a:cubicBezTo>
                    <a:lnTo>
                      <a:pt x="1227" y="334"/>
                    </a:lnTo>
                    <a:cubicBezTo>
                      <a:pt x="1322" y="334"/>
                      <a:pt x="1394" y="251"/>
                      <a:pt x="1394" y="168"/>
                    </a:cubicBezTo>
                    <a:cubicBezTo>
                      <a:pt x="1394" y="72"/>
                      <a:pt x="1322" y="1"/>
                      <a:pt x="1227"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44"/>
              <p:cNvSpPr/>
              <p:nvPr/>
            </p:nvSpPr>
            <p:spPr>
              <a:xfrm>
                <a:off x="3716358" y="1544655"/>
                <a:ext cx="361971" cy="314958"/>
              </a:xfrm>
              <a:custGeom>
                <a:rect b="b" l="l" r="r" t="t"/>
                <a:pathLst>
                  <a:path extrusionOk="0" h="9895" w="11372">
                    <a:moveTo>
                      <a:pt x="3513" y="6751"/>
                    </a:moveTo>
                    <a:lnTo>
                      <a:pt x="3346" y="7477"/>
                    </a:lnTo>
                    <a:lnTo>
                      <a:pt x="1953" y="7477"/>
                    </a:lnTo>
                    <a:lnTo>
                      <a:pt x="1953" y="7489"/>
                    </a:lnTo>
                    <a:cubicBezTo>
                      <a:pt x="1656" y="7489"/>
                      <a:pt x="1394" y="7251"/>
                      <a:pt x="1394" y="6941"/>
                    </a:cubicBezTo>
                    <a:lnTo>
                      <a:pt x="1394" y="6751"/>
                    </a:lnTo>
                    <a:close/>
                    <a:moveTo>
                      <a:pt x="9430" y="333"/>
                    </a:moveTo>
                    <a:cubicBezTo>
                      <a:pt x="9728" y="333"/>
                      <a:pt x="9990" y="572"/>
                      <a:pt x="9990" y="881"/>
                    </a:cubicBezTo>
                    <a:lnTo>
                      <a:pt x="9990" y="5870"/>
                    </a:lnTo>
                    <a:cubicBezTo>
                      <a:pt x="9990" y="6168"/>
                      <a:pt x="9752" y="6418"/>
                      <a:pt x="9430" y="6418"/>
                    </a:cubicBezTo>
                    <a:lnTo>
                      <a:pt x="6597" y="6418"/>
                    </a:lnTo>
                    <a:cubicBezTo>
                      <a:pt x="6561" y="6418"/>
                      <a:pt x="6537" y="6429"/>
                      <a:pt x="6501" y="6441"/>
                    </a:cubicBezTo>
                    <a:lnTo>
                      <a:pt x="3489" y="8501"/>
                    </a:lnTo>
                    <a:cubicBezTo>
                      <a:pt x="3465" y="8501"/>
                      <a:pt x="3465" y="8489"/>
                      <a:pt x="3465" y="8489"/>
                    </a:cubicBezTo>
                    <a:lnTo>
                      <a:pt x="3906" y="6608"/>
                    </a:lnTo>
                    <a:cubicBezTo>
                      <a:pt x="3918" y="6560"/>
                      <a:pt x="3906" y="6501"/>
                      <a:pt x="3870" y="6477"/>
                    </a:cubicBezTo>
                    <a:cubicBezTo>
                      <a:pt x="3834" y="6429"/>
                      <a:pt x="3799" y="6418"/>
                      <a:pt x="3739" y="6418"/>
                    </a:cubicBezTo>
                    <a:lnTo>
                      <a:pt x="894" y="6418"/>
                    </a:lnTo>
                    <a:cubicBezTo>
                      <a:pt x="596" y="6418"/>
                      <a:pt x="346" y="6179"/>
                      <a:pt x="346" y="5870"/>
                    </a:cubicBezTo>
                    <a:lnTo>
                      <a:pt x="346" y="881"/>
                    </a:lnTo>
                    <a:cubicBezTo>
                      <a:pt x="346" y="584"/>
                      <a:pt x="584" y="333"/>
                      <a:pt x="894" y="333"/>
                    </a:cubicBezTo>
                    <a:close/>
                    <a:moveTo>
                      <a:pt x="10502" y="1405"/>
                    </a:moveTo>
                    <a:cubicBezTo>
                      <a:pt x="10800" y="1405"/>
                      <a:pt x="11061" y="1643"/>
                      <a:pt x="11061" y="1953"/>
                    </a:cubicBezTo>
                    <a:lnTo>
                      <a:pt x="11061" y="6941"/>
                    </a:lnTo>
                    <a:cubicBezTo>
                      <a:pt x="11050" y="7239"/>
                      <a:pt x="10788" y="7489"/>
                      <a:pt x="10490" y="7489"/>
                    </a:cubicBezTo>
                    <a:lnTo>
                      <a:pt x="7656" y="7489"/>
                    </a:lnTo>
                    <a:cubicBezTo>
                      <a:pt x="7609" y="7489"/>
                      <a:pt x="7549" y="7525"/>
                      <a:pt x="7513" y="7549"/>
                    </a:cubicBezTo>
                    <a:cubicBezTo>
                      <a:pt x="7490" y="7596"/>
                      <a:pt x="7478" y="7644"/>
                      <a:pt x="7490" y="7680"/>
                    </a:cubicBezTo>
                    <a:lnTo>
                      <a:pt x="7918" y="9561"/>
                    </a:lnTo>
                    <a:lnTo>
                      <a:pt x="7918" y="9573"/>
                    </a:lnTo>
                    <a:lnTo>
                      <a:pt x="7906" y="9573"/>
                    </a:lnTo>
                    <a:lnTo>
                      <a:pt x="5216" y="7727"/>
                    </a:lnTo>
                    <a:lnTo>
                      <a:pt x="6644" y="6751"/>
                    </a:lnTo>
                    <a:lnTo>
                      <a:pt x="9430" y="6751"/>
                    </a:lnTo>
                    <a:cubicBezTo>
                      <a:pt x="9930" y="6751"/>
                      <a:pt x="10311" y="6358"/>
                      <a:pt x="10311" y="5870"/>
                    </a:cubicBezTo>
                    <a:lnTo>
                      <a:pt x="10311" y="1405"/>
                    </a:lnTo>
                    <a:close/>
                    <a:moveTo>
                      <a:pt x="882" y="0"/>
                    </a:moveTo>
                    <a:cubicBezTo>
                      <a:pt x="393" y="0"/>
                      <a:pt x="1" y="393"/>
                      <a:pt x="1" y="881"/>
                    </a:cubicBezTo>
                    <a:lnTo>
                      <a:pt x="1" y="5870"/>
                    </a:lnTo>
                    <a:cubicBezTo>
                      <a:pt x="1" y="6358"/>
                      <a:pt x="393" y="6739"/>
                      <a:pt x="882" y="6739"/>
                    </a:cubicBezTo>
                    <a:lnTo>
                      <a:pt x="1072" y="6739"/>
                    </a:lnTo>
                    <a:lnTo>
                      <a:pt x="1072" y="6941"/>
                    </a:lnTo>
                    <a:cubicBezTo>
                      <a:pt x="1072" y="7430"/>
                      <a:pt x="1465" y="7811"/>
                      <a:pt x="1953" y="7811"/>
                    </a:cubicBezTo>
                    <a:lnTo>
                      <a:pt x="3275" y="7811"/>
                    </a:lnTo>
                    <a:lnTo>
                      <a:pt x="3144" y="8406"/>
                    </a:lnTo>
                    <a:cubicBezTo>
                      <a:pt x="3108" y="8549"/>
                      <a:pt x="3168" y="8692"/>
                      <a:pt x="3287" y="8763"/>
                    </a:cubicBezTo>
                    <a:cubicBezTo>
                      <a:pt x="3346" y="8811"/>
                      <a:pt x="3430" y="8823"/>
                      <a:pt x="3489" y="8823"/>
                    </a:cubicBezTo>
                    <a:cubicBezTo>
                      <a:pt x="3561" y="8823"/>
                      <a:pt x="3620" y="8811"/>
                      <a:pt x="3680" y="8763"/>
                    </a:cubicBezTo>
                    <a:lnTo>
                      <a:pt x="4918" y="7918"/>
                    </a:lnTo>
                    <a:lnTo>
                      <a:pt x="7704" y="9835"/>
                    </a:lnTo>
                    <a:cubicBezTo>
                      <a:pt x="7763" y="9882"/>
                      <a:pt x="7847" y="9894"/>
                      <a:pt x="7906" y="9894"/>
                    </a:cubicBezTo>
                    <a:cubicBezTo>
                      <a:pt x="7978" y="9894"/>
                      <a:pt x="8037" y="9882"/>
                      <a:pt x="8097" y="9835"/>
                    </a:cubicBezTo>
                    <a:cubicBezTo>
                      <a:pt x="8216" y="9763"/>
                      <a:pt x="8275" y="9620"/>
                      <a:pt x="8240" y="9477"/>
                    </a:cubicBezTo>
                    <a:lnTo>
                      <a:pt x="7859" y="7811"/>
                    </a:lnTo>
                    <a:lnTo>
                      <a:pt x="10490" y="7811"/>
                    </a:lnTo>
                    <a:cubicBezTo>
                      <a:pt x="10978" y="7811"/>
                      <a:pt x="11371" y="7430"/>
                      <a:pt x="11371" y="6941"/>
                    </a:cubicBezTo>
                    <a:lnTo>
                      <a:pt x="11371" y="1953"/>
                    </a:lnTo>
                    <a:cubicBezTo>
                      <a:pt x="11371" y="1476"/>
                      <a:pt x="10966" y="1072"/>
                      <a:pt x="10490" y="1072"/>
                    </a:cubicBezTo>
                    <a:lnTo>
                      <a:pt x="10299" y="1072"/>
                    </a:lnTo>
                    <a:lnTo>
                      <a:pt x="10299" y="881"/>
                    </a:lnTo>
                    <a:cubicBezTo>
                      <a:pt x="10299" y="393"/>
                      <a:pt x="9918" y="0"/>
                      <a:pt x="9418"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49" name="Google Shape;749;p44"/>
          <p:cNvGrpSpPr/>
          <p:nvPr/>
        </p:nvGrpSpPr>
        <p:grpSpPr>
          <a:xfrm>
            <a:off x="4207606" y="2101371"/>
            <a:ext cx="810578" cy="820043"/>
            <a:chOff x="7582302" y="1499934"/>
            <a:chExt cx="369133" cy="360411"/>
          </a:xfrm>
        </p:grpSpPr>
        <p:sp>
          <p:nvSpPr>
            <p:cNvPr id="750" name="Google Shape;750;p44"/>
            <p:cNvSpPr/>
            <p:nvPr/>
          </p:nvSpPr>
          <p:spPr>
            <a:xfrm>
              <a:off x="7582302" y="1499934"/>
              <a:ext cx="369133" cy="360411"/>
            </a:xfrm>
            <a:custGeom>
              <a:rect b="b" l="l" r="r" t="t"/>
              <a:pathLst>
                <a:path extrusionOk="0" h="11323" w="11597">
                  <a:moveTo>
                    <a:pt x="7204" y="595"/>
                  </a:moveTo>
                  <a:cubicBezTo>
                    <a:pt x="7418" y="595"/>
                    <a:pt x="7573" y="738"/>
                    <a:pt x="7608" y="917"/>
                  </a:cubicBezTo>
                  <a:cubicBezTo>
                    <a:pt x="7608" y="941"/>
                    <a:pt x="7620" y="976"/>
                    <a:pt x="7620" y="1000"/>
                  </a:cubicBezTo>
                  <a:lnTo>
                    <a:pt x="7620" y="1750"/>
                  </a:lnTo>
                  <a:lnTo>
                    <a:pt x="3322" y="1750"/>
                  </a:lnTo>
                  <a:lnTo>
                    <a:pt x="3322" y="1631"/>
                  </a:lnTo>
                  <a:cubicBezTo>
                    <a:pt x="3322" y="1227"/>
                    <a:pt x="3191" y="869"/>
                    <a:pt x="2953" y="595"/>
                  </a:cubicBezTo>
                  <a:close/>
                  <a:moveTo>
                    <a:pt x="1667" y="310"/>
                  </a:moveTo>
                  <a:cubicBezTo>
                    <a:pt x="2405" y="310"/>
                    <a:pt x="3001" y="905"/>
                    <a:pt x="3001" y="1631"/>
                  </a:cubicBezTo>
                  <a:cubicBezTo>
                    <a:pt x="3001" y="2358"/>
                    <a:pt x="2405" y="2953"/>
                    <a:pt x="1667" y="2953"/>
                  </a:cubicBezTo>
                  <a:cubicBezTo>
                    <a:pt x="941" y="2953"/>
                    <a:pt x="346" y="2358"/>
                    <a:pt x="346" y="1631"/>
                  </a:cubicBezTo>
                  <a:cubicBezTo>
                    <a:pt x="346" y="905"/>
                    <a:pt x="941" y="310"/>
                    <a:pt x="1667" y="310"/>
                  </a:cubicBezTo>
                  <a:close/>
                  <a:moveTo>
                    <a:pt x="7644" y="9775"/>
                  </a:moveTo>
                  <a:lnTo>
                    <a:pt x="7644" y="10513"/>
                  </a:lnTo>
                  <a:cubicBezTo>
                    <a:pt x="7644" y="10549"/>
                    <a:pt x="7644" y="10573"/>
                    <a:pt x="7620" y="10609"/>
                  </a:cubicBezTo>
                  <a:cubicBezTo>
                    <a:pt x="7585" y="10799"/>
                    <a:pt x="7418" y="10930"/>
                    <a:pt x="7227" y="10930"/>
                  </a:cubicBezTo>
                  <a:lnTo>
                    <a:pt x="2358" y="10930"/>
                  </a:lnTo>
                  <a:cubicBezTo>
                    <a:pt x="2131" y="10930"/>
                    <a:pt x="1941" y="10740"/>
                    <a:pt x="1941" y="10513"/>
                  </a:cubicBezTo>
                  <a:lnTo>
                    <a:pt x="1941" y="9775"/>
                  </a:lnTo>
                  <a:close/>
                  <a:moveTo>
                    <a:pt x="1667" y="0"/>
                  </a:moveTo>
                  <a:cubicBezTo>
                    <a:pt x="750" y="0"/>
                    <a:pt x="0" y="738"/>
                    <a:pt x="0" y="1667"/>
                  </a:cubicBezTo>
                  <a:cubicBezTo>
                    <a:pt x="0" y="2560"/>
                    <a:pt x="715" y="3298"/>
                    <a:pt x="1608" y="3334"/>
                  </a:cubicBezTo>
                  <a:lnTo>
                    <a:pt x="1608" y="4917"/>
                  </a:lnTo>
                  <a:cubicBezTo>
                    <a:pt x="1608" y="5013"/>
                    <a:pt x="1691" y="5084"/>
                    <a:pt x="1774" y="5084"/>
                  </a:cubicBezTo>
                  <a:cubicBezTo>
                    <a:pt x="1858" y="5084"/>
                    <a:pt x="1941" y="5013"/>
                    <a:pt x="1941" y="4917"/>
                  </a:cubicBezTo>
                  <a:lnTo>
                    <a:pt x="1941" y="3310"/>
                  </a:lnTo>
                  <a:cubicBezTo>
                    <a:pt x="2572" y="3203"/>
                    <a:pt x="3096" y="2739"/>
                    <a:pt x="3263" y="2119"/>
                  </a:cubicBezTo>
                  <a:lnTo>
                    <a:pt x="7644" y="2119"/>
                  </a:lnTo>
                  <a:lnTo>
                    <a:pt x="7644" y="3489"/>
                  </a:lnTo>
                  <a:lnTo>
                    <a:pt x="4929" y="3489"/>
                  </a:lnTo>
                  <a:lnTo>
                    <a:pt x="4929" y="2905"/>
                  </a:lnTo>
                  <a:cubicBezTo>
                    <a:pt x="4929" y="2822"/>
                    <a:pt x="4858" y="2751"/>
                    <a:pt x="4763" y="2751"/>
                  </a:cubicBezTo>
                  <a:cubicBezTo>
                    <a:pt x="4679" y="2751"/>
                    <a:pt x="4608" y="2822"/>
                    <a:pt x="4608" y="2905"/>
                  </a:cubicBezTo>
                  <a:lnTo>
                    <a:pt x="4608" y="3882"/>
                  </a:lnTo>
                  <a:lnTo>
                    <a:pt x="4608" y="7715"/>
                  </a:lnTo>
                  <a:lnTo>
                    <a:pt x="4608" y="8692"/>
                  </a:lnTo>
                  <a:cubicBezTo>
                    <a:pt x="4608" y="8775"/>
                    <a:pt x="4679" y="8847"/>
                    <a:pt x="4763" y="8847"/>
                  </a:cubicBezTo>
                  <a:cubicBezTo>
                    <a:pt x="4858" y="8847"/>
                    <a:pt x="4929" y="8775"/>
                    <a:pt x="4929" y="8692"/>
                  </a:cubicBezTo>
                  <a:lnTo>
                    <a:pt x="4929" y="8096"/>
                  </a:lnTo>
                  <a:lnTo>
                    <a:pt x="7644" y="8096"/>
                  </a:lnTo>
                  <a:lnTo>
                    <a:pt x="7644" y="9478"/>
                  </a:lnTo>
                  <a:lnTo>
                    <a:pt x="1941" y="9478"/>
                  </a:lnTo>
                  <a:lnTo>
                    <a:pt x="1941" y="5668"/>
                  </a:lnTo>
                  <a:cubicBezTo>
                    <a:pt x="1941" y="5572"/>
                    <a:pt x="1870" y="5501"/>
                    <a:pt x="1774" y="5501"/>
                  </a:cubicBezTo>
                  <a:cubicBezTo>
                    <a:pt x="1691" y="5501"/>
                    <a:pt x="1608" y="5572"/>
                    <a:pt x="1608" y="5668"/>
                  </a:cubicBezTo>
                  <a:lnTo>
                    <a:pt x="1608" y="9656"/>
                  </a:lnTo>
                  <a:lnTo>
                    <a:pt x="1608" y="10561"/>
                  </a:lnTo>
                  <a:cubicBezTo>
                    <a:pt x="1608" y="10978"/>
                    <a:pt x="1953" y="11323"/>
                    <a:pt x="2370" y="11323"/>
                  </a:cubicBezTo>
                  <a:lnTo>
                    <a:pt x="7239" y="11323"/>
                  </a:lnTo>
                  <a:cubicBezTo>
                    <a:pt x="7620" y="11323"/>
                    <a:pt x="7954" y="11025"/>
                    <a:pt x="8001" y="10632"/>
                  </a:cubicBezTo>
                  <a:lnTo>
                    <a:pt x="8001" y="10561"/>
                  </a:lnTo>
                  <a:lnTo>
                    <a:pt x="8001" y="9656"/>
                  </a:lnTo>
                  <a:lnTo>
                    <a:pt x="8001" y="8096"/>
                  </a:lnTo>
                  <a:lnTo>
                    <a:pt x="9025" y="8096"/>
                  </a:lnTo>
                  <a:cubicBezTo>
                    <a:pt x="9109" y="8096"/>
                    <a:pt x="9192" y="8013"/>
                    <a:pt x="9192" y="7930"/>
                  </a:cubicBezTo>
                  <a:cubicBezTo>
                    <a:pt x="9192" y="7834"/>
                    <a:pt x="9109" y="7763"/>
                    <a:pt x="9025" y="7763"/>
                  </a:cubicBezTo>
                  <a:lnTo>
                    <a:pt x="4977" y="7763"/>
                  </a:lnTo>
                  <a:cubicBezTo>
                    <a:pt x="4965" y="7763"/>
                    <a:pt x="4941" y="7751"/>
                    <a:pt x="4941" y="7727"/>
                  </a:cubicBezTo>
                  <a:lnTo>
                    <a:pt x="4941" y="3894"/>
                  </a:lnTo>
                  <a:cubicBezTo>
                    <a:pt x="4941" y="3882"/>
                    <a:pt x="4965" y="3858"/>
                    <a:pt x="4977" y="3858"/>
                  </a:cubicBezTo>
                  <a:lnTo>
                    <a:pt x="11228" y="3858"/>
                  </a:lnTo>
                  <a:cubicBezTo>
                    <a:pt x="11240" y="3858"/>
                    <a:pt x="11252" y="3882"/>
                    <a:pt x="11252" y="3894"/>
                  </a:cubicBezTo>
                  <a:lnTo>
                    <a:pt x="11252" y="7727"/>
                  </a:lnTo>
                  <a:cubicBezTo>
                    <a:pt x="11252" y="7751"/>
                    <a:pt x="11240" y="7763"/>
                    <a:pt x="11228" y="7763"/>
                  </a:cubicBezTo>
                  <a:lnTo>
                    <a:pt x="9763" y="7763"/>
                  </a:lnTo>
                  <a:cubicBezTo>
                    <a:pt x="9680" y="7763"/>
                    <a:pt x="9609" y="7834"/>
                    <a:pt x="9609" y="7930"/>
                  </a:cubicBezTo>
                  <a:cubicBezTo>
                    <a:pt x="9609" y="8013"/>
                    <a:pt x="9680" y="8096"/>
                    <a:pt x="9763" y="8096"/>
                  </a:cubicBezTo>
                  <a:lnTo>
                    <a:pt x="11228" y="8096"/>
                  </a:lnTo>
                  <a:cubicBezTo>
                    <a:pt x="11430" y="8096"/>
                    <a:pt x="11597" y="7930"/>
                    <a:pt x="11597" y="7715"/>
                  </a:cubicBezTo>
                  <a:lnTo>
                    <a:pt x="11597" y="3882"/>
                  </a:lnTo>
                  <a:cubicBezTo>
                    <a:pt x="11585" y="3632"/>
                    <a:pt x="11418" y="3465"/>
                    <a:pt x="11216" y="3465"/>
                  </a:cubicBezTo>
                  <a:lnTo>
                    <a:pt x="7977" y="3465"/>
                  </a:lnTo>
                  <a:lnTo>
                    <a:pt x="7977" y="1929"/>
                  </a:lnTo>
                  <a:lnTo>
                    <a:pt x="7977" y="1024"/>
                  </a:lnTo>
                  <a:lnTo>
                    <a:pt x="7977" y="953"/>
                  </a:lnTo>
                  <a:cubicBezTo>
                    <a:pt x="7942" y="560"/>
                    <a:pt x="7620" y="262"/>
                    <a:pt x="7227" y="262"/>
                  </a:cubicBezTo>
                  <a:lnTo>
                    <a:pt x="2655" y="262"/>
                  </a:lnTo>
                  <a:cubicBezTo>
                    <a:pt x="2643" y="262"/>
                    <a:pt x="2620" y="262"/>
                    <a:pt x="2608" y="274"/>
                  </a:cubicBezTo>
                  <a:cubicBezTo>
                    <a:pt x="2346" y="95"/>
                    <a:pt x="2012" y="0"/>
                    <a:pt x="1667"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44"/>
            <p:cNvSpPr/>
            <p:nvPr/>
          </p:nvSpPr>
          <p:spPr>
            <a:xfrm>
              <a:off x="7850598" y="1634829"/>
              <a:ext cx="77729" cy="51214"/>
            </a:xfrm>
            <a:custGeom>
              <a:rect b="b" l="l" r="r" t="t"/>
              <a:pathLst>
                <a:path extrusionOk="0" h="1609" w="2442">
                  <a:moveTo>
                    <a:pt x="1656" y="322"/>
                  </a:moveTo>
                  <a:cubicBezTo>
                    <a:pt x="1906" y="322"/>
                    <a:pt x="2108" y="537"/>
                    <a:pt x="2108" y="787"/>
                  </a:cubicBezTo>
                  <a:cubicBezTo>
                    <a:pt x="2108" y="1037"/>
                    <a:pt x="1906" y="1251"/>
                    <a:pt x="1656" y="1251"/>
                  </a:cubicBezTo>
                  <a:cubicBezTo>
                    <a:pt x="1394" y="1251"/>
                    <a:pt x="1191" y="1037"/>
                    <a:pt x="1191" y="787"/>
                  </a:cubicBezTo>
                  <a:cubicBezTo>
                    <a:pt x="1191" y="537"/>
                    <a:pt x="1394" y="322"/>
                    <a:pt x="1656" y="322"/>
                  </a:cubicBezTo>
                  <a:close/>
                  <a:moveTo>
                    <a:pt x="799" y="322"/>
                  </a:moveTo>
                  <a:cubicBezTo>
                    <a:pt x="858" y="322"/>
                    <a:pt x="906" y="346"/>
                    <a:pt x="965" y="358"/>
                  </a:cubicBezTo>
                  <a:cubicBezTo>
                    <a:pt x="894" y="477"/>
                    <a:pt x="834" y="632"/>
                    <a:pt x="834" y="787"/>
                  </a:cubicBezTo>
                  <a:cubicBezTo>
                    <a:pt x="834" y="929"/>
                    <a:pt x="870" y="1096"/>
                    <a:pt x="965" y="1215"/>
                  </a:cubicBezTo>
                  <a:cubicBezTo>
                    <a:pt x="918" y="1227"/>
                    <a:pt x="858" y="1251"/>
                    <a:pt x="799" y="1251"/>
                  </a:cubicBezTo>
                  <a:cubicBezTo>
                    <a:pt x="792" y="1251"/>
                    <a:pt x="785" y="1251"/>
                    <a:pt x="779" y="1251"/>
                  </a:cubicBezTo>
                  <a:cubicBezTo>
                    <a:pt x="538" y="1251"/>
                    <a:pt x="346" y="1042"/>
                    <a:pt x="346" y="787"/>
                  </a:cubicBezTo>
                  <a:cubicBezTo>
                    <a:pt x="346" y="537"/>
                    <a:pt x="549" y="322"/>
                    <a:pt x="799" y="322"/>
                  </a:cubicBezTo>
                  <a:close/>
                  <a:moveTo>
                    <a:pt x="799" y="1"/>
                  </a:moveTo>
                  <a:cubicBezTo>
                    <a:pt x="358" y="1"/>
                    <a:pt x="1" y="358"/>
                    <a:pt x="1" y="799"/>
                  </a:cubicBezTo>
                  <a:cubicBezTo>
                    <a:pt x="1" y="1251"/>
                    <a:pt x="358" y="1608"/>
                    <a:pt x="799" y="1608"/>
                  </a:cubicBezTo>
                  <a:cubicBezTo>
                    <a:pt x="953" y="1596"/>
                    <a:pt x="1096" y="1561"/>
                    <a:pt x="1215" y="1489"/>
                  </a:cubicBezTo>
                  <a:cubicBezTo>
                    <a:pt x="1334" y="1561"/>
                    <a:pt x="1489" y="1608"/>
                    <a:pt x="1632" y="1608"/>
                  </a:cubicBezTo>
                  <a:cubicBezTo>
                    <a:pt x="2084" y="1608"/>
                    <a:pt x="2442" y="1251"/>
                    <a:pt x="2442" y="799"/>
                  </a:cubicBezTo>
                  <a:cubicBezTo>
                    <a:pt x="2442" y="358"/>
                    <a:pt x="2084" y="1"/>
                    <a:pt x="1632" y="1"/>
                  </a:cubicBezTo>
                  <a:cubicBezTo>
                    <a:pt x="1489" y="1"/>
                    <a:pt x="1334" y="48"/>
                    <a:pt x="1215" y="120"/>
                  </a:cubicBezTo>
                  <a:cubicBezTo>
                    <a:pt x="1096" y="48"/>
                    <a:pt x="953" y="1"/>
                    <a:pt x="799"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44"/>
            <p:cNvSpPr/>
            <p:nvPr/>
          </p:nvSpPr>
          <p:spPr>
            <a:xfrm>
              <a:off x="7753962" y="1635593"/>
              <a:ext cx="70917" cy="48541"/>
            </a:xfrm>
            <a:custGeom>
              <a:rect b="b" l="l" r="r" t="t"/>
              <a:pathLst>
                <a:path extrusionOk="0" h="1525" w="2228">
                  <a:moveTo>
                    <a:pt x="1858" y="346"/>
                  </a:moveTo>
                  <a:cubicBezTo>
                    <a:pt x="1870" y="346"/>
                    <a:pt x="1894" y="358"/>
                    <a:pt x="1894" y="382"/>
                  </a:cubicBezTo>
                  <a:lnTo>
                    <a:pt x="1894" y="1156"/>
                  </a:lnTo>
                  <a:cubicBezTo>
                    <a:pt x="1894" y="1167"/>
                    <a:pt x="1870" y="1179"/>
                    <a:pt x="1858" y="1179"/>
                  </a:cubicBezTo>
                  <a:lnTo>
                    <a:pt x="370" y="1179"/>
                  </a:lnTo>
                  <a:cubicBezTo>
                    <a:pt x="358" y="1179"/>
                    <a:pt x="346" y="1167"/>
                    <a:pt x="346" y="1156"/>
                  </a:cubicBezTo>
                  <a:lnTo>
                    <a:pt x="346" y="382"/>
                  </a:lnTo>
                  <a:cubicBezTo>
                    <a:pt x="346" y="358"/>
                    <a:pt x="358" y="346"/>
                    <a:pt x="370" y="346"/>
                  </a:cubicBezTo>
                  <a:close/>
                  <a:moveTo>
                    <a:pt x="370" y="1"/>
                  </a:moveTo>
                  <a:cubicBezTo>
                    <a:pt x="167" y="1"/>
                    <a:pt x="1" y="167"/>
                    <a:pt x="1" y="382"/>
                  </a:cubicBezTo>
                  <a:lnTo>
                    <a:pt x="1" y="1156"/>
                  </a:lnTo>
                  <a:cubicBezTo>
                    <a:pt x="1" y="1358"/>
                    <a:pt x="167" y="1525"/>
                    <a:pt x="370" y="1525"/>
                  </a:cubicBezTo>
                  <a:lnTo>
                    <a:pt x="1858" y="1525"/>
                  </a:lnTo>
                  <a:cubicBezTo>
                    <a:pt x="2072" y="1525"/>
                    <a:pt x="2227" y="1358"/>
                    <a:pt x="2227" y="1156"/>
                  </a:cubicBezTo>
                  <a:lnTo>
                    <a:pt x="2227" y="382"/>
                  </a:lnTo>
                  <a:cubicBezTo>
                    <a:pt x="2227" y="167"/>
                    <a:pt x="2072" y="1"/>
                    <a:pt x="185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4"/>
            <p:cNvSpPr/>
            <p:nvPr/>
          </p:nvSpPr>
          <p:spPr>
            <a:xfrm>
              <a:off x="7750174" y="1695465"/>
              <a:ext cx="180794" cy="31862"/>
            </a:xfrm>
            <a:custGeom>
              <a:rect b="b" l="l" r="r" t="t"/>
              <a:pathLst>
                <a:path extrusionOk="0" h="1001" w="5680">
                  <a:moveTo>
                    <a:pt x="5311" y="346"/>
                  </a:moveTo>
                  <a:cubicBezTo>
                    <a:pt x="5323" y="346"/>
                    <a:pt x="5347" y="358"/>
                    <a:pt x="5347" y="370"/>
                  </a:cubicBezTo>
                  <a:lnTo>
                    <a:pt x="5347" y="620"/>
                  </a:lnTo>
                  <a:cubicBezTo>
                    <a:pt x="5347" y="644"/>
                    <a:pt x="5323" y="656"/>
                    <a:pt x="5311" y="656"/>
                  </a:cubicBezTo>
                  <a:lnTo>
                    <a:pt x="370" y="656"/>
                  </a:lnTo>
                  <a:cubicBezTo>
                    <a:pt x="358" y="656"/>
                    <a:pt x="346" y="632"/>
                    <a:pt x="346" y="620"/>
                  </a:cubicBezTo>
                  <a:lnTo>
                    <a:pt x="346" y="370"/>
                  </a:lnTo>
                  <a:cubicBezTo>
                    <a:pt x="346" y="358"/>
                    <a:pt x="358" y="346"/>
                    <a:pt x="370" y="346"/>
                  </a:cubicBezTo>
                  <a:close/>
                  <a:moveTo>
                    <a:pt x="352" y="0"/>
                  </a:moveTo>
                  <a:cubicBezTo>
                    <a:pt x="168" y="0"/>
                    <a:pt x="1" y="174"/>
                    <a:pt x="1" y="370"/>
                  </a:cubicBezTo>
                  <a:lnTo>
                    <a:pt x="1" y="620"/>
                  </a:lnTo>
                  <a:cubicBezTo>
                    <a:pt x="1" y="834"/>
                    <a:pt x="167" y="1001"/>
                    <a:pt x="370" y="1001"/>
                  </a:cubicBezTo>
                  <a:lnTo>
                    <a:pt x="5311" y="1001"/>
                  </a:lnTo>
                  <a:cubicBezTo>
                    <a:pt x="5525" y="1001"/>
                    <a:pt x="5680" y="834"/>
                    <a:pt x="5680" y="620"/>
                  </a:cubicBezTo>
                  <a:lnTo>
                    <a:pt x="5680" y="370"/>
                  </a:lnTo>
                  <a:cubicBezTo>
                    <a:pt x="5680" y="167"/>
                    <a:pt x="5525" y="1"/>
                    <a:pt x="5311" y="1"/>
                  </a:cubicBezTo>
                  <a:lnTo>
                    <a:pt x="370" y="1"/>
                  </a:lnTo>
                  <a:cubicBezTo>
                    <a:pt x="364" y="0"/>
                    <a:pt x="358" y="0"/>
                    <a:pt x="352"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4"/>
            <p:cNvSpPr/>
            <p:nvPr/>
          </p:nvSpPr>
          <p:spPr>
            <a:xfrm>
              <a:off x="7613750" y="1535424"/>
              <a:ext cx="43225" cy="32371"/>
            </a:xfrm>
            <a:custGeom>
              <a:rect b="b" l="l" r="r" t="t"/>
              <a:pathLst>
                <a:path extrusionOk="0" h="1017" w="1358">
                  <a:moveTo>
                    <a:pt x="1179" y="1"/>
                  </a:moveTo>
                  <a:cubicBezTo>
                    <a:pt x="1136" y="1"/>
                    <a:pt x="1093" y="19"/>
                    <a:pt x="1060" y="52"/>
                  </a:cubicBezTo>
                  <a:lnTo>
                    <a:pt x="548" y="600"/>
                  </a:lnTo>
                  <a:lnTo>
                    <a:pt x="322" y="326"/>
                  </a:lnTo>
                  <a:cubicBezTo>
                    <a:pt x="287" y="277"/>
                    <a:pt x="240" y="253"/>
                    <a:pt x="191" y="253"/>
                  </a:cubicBezTo>
                  <a:cubicBezTo>
                    <a:pt x="155" y="253"/>
                    <a:pt x="119" y="265"/>
                    <a:pt x="84" y="290"/>
                  </a:cubicBezTo>
                  <a:cubicBezTo>
                    <a:pt x="12" y="350"/>
                    <a:pt x="0" y="457"/>
                    <a:pt x="60" y="528"/>
                  </a:cubicBezTo>
                  <a:lnTo>
                    <a:pt x="405" y="957"/>
                  </a:lnTo>
                  <a:cubicBezTo>
                    <a:pt x="429" y="1004"/>
                    <a:pt x="477" y="1016"/>
                    <a:pt x="536" y="1016"/>
                  </a:cubicBezTo>
                  <a:cubicBezTo>
                    <a:pt x="584" y="1016"/>
                    <a:pt x="620" y="1004"/>
                    <a:pt x="655" y="957"/>
                  </a:cubicBezTo>
                  <a:lnTo>
                    <a:pt x="1298" y="278"/>
                  </a:lnTo>
                  <a:cubicBezTo>
                    <a:pt x="1358" y="207"/>
                    <a:pt x="1358" y="100"/>
                    <a:pt x="1274" y="40"/>
                  </a:cubicBezTo>
                  <a:cubicBezTo>
                    <a:pt x="1248" y="13"/>
                    <a:pt x="1214" y="1"/>
                    <a:pt x="1179"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5" name="Google Shape;755;p44"/>
          <p:cNvSpPr txBox="1"/>
          <p:nvPr>
            <p:ph idx="4294967295"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Tasks</a:t>
            </a:r>
            <a:endParaRPr/>
          </a:p>
        </p:txBody>
      </p:sp>
      <p:sp>
        <p:nvSpPr>
          <p:cNvPr id="756" name="Google Shape;756;p44"/>
          <p:cNvSpPr txBox="1"/>
          <p:nvPr/>
        </p:nvSpPr>
        <p:spPr>
          <a:xfrm>
            <a:off x="2926628" y="4089605"/>
            <a:ext cx="1833300" cy="445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Urbanist"/>
                <a:ea typeface="Urbanist"/>
                <a:cs typeface="Urbanist"/>
                <a:sym typeface="Urbanist"/>
              </a:rPr>
              <a:t>View HireReel</a:t>
            </a:r>
            <a:endParaRPr b="1" sz="1700">
              <a:solidFill>
                <a:schemeClr val="dk1"/>
              </a:solidFill>
              <a:latin typeface="Urbanist"/>
              <a:ea typeface="Urbanist"/>
              <a:cs typeface="Urbanist"/>
              <a:sym typeface="Urbanist"/>
            </a:endParaRPr>
          </a:p>
        </p:txBody>
      </p:sp>
      <p:sp>
        <p:nvSpPr>
          <p:cNvPr id="757" name="Google Shape;757;p44"/>
          <p:cNvSpPr txBox="1"/>
          <p:nvPr/>
        </p:nvSpPr>
        <p:spPr>
          <a:xfrm>
            <a:off x="2990454" y="4373350"/>
            <a:ext cx="3159900" cy="6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Darker Grotesque Medium"/>
                <a:ea typeface="Darker Grotesque Medium"/>
                <a:cs typeface="Darker Grotesque Medium"/>
                <a:sym typeface="Darker Grotesque Medium"/>
              </a:rPr>
              <a:t>Watch the video </a:t>
            </a:r>
            <a:r>
              <a:rPr lang="en">
                <a:solidFill>
                  <a:schemeClr val="dk1"/>
                </a:solidFill>
                <a:latin typeface="Darker Grotesque Medium"/>
                <a:ea typeface="Darker Grotesque Medium"/>
                <a:cs typeface="Darker Grotesque Medium"/>
                <a:sym typeface="Darker Grotesque Medium"/>
              </a:rPr>
              <a:t>referrals</a:t>
            </a:r>
            <a:r>
              <a:rPr lang="en">
                <a:solidFill>
                  <a:schemeClr val="dk1"/>
                </a:solidFill>
                <a:latin typeface="Darker Grotesque Medium"/>
                <a:ea typeface="Darker Grotesque Medium"/>
                <a:cs typeface="Darker Grotesque Medium"/>
                <a:sym typeface="Darker Grotesque Medium"/>
              </a:rPr>
              <a:t>.</a:t>
            </a:r>
            <a:endParaRPr>
              <a:solidFill>
                <a:schemeClr val="dk1"/>
              </a:solidFill>
              <a:latin typeface="Darker Grotesque Medium"/>
              <a:ea typeface="Darker Grotesque Medium"/>
              <a:cs typeface="Darker Grotesque Medium"/>
              <a:sym typeface="Darker Grotesque Medium"/>
            </a:endParaRPr>
          </a:p>
          <a:p>
            <a:pPr indent="0" lvl="0" marL="0" rtl="0" algn="l">
              <a:spcBef>
                <a:spcPts val="0"/>
              </a:spcBef>
              <a:spcAft>
                <a:spcPts val="0"/>
              </a:spcAft>
              <a:buNone/>
            </a:pPr>
            <a:r>
              <a:rPr b="1" lang="en">
                <a:solidFill>
                  <a:schemeClr val="dk1"/>
                </a:solidFill>
                <a:latin typeface="Darker Grotesque"/>
                <a:ea typeface="Darker Grotesque"/>
                <a:cs typeface="Darker Grotesque"/>
                <a:sym typeface="Darker Grotesque"/>
              </a:rPr>
              <a:t>Simple: Just a standard web player with engagements. (0:55)</a:t>
            </a:r>
            <a:endParaRPr b="1">
              <a:solidFill>
                <a:schemeClr val="dk1"/>
              </a:solidFill>
              <a:latin typeface="Darker Grotesque"/>
              <a:ea typeface="Darker Grotesque"/>
              <a:cs typeface="Darker Grotesque"/>
              <a:sym typeface="Darker Grotesque"/>
            </a:endParaRPr>
          </a:p>
        </p:txBody>
      </p:sp>
      <p:grpSp>
        <p:nvGrpSpPr>
          <p:cNvPr id="758" name="Google Shape;758;p44"/>
          <p:cNvGrpSpPr/>
          <p:nvPr/>
        </p:nvGrpSpPr>
        <p:grpSpPr>
          <a:xfrm>
            <a:off x="4203297" y="3514752"/>
            <a:ext cx="735543" cy="735543"/>
            <a:chOff x="4871388" y="3638963"/>
            <a:chExt cx="762300" cy="762300"/>
          </a:xfrm>
        </p:grpSpPr>
        <p:sp>
          <p:nvSpPr>
            <p:cNvPr id="759" name="Google Shape;759;p44"/>
            <p:cNvSpPr/>
            <p:nvPr/>
          </p:nvSpPr>
          <p:spPr>
            <a:xfrm>
              <a:off x="4871388" y="3638963"/>
              <a:ext cx="762300" cy="762300"/>
            </a:xfrm>
            <a:prstGeom prst="ellipse">
              <a:avLst/>
            </a:prstGeom>
            <a:solidFill>
              <a:schemeClr val="accent3"/>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44"/>
            <p:cNvSpPr/>
            <p:nvPr/>
          </p:nvSpPr>
          <p:spPr>
            <a:xfrm>
              <a:off x="4923628" y="3691203"/>
              <a:ext cx="657900" cy="657900"/>
            </a:xfrm>
            <a:prstGeom prst="ellipse">
              <a:avLst/>
            </a:prstGeom>
            <a:solidFill>
              <a:schemeClr val="lt1"/>
            </a:solidFill>
            <a:ln>
              <a:noFill/>
            </a:ln>
            <a:effectLst>
              <a:outerShdw blurRad="57150" rotWithShape="0" algn="bl" dir="5400000" dist="19050">
                <a:schemeClr val="accent6">
                  <a:alpha val="19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61" name="Google Shape;761;p44"/>
          <p:cNvCxnSpPr>
            <a:stCxn id="760" idx="4"/>
            <a:endCxn id="757" idx="0"/>
          </p:cNvCxnSpPr>
          <p:nvPr/>
        </p:nvCxnSpPr>
        <p:spPr>
          <a:xfrm rot="5400000">
            <a:off x="4484108" y="4286367"/>
            <a:ext cx="173400" cy="600"/>
          </a:xfrm>
          <a:prstGeom prst="bentConnector3">
            <a:avLst>
              <a:gd fmla="val 49995" name="adj1"/>
            </a:avLst>
          </a:prstGeom>
          <a:noFill/>
          <a:ln cap="flat" cmpd="sng" w="9525">
            <a:solidFill>
              <a:schemeClr val="accent6"/>
            </a:solidFill>
            <a:prstDash val="solid"/>
            <a:round/>
            <a:headEnd len="med" w="med" type="none"/>
            <a:tailEnd len="med" w="med" type="none"/>
          </a:ln>
        </p:spPr>
      </p:cxnSp>
      <p:grpSp>
        <p:nvGrpSpPr>
          <p:cNvPr id="762" name="Google Shape;762;p44"/>
          <p:cNvGrpSpPr/>
          <p:nvPr/>
        </p:nvGrpSpPr>
        <p:grpSpPr>
          <a:xfrm>
            <a:off x="4369803" y="3724737"/>
            <a:ext cx="411535" cy="315587"/>
            <a:chOff x="3042703" y="1529137"/>
            <a:chExt cx="411535" cy="315587"/>
          </a:xfrm>
        </p:grpSpPr>
        <p:sp>
          <p:nvSpPr>
            <p:cNvPr id="763" name="Google Shape;763;p44"/>
            <p:cNvSpPr/>
            <p:nvPr/>
          </p:nvSpPr>
          <p:spPr>
            <a:xfrm>
              <a:off x="3042703" y="1529137"/>
              <a:ext cx="411535" cy="315587"/>
            </a:xfrm>
            <a:custGeom>
              <a:rect b="b" l="l" r="r" t="t"/>
              <a:pathLst>
                <a:path extrusionOk="0" h="9907" w="12919">
                  <a:moveTo>
                    <a:pt x="191" y="0"/>
                  </a:moveTo>
                  <a:cubicBezTo>
                    <a:pt x="84" y="0"/>
                    <a:pt x="1" y="84"/>
                    <a:pt x="1" y="191"/>
                  </a:cubicBezTo>
                  <a:lnTo>
                    <a:pt x="1" y="9716"/>
                  </a:lnTo>
                  <a:cubicBezTo>
                    <a:pt x="1" y="9823"/>
                    <a:pt x="96" y="9906"/>
                    <a:pt x="191" y="9906"/>
                  </a:cubicBezTo>
                  <a:lnTo>
                    <a:pt x="2394" y="9906"/>
                  </a:lnTo>
                  <a:cubicBezTo>
                    <a:pt x="2501" y="9906"/>
                    <a:pt x="2584" y="9823"/>
                    <a:pt x="2584" y="9716"/>
                  </a:cubicBezTo>
                  <a:cubicBezTo>
                    <a:pt x="2584" y="9609"/>
                    <a:pt x="2501" y="9525"/>
                    <a:pt x="2394" y="9525"/>
                  </a:cubicBezTo>
                  <a:lnTo>
                    <a:pt x="382" y="9525"/>
                  </a:lnTo>
                  <a:lnTo>
                    <a:pt x="382" y="7989"/>
                  </a:lnTo>
                  <a:lnTo>
                    <a:pt x="8287" y="7989"/>
                  </a:lnTo>
                  <a:cubicBezTo>
                    <a:pt x="8394" y="7989"/>
                    <a:pt x="8478" y="7894"/>
                    <a:pt x="8478" y="7799"/>
                  </a:cubicBezTo>
                  <a:cubicBezTo>
                    <a:pt x="8478" y="7692"/>
                    <a:pt x="8394" y="7596"/>
                    <a:pt x="8287" y="7596"/>
                  </a:cubicBezTo>
                  <a:lnTo>
                    <a:pt x="382" y="7596"/>
                  </a:lnTo>
                  <a:lnTo>
                    <a:pt x="382" y="2167"/>
                  </a:lnTo>
                  <a:lnTo>
                    <a:pt x="12550" y="2167"/>
                  </a:lnTo>
                  <a:lnTo>
                    <a:pt x="12550" y="7596"/>
                  </a:lnTo>
                  <a:lnTo>
                    <a:pt x="9287" y="7596"/>
                  </a:lnTo>
                  <a:cubicBezTo>
                    <a:pt x="9180" y="7596"/>
                    <a:pt x="9097" y="7692"/>
                    <a:pt x="9097" y="7799"/>
                  </a:cubicBezTo>
                  <a:cubicBezTo>
                    <a:pt x="9097" y="7894"/>
                    <a:pt x="9180" y="7989"/>
                    <a:pt x="9287" y="7989"/>
                  </a:cubicBezTo>
                  <a:lnTo>
                    <a:pt x="12538" y="7989"/>
                  </a:lnTo>
                  <a:lnTo>
                    <a:pt x="12538" y="9525"/>
                  </a:lnTo>
                  <a:lnTo>
                    <a:pt x="3251" y="9525"/>
                  </a:lnTo>
                  <a:cubicBezTo>
                    <a:pt x="3144" y="9525"/>
                    <a:pt x="3049" y="9609"/>
                    <a:pt x="3049" y="9716"/>
                  </a:cubicBezTo>
                  <a:cubicBezTo>
                    <a:pt x="3049" y="9823"/>
                    <a:pt x="3144" y="9906"/>
                    <a:pt x="3251" y="9906"/>
                  </a:cubicBezTo>
                  <a:lnTo>
                    <a:pt x="12728" y="9906"/>
                  </a:lnTo>
                  <a:cubicBezTo>
                    <a:pt x="12835" y="9906"/>
                    <a:pt x="12919" y="9823"/>
                    <a:pt x="12919" y="9716"/>
                  </a:cubicBezTo>
                  <a:lnTo>
                    <a:pt x="12919" y="191"/>
                  </a:lnTo>
                  <a:cubicBezTo>
                    <a:pt x="12907" y="84"/>
                    <a:pt x="12835" y="0"/>
                    <a:pt x="12728" y="0"/>
                  </a:cubicBezTo>
                  <a:lnTo>
                    <a:pt x="6859" y="0"/>
                  </a:lnTo>
                  <a:cubicBezTo>
                    <a:pt x="6763" y="0"/>
                    <a:pt x="6668" y="84"/>
                    <a:pt x="6668" y="191"/>
                  </a:cubicBezTo>
                  <a:cubicBezTo>
                    <a:pt x="6668" y="298"/>
                    <a:pt x="6763" y="381"/>
                    <a:pt x="6859" y="381"/>
                  </a:cubicBezTo>
                  <a:lnTo>
                    <a:pt x="12538" y="381"/>
                  </a:lnTo>
                  <a:lnTo>
                    <a:pt x="12538" y="1810"/>
                  </a:lnTo>
                  <a:lnTo>
                    <a:pt x="370" y="1810"/>
                  </a:lnTo>
                  <a:lnTo>
                    <a:pt x="370" y="381"/>
                  </a:lnTo>
                  <a:lnTo>
                    <a:pt x="6001" y="381"/>
                  </a:lnTo>
                  <a:cubicBezTo>
                    <a:pt x="6108" y="381"/>
                    <a:pt x="6192" y="298"/>
                    <a:pt x="6192" y="191"/>
                  </a:cubicBezTo>
                  <a:cubicBezTo>
                    <a:pt x="6192" y="84"/>
                    <a:pt x="6097" y="0"/>
                    <a:pt x="600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4"/>
            <p:cNvSpPr/>
            <p:nvPr/>
          </p:nvSpPr>
          <p:spPr>
            <a:xfrm>
              <a:off x="3077967" y="1557965"/>
              <a:ext cx="12169" cy="12551"/>
            </a:xfrm>
            <a:custGeom>
              <a:rect b="b" l="l" r="r" t="t"/>
              <a:pathLst>
                <a:path extrusionOk="0" h="394" w="382">
                  <a:moveTo>
                    <a:pt x="191" y="0"/>
                  </a:moveTo>
                  <a:cubicBezTo>
                    <a:pt x="84" y="0"/>
                    <a:pt x="1" y="95"/>
                    <a:pt x="1" y="191"/>
                  </a:cubicBezTo>
                  <a:cubicBezTo>
                    <a:pt x="1" y="298"/>
                    <a:pt x="84" y="393"/>
                    <a:pt x="191" y="393"/>
                  </a:cubicBezTo>
                  <a:cubicBezTo>
                    <a:pt x="298" y="393"/>
                    <a:pt x="382" y="298"/>
                    <a:pt x="382" y="191"/>
                  </a:cubicBezTo>
                  <a:cubicBezTo>
                    <a:pt x="382" y="95"/>
                    <a:pt x="298" y="0"/>
                    <a:pt x="19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4"/>
            <p:cNvSpPr/>
            <p:nvPr/>
          </p:nvSpPr>
          <p:spPr>
            <a:xfrm>
              <a:off x="3099978" y="1557965"/>
              <a:ext cx="12551" cy="12551"/>
            </a:xfrm>
            <a:custGeom>
              <a:rect b="b" l="l" r="r" t="t"/>
              <a:pathLst>
                <a:path extrusionOk="0" h="394" w="394">
                  <a:moveTo>
                    <a:pt x="203" y="0"/>
                  </a:moveTo>
                  <a:cubicBezTo>
                    <a:pt x="96" y="0"/>
                    <a:pt x="0" y="95"/>
                    <a:pt x="0" y="191"/>
                  </a:cubicBezTo>
                  <a:cubicBezTo>
                    <a:pt x="0" y="298"/>
                    <a:pt x="96" y="393"/>
                    <a:pt x="203" y="393"/>
                  </a:cubicBezTo>
                  <a:cubicBezTo>
                    <a:pt x="298" y="393"/>
                    <a:pt x="393" y="298"/>
                    <a:pt x="393" y="191"/>
                  </a:cubicBezTo>
                  <a:cubicBezTo>
                    <a:pt x="393" y="95"/>
                    <a:pt x="298" y="0"/>
                    <a:pt x="203"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4"/>
            <p:cNvSpPr/>
            <p:nvPr/>
          </p:nvSpPr>
          <p:spPr>
            <a:xfrm>
              <a:off x="3122341" y="1557965"/>
              <a:ext cx="12551" cy="12551"/>
            </a:xfrm>
            <a:custGeom>
              <a:rect b="b" l="l" r="r" t="t"/>
              <a:pathLst>
                <a:path extrusionOk="0" h="394" w="394">
                  <a:moveTo>
                    <a:pt x="191" y="0"/>
                  </a:moveTo>
                  <a:cubicBezTo>
                    <a:pt x="96" y="0"/>
                    <a:pt x="1" y="95"/>
                    <a:pt x="1" y="191"/>
                  </a:cubicBezTo>
                  <a:cubicBezTo>
                    <a:pt x="1" y="298"/>
                    <a:pt x="96" y="393"/>
                    <a:pt x="191" y="393"/>
                  </a:cubicBezTo>
                  <a:cubicBezTo>
                    <a:pt x="298" y="393"/>
                    <a:pt x="394" y="298"/>
                    <a:pt x="394" y="191"/>
                  </a:cubicBezTo>
                  <a:cubicBezTo>
                    <a:pt x="394" y="95"/>
                    <a:pt x="298" y="0"/>
                    <a:pt x="191"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4"/>
            <p:cNvSpPr/>
            <p:nvPr/>
          </p:nvSpPr>
          <p:spPr>
            <a:xfrm>
              <a:off x="3342331" y="1557965"/>
              <a:ext cx="79669" cy="12551"/>
            </a:xfrm>
            <a:custGeom>
              <a:rect b="b" l="l" r="r" t="t"/>
              <a:pathLst>
                <a:path extrusionOk="0" h="394" w="2501">
                  <a:moveTo>
                    <a:pt x="191" y="0"/>
                  </a:moveTo>
                  <a:cubicBezTo>
                    <a:pt x="84" y="0"/>
                    <a:pt x="0" y="95"/>
                    <a:pt x="0" y="191"/>
                  </a:cubicBezTo>
                  <a:cubicBezTo>
                    <a:pt x="0" y="298"/>
                    <a:pt x="96" y="393"/>
                    <a:pt x="191" y="393"/>
                  </a:cubicBezTo>
                  <a:lnTo>
                    <a:pt x="2310" y="393"/>
                  </a:lnTo>
                  <a:cubicBezTo>
                    <a:pt x="2417" y="393"/>
                    <a:pt x="2501" y="298"/>
                    <a:pt x="2501" y="191"/>
                  </a:cubicBezTo>
                  <a:cubicBezTo>
                    <a:pt x="2501" y="95"/>
                    <a:pt x="2417" y="0"/>
                    <a:pt x="231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4"/>
            <p:cNvSpPr/>
            <p:nvPr/>
          </p:nvSpPr>
          <p:spPr>
            <a:xfrm>
              <a:off x="3306303" y="1557965"/>
              <a:ext cx="26949" cy="12551"/>
            </a:xfrm>
            <a:custGeom>
              <a:rect b="b" l="l" r="r" t="t"/>
              <a:pathLst>
                <a:path extrusionOk="0" h="394" w="846">
                  <a:moveTo>
                    <a:pt x="191" y="0"/>
                  </a:moveTo>
                  <a:cubicBezTo>
                    <a:pt x="96" y="0"/>
                    <a:pt x="0" y="95"/>
                    <a:pt x="0" y="191"/>
                  </a:cubicBezTo>
                  <a:cubicBezTo>
                    <a:pt x="0" y="298"/>
                    <a:pt x="96" y="393"/>
                    <a:pt x="191" y="393"/>
                  </a:cubicBezTo>
                  <a:lnTo>
                    <a:pt x="655" y="393"/>
                  </a:lnTo>
                  <a:cubicBezTo>
                    <a:pt x="762" y="393"/>
                    <a:pt x="846" y="298"/>
                    <a:pt x="846" y="191"/>
                  </a:cubicBezTo>
                  <a:cubicBezTo>
                    <a:pt x="846" y="95"/>
                    <a:pt x="762" y="0"/>
                    <a:pt x="655"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4"/>
            <p:cNvSpPr/>
            <p:nvPr/>
          </p:nvSpPr>
          <p:spPr>
            <a:xfrm>
              <a:off x="3165217" y="1622822"/>
              <a:ext cx="166888" cy="121750"/>
            </a:xfrm>
            <a:custGeom>
              <a:rect b="b" l="l" r="r" t="t"/>
              <a:pathLst>
                <a:path extrusionOk="0" h="3822" w="5239">
                  <a:moveTo>
                    <a:pt x="4048" y="381"/>
                  </a:moveTo>
                  <a:cubicBezTo>
                    <a:pt x="4489" y="381"/>
                    <a:pt x="4846" y="738"/>
                    <a:pt x="4846" y="1179"/>
                  </a:cubicBezTo>
                  <a:lnTo>
                    <a:pt x="4846" y="2655"/>
                  </a:lnTo>
                  <a:cubicBezTo>
                    <a:pt x="4846" y="3096"/>
                    <a:pt x="4489" y="3453"/>
                    <a:pt x="4048" y="3453"/>
                  </a:cubicBezTo>
                  <a:lnTo>
                    <a:pt x="1155" y="3453"/>
                  </a:lnTo>
                  <a:cubicBezTo>
                    <a:pt x="715" y="3453"/>
                    <a:pt x="357" y="3096"/>
                    <a:pt x="357" y="2655"/>
                  </a:cubicBezTo>
                  <a:lnTo>
                    <a:pt x="357" y="1179"/>
                  </a:lnTo>
                  <a:cubicBezTo>
                    <a:pt x="357" y="738"/>
                    <a:pt x="715" y="381"/>
                    <a:pt x="1155" y="381"/>
                  </a:cubicBezTo>
                  <a:close/>
                  <a:moveTo>
                    <a:pt x="1167" y="0"/>
                  </a:moveTo>
                  <a:cubicBezTo>
                    <a:pt x="512" y="0"/>
                    <a:pt x="0" y="536"/>
                    <a:pt x="0" y="1179"/>
                  </a:cubicBezTo>
                  <a:lnTo>
                    <a:pt x="0" y="2655"/>
                  </a:lnTo>
                  <a:cubicBezTo>
                    <a:pt x="0" y="3310"/>
                    <a:pt x="536" y="3822"/>
                    <a:pt x="1167" y="3822"/>
                  </a:cubicBezTo>
                  <a:lnTo>
                    <a:pt x="4060" y="3822"/>
                  </a:lnTo>
                  <a:cubicBezTo>
                    <a:pt x="4715" y="3822"/>
                    <a:pt x="5239" y="3286"/>
                    <a:pt x="5239" y="2655"/>
                  </a:cubicBezTo>
                  <a:lnTo>
                    <a:pt x="5239" y="1179"/>
                  </a:lnTo>
                  <a:cubicBezTo>
                    <a:pt x="5239" y="524"/>
                    <a:pt x="4703" y="0"/>
                    <a:pt x="406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4"/>
            <p:cNvSpPr/>
            <p:nvPr/>
          </p:nvSpPr>
          <p:spPr>
            <a:xfrm>
              <a:off x="3222843" y="1657226"/>
              <a:ext cx="54281" cy="53612"/>
            </a:xfrm>
            <a:custGeom>
              <a:rect b="b" l="l" r="r" t="t"/>
              <a:pathLst>
                <a:path extrusionOk="0" h="1683" w="1704">
                  <a:moveTo>
                    <a:pt x="394" y="396"/>
                  </a:moveTo>
                  <a:lnTo>
                    <a:pt x="1287" y="849"/>
                  </a:lnTo>
                  <a:lnTo>
                    <a:pt x="394" y="1278"/>
                  </a:lnTo>
                  <a:lnTo>
                    <a:pt x="394" y="396"/>
                  </a:lnTo>
                  <a:close/>
                  <a:moveTo>
                    <a:pt x="358" y="0"/>
                  </a:moveTo>
                  <a:cubicBezTo>
                    <a:pt x="293" y="0"/>
                    <a:pt x="227" y="18"/>
                    <a:pt x="168" y="51"/>
                  </a:cubicBezTo>
                  <a:cubicBezTo>
                    <a:pt x="61" y="111"/>
                    <a:pt x="1" y="230"/>
                    <a:pt x="1" y="349"/>
                  </a:cubicBezTo>
                  <a:lnTo>
                    <a:pt x="1" y="1325"/>
                  </a:lnTo>
                  <a:cubicBezTo>
                    <a:pt x="1" y="1444"/>
                    <a:pt x="61" y="1563"/>
                    <a:pt x="168" y="1623"/>
                  </a:cubicBezTo>
                  <a:cubicBezTo>
                    <a:pt x="227" y="1647"/>
                    <a:pt x="287" y="1682"/>
                    <a:pt x="358" y="1682"/>
                  </a:cubicBezTo>
                  <a:cubicBezTo>
                    <a:pt x="418" y="1682"/>
                    <a:pt x="465" y="1659"/>
                    <a:pt x="513" y="1647"/>
                  </a:cubicBezTo>
                  <a:lnTo>
                    <a:pt x="1489" y="1170"/>
                  </a:lnTo>
                  <a:cubicBezTo>
                    <a:pt x="1608" y="1111"/>
                    <a:pt x="1680" y="992"/>
                    <a:pt x="1680" y="861"/>
                  </a:cubicBezTo>
                  <a:cubicBezTo>
                    <a:pt x="1704" y="706"/>
                    <a:pt x="1620" y="575"/>
                    <a:pt x="1489" y="516"/>
                  </a:cubicBezTo>
                  <a:lnTo>
                    <a:pt x="513" y="39"/>
                  </a:lnTo>
                  <a:cubicBezTo>
                    <a:pt x="465" y="12"/>
                    <a:pt x="412" y="0"/>
                    <a:pt x="358"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4"/>
            <p:cNvSpPr/>
            <p:nvPr/>
          </p:nvSpPr>
          <p:spPr>
            <a:xfrm>
              <a:off x="3087459" y="1800700"/>
              <a:ext cx="160454" cy="12519"/>
            </a:xfrm>
            <a:custGeom>
              <a:rect b="b" l="l" r="r" t="t"/>
              <a:pathLst>
                <a:path extrusionOk="0" h="393" w="5037">
                  <a:moveTo>
                    <a:pt x="191" y="0"/>
                  </a:moveTo>
                  <a:cubicBezTo>
                    <a:pt x="84" y="0"/>
                    <a:pt x="0" y="95"/>
                    <a:pt x="0" y="191"/>
                  </a:cubicBezTo>
                  <a:cubicBezTo>
                    <a:pt x="0" y="298"/>
                    <a:pt x="84" y="393"/>
                    <a:pt x="191" y="393"/>
                  </a:cubicBezTo>
                  <a:lnTo>
                    <a:pt x="4846" y="393"/>
                  </a:lnTo>
                  <a:cubicBezTo>
                    <a:pt x="4953" y="393"/>
                    <a:pt x="5037" y="298"/>
                    <a:pt x="5037" y="191"/>
                  </a:cubicBezTo>
                  <a:cubicBezTo>
                    <a:pt x="5037" y="95"/>
                    <a:pt x="4953" y="0"/>
                    <a:pt x="4846"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4"/>
            <p:cNvSpPr/>
            <p:nvPr/>
          </p:nvSpPr>
          <p:spPr>
            <a:xfrm>
              <a:off x="3368866" y="1800318"/>
              <a:ext cx="43673" cy="12169"/>
            </a:xfrm>
            <a:custGeom>
              <a:rect b="b" l="l" r="r" t="t"/>
              <a:pathLst>
                <a:path extrusionOk="0" h="382" w="1371">
                  <a:moveTo>
                    <a:pt x="191" y="0"/>
                  </a:moveTo>
                  <a:cubicBezTo>
                    <a:pt x="84" y="0"/>
                    <a:pt x="1" y="84"/>
                    <a:pt x="1" y="191"/>
                  </a:cubicBezTo>
                  <a:cubicBezTo>
                    <a:pt x="1" y="298"/>
                    <a:pt x="96" y="381"/>
                    <a:pt x="191" y="381"/>
                  </a:cubicBezTo>
                  <a:lnTo>
                    <a:pt x="1180" y="381"/>
                  </a:lnTo>
                  <a:cubicBezTo>
                    <a:pt x="1287" y="381"/>
                    <a:pt x="1370" y="298"/>
                    <a:pt x="1370" y="191"/>
                  </a:cubicBezTo>
                  <a:cubicBezTo>
                    <a:pt x="1370" y="84"/>
                    <a:pt x="1287" y="0"/>
                    <a:pt x="1180" y="0"/>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Storyboards</a:t>
            </a:r>
            <a:endParaRPr/>
          </a:p>
        </p:txBody>
      </p:sp>
      <p:pic>
        <p:nvPicPr>
          <p:cNvPr id="778" name="Google Shape;778;p45"/>
          <p:cNvPicPr preferRelativeResize="0"/>
          <p:nvPr/>
        </p:nvPicPr>
        <p:blipFill rotWithShape="1">
          <a:blip r:embed="rId3">
            <a:alphaModFix/>
          </a:blip>
          <a:srcRect b="9323" l="14636" r="9565" t="9176"/>
          <a:stretch/>
        </p:blipFill>
        <p:spPr>
          <a:xfrm rot="-5400000">
            <a:off x="3249048" y="516875"/>
            <a:ext cx="5059077" cy="40798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Storyboards</a:t>
            </a:r>
            <a:endParaRPr/>
          </a:p>
        </p:txBody>
      </p:sp>
      <p:pic>
        <p:nvPicPr>
          <p:cNvPr id="784" name="Google Shape;784;p46"/>
          <p:cNvPicPr preferRelativeResize="0"/>
          <p:nvPr/>
        </p:nvPicPr>
        <p:blipFill rotWithShape="1">
          <a:blip r:embed="rId3">
            <a:alphaModFix/>
          </a:blip>
          <a:srcRect b="12122" l="12802" r="12414" t="7916"/>
          <a:stretch/>
        </p:blipFill>
        <p:spPr>
          <a:xfrm rot="-5400000">
            <a:off x="3240513" y="510863"/>
            <a:ext cx="5158149" cy="4136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Storyboards</a:t>
            </a:r>
            <a:endParaRPr/>
          </a:p>
        </p:txBody>
      </p:sp>
      <p:pic>
        <p:nvPicPr>
          <p:cNvPr id="790" name="Google Shape;790;p47"/>
          <p:cNvPicPr preferRelativeResize="0"/>
          <p:nvPr/>
        </p:nvPicPr>
        <p:blipFill rotWithShape="1">
          <a:blip r:embed="rId3">
            <a:alphaModFix/>
          </a:blip>
          <a:srcRect b="10965" l="14703" r="10736" t="12028"/>
          <a:stretch/>
        </p:blipFill>
        <p:spPr>
          <a:xfrm rot="-5400000">
            <a:off x="3283527" y="593675"/>
            <a:ext cx="5144899" cy="39852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Storyboards</a:t>
            </a:r>
            <a:endParaRPr/>
          </a:p>
        </p:txBody>
      </p:sp>
      <p:pic>
        <p:nvPicPr>
          <p:cNvPr id="796" name="Google Shape;796;p48"/>
          <p:cNvPicPr preferRelativeResize="0"/>
          <p:nvPr/>
        </p:nvPicPr>
        <p:blipFill rotWithShape="1">
          <a:blip r:embed="rId3">
            <a:alphaModFix/>
          </a:blip>
          <a:srcRect b="14810" l="13847" r="15932" t="13226"/>
          <a:stretch/>
        </p:blipFill>
        <p:spPr>
          <a:xfrm rot="-5400000">
            <a:off x="3279312" y="593509"/>
            <a:ext cx="5180851" cy="39823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4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Storyboards</a:t>
            </a:r>
            <a:endParaRPr/>
          </a:p>
        </p:txBody>
      </p:sp>
      <p:pic>
        <p:nvPicPr>
          <p:cNvPr id="802" name="Google Shape;802;p49"/>
          <p:cNvPicPr preferRelativeResize="0"/>
          <p:nvPr/>
        </p:nvPicPr>
        <p:blipFill rotWithShape="1">
          <a:blip r:embed="rId3">
            <a:alphaModFix/>
          </a:blip>
          <a:srcRect b="10718" l="13247" r="11778" t="12500"/>
          <a:stretch/>
        </p:blipFill>
        <p:spPr>
          <a:xfrm rot="-5400000">
            <a:off x="3184638" y="620462"/>
            <a:ext cx="5146450" cy="395287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Link to Video</a:t>
            </a:r>
            <a:endParaRPr/>
          </a:p>
        </p:txBody>
      </p:sp>
      <p:sp>
        <p:nvSpPr>
          <p:cNvPr id="808" name="Google Shape;808;p50"/>
          <p:cNvSpPr txBox="1"/>
          <p:nvPr>
            <p:ph idx="1" type="body"/>
          </p:nvPr>
        </p:nvSpPr>
        <p:spPr>
          <a:xfrm>
            <a:off x="720000" y="1539601"/>
            <a:ext cx="7704000" cy="39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https://youtu.be/i0ECMZAC8DQ</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ycle Diagrams Theme for a Pitch Deck by Slidesgo">
  <a:themeElements>
    <a:clrScheme name="Simple Light">
      <a:dk1>
        <a:srgbClr val="372D06"/>
      </a:dk1>
      <a:lt1>
        <a:srgbClr val="F5F6F5"/>
      </a:lt1>
      <a:dk2>
        <a:srgbClr val="ECECCC"/>
      </a:dk2>
      <a:lt2>
        <a:srgbClr val="B1DF4F"/>
      </a:lt2>
      <a:accent1>
        <a:srgbClr val="83D837"/>
      </a:accent1>
      <a:accent2>
        <a:srgbClr val="165F1A"/>
      </a:accent2>
      <a:accent3>
        <a:srgbClr val="DEF2F3"/>
      </a:accent3>
      <a:accent4>
        <a:srgbClr val="92E1E6"/>
      </a:accent4>
      <a:accent5>
        <a:srgbClr val="64CBD2"/>
      </a:accent5>
      <a:accent6>
        <a:srgbClr val="09768A"/>
      </a:accent6>
      <a:hlink>
        <a:srgbClr val="372D0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