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3" r:id="rId5"/>
    <p:sldMasterId id="214748368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y="5143500" cx="9144000"/>
  <p:notesSz cx="6858000" cy="9144000"/>
  <p:embeddedFontLst>
    <p:embeddedFont>
      <p:font typeface="Poppins"/>
      <p:regular r:id="rId31"/>
      <p:bold r:id="rId32"/>
      <p:italic r:id="rId33"/>
      <p:boldItalic r:id="rId34"/>
    </p:embeddedFont>
    <p:embeddedFont>
      <p:font typeface="Bebas Neue"/>
      <p:regular r:id="rId35"/>
    </p:embeddedFont>
    <p:embeddedFont>
      <p:font typeface="Rubik ExtraBold"/>
      <p:bold r:id="rId36"/>
      <p:boldItalic r:id="rId37"/>
    </p:embeddedFont>
    <p:embeddedFont>
      <p:font typeface="Rubik Black"/>
      <p:bold r:id="rId38"/>
      <p:boldItalic r:id="rId39"/>
    </p:embeddedFont>
    <p:embeddedFont>
      <p:font typeface="Rubik"/>
      <p:regular r:id="rId40"/>
      <p:bold r:id="rId41"/>
      <p:italic r:id="rId42"/>
      <p:boldItalic r:id="rId43"/>
    </p:embeddedFont>
    <p:embeddedFont>
      <p:font typeface="Albert Sans"/>
      <p:regular r:id="rId44"/>
      <p:bold r:id="rId45"/>
      <p:italic r:id="rId46"/>
      <p:boldItalic r:id="rId47"/>
    </p:embeddedFont>
    <p:embeddedFont>
      <p:font typeface="Rubik SemiBold"/>
      <p:regular r:id="rId48"/>
      <p:bold r:id="rId49"/>
      <p:italic r:id="rId50"/>
      <p:boldItalic r:id="rId51"/>
    </p:embeddedFont>
    <p:embeddedFont>
      <p:font typeface="Karla"/>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0D0F86-13E4-48F4-9238-178E5DE62F6A}">
  <a:tblStyle styleId="{3E0D0F86-13E4-48F4-9238-178E5DE62F6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ubik-regular.fntdata"/><Relationship Id="rId42" Type="http://schemas.openxmlformats.org/officeDocument/2006/relationships/font" Target="fonts/Rubik-italic.fntdata"/><Relationship Id="rId41" Type="http://schemas.openxmlformats.org/officeDocument/2006/relationships/font" Target="fonts/Rubik-bold.fntdata"/><Relationship Id="rId44" Type="http://schemas.openxmlformats.org/officeDocument/2006/relationships/font" Target="fonts/AlbertSans-regular.fntdata"/><Relationship Id="rId43" Type="http://schemas.openxmlformats.org/officeDocument/2006/relationships/font" Target="fonts/Rubik-boldItalic.fntdata"/><Relationship Id="rId46" Type="http://schemas.openxmlformats.org/officeDocument/2006/relationships/font" Target="fonts/AlbertSans-italic.fntdata"/><Relationship Id="rId45" Type="http://schemas.openxmlformats.org/officeDocument/2006/relationships/font" Target="fonts/AlbertSans-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RubikSemiBold-regular.fntdata"/><Relationship Id="rId47" Type="http://schemas.openxmlformats.org/officeDocument/2006/relationships/font" Target="fonts/AlbertSans-boldItalic.fntdata"/><Relationship Id="rId49" Type="http://schemas.openxmlformats.org/officeDocument/2006/relationships/font" Target="fonts/RubikSemiBold-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Poppins-regular.fntdata"/><Relationship Id="rId30" Type="http://schemas.openxmlformats.org/officeDocument/2006/relationships/slide" Target="slides/slide23.xml"/><Relationship Id="rId33" Type="http://schemas.openxmlformats.org/officeDocument/2006/relationships/font" Target="fonts/Poppins-italic.fntdata"/><Relationship Id="rId32" Type="http://schemas.openxmlformats.org/officeDocument/2006/relationships/font" Target="fonts/Poppins-bold.fntdata"/><Relationship Id="rId35" Type="http://schemas.openxmlformats.org/officeDocument/2006/relationships/font" Target="fonts/BebasNeue-regular.fntdata"/><Relationship Id="rId34" Type="http://schemas.openxmlformats.org/officeDocument/2006/relationships/font" Target="fonts/Poppins-boldItalic.fntdata"/><Relationship Id="rId37" Type="http://schemas.openxmlformats.org/officeDocument/2006/relationships/font" Target="fonts/RubikExtraBold-boldItalic.fntdata"/><Relationship Id="rId36" Type="http://schemas.openxmlformats.org/officeDocument/2006/relationships/font" Target="fonts/RubikExtraBold-bold.fntdata"/><Relationship Id="rId39" Type="http://schemas.openxmlformats.org/officeDocument/2006/relationships/font" Target="fonts/RubikBlack-boldItalic.fntdata"/><Relationship Id="rId38" Type="http://schemas.openxmlformats.org/officeDocument/2006/relationships/font" Target="fonts/RubikBlack-bold.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RubikSemiBold-boldItalic.fntdata"/><Relationship Id="rId50" Type="http://schemas.openxmlformats.org/officeDocument/2006/relationships/font" Target="fonts/RubikSemiBold-italic.fntdata"/><Relationship Id="rId53" Type="http://schemas.openxmlformats.org/officeDocument/2006/relationships/font" Target="fonts/Karla-bold.fntdata"/><Relationship Id="rId52" Type="http://schemas.openxmlformats.org/officeDocument/2006/relationships/font" Target="fonts/Karla-regular.fntdata"/><Relationship Id="rId11" Type="http://schemas.openxmlformats.org/officeDocument/2006/relationships/slide" Target="slides/slide4.xml"/><Relationship Id="rId55" Type="http://schemas.openxmlformats.org/officeDocument/2006/relationships/font" Target="fonts/Karla-boldItalic.fntdata"/><Relationship Id="rId10" Type="http://schemas.openxmlformats.org/officeDocument/2006/relationships/slide" Target="slides/slide3.xml"/><Relationship Id="rId54" Type="http://schemas.openxmlformats.org/officeDocument/2006/relationships/font" Target="fonts/Karla-italic.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18090c14bf_0_13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18090c14bf_0_13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Good morning everyone. I hope yall had a good week 9 so far. Today I’ll be presenting the hi-fi prototype for HireReel</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18090c14bf_0_137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18090c14bf_0_13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16f068fc9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16f068fc9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HireReel targets the problem that Many early-career applicants struggle to effectively highlight their professional qualifications. </a:t>
            </a:r>
            <a:r>
              <a:rPr lang="en" sz="1200">
                <a:solidFill>
                  <a:schemeClr val="dk1"/>
                </a:solidFill>
                <a:latin typeface="Calibri"/>
                <a:ea typeface="Calibri"/>
                <a:cs typeface="Calibri"/>
                <a:sym typeface="Calibri"/>
              </a:rPr>
              <a:t>Traditional resumes and cover letters don't always capture their abilities.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16f068fc9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16f068fc9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t>
            </a:r>
            <a:r>
              <a:rPr lang="en">
                <a:solidFill>
                  <a:schemeClr val="dk1"/>
                </a:solidFill>
                <a:latin typeface="Calibri"/>
                <a:ea typeface="Calibri"/>
                <a:cs typeface="Calibri"/>
                <a:sym typeface="Calibri"/>
              </a:rPr>
              <a:t>offer a platform for </a:t>
            </a:r>
            <a:r>
              <a:rPr b="1" lang="en">
                <a:solidFill>
                  <a:schemeClr val="dk1"/>
                </a:solidFill>
                <a:latin typeface="Calibri"/>
                <a:ea typeface="Calibri"/>
                <a:cs typeface="Calibri"/>
                <a:sym typeface="Calibri"/>
              </a:rPr>
              <a:t>video endorsements</a:t>
            </a:r>
            <a:r>
              <a:rPr lang="en">
                <a:solidFill>
                  <a:schemeClr val="dk1"/>
                </a:solidFill>
                <a:latin typeface="Calibri"/>
                <a:ea typeface="Calibri"/>
                <a:cs typeface="Calibri"/>
                <a:sym typeface="Calibri"/>
              </a:rPr>
              <a:t> that better showcase their skills and experience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16f068fc94_0_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16f068fc94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18090c14bf_0_13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18090c14bf_0_13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We’ve structured our presentation to four parts, first we’ll go through the heuristic evaluation results, and introduce our revisions based on the feedback, then we’ll show the current state of the prototype, and we’ll end with a demo</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318090c14bf_0_13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318090c14bf_0_13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16f068fc9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316f068fc9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Our evaluators identified </a:t>
            </a:r>
            <a:r>
              <a:rPr lang="en">
                <a:solidFill>
                  <a:schemeClr val="dk1"/>
                </a:solidFill>
                <a:latin typeface="Calibri"/>
                <a:ea typeface="Calibri"/>
                <a:cs typeface="Calibri"/>
                <a:sym typeface="Calibri"/>
              </a:rPr>
              <a:t>36 violations. The most comes in H4 (consistency and standards) where we had 10 violations. What’s also worth noting was that the H11 accessible design violations are all high severity.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16f068fc94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16f068fc9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Most of the H4 violation comes in interface and aesthetics inconsistency. We’ve received feedbacks like font sizes and style, inconsistent icon design, button placement, and same button used for different purposes</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16f068fc94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316f068fc9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We also categorized these violations into themes.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During onboarding and signup, users reported that we didn’t provide easy transitions between signin, signup, and signout, and they felt that contact import is mandatory; in terms of general functionality, users found limited profile and unclear overlaps between friends and recruiters. For sending hirereel, there was no drafts, no tracking, and no confirmation before sending. They also identified limitations in terminology clarity, as New users struggled to understand key terms like 'HireReel' and analytics metrics.</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316f068fc9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316f068fc9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For the high severity violations,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We’ve received strong feedbacks on accessible design as videos lacked captions and subtitles and the UI design had low color contrast. There are also error prevention strategies as there’s no confirmation before sending HireReels.</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316f068fc94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316f068fc94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316f068fc94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316f068fc94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a:r>
            <a:r>
              <a:rPr lang="en">
                <a:solidFill>
                  <a:schemeClr val="dk1"/>
                </a:solidFill>
              </a:rPr>
              <a:t>Enhanced </a:t>
            </a:r>
            <a:r>
              <a:rPr b="1" lang="en">
                <a:solidFill>
                  <a:schemeClr val="dk1"/>
                </a:solidFill>
              </a:rPr>
              <a:t>home screen</a:t>
            </a:r>
            <a:r>
              <a:rPr lang="en">
                <a:solidFill>
                  <a:schemeClr val="dk1"/>
                </a:solidFill>
              </a:rPr>
              <a:t> design for clarity and accessibility. </a:t>
            </a:r>
            <a:r>
              <a:rPr lang="en"/>
              <a:t>To improve usability, we redesigned the home screen to adopt a TikTok-style video viewer. Navigation icons now have captions for clarity, and we’ve moved analytics to the profile page."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316f068fc94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316f068fc94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Improved </a:t>
            </a:r>
            <a:r>
              <a:rPr b="1" lang="en">
                <a:solidFill>
                  <a:schemeClr val="dk1"/>
                </a:solidFill>
              </a:rPr>
              <a:t>network page</a:t>
            </a:r>
            <a:r>
              <a:rPr lang="en">
                <a:solidFill>
                  <a:schemeClr val="dk1"/>
                </a:solidFill>
              </a:rPr>
              <a:t> layout and functionality. </a:t>
            </a:r>
            <a:r>
              <a:rPr lang="en"/>
              <a:t>"We revamped the network page to improve visibility and consistency. Changes include increasing the spacing for better color contrast, and standardized font sizes."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316f068fc94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316f068fc94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Other revisions include: </a:t>
            </a:r>
            <a:endParaRPr/>
          </a:p>
          <a:p>
            <a:pPr indent="0" lvl="0" marL="0" rtl="0" algn="l">
              <a:spcBef>
                <a:spcPts val="0"/>
              </a:spcBef>
              <a:spcAft>
                <a:spcPts val="0"/>
              </a:spcAft>
              <a:buClr>
                <a:schemeClr val="dk1"/>
              </a:buClr>
              <a:buSzPts val="1100"/>
              <a:buFont typeface="Arial"/>
              <a:buNone/>
            </a:pPr>
            <a:r>
              <a:rPr lang="en"/>
              <a:t>Simplifying login/signup flows.</a:t>
            </a:r>
            <a:endParaRPr/>
          </a:p>
          <a:p>
            <a:pPr indent="0" lvl="0" marL="0" rtl="0" algn="l">
              <a:spcBef>
                <a:spcPts val="0"/>
              </a:spcBef>
              <a:spcAft>
                <a:spcPts val="0"/>
              </a:spcAft>
              <a:buClr>
                <a:schemeClr val="dk1"/>
              </a:buClr>
              <a:buSzPts val="1100"/>
              <a:buFont typeface="Arial"/>
              <a:buNone/>
            </a:pPr>
            <a:r>
              <a:rPr lang="en"/>
              <a:t>Making contact import optional.</a:t>
            </a:r>
            <a:endParaRPr/>
          </a:p>
          <a:p>
            <a:pPr indent="0" lvl="0" marL="0" rtl="0" algn="l">
              <a:spcBef>
                <a:spcPts val="0"/>
              </a:spcBef>
              <a:spcAft>
                <a:spcPts val="0"/>
              </a:spcAft>
              <a:buClr>
                <a:schemeClr val="dk1"/>
              </a:buClr>
              <a:buSzPts val="1100"/>
              <a:buFont typeface="Arial"/>
              <a:buNone/>
            </a:pPr>
            <a:r>
              <a:rPr lang="en"/>
              <a:t>Adding a bot for onboarding guidance.</a:t>
            </a:r>
            <a:endParaRPr/>
          </a:p>
          <a:p>
            <a:pPr indent="0" lvl="0" marL="0" rtl="0" algn="l">
              <a:spcBef>
                <a:spcPts val="0"/>
              </a:spcBef>
              <a:spcAft>
                <a:spcPts val="0"/>
              </a:spcAft>
              <a:buClr>
                <a:schemeClr val="dk1"/>
              </a:buClr>
              <a:buSzPts val="1100"/>
              <a:buFont typeface="Arial"/>
              <a:buNone/>
            </a:pPr>
            <a:r>
              <a:rPr lang="en"/>
              <a:t>Introducing confirmation prompts for sending HireReels and enabling position selection for recruiters."</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316f068fc94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316f068fc94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316f068fc94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6" name="Google Shape;926;g316f068fc94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Our Tech Stack for our mobile app:</a:t>
            </a:r>
            <a:br>
              <a:rPr lang="en">
                <a:solidFill>
                  <a:schemeClr val="dk1"/>
                </a:solidFill>
              </a:rPr>
            </a:br>
            <a:br>
              <a:rPr lang="en">
                <a:solidFill>
                  <a:schemeClr val="dk1"/>
                </a:solidFill>
              </a:rPr>
            </a:br>
            <a:r>
              <a:rPr lang="en">
                <a:solidFill>
                  <a:schemeClr val="dk1"/>
                </a:solidFill>
              </a:rPr>
              <a:t>React Native (focus on ios) w/ expo go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expo-video for video playback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Ionicons for icons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Backend: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Supabase for Authentication and database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Twilio SendGrid for emails (currently for authenticating accounts)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AWS Route 53 for email domain DNS hosting</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AWS S3 for video hosting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What’s Wizard of Oz:</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Demo shows a sample account with no database content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Video metrics are WoZ</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 data from the demo is stored in a stateful database (Frontend changes are made by using temporary local variables/flags)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316f068fc94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316f068fc94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316f068fc94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316f068fc94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316f068fc94_0_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316f068fc94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316f068fc94_0_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316f068fc94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Our team member Cris implemented backend authentication for the signup process. Once users sign up with their email, they receive a confirmation email to complete the signup.</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316f068fc94_0_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316f068fc94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316f068fc94_0_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4" name="Google Shape;1074;g316f068fc94_0_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pic>
        <p:nvPicPr>
          <p:cNvPr id="54" name="Google Shape;54;p14"/>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55" name="Google Shape;55;p14"/>
          <p:cNvGrpSpPr/>
          <p:nvPr/>
        </p:nvGrpSpPr>
        <p:grpSpPr>
          <a:xfrm>
            <a:off x="274200" y="274200"/>
            <a:ext cx="8687100" cy="4686600"/>
            <a:chOff x="274200" y="274200"/>
            <a:chExt cx="8687100" cy="4686600"/>
          </a:xfrm>
        </p:grpSpPr>
        <p:sp>
          <p:nvSpPr>
            <p:cNvPr id="56" name="Google Shape;56;p14"/>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 name="Google Shape;57;p14"/>
            <p:cNvGrpSpPr/>
            <p:nvPr/>
          </p:nvGrpSpPr>
          <p:grpSpPr>
            <a:xfrm>
              <a:off x="274200" y="274200"/>
              <a:ext cx="8595900" cy="4595100"/>
              <a:chOff x="274200" y="274200"/>
              <a:chExt cx="8595900" cy="4595100"/>
            </a:xfrm>
          </p:grpSpPr>
          <p:grpSp>
            <p:nvGrpSpPr>
              <p:cNvPr id="58" name="Google Shape;58;p14"/>
              <p:cNvGrpSpPr/>
              <p:nvPr/>
            </p:nvGrpSpPr>
            <p:grpSpPr>
              <a:xfrm>
                <a:off x="274200" y="274200"/>
                <a:ext cx="8595900" cy="4595100"/>
                <a:chOff x="274200" y="274200"/>
                <a:chExt cx="8595900" cy="4595100"/>
              </a:xfrm>
            </p:grpSpPr>
            <p:sp>
              <p:nvSpPr>
                <p:cNvPr id="59" name="Google Shape;59;p14"/>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 name="Google Shape;60;p14"/>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61" name="Google Shape;61;p14"/>
              <p:cNvGrpSpPr/>
              <p:nvPr/>
            </p:nvGrpSpPr>
            <p:grpSpPr>
              <a:xfrm>
                <a:off x="8595300" y="365550"/>
                <a:ext cx="183000" cy="183000"/>
                <a:chOff x="8225400" y="367488"/>
                <a:chExt cx="183000" cy="183000"/>
              </a:xfrm>
            </p:grpSpPr>
            <p:cxnSp>
              <p:nvCxnSpPr>
                <p:cNvPr id="62" name="Google Shape;62;p14"/>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63" name="Google Shape;63;p14"/>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64" name="Google Shape;64;p14"/>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 name="Google Shape;65;p14"/>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66" name="Google Shape;66;p14"/>
          <p:cNvGrpSpPr/>
          <p:nvPr/>
        </p:nvGrpSpPr>
        <p:grpSpPr>
          <a:xfrm>
            <a:off x="914400" y="535100"/>
            <a:ext cx="7406700" cy="4164575"/>
            <a:chOff x="914400" y="535100"/>
            <a:chExt cx="7406700" cy="4164575"/>
          </a:xfrm>
        </p:grpSpPr>
        <p:sp>
          <p:nvSpPr>
            <p:cNvPr id="67" name="Google Shape;67;p14"/>
            <p:cNvSpPr/>
            <p:nvPr/>
          </p:nvSpPr>
          <p:spPr>
            <a:xfrm>
              <a:off x="1005900" y="626275"/>
              <a:ext cx="7315200" cy="4073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 name="Google Shape;68;p14"/>
            <p:cNvGrpSpPr/>
            <p:nvPr/>
          </p:nvGrpSpPr>
          <p:grpSpPr>
            <a:xfrm>
              <a:off x="914400" y="535100"/>
              <a:ext cx="7315200" cy="4073400"/>
              <a:chOff x="914400" y="535100"/>
              <a:chExt cx="7315200" cy="4073400"/>
            </a:xfrm>
          </p:grpSpPr>
          <p:sp>
            <p:nvSpPr>
              <p:cNvPr id="69" name="Google Shape;69;p14"/>
              <p:cNvSpPr/>
              <p:nvPr/>
            </p:nvSpPr>
            <p:spPr>
              <a:xfrm>
                <a:off x="914400" y="535100"/>
                <a:ext cx="7315200" cy="4073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 name="Google Shape;70;p14"/>
              <p:cNvGrpSpPr/>
              <p:nvPr/>
            </p:nvGrpSpPr>
            <p:grpSpPr>
              <a:xfrm>
                <a:off x="7955100" y="626350"/>
                <a:ext cx="183000" cy="183000"/>
                <a:chOff x="8225400" y="367488"/>
                <a:chExt cx="183000" cy="183000"/>
              </a:xfrm>
            </p:grpSpPr>
            <p:cxnSp>
              <p:nvCxnSpPr>
                <p:cNvPr id="71" name="Google Shape;71;p14"/>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72" name="Google Shape;72;p14"/>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73" name="Google Shape;73;p14"/>
              <p:cNvSpPr/>
              <p:nvPr/>
            </p:nvSpPr>
            <p:spPr>
              <a:xfrm>
                <a:off x="7635000" y="6263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 name="Google Shape;74;p14"/>
              <p:cNvCxnSpPr/>
              <p:nvPr/>
            </p:nvCxnSpPr>
            <p:spPr>
              <a:xfrm>
                <a:off x="7284899" y="8093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75" name="Google Shape;75;p14"/>
              <p:cNvCxnSpPr/>
              <p:nvPr/>
            </p:nvCxnSpPr>
            <p:spPr>
              <a:xfrm>
                <a:off x="916188" y="900697"/>
                <a:ext cx="7310400" cy="0"/>
              </a:xfrm>
              <a:prstGeom prst="straightConnector1">
                <a:avLst/>
              </a:prstGeom>
              <a:noFill/>
              <a:ln cap="flat" cmpd="sng" w="28575">
                <a:solidFill>
                  <a:schemeClr val="dk1"/>
                </a:solidFill>
                <a:prstDash val="solid"/>
                <a:round/>
                <a:headEnd len="med" w="med" type="none"/>
                <a:tailEnd len="med" w="med" type="none"/>
              </a:ln>
            </p:spPr>
          </p:cxnSp>
        </p:grpSp>
      </p:grpSp>
      <p:sp>
        <p:nvSpPr>
          <p:cNvPr id="76" name="Google Shape;76;p14"/>
          <p:cNvSpPr txBox="1"/>
          <p:nvPr>
            <p:ph type="ctrTitle"/>
          </p:nvPr>
        </p:nvSpPr>
        <p:spPr>
          <a:xfrm>
            <a:off x="1828800" y="1174903"/>
            <a:ext cx="5486400" cy="24690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77" name="Google Shape;77;p14"/>
          <p:cNvSpPr txBox="1"/>
          <p:nvPr>
            <p:ph idx="1" type="subTitle"/>
          </p:nvPr>
        </p:nvSpPr>
        <p:spPr>
          <a:xfrm>
            <a:off x="1828800" y="3877100"/>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8" name="Shape 78"/>
        <p:cNvGrpSpPr/>
        <p:nvPr/>
      </p:nvGrpSpPr>
      <p:grpSpPr>
        <a:xfrm>
          <a:off x="0" y="0"/>
          <a:ext cx="0" cy="0"/>
          <a:chOff x="0" y="0"/>
          <a:chExt cx="0" cy="0"/>
        </a:xfrm>
      </p:grpSpPr>
      <p:pic>
        <p:nvPicPr>
          <p:cNvPr id="79" name="Google Shape;79;p15"/>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80" name="Google Shape;80;p15"/>
          <p:cNvGrpSpPr/>
          <p:nvPr/>
        </p:nvGrpSpPr>
        <p:grpSpPr>
          <a:xfrm>
            <a:off x="1371300" y="742950"/>
            <a:ext cx="6492300" cy="3749100"/>
            <a:chOff x="1371300" y="742950"/>
            <a:chExt cx="6492300" cy="3749100"/>
          </a:xfrm>
        </p:grpSpPr>
        <p:sp>
          <p:nvSpPr>
            <p:cNvPr id="81" name="Google Shape;81;p15"/>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 name="Google Shape;82;p15"/>
            <p:cNvGrpSpPr/>
            <p:nvPr/>
          </p:nvGrpSpPr>
          <p:grpSpPr>
            <a:xfrm>
              <a:off x="1371300" y="742950"/>
              <a:ext cx="6401400" cy="3657600"/>
              <a:chOff x="1371300" y="742950"/>
              <a:chExt cx="6401400" cy="3657600"/>
            </a:xfrm>
          </p:grpSpPr>
          <p:sp>
            <p:nvSpPr>
              <p:cNvPr id="83" name="Google Shape;83;p15"/>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4" name="Google Shape;84;p15"/>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85" name="Google Shape;85;p15"/>
              <p:cNvGrpSpPr/>
              <p:nvPr/>
            </p:nvGrpSpPr>
            <p:grpSpPr>
              <a:xfrm>
                <a:off x="7498200" y="834288"/>
                <a:ext cx="183000" cy="183000"/>
                <a:chOff x="8225400" y="367488"/>
                <a:chExt cx="183000" cy="183000"/>
              </a:xfrm>
            </p:grpSpPr>
            <p:cxnSp>
              <p:nvCxnSpPr>
                <p:cNvPr id="86" name="Google Shape;86;p15"/>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87" name="Google Shape;87;p15"/>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88" name="Google Shape;88;p15"/>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9" name="Google Shape;89;p15"/>
              <p:cNvCxnSpPr/>
              <p:nvPr/>
            </p:nvCxnSpPr>
            <p:spPr>
              <a:xfrm>
                <a:off x="6827699" y="1017288"/>
                <a:ext cx="208500" cy="0"/>
              </a:xfrm>
              <a:prstGeom prst="straightConnector1">
                <a:avLst/>
              </a:prstGeom>
              <a:noFill/>
              <a:ln cap="flat" cmpd="sng" w="28575">
                <a:solidFill>
                  <a:schemeClr val="dk1"/>
                </a:solidFill>
                <a:prstDash val="solid"/>
                <a:round/>
                <a:headEnd len="med" w="med" type="none"/>
                <a:tailEnd len="med" w="med" type="none"/>
              </a:ln>
            </p:spPr>
          </p:cxnSp>
        </p:grpSp>
      </p:grpSp>
      <p:sp>
        <p:nvSpPr>
          <p:cNvPr id="90" name="Google Shape;90;p15"/>
          <p:cNvSpPr txBox="1"/>
          <p:nvPr>
            <p:ph type="title"/>
          </p:nvPr>
        </p:nvSpPr>
        <p:spPr>
          <a:xfrm>
            <a:off x="1828800" y="2114550"/>
            <a:ext cx="5486400" cy="9144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91" name="Google Shape;91;p15"/>
          <p:cNvSpPr txBox="1"/>
          <p:nvPr>
            <p:ph hasCustomPrompt="1" idx="2" type="title"/>
          </p:nvPr>
        </p:nvSpPr>
        <p:spPr>
          <a:xfrm>
            <a:off x="947550" y="679350"/>
            <a:ext cx="1368300" cy="1371600"/>
          </a:xfrm>
          <a:prstGeom prst="rect">
            <a:avLst/>
          </a:prstGeom>
          <a:noFill/>
        </p:spPr>
        <p:txBody>
          <a:bodyPr anchorCtr="0" anchor="ctr" bIns="91425" lIns="91425" spcFirstLastPara="1" rIns="91425" wrap="square" tIns="91425">
            <a:noAutofit/>
          </a:bodyPr>
          <a:lstStyle>
            <a:lvl1pPr lvl="0" algn="ctr">
              <a:spcBef>
                <a:spcPts val="0"/>
              </a:spcBef>
              <a:spcAft>
                <a:spcPts val="0"/>
              </a:spcAft>
              <a:buSzPts val="6000"/>
              <a:buNone/>
              <a:defRPr sz="7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92" name="Google Shape;92;p15"/>
          <p:cNvSpPr txBox="1"/>
          <p:nvPr>
            <p:ph idx="1" type="subTitle"/>
          </p:nvPr>
        </p:nvSpPr>
        <p:spPr>
          <a:xfrm>
            <a:off x="2286000" y="3952891"/>
            <a:ext cx="45720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3" name="Shape 93"/>
        <p:cNvGrpSpPr/>
        <p:nvPr/>
      </p:nvGrpSpPr>
      <p:grpSpPr>
        <a:xfrm>
          <a:off x="0" y="0"/>
          <a:ext cx="0" cy="0"/>
          <a:chOff x="0" y="0"/>
          <a:chExt cx="0" cy="0"/>
        </a:xfrm>
      </p:grpSpPr>
      <p:pic>
        <p:nvPicPr>
          <p:cNvPr id="94" name="Google Shape;94;p16"/>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95" name="Google Shape;95;p16"/>
          <p:cNvGrpSpPr/>
          <p:nvPr/>
        </p:nvGrpSpPr>
        <p:grpSpPr>
          <a:xfrm>
            <a:off x="274200" y="274200"/>
            <a:ext cx="8687100" cy="4686600"/>
            <a:chOff x="274200" y="274200"/>
            <a:chExt cx="8687100" cy="4686600"/>
          </a:xfrm>
        </p:grpSpPr>
        <p:sp>
          <p:nvSpPr>
            <p:cNvPr id="96" name="Google Shape;96;p16"/>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 name="Google Shape;97;p16"/>
            <p:cNvGrpSpPr/>
            <p:nvPr/>
          </p:nvGrpSpPr>
          <p:grpSpPr>
            <a:xfrm>
              <a:off x="274200" y="274200"/>
              <a:ext cx="8595900" cy="4595100"/>
              <a:chOff x="274200" y="274200"/>
              <a:chExt cx="8595900" cy="4595100"/>
            </a:xfrm>
          </p:grpSpPr>
          <p:grpSp>
            <p:nvGrpSpPr>
              <p:cNvPr id="98" name="Google Shape;98;p16"/>
              <p:cNvGrpSpPr/>
              <p:nvPr/>
            </p:nvGrpSpPr>
            <p:grpSpPr>
              <a:xfrm>
                <a:off x="274200" y="274200"/>
                <a:ext cx="8595900" cy="4595100"/>
                <a:chOff x="274200" y="274200"/>
                <a:chExt cx="8595900" cy="4595100"/>
              </a:xfrm>
            </p:grpSpPr>
            <p:sp>
              <p:nvSpPr>
                <p:cNvPr id="99" name="Google Shape;99;p16"/>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0" name="Google Shape;100;p16"/>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101" name="Google Shape;101;p16"/>
              <p:cNvGrpSpPr/>
              <p:nvPr/>
            </p:nvGrpSpPr>
            <p:grpSpPr>
              <a:xfrm>
                <a:off x="8595300" y="365550"/>
                <a:ext cx="183000" cy="183000"/>
                <a:chOff x="8225400" y="367488"/>
                <a:chExt cx="183000" cy="183000"/>
              </a:xfrm>
            </p:grpSpPr>
            <p:cxnSp>
              <p:nvCxnSpPr>
                <p:cNvPr id="102" name="Google Shape;102;p16"/>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03" name="Google Shape;103;p16"/>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04" name="Google Shape;104;p16"/>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5" name="Google Shape;105;p16"/>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106" name="Google Shape;106;p16"/>
          <p:cNvSpPr txBox="1"/>
          <p:nvPr>
            <p:ph type="title"/>
          </p:nvPr>
        </p:nvSpPr>
        <p:spPr>
          <a:xfrm>
            <a:off x="715100" y="731400"/>
            <a:ext cx="7713900" cy="685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3500"/>
              <a:buNone/>
              <a:defRPr/>
            </a:lvl1pPr>
            <a:lvl2pPr lvl="1">
              <a:lnSpc>
                <a:spcPct val="100000"/>
              </a:lnSpc>
              <a:spcBef>
                <a:spcPts val="0"/>
              </a:spcBef>
              <a:spcAft>
                <a:spcPts val="0"/>
              </a:spcAft>
              <a:buSzPts val="3500"/>
              <a:buNone/>
              <a:defRPr/>
            </a:lvl2pPr>
            <a:lvl3pPr lvl="2">
              <a:lnSpc>
                <a:spcPct val="100000"/>
              </a:lnSpc>
              <a:spcBef>
                <a:spcPts val="0"/>
              </a:spcBef>
              <a:spcAft>
                <a:spcPts val="0"/>
              </a:spcAft>
              <a:buSzPts val="3500"/>
              <a:buNone/>
              <a:defRPr/>
            </a:lvl3pPr>
            <a:lvl4pPr lvl="3">
              <a:lnSpc>
                <a:spcPct val="100000"/>
              </a:lnSpc>
              <a:spcBef>
                <a:spcPts val="0"/>
              </a:spcBef>
              <a:spcAft>
                <a:spcPts val="0"/>
              </a:spcAft>
              <a:buSzPts val="3500"/>
              <a:buNone/>
              <a:defRPr/>
            </a:lvl4pPr>
            <a:lvl5pPr lvl="4">
              <a:lnSpc>
                <a:spcPct val="100000"/>
              </a:lnSpc>
              <a:spcBef>
                <a:spcPts val="0"/>
              </a:spcBef>
              <a:spcAft>
                <a:spcPts val="0"/>
              </a:spcAft>
              <a:buSzPts val="3500"/>
              <a:buNone/>
              <a:defRPr/>
            </a:lvl5pPr>
            <a:lvl6pPr lvl="5">
              <a:lnSpc>
                <a:spcPct val="100000"/>
              </a:lnSpc>
              <a:spcBef>
                <a:spcPts val="0"/>
              </a:spcBef>
              <a:spcAft>
                <a:spcPts val="0"/>
              </a:spcAft>
              <a:buSzPts val="3500"/>
              <a:buNone/>
              <a:defRPr/>
            </a:lvl6pPr>
            <a:lvl7pPr lvl="6">
              <a:lnSpc>
                <a:spcPct val="100000"/>
              </a:lnSpc>
              <a:spcBef>
                <a:spcPts val="0"/>
              </a:spcBef>
              <a:spcAft>
                <a:spcPts val="0"/>
              </a:spcAft>
              <a:buSzPts val="3500"/>
              <a:buNone/>
              <a:defRPr/>
            </a:lvl7pPr>
            <a:lvl8pPr lvl="7">
              <a:lnSpc>
                <a:spcPct val="100000"/>
              </a:lnSpc>
              <a:spcBef>
                <a:spcPts val="0"/>
              </a:spcBef>
              <a:spcAft>
                <a:spcPts val="0"/>
              </a:spcAft>
              <a:buSzPts val="3500"/>
              <a:buNone/>
              <a:defRPr/>
            </a:lvl8pPr>
            <a:lvl9pPr lvl="8">
              <a:lnSpc>
                <a:spcPct val="100000"/>
              </a:lnSpc>
              <a:spcBef>
                <a:spcPts val="0"/>
              </a:spcBef>
              <a:spcAft>
                <a:spcPts val="0"/>
              </a:spcAft>
              <a:buSzPts val="3500"/>
              <a:buNone/>
              <a:defRPr/>
            </a:lvl9pPr>
          </a:lstStyle>
          <a:p/>
        </p:txBody>
      </p:sp>
      <p:sp>
        <p:nvSpPr>
          <p:cNvPr id="107" name="Google Shape;107;p16"/>
          <p:cNvSpPr txBox="1"/>
          <p:nvPr>
            <p:ph idx="1" type="body"/>
          </p:nvPr>
        </p:nvSpPr>
        <p:spPr>
          <a:xfrm>
            <a:off x="715100" y="1417200"/>
            <a:ext cx="7713900" cy="365700"/>
          </a:xfrm>
          <a:prstGeom prst="rect">
            <a:avLst/>
          </a:prstGeom>
        </p:spPr>
        <p:txBody>
          <a:bodyPr anchorCtr="0" anchor="t" bIns="91425" lIns="91425" spcFirstLastPara="1" rIns="91425" wrap="square" tIns="91425">
            <a:noAutofit/>
          </a:bodyPr>
          <a:lstStyle>
            <a:lvl1pPr indent="-317500" lvl="0" marL="457200" algn="ctr">
              <a:lnSpc>
                <a:spcPct val="100000"/>
              </a:lnSpc>
              <a:spcBef>
                <a:spcPts val="0"/>
              </a:spcBef>
              <a:spcAft>
                <a:spcPts val="0"/>
              </a:spcAft>
              <a:buSzPts val="1400"/>
              <a:buChar char="●"/>
              <a:defRPr sz="11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8" name="Shape 108"/>
        <p:cNvGrpSpPr/>
        <p:nvPr/>
      </p:nvGrpSpPr>
      <p:grpSpPr>
        <a:xfrm>
          <a:off x="0" y="0"/>
          <a:ext cx="0" cy="0"/>
          <a:chOff x="0" y="0"/>
          <a:chExt cx="0" cy="0"/>
        </a:xfrm>
      </p:grpSpPr>
      <p:pic>
        <p:nvPicPr>
          <p:cNvPr id="109" name="Google Shape;109;p17"/>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10" name="Google Shape;110;p17"/>
          <p:cNvGrpSpPr/>
          <p:nvPr/>
        </p:nvGrpSpPr>
        <p:grpSpPr>
          <a:xfrm>
            <a:off x="274200" y="274200"/>
            <a:ext cx="8687100" cy="4686600"/>
            <a:chOff x="274200" y="274200"/>
            <a:chExt cx="8687100" cy="4686600"/>
          </a:xfrm>
        </p:grpSpPr>
        <p:sp>
          <p:nvSpPr>
            <p:cNvPr id="111" name="Google Shape;111;p17"/>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 name="Google Shape;112;p17"/>
            <p:cNvGrpSpPr/>
            <p:nvPr/>
          </p:nvGrpSpPr>
          <p:grpSpPr>
            <a:xfrm>
              <a:off x="274200" y="274200"/>
              <a:ext cx="8595900" cy="4595100"/>
              <a:chOff x="274200" y="274200"/>
              <a:chExt cx="8595900" cy="4595100"/>
            </a:xfrm>
          </p:grpSpPr>
          <p:grpSp>
            <p:nvGrpSpPr>
              <p:cNvPr id="113" name="Google Shape;113;p17"/>
              <p:cNvGrpSpPr/>
              <p:nvPr/>
            </p:nvGrpSpPr>
            <p:grpSpPr>
              <a:xfrm>
                <a:off x="274200" y="274200"/>
                <a:ext cx="8595900" cy="4595100"/>
                <a:chOff x="274200" y="274200"/>
                <a:chExt cx="8595900" cy="4595100"/>
              </a:xfrm>
            </p:grpSpPr>
            <p:sp>
              <p:nvSpPr>
                <p:cNvPr id="114" name="Google Shape;114;p17"/>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5" name="Google Shape;115;p17"/>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116" name="Google Shape;116;p17"/>
              <p:cNvGrpSpPr/>
              <p:nvPr/>
            </p:nvGrpSpPr>
            <p:grpSpPr>
              <a:xfrm>
                <a:off x="8595300" y="365550"/>
                <a:ext cx="183000" cy="183000"/>
                <a:chOff x="8225400" y="367488"/>
                <a:chExt cx="183000" cy="183000"/>
              </a:xfrm>
            </p:grpSpPr>
            <p:cxnSp>
              <p:nvCxnSpPr>
                <p:cNvPr id="117" name="Google Shape;117;p17"/>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18" name="Google Shape;118;p17"/>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19" name="Google Shape;119;p17"/>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0" name="Google Shape;120;p17"/>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121" name="Google Shape;121;p17"/>
          <p:cNvSpPr txBox="1"/>
          <p:nvPr>
            <p:ph idx="1" type="subTitle"/>
          </p:nvPr>
        </p:nvSpPr>
        <p:spPr>
          <a:xfrm>
            <a:off x="2639725" y="2147800"/>
            <a:ext cx="1566300" cy="8145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2" name="Google Shape;122;p17"/>
          <p:cNvSpPr txBox="1"/>
          <p:nvPr>
            <p:ph idx="2" type="subTitle"/>
          </p:nvPr>
        </p:nvSpPr>
        <p:spPr>
          <a:xfrm>
            <a:off x="6682288" y="2147800"/>
            <a:ext cx="1563600" cy="8139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3" name="Google Shape;123;p17"/>
          <p:cNvSpPr txBox="1"/>
          <p:nvPr>
            <p:ph idx="3" type="subTitle"/>
          </p:nvPr>
        </p:nvSpPr>
        <p:spPr>
          <a:xfrm>
            <a:off x="2639725" y="2892425"/>
            <a:ext cx="1566300" cy="82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4" name="Google Shape;124;p17"/>
          <p:cNvSpPr txBox="1"/>
          <p:nvPr>
            <p:ph idx="4" type="subTitle"/>
          </p:nvPr>
        </p:nvSpPr>
        <p:spPr>
          <a:xfrm>
            <a:off x="6682288" y="2892425"/>
            <a:ext cx="1563600" cy="82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5" name="Google Shape;125;p17"/>
          <p:cNvSpPr txBox="1"/>
          <p:nvPr>
            <p:ph type="title"/>
          </p:nvPr>
        </p:nvSpPr>
        <p:spPr>
          <a:xfrm>
            <a:off x="713232" y="731520"/>
            <a:ext cx="7717500" cy="6858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6" name="Shape 126"/>
        <p:cNvGrpSpPr/>
        <p:nvPr/>
      </p:nvGrpSpPr>
      <p:grpSpPr>
        <a:xfrm>
          <a:off x="0" y="0"/>
          <a:ext cx="0" cy="0"/>
          <a:chOff x="0" y="0"/>
          <a:chExt cx="0" cy="0"/>
        </a:xfrm>
      </p:grpSpPr>
      <p:pic>
        <p:nvPicPr>
          <p:cNvPr id="127" name="Google Shape;127;p18"/>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28" name="Google Shape;128;p18"/>
          <p:cNvGrpSpPr/>
          <p:nvPr/>
        </p:nvGrpSpPr>
        <p:grpSpPr>
          <a:xfrm>
            <a:off x="274200" y="274200"/>
            <a:ext cx="8687100" cy="4686600"/>
            <a:chOff x="274200" y="274200"/>
            <a:chExt cx="8687100" cy="4686600"/>
          </a:xfrm>
        </p:grpSpPr>
        <p:sp>
          <p:nvSpPr>
            <p:cNvPr id="129" name="Google Shape;129;p18"/>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 name="Google Shape;130;p18"/>
            <p:cNvGrpSpPr/>
            <p:nvPr/>
          </p:nvGrpSpPr>
          <p:grpSpPr>
            <a:xfrm>
              <a:off x="274200" y="274200"/>
              <a:ext cx="8595900" cy="4595100"/>
              <a:chOff x="274200" y="274200"/>
              <a:chExt cx="8595900" cy="4595100"/>
            </a:xfrm>
          </p:grpSpPr>
          <p:grpSp>
            <p:nvGrpSpPr>
              <p:cNvPr id="131" name="Google Shape;131;p18"/>
              <p:cNvGrpSpPr/>
              <p:nvPr/>
            </p:nvGrpSpPr>
            <p:grpSpPr>
              <a:xfrm>
                <a:off x="274200" y="274200"/>
                <a:ext cx="8595900" cy="4595100"/>
                <a:chOff x="274200" y="274200"/>
                <a:chExt cx="8595900" cy="4595100"/>
              </a:xfrm>
            </p:grpSpPr>
            <p:sp>
              <p:nvSpPr>
                <p:cNvPr id="132" name="Google Shape;132;p18"/>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3" name="Google Shape;133;p18"/>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134" name="Google Shape;134;p18"/>
              <p:cNvGrpSpPr/>
              <p:nvPr/>
            </p:nvGrpSpPr>
            <p:grpSpPr>
              <a:xfrm>
                <a:off x="8595300" y="365550"/>
                <a:ext cx="183000" cy="183000"/>
                <a:chOff x="8225400" y="367488"/>
                <a:chExt cx="183000" cy="183000"/>
              </a:xfrm>
            </p:grpSpPr>
            <p:cxnSp>
              <p:nvCxnSpPr>
                <p:cNvPr id="135" name="Google Shape;135;p18"/>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36" name="Google Shape;136;p18"/>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37" name="Google Shape;137;p18"/>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8" name="Google Shape;138;p18"/>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139" name="Google Shape;139;p18"/>
          <p:cNvSpPr txBox="1"/>
          <p:nvPr>
            <p:ph type="title"/>
          </p:nvPr>
        </p:nvSpPr>
        <p:spPr>
          <a:xfrm>
            <a:off x="715125" y="731525"/>
            <a:ext cx="7713900" cy="6858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0" name="Shape 140"/>
        <p:cNvGrpSpPr/>
        <p:nvPr/>
      </p:nvGrpSpPr>
      <p:grpSpPr>
        <a:xfrm>
          <a:off x="0" y="0"/>
          <a:ext cx="0" cy="0"/>
          <a:chOff x="0" y="0"/>
          <a:chExt cx="0" cy="0"/>
        </a:xfrm>
      </p:grpSpPr>
      <p:pic>
        <p:nvPicPr>
          <p:cNvPr id="141" name="Google Shape;141;p19"/>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42" name="Google Shape;142;p19"/>
          <p:cNvGrpSpPr/>
          <p:nvPr/>
        </p:nvGrpSpPr>
        <p:grpSpPr>
          <a:xfrm>
            <a:off x="1438985" y="535000"/>
            <a:ext cx="5919000" cy="4425900"/>
            <a:chOff x="274200" y="274200"/>
            <a:chExt cx="5919000" cy="4425900"/>
          </a:xfrm>
        </p:grpSpPr>
        <p:sp>
          <p:nvSpPr>
            <p:cNvPr id="143" name="Google Shape;143;p19"/>
            <p:cNvSpPr/>
            <p:nvPr/>
          </p:nvSpPr>
          <p:spPr>
            <a:xfrm>
              <a:off x="365700" y="365700"/>
              <a:ext cx="5827500" cy="4334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4" name="Google Shape;144;p19"/>
            <p:cNvGrpSpPr/>
            <p:nvPr/>
          </p:nvGrpSpPr>
          <p:grpSpPr>
            <a:xfrm>
              <a:off x="274200" y="274200"/>
              <a:ext cx="5827500" cy="4334400"/>
              <a:chOff x="274200" y="274200"/>
              <a:chExt cx="5827500" cy="4334400"/>
            </a:xfrm>
          </p:grpSpPr>
          <p:sp>
            <p:nvSpPr>
              <p:cNvPr id="145" name="Google Shape;145;p19"/>
              <p:cNvSpPr/>
              <p:nvPr/>
            </p:nvSpPr>
            <p:spPr>
              <a:xfrm>
                <a:off x="274200" y="274200"/>
                <a:ext cx="5827500" cy="4334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6" name="Google Shape;146;p19"/>
              <p:cNvGrpSpPr/>
              <p:nvPr/>
            </p:nvGrpSpPr>
            <p:grpSpPr>
              <a:xfrm>
                <a:off x="5827100" y="365450"/>
                <a:ext cx="183000" cy="183000"/>
                <a:chOff x="8225400" y="367488"/>
                <a:chExt cx="183000" cy="183000"/>
              </a:xfrm>
            </p:grpSpPr>
            <p:cxnSp>
              <p:nvCxnSpPr>
                <p:cNvPr id="147" name="Google Shape;147;p19"/>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48" name="Google Shape;148;p19"/>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49" name="Google Shape;149;p19"/>
              <p:cNvSpPr/>
              <p:nvPr/>
            </p:nvSpPr>
            <p:spPr>
              <a:xfrm>
                <a:off x="5507000" y="3654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0" name="Google Shape;150;p19"/>
              <p:cNvCxnSpPr/>
              <p:nvPr/>
            </p:nvCxnSpPr>
            <p:spPr>
              <a:xfrm>
                <a:off x="5156899" y="5484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151" name="Google Shape;151;p19"/>
              <p:cNvCxnSpPr/>
              <p:nvPr/>
            </p:nvCxnSpPr>
            <p:spPr>
              <a:xfrm>
                <a:off x="283500" y="639800"/>
                <a:ext cx="58152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52" name="Google Shape;152;p19"/>
          <p:cNvGrpSpPr/>
          <p:nvPr/>
        </p:nvGrpSpPr>
        <p:grpSpPr>
          <a:xfrm>
            <a:off x="274200" y="274200"/>
            <a:ext cx="5919000" cy="4425900"/>
            <a:chOff x="274200" y="274200"/>
            <a:chExt cx="5919000" cy="4425900"/>
          </a:xfrm>
        </p:grpSpPr>
        <p:sp>
          <p:nvSpPr>
            <p:cNvPr id="153" name="Google Shape;153;p19"/>
            <p:cNvSpPr/>
            <p:nvPr/>
          </p:nvSpPr>
          <p:spPr>
            <a:xfrm>
              <a:off x="365700" y="365700"/>
              <a:ext cx="5827500" cy="4334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4" name="Google Shape;154;p19"/>
            <p:cNvGrpSpPr/>
            <p:nvPr/>
          </p:nvGrpSpPr>
          <p:grpSpPr>
            <a:xfrm>
              <a:off x="274200" y="274200"/>
              <a:ext cx="5827500" cy="4334400"/>
              <a:chOff x="274200" y="274200"/>
              <a:chExt cx="5827500" cy="4334400"/>
            </a:xfrm>
          </p:grpSpPr>
          <p:sp>
            <p:nvSpPr>
              <p:cNvPr id="155" name="Google Shape;155;p19"/>
              <p:cNvSpPr/>
              <p:nvPr/>
            </p:nvSpPr>
            <p:spPr>
              <a:xfrm>
                <a:off x="274200" y="274200"/>
                <a:ext cx="5827500" cy="4334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19"/>
              <p:cNvGrpSpPr/>
              <p:nvPr/>
            </p:nvGrpSpPr>
            <p:grpSpPr>
              <a:xfrm>
                <a:off x="5827100" y="365450"/>
                <a:ext cx="183000" cy="183000"/>
                <a:chOff x="8225400" y="367488"/>
                <a:chExt cx="183000" cy="183000"/>
              </a:xfrm>
            </p:grpSpPr>
            <p:cxnSp>
              <p:nvCxnSpPr>
                <p:cNvPr id="157" name="Google Shape;157;p19"/>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58" name="Google Shape;158;p19"/>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59" name="Google Shape;159;p19"/>
              <p:cNvSpPr/>
              <p:nvPr/>
            </p:nvSpPr>
            <p:spPr>
              <a:xfrm>
                <a:off x="5507000" y="3654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0" name="Google Shape;160;p19"/>
              <p:cNvCxnSpPr/>
              <p:nvPr/>
            </p:nvCxnSpPr>
            <p:spPr>
              <a:xfrm>
                <a:off x="5156899" y="5484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161" name="Google Shape;161;p19"/>
              <p:cNvCxnSpPr/>
              <p:nvPr/>
            </p:nvCxnSpPr>
            <p:spPr>
              <a:xfrm>
                <a:off x="283500" y="639800"/>
                <a:ext cx="5815200" cy="0"/>
              </a:xfrm>
              <a:prstGeom prst="straightConnector1">
                <a:avLst/>
              </a:prstGeom>
              <a:noFill/>
              <a:ln cap="flat" cmpd="sng" w="28575">
                <a:solidFill>
                  <a:schemeClr val="dk1"/>
                </a:solidFill>
                <a:prstDash val="solid"/>
                <a:round/>
                <a:headEnd len="med" w="med" type="none"/>
                <a:tailEnd len="med" w="med" type="none"/>
              </a:ln>
            </p:spPr>
          </p:cxnSp>
        </p:grpSp>
      </p:grpSp>
      <p:sp>
        <p:nvSpPr>
          <p:cNvPr id="162" name="Google Shape;162;p19"/>
          <p:cNvSpPr txBox="1"/>
          <p:nvPr>
            <p:ph type="title"/>
          </p:nvPr>
        </p:nvSpPr>
        <p:spPr>
          <a:xfrm>
            <a:off x="714250" y="731525"/>
            <a:ext cx="5015700" cy="68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500"/>
              <a:buNone/>
              <a:defRPr/>
            </a:lvl1pPr>
            <a:lvl2pPr lvl="1">
              <a:lnSpc>
                <a:spcPct val="100000"/>
              </a:lnSpc>
              <a:spcBef>
                <a:spcPts val="0"/>
              </a:spcBef>
              <a:spcAft>
                <a:spcPts val="0"/>
              </a:spcAft>
              <a:buSzPts val="3500"/>
              <a:buNone/>
              <a:defRPr/>
            </a:lvl2pPr>
            <a:lvl3pPr lvl="2">
              <a:lnSpc>
                <a:spcPct val="100000"/>
              </a:lnSpc>
              <a:spcBef>
                <a:spcPts val="0"/>
              </a:spcBef>
              <a:spcAft>
                <a:spcPts val="0"/>
              </a:spcAft>
              <a:buSzPts val="3500"/>
              <a:buNone/>
              <a:defRPr/>
            </a:lvl3pPr>
            <a:lvl4pPr lvl="3">
              <a:lnSpc>
                <a:spcPct val="100000"/>
              </a:lnSpc>
              <a:spcBef>
                <a:spcPts val="0"/>
              </a:spcBef>
              <a:spcAft>
                <a:spcPts val="0"/>
              </a:spcAft>
              <a:buSzPts val="3500"/>
              <a:buNone/>
              <a:defRPr/>
            </a:lvl4pPr>
            <a:lvl5pPr lvl="4">
              <a:lnSpc>
                <a:spcPct val="100000"/>
              </a:lnSpc>
              <a:spcBef>
                <a:spcPts val="0"/>
              </a:spcBef>
              <a:spcAft>
                <a:spcPts val="0"/>
              </a:spcAft>
              <a:buSzPts val="3500"/>
              <a:buNone/>
              <a:defRPr/>
            </a:lvl5pPr>
            <a:lvl6pPr lvl="5">
              <a:lnSpc>
                <a:spcPct val="100000"/>
              </a:lnSpc>
              <a:spcBef>
                <a:spcPts val="0"/>
              </a:spcBef>
              <a:spcAft>
                <a:spcPts val="0"/>
              </a:spcAft>
              <a:buSzPts val="3500"/>
              <a:buNone/>
              <a:defRPr/>
            </a:lvl6pPr>
            <a:lvl7pPr lvl="6">
              <a:lnSpc>
                <a:spcPct val="100000"/>
              </a:lnSpc>
              <a:spcBef>
                <a:spcPts val="0"/>
              </a:spcBef>
              <a:spcAft>
                <a:spcPts val="0"/>
              </a:spcAft>
              <a:buSzPts val="3500"/>
              <a:buNone/>
              <a:defRPr/>
            </a:lvl7pPr>
            <a:lvl8pPr lvl="7">
              <a:lnSpc>
                <a:spcPct val="100000"/>
              </a:lnSpc>
              <a:spcBef>
                <a:spcPts val="0"/>
              </a:spcBef>
              <a:spcAft>
                <a:spcPts val="0"/>
              </a:spcAft>
              <a:buSzPts val="3500"/>
              <a:buNone/>
              <a:defRPr/>
            </a:lvl8pPr>
            <a:lvl9pPr lvl="8">
              <a:lnSpc>
                <a:spcPct val="100000"/>
              </a:lnSpc>
              <a:spcBef>
                <a:spcPts val="0"/>
              </a:spcBef>
              <a:spcAft>
                <a:spcPts val="0"/>
              </a:spcAft>
              <a:buSzPts val="3500"/>
              <a:buNone/>
              <a:defRPr/>
            </a:lvl9pPr>
          </a:lstStyle>
          <a:p/>
        </p:txBody>
      </p:sp>
      <p:sp>
        <p:nvSpPr>
          <p:cNvPr id="163" name="Google Shape;163;p19"/>
          <p:cNvSpPr txBox="1"/>
          <p:nvPr>
            <p:ph idx="1" type="body"/>
          </p:nvPr>
        </p:nvSpPr>
        <p:spPr>
          <a:xfrm>
            <a:off x="715850" y="1600325"/>
            <a:ext cx="5019900" cy="25647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sz="14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64" name="Shape 164"/>
        <p:cNvGrpSpPr/>
        <p:nvPr/>
      </p:nvGrpSpPr>
      <p:grpSpPr>
        <a:xfrm>
          <a:off x="0" y="0"/>
          <a:ext cx="0" cy="0"/>
          <a:chOff x="0" y="0"/>
          <a:chExt cx="0" cy="0"/>
        </a:xfrm>
      </p:grpSpPr>
      <p:pic>
        <p:nvPicPr>
          <p:cNvPr id="165" name="Google Shape;165;p20"/>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66" name="Google Shape;166;p20"/>
          <p:cNvGrpSpPr/>
          <p:nvPr/>
        </p:nvGrpSpPr>
        <p:grpSpPr>
          <a:xfrm>
            <a:off x="2028115" y="535000"/>
            <a:ext cx="6492300" cy="3749100"/>
            <a:chOff x="1371300" y="742950"/>
            <a:chExt cx="6492300" cy="3749100"/>
          </a:xfrm>
        </p:grpSpPr>
        <p:sp>
          <p:nvSpPr>
            <p:cNvPr id="167" name="Google Shape;167;p20"/>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8" name="Google Shape;168;p20"/>
            <p:cNvGrpSpPr/>
            <p:nvPr/>
          </p:nvGrpSpPr>
          <p:grpSpPr>
            <a:xfrm>
              <a:off x="1371300" y="742950"/>
              <a:ext cx="6401400" cy="3657600"/>
              <a:chOff x="1371300" y="742950"/>
              <a:chExt cx="6401400" cy="3657600"/>
            </a:xfrm>
          </p:grpSpPr>
          <p:sp>
            <p:nvSpPr>
              <p:cNvPr id="169" name="Google Shape;169;p20"/>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0" name="Google Shape;170;p20"/>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171" name="Google Shape;171;p20"/>
              <p:cNvGrpSpPr/>
              <p:nvPr/>
            </p:nvGrpSpPr>
            <p:grpSpPr>
              <a:xfrm>
                <a:off x="7498200" y="834288"/>
                <a:ext cx="183000" cy="183000"/>
                <a:chOff x="8225400" y="367488"/>
                <a:chExt cx="183000" cy="183000"/>
              </a:xfrm>
            </p:grpSpPr>
            <p:cxnSp>
              <p:nvCxnSpPr>
                <p:cNvPr id="172" name="Google Shape;172;p20"/>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73" name="Google Shape;173;p20"/>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74" name="Google Shape;174;p20"/>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5" name="Google Shape;175;p20"/>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76" name="Google Shape;176;p20"/>
          <p:cNvGrpSpPr/>
          <p:nvPr/>
        </p:nvGrpSpPr>
        <p:grpSpPr>
          <a:xfrm>
            <a:off x="1371300" y="742950"/>
            <a:ext cx="6492300" cy="3749100"/>
            <a:chOff x="1371300" y="742950"/>
            <a:chExt cx="6492300" cy="3749100"/>
          </a:xfrm>
        </p:grpSpPr>
        <p:sp>
          <p:nvSpPr>
            <p:cNvPr id="177" name="Google Shape;177;p20"/>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8" name="Google Shape;178;p20"/>
            <p:cNvGrpSpPr/>
            <p:nvPr/>
          </p:nvGrpSpPr>
          <p:grpSpPr>
            <a:xfrm>
              <a:off x="1371300" y="742950"/>
              <a:ext cx="6401400" cy="3657600"/>
              <a:chOff x="1371300" y="742950"/>
              <a:chExt cx="6401400" cy="3657600"/>
            </a:xfrm>
          </p:grpSpPr>
          <p:sp>
            <p:nvSpPr>
              <p:cNvPr id="179" name="Google Shape;179;p20"/>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0" name="Google Shape;180;p20"/>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181" name="Google Shape;181;p20"/>
              <p:cNvGrpSpPr/>
              <p:nvPr/>
            </p:nvGrpSpPr>
            <p:grpSpPr>
              <a:xfrm>
                <a:off x="7498200" y="834288"/>
                <a:ext cx="183000" cy="183000"/>
                <a:chOff x="8225400" y="367488"/>
                <a:chExt cx="183000" cy="183000"/>
              </a:xfrm>
            </p:grpSpPr>
            <p:cxnSp>
              <p:nvCxnSpPr>
                <p:cNvPr id="182" name="Google Shape;182;p20"/>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83" name="Google Shape;183;p20"/>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84" name="Google Shape;184;p20"/>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5" name="Google Shape;185;p20"/>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186" name="Google Shape;186;p20"/>
          <p:cNvSpPr txBox="1"/>
          <p:nvPr>
            <p:ph type="title"/>
          </p:nvPr>
        </p:nvSpPr>
        <p:spPr>
          <a:xfrm>
            <a:off x="1828800" y="1307100"/>
            <a:ext cx="5486400" cy="274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7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7" name="Shape 187"/>
        <p:cNvGrpSpPr/>
        <p:nvPr/>
      </p:nvGrpSpPr>
      <p:grpSpPr>
        <a:xfrm>
          <a:off x="0" y="0"/>
          <a:ext cx="0" cy="0"/>
          <a:chOff x="0" y="0"/>
          <a:chExt cx="0" cy="0"/>
        </a:xfrm>
      </p:grpSpPr>
      <p:pic>
        <p:nvPicPr>
          <p:cNvPr id="188" name="Google Shape;188;p21"/>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189" name="Google Shape;189;p21"/>
          <p:cNvGrpSpPr/>
          <p:nvPr/>
        </p:nvGrpSpPr>
        <p:grpSpPr>
          <a:xfrm>
            <a:off x="2025281" y="535000"/>
            <a:ext cx="6492300" cy="3749100"/>
            <a:chOff x="1371300" y="742950"/>
            <a:chExt cx="6492300" cy="3749100"/>
          </a:xfrm>
        </p:grpSpPr>
        <p:sp>
          <p:nvSpPr>
            <p:cNvPr id="190" name="Google Shape;190;p21"/>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1" name="Google Shape;191;p21"/>
            <p:cNvGrpSpPr/>
            <p:nvPr/>
          </p:nvGrpSpPr>
          <p:grpSpPr>
            <a:xfrm>
              <a:off x="1371300" y="742950"/>
              <a:ext cx="6401400" cy="3657600"/>
              <a:chOff x="1371300" y="742950"/>
              <a:chExt cx="6401400" cy="3657600"/>
            </a:xfrm>
          </p:grpSpPr>
          <p:sp>
            <p:nvSpPr>
              <p:cNvPr id="192" name="Google Shape;192;p21"/>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3" name="Google Shape;193;p21"/>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194" name="Google Shape;194;p21"/>
              <p:cNvGrpSpPr/>
              <p:nvPr/>
            </p:nvGrpSpPr>
            <p:grpSpPr>
              <a:xfrm>
                <a:off x="7498200" y="834288"/>
                <a:ext cx="183000" cy="183000"/>
                <a:chOff x="8225400" y="367488"/>
                <a:chExt cx="183000" cy="183000"/>
              </a:xfrm>
            </p:grpSpPr>
            <p:cxnSp>
              <p:nvCxnSpPr>
                <p:cNvPr id="195" name="Google Shape;195;p21"/>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96" name="Google Shape;196;p21"/>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97" name="Google Shape;197;p21"/>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8" name="Google Shape;198;p21"/>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99" name="Google Shape;199;p21"/>
          <p:cNvGrpSpPr/>
          <p:nvPr/>
        </p:nvGrpSpPr>
        <p:grpSpPr>
          <a:xfrm>
            <a:off x="1371300" y="742950"/>
            <a:ext cx="6492300" cy="3749100"/>
            <a:chOff x="1371300" y="742950"/>
            <a:chExt cx="6492300" cy="3749100"/>
          </a:xfrm>
        </p:grpSpPr>
        <p:sp>
          <p:nvSpPr>
            <p:cNvPr id="200" name="Google Shape;200;p21"/>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1" name="Google Shape;201;p21"/>
            <p:cNvGrpSpPr/>
            <p:nvPr/>
          </p:nvGrpSpPr>
          <p:grpSpPr>
            <a:xfrm>
              <a:off x="1371300" y="742950"/>
              <a:ext cx="6401400" cy="3657600"/>
              <a:chOff x="1371300" y="742950"/>
              <a:chExt cx="6401400" cy="3657600"/>
            </a:xfrm>
          </p:grpSpPr>
          <p:sp>
            <p:nvSpPr>
              <p:cNvPr id="202" name="Google Shape;202;p21"/>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3" name="Google Shape;203;p21"/>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204" name="Google Shape;204;p21"/>
              <p:cNvGrpSpPr/>
              <p:nvPr/>
            </p:nvGrpSpPr>
            <p:grpSpPr>
              <a:xfrm>
                <a:off x="7498200" y="834288"/>
                <a:ext cx="183000" cy="183000"/>
                <a:chOff x="8225400" y="367488"/>
                <a:chExt cx="183000" cy="183000"/>
              </a:xfrm>
            </p:grpSpPr>
            <p:cxnSp>
              <p:nvCxnSpPr>
                <p:cNvPr id="205" name="Google Shape;205;p21"/>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06" name="Google Shape;206;p21"/>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07" name="Google Shape;207;p21"/>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8" name="Google Shape;208;p21"/>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209" name="Google Shape;209;p21"/>
          <p:cNvSpPr txBox="1"/>
          <p:nvPr>
            <p:ph type="title"/>
          </p:nvPr>
        </p:nvSpPr>
        <p:spPr>
          <a:xfrm>
            <a:off x="2057400" y="1680088"/>
            <a:ext cx="5029200" cy="685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0" name="Google Shape;210;p21"/>
          <p:cNvSpPr txBox="1"/>
          <p:nvPr>
            <p:ph idx="1" type="subTitle"/>
          </p:nvPr>
        </p:nvSpPr>
        <p:spPr>
          <a:xfrm>
            <a:off x="2057400" y="2549013"/>
            <a:ext cx="5029200" cy="914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11" name="Shape 211"/>
        <p:cNvGrpSpPr/>
        <p:nvPr/>
      </p:nvGrpSpPr>
      <p:grpSpPr>
        <a:xfrm>
          <a:off x="0" y="0"/>
          <a:ext cx="0" cy="0"/>
          <a:chOff x="0" y="0"/>
          <a:chExt cx="0" cy="0"/>
        </a:xfrm>
      </p:grpSpPr>
      <p:sp>
        <p:nvSpPr>
          <p:cNvPr id="212" name="Google Shape;212;p22"/>
          <p:cNvSpPr txBox="1"/>
          <p:nvPr>
            <p:ph type="title"/>
          </p:nvPr>
        </p:nvSpPr>
        <p:spPr>
          <a:xfrm>
            <a:off x="715100" y="3968300"/>
            <a:ext cx="7713900" cy="640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spcBef>
                <a:spcPts val="0"/>
              </a:spcBef>
              <a:spcAft>
                <a:spcPts val="0"/>
              </a:spcAft>
              <a:buSzPts val="3500"/>
              <a:buNone/>
              <a:defRPr sz="2400"/>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13" name="Shape 213"/>
        <p:cNvGrpSpPr/>
        <p:nvPr/>
      </p:nvGrpSpPr>
      <p:grpSpPr>
        <a:xfrm>
          <a:off x="0" y="0"/>
          <a:ext cx="0" cy="0"/>
          <a:chOff x="0" y="0"/>
          <a:chExt cx="0" cy="0"/>
        </a:xfrm>
      </p:grpSpPr>
      <p:pic>
        <p:nvPicPr>
          <p:cNvPr id="214" name="Google Shape;214;p23"/>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15" name="Google Shape;215;p23"/>
          <p:cNvGrpSpPr/>
          <p:nvPr/>
        </p:nvGrpSpPr>
        <p:grpSpPr>
          <a:xfrm>
            <a:off x="914400" y="535100"/>
            <a:ext cx="7406700" cy="4164575"/>
            <a:chOff x="914400" y="535100"/>
            <a:chExt cx="7406700" cy="4164575"/>
          </a:xfrm>
        </p:grpSpPr>
        <p:sp>
          <p:nvSpPr>
            <p:cNvPr id="216" name="Google Shape;216;p23"/>
            <p:cNvSpPr/>
            <p:nvPr/>
          </p:nvSpPr>
          <p:spPr>
            <a:xfrm>
              <a:off x="1005900" y="626275"/>
              <a:ext cx="7315200" cy="4073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7" name="Google Shape;217;p23"/>
            <p:cNvGrpSpPr/>
            <p:nvPr/>
          </p:nvGrpSpPr>
          <p:grpSpPr>
            <a:xfrm>
              <a:off x="914400" y="535100"/>
              <a:ext cx="7315200" cy="4073400"/>
              <a:chOff x="914400" y="535100"/>
              <a:chExt cx="7315200" cy="4073400"/>
            </a:xfrm>
          </p:grpSpPr>
          <p:sp>
            <p:nvSpPr>
              <p:cNvPr id="218" name="Google Shape;218;p23"/>
              <p:cNvSpPr/>
              <p:nvPr/>
            </p:nvSpPr>
            <p:spPr>
              <a:xfrm>
                <a:off x="914400" y="535100"/>
                <a:ext cx="7315200" cy="4073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9" name="Google Shape;219;p23"/>
              <p:cNvGrpSpPr/>
              <p:nvPr/>
            </p:nvGrpSpPr>
            <p:grpSpPr>
              <a:xfrm>
                <a:off x="7955100" y="626350"/>
                <a:ext cx="183000" cy="183000"/>
                <a:chOff x="8225400" y="367488"/>
                <a:chExt cx="183000" cy="183000"/>
              </a:xfrm>
            </p:grpSpPr>
            <p:cxnSp>
              <p:nvCxnSpPr>
                <p:cNvPr id="220" name="Google Shape;220;p23"/>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21" name="Google Shape;221;p23"/>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22" name="Google Shape;222;p23"/>
              <p:cNvSpPr/>
              <p:nvPr/>
            </p:nvSpPr>
            <p:spPr>
              <a:xfrm>
                <a:off x="7635000" y="6263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3" name="Google Shape;223;p23"/>
              <p:cNvCxnSpPr/>
              <p:nvPr/>
            </p:nvCxnSpPr>
            <p:spPr>
              <a:xfrm>
                <a:off x="7284899" y="8093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224" name="Google Shape;224;p23"/>
              <p:cNvCxnSpPr/>
              <p:nvPr/>
            </p:nvCxnSpPr>
            <p:spPr>
              <a:xfrm>
                <a:off x="916188" y="900697"/>
                <a:ext cx="7310400" cy="0"/>
              </a:xfrm>
              <a:prstGeom prst="straightConnector1">
                <a:avLst/>
              </a:prstGeom>
              <a:noFill/>
              <a:ln cap="flat" cmpd="sng" w="28575">
                <a:solidFill>
                  <a:schemeClr val="dk1"/>
                </a:solidFill>
                <a:prstDash val="solid"/>
                <a:round/>
                <a:headEnd len="med" w="med" type="none"/>
                <a:tailEnd len="med" w="med" type="none"/>
              </a:ln>
            </p:spPr>
          </p:cxnSp>
        </p:grpSp>
      </p:grpSp>
      <p:sp>
        <p:nvSpPr>
          <p:cNvPr id="225" name="Google Shape;225;p23"/>
          <p:cNvSpPr txBox="1"/>
          <p:nvPr>
            <p:ph hasCustomPrompt="1" type="title"/>
          </p:nvPr>
        </p:nvSpPr>
        <p:spPr>
          <a:xfrm>
            <a:off x="1371600" y="1657350"/>
            <a:ext cx="6400800" cy="18288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10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26" name="Google Shape;226;p23"/>
          <p:cNvSpPr txBox="1"/>
          <p:nvPr>
            <p:ph idx="1" type="subTitle"/>
          </p:nvPr>
        </p:nvSpPr>
        <p:spPr>
          <a:xfrm>
            <a:off x="1828850" y="3877100"/>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227" name="Shape 227"/>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228" name="Shape 228"/>
        <p:cNvGrpSpPr/>
        <p:nvPr/>
      </p:nvGrpSpPr>
      <p:grpSpPr>
        <a:xfrm>
          <a:off x="0" y="0"/>
          <a:ext cx="0" cy="0"/>
          <a:chOff x="0" y="0"/>
          <a:chExt cx="0" cy="0"/>
        </a:xfrm>
      </p:grpSpPr>
      <p:pic>
        <p:nvPicPr>
          <p:cNvPr id="229" name="Google Shape;229;p25"/>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30" name="Google Shape;230;p25"/>
          <p:cNvGrpSpPr/>
          <p:nvPr/>
        </p:nvGrpSpPr>
        <p:grpSpPr>
          <a:xfrm>
            <a:off x="274200" y="274200"/>
            <a:ext cx="8687100" cy="4686600"/>
            <a:chOff x="274200" y="274200"/>
            <a:chExt cx="8687100" cy="4686600"/>
          </a:xfrm>
        </p:grpSpPr>
        <p:sp>
          <p:nvSpPr>
            <p:cNvPr id="231" name="Google Shape;231;p25"/>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2" name="Google Shape;232;p25"/>
            <p:cNvGrpSpPr/>
            <p:nvPr/>
          </p:nvGrpSpPr>
          <p:grpSpPr>
            <a:xfrm>
              <a:off x="274200" y="274200"/>
              <a:ext cx="8595900" cy="4595100"/>
              <a:chOff x="274200" y="274200"/>
              <a:chExt cx="8595900" cy="4595100"/>
            </a:xfrm>
          </p:grpSpPr>
          <p:grpSp>
            <p:nvGrpSpPr>
              <p:cNvPr id="233" name="Google Shape;233;p25"/>
              <p:cNvGrpSpPr/>
              <p:nvPr/>
            </p:nvGrpSpPr>
            <p:grpSpPr>
              <a:xfrm>
                <a:off x="274200" y="274200"/>
                <a:ext cx="8595900" cy="4595100"/>
                <a:chOff x="274200" y="274200"/>
                <a:chExt cx="8595900" cy="4595100"/>
              </a:xfrm>
            </p:grpSpPr>
            <p:sp>
              <p:nvSpPr>
                <p:cNvPr id="234" name="Google Shape;234;p25"/>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5" name="Google Shape;235;p25"/>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236" name="Google Shape;236;p25"/>
              <p:cNvGrpSpPr/>
              <p:nvPr/>
            </p:nvGrpSpPr>
            <p:grpSpPr>
              <a:xfrm>
                <a:off x="8595300" y="365550"/>
                <a:ext cx="183000" cy="183000"/>
                <a:chOff x="8225400" y="367488"/>
                <a:chExt cx="183000" cy="183000"/>
              </a:xfrm>
            </p:grpSpPr>
            <p:cxnSp>
              <p:nvCxnSpPr>
                <p:cNvPr id="237" name="Google Shape;237;p25"/>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38" name="Google Shape;238;p25"/>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39" name="Google Shape;239;p25"/>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0" name="Google Shape;240;p25"/>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241" name="Google Shape;241;p25"/>
          <p:cNvSpPr txBox="1"/>
          <p:nvPr>
            <p:ph idx="1" type="subTitle"/>
          </p:nvPr>
        </p:nvSpPr>
        <p:spPr>
          <a:xfrm>
            <a:off x="1957976" y="1802875"/>
            <a:ext cx="2377500" cy="5487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2" name="Google Shape;242;p25"/>
          <p:cNvSpPr txBox="1"/>
          <p:nvPr>
            <p:ph idx="2" type="subTitle"/>
          </p:nvPr>
        </p:nvSpPr>
        <p:spPr>
          <a:xfrm>
            <a:off x="1957956" y="3399150"/>
            <a:ext cx="2377500" cy="5487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3" name="Google Shape;243;p25"/>
          <p:cNvSpPr txBox="1"/>
          <p:nvPr>
            <p:ph idx="3" type="subTitle"/>
          </p:nvPr>
        </p:nvSpPr>
        <p:spPr>
          <a:xfrm>
            <a:off x="5997466" y="1803588"/>
            <a:ext cx="2377500" cy="5487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4" name="Google Shape;244;p25"/>
          <p:cNvSpPr txBox="1"/>
          <p:nvPr>
            <p:ph idx="4" type="subTitle"/>
          </p:nvPr>
        </p:nvSpPr>
        <p:spPr>
          <a:xfrm>
            <a:off x="6043506" y="3399143"/>
            <a:ext cx="2286000" cy="5487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5" name="Google Shape;245;p25"/>
          <p:cNvSpPr txBox="1"/>
          <p:nvPr>
            <p:ph hasCustomPrompt="1" type="title"/>
          </p:nvPr>
        </p:nvSpPr>
        <p:spPr>
          <a:xfrm>
            <a:off x="769317" y="1802875"/>
            <a:ext cx="1188600" cy="1097400"/>
          </a:xfrm>
          <a:prstGeom prst="rect">
            <a:avLst/>
          </a:prstGeom>
          <a:noFill/>
        </p:spPr>
        <p:txBody>
          <a:bodyPr anchorCtr="0" anchor="ctr" bIns="91425" lIns="91425" spcFirstLastPara="1" rIns="91425" wrap="square" tIns="91425">
            <a:noAutofit/>
          </a:bodyPr>
          <a:lstStyle>
            <a:lvl1pPr lvl="0" algn="ctr">
              <a:spcBef>
                <a:spcPts val="0"/>
              </a:spcBef>
              <a:spcAft>
                <a:spcPts val="0"/>
              </a:spcAft>
              <a:buSzPts val="3000"/>
              <a:buNone/>
              <a:defRPr sz="5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46" name="Google Shape;246;p25"/>
          <p:cNvSpPr txBox="1"/>
          <p:nvPr>
            <p:ph idx="5" type="subTitle"/>
          </p:nvPr>
        </p:nvSpPr>
        <p:spPr>
          <a:xfrm>
            <a:off x="1957976" y="2261521"/>
            <a:ext cx="2377500" cy="640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47" name="Google Shape;247;p25"/>
          <p:cNvSpPr txBox="1"/>
          <p:nvPr>
            <p:ph hasCustomPrompt="1" idx="6" type="title"/>
          </p:nvPr>
        </p:nvSpPr>
        <p:spPr>
          <a:xfrm>
            <a:off x="4808859" y="1803600"/>
            <a:ext cx="1188600" cy="1097400"/>
          </a:xfrm>
          <a:prstGeom prst="rect">
            <a:avLst/>
          </a:prstGeom>
          <a:noFill/>
        </p:spPr>
        <p:txBody>
          <a:bodyPr anchorCtr="0" anchor="ctr" bIns="91425" lIns="91425" spcFirstLastPara="1" rIns="91425" wrap="square" tIns="91425">
            <a:noAutofit/>
          </a:bodyPr>
          <a:lstStyle>
            <a:lvl1pPr lvl="0" algn="ctr">
              <a:spcBef>
                <a:spcPts val="0"/>
              </a:spcBef>
              <a:spcAft>
                <a:spcPts val="0"/>
              </a:spcAft>
              <a:buSzPts val="3000"/>
              <a:buNone/>
              <a:defRPr sz="5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48" name="Google Shape;248;p25"/>
          <p:cNvSpPr txBox="1"/>
          <p:nvPr>
            <p:ph idx="7" type="subTitle"/>
          </p:nvPr>
        </p:nvSpPr>
        <p:spPr>
          <a:xfrm>
            <a:off x="5997466" y="2260800"/>
            <a:ext cx="2377500" cy="640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49" name="Google Shape;249;p25"/>
          <p:cNvSpPr txBox="1"/>
          <p:nvPr>
            <p:ph hasCustomPrompt="1" idx="8" type="title"/>
          </p:nvPr>
        </p:nvSpPr>
        <p:spPr>
          <a:xfrm>
            <a:off x="769347" y="3399150"/>
            <a:ext cx="1188600" cy="1097400"/>
          </a:xfrm>
          <a:prstGeom prst="rect">
            <a:avLst/>
          </a:prstGeom>
          <a:noFill/>
        </p:spPr>
        <p:txBody>
          <a:bodyPr anchorCtr="0" anchor="ctr" bIns="91425" lIns="91425" spcFirstLastPara="1" rIns="91425" wrap="square" tIns="91425">
            <a:noAutofit/>
          </a:bodyPr>
          <a:lstStyle>
            <a:lvl1pPr lvl="0" algn="ctr">
              <a:spcBef>
                <a:spcPts val="0"/>
              </a:spcBef>
              <a:spcAft>
                <a:spcPts val="0"/>
              </a:spcAft>
              <a:buSzPts val="3000"/>
              <a:buNone/>
              <a:defRPr sz="5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0" name="Google Shape;250;p25"/>
          <p:cNvSpPr txBox="1"/>
          <p:nvPr>
            <p:ph idx="9" type="subTitle"/>
          </p:nvPr>
        </p:nvSpPr>
        <p:spPr>
          <a:xfrm>
            <a:off x="1957956" y="3856343"/>
            <a:ext cx="2377500" cy="640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51" name="Google Shape;251;p25"/>
          <p:cNvSpPr txBox="1"/>
          <p:nvPr>
            <p:ph hasCustomPrompt="1" idx="13" type="title"/>
          </p:nvPr>
        </p:nvSpPr>
        <p:spPr>
          <a:xfrm>
            <a:off x="4854897" y="3399143"/>
            <a:ext cx="1188600" cy="1097400"/>
          </a:xfrm>
          <a:prstGeom prst="rect">
            <a:avLst/>
          </a:prstGeom>
          <a:noFill/>
        </p:spPr>
        <p:txBody>
          <a:bodyPr anchorCtr="0" anchor="ctr" bIns="91425" lIns="91425" spcFirstLastPara="1" rIns="91425" wrap="square" tIns="91425">
            <a:noAutofit/>
          </a:bodyPr>
          <a:lstStyle>
            <a:lvl1pPr lvl="0" algn="ctr">
              <a:spcBef>
                <a:spcPts val="0"/>
              </a:spcBef>
              <a:spcAft>
                <a:spcPts val="0"/>
              </a:spcAft>
              <a:buSzPts val="3000"/>
              <a:buNone/>
              <a:defRPr sz="5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252" name="Google Shape;252;p25"/>
          <p:cNvSpPr txBox="1"/>
          <p:nvPr>
            <p:ph idx="14" type="subTitle"/>
          </p:nvPr>
        </p:nvSpPr>
        <p:spPr>
          <a:xfrm>
            <a:off x="6043506" y="3856343"/>
            <a:ext cx="2286000" cy="640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253" name="Google Shape;253;p25"/>
          <p:cNvSpPr txBox="1"/>
          <p:nvPr>
            <p:ph idx="15" type="title"/>
          </p:nvPr>
        </p:nvSpPr>
        <p:spPr>
          <a:xfrm>
            <a:off x="715650" y="731525"/>
            <a:ext cx="7713300" cy="6858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54" name="Shape 254"/>
        <p:cNvGrpSpPr/>
        <p:nvPr/>
      </p:nvGrpSpPr>
      <p:grpSpPr>
        <a:xfrm>
          <a:off x="0" y="0"/>
          <a:ext cx="0" cy="0"/>
          <a:chOff x="0" y="0"/>
          <a:chExt cx="0" cy="0"/>
        </a:xfrm>
      </p:grpSpPr>
      <p:pic>
        <p:nvPicPr>
          <p:cNvPr id="255" name="Google Shape;255;p26"/>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56" name="Google Shape;256;p26"/>
          <p:cNvGrpSpPr/>
          <p:nvPr/>
        </p:nvGrpSpPr>
        <p:grpSpPr>
          <a:xfrm>
            <a:off x="2025281" y="535000"/>
            <a:ext cx="6492300" cy="3749100"/>
            <a:chOff x="1371300" y="742950"/>
            <a:chExt cx="6492300" cy="3749100"/>
          </a:xfrm>
        </p:grpSpPr>
        <p:sp>
          <p:nvSpPr>
            <p:cNvPr id="257" name="Google Shape;257;p26"/>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8" name="Google Shape;258;p26"/>
            <p:cNvGrpSpPr/>
            <p:nvPr/>
          </p:nvGrpSpPr>
          <p:grpSpPr>
            <a:xfrm>
              <a:off x="1371300" y="742950"/>
              <a:ext cx="6401400" cy="3657600"/>
              <a:chOff x="1371300" y="742950"/>
              <a:chExt cx="6401400" cy="3657600"/>
            </a:xfrm>
          </p:grpSpPr>
          <p:sp>
            <p:nvSpPr>
              <p:cNvPr id="259" name="Google Shape;259;p26"/>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0" name="Google Shape;260;p26"/>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261" name="Google Shape;261;p26"/>
              <p:cNvGrpSpPr/>
              <p:nvPr/>
            </p:nvGrpSpPr>
            <p:grpSpPr>
              <a:xfrm>
                <a:off x="7498200" y="834288"/>
                <a:ext cx="183000" cy="183000"/>
                <a:chOff x="8225400" y="367488"/>
                <a:chExt cx="183000" cy="183000"/>
              </a:xfrm>
            </p:grpSpPr>
            <p:cxnSp>
              <p:nvCxnSpPr>
                <p:cNvPr id="262" name="Google Shape;262;p26"/>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63" name="Google Shape;263;p26"/>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64" name="Google Shape;264;p26"/>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5" name="Google Shape;265;p26"/>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266" name="Google Shape;266;p26"/>
          <p:cNvGrpSpPr/>
          <p:nvPr/>
        </p:nvGrpSpPr>
        <p:grpSpPr>
          <a:xfrm>
            <a:off x="1371300" y="742950"/>
            <a:ext cx="6492300" cy="3749100"/>
            <a:chOff x="1371300" y="742950"/>
            <a:chExt cx="6492300" cy="3749100"/>
          </a:xfrm>
        </p:grpSpPr>
        <p:sp>
          <p:nvSpPr>
            <p:cNvPr id="267" name="Google Shape;267;p26"/>
            <p:cNvSpPr/>
            <p:nvPr/>
          </p:nvSpPr>
          <p:spPr>
            <a:xfrm>
              <a:off x="1462800" y="834450"/>
              <a:ext cx="6400800" cy="3657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8" name="Google Shape;268;p26"/>
            <p:cNvGrpSpPr/>
            <p:nvPr/>
          </p:nvGrpSpPr>
          <p:grpSpPr>
            <a:xfrm>
              <a:off x="1371300" y="742950"/>
              <a:ext cx="6401400" cy="3657600"/>
              <a:chOff x="1371300" y="742950"/>
              <a:chExt cx="6401400" cy="3657600"/>
            </a:xfrm>
          </p:grpSpPr>
          <p:sp>
            <p:nvSpPr>
              <p:cNvPr id="269" name="Google Shape;269;p26"/>
              <p:cNvSpPr/>
              <p:nvPr/>
            </p:nvSpPr>
            <p:spPr>
              <a:xfrm>
                <a:off x="1371300" y="742950"/>
                <a:ext cx="6400800" cy="3657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0" name="Google Shape;270;p26"/>
              <p:cNvCxnSpPr/>
              <p:nvPr/>
            </p:nvCxnSpPr>
            <p:spPr>
              <a:xfrm>
                <a:off x="1371300" y="1108650"/>
                <a:ext cx="6401400" cy="0"/>
              </a:xfrm>
              <a:prstGeom prst="straightConnector1">
                <a:avLst/>
              </a:prstGeom>
              <a:noFill/>
              <a:ln cap="flat" cmpd="sng" w="28575">
                <a:solidFill>
                  <a:schemeClr val="dk1"/>
                </a:solidFill>
                <a:prstDash val="solid"/>
                <a:round/>
                <a:headEnd len="med" w="med" type="none"/>
                <a:tailEnd len="med" w="med" type="none"/>
              </a:ln>
            </p:spPr>
          </p:cxnSp>
          <p:grpSp>
            <p:nvGrpSpPr>
              <p:cNvPr id="271" name="Google Shape;271;p26"/>
              <p:cNvGrpSpPr/>
              <p:nvPr/>
            </p:nvGrpSpPr>
            <p:grpSpPr>
              <a:xfrm>
                <a:off x="7498200" y="834288"/>
                <a:ext cx="183000" cy="183000"/>
                <a:chOff x="8225400" y="367488"/>
                <a:chExt cx="183000" cy="183000"/>
              </a:xfrm>
            </p:grpSpPr>
            <p:cxnSp>
              <p:nvCxnSpPr>
                <p:cNvPr id="272" name="Google Shape;272;p26"/>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73" name="Google Shape;273;p26"/>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74" name="Google Shape;274;p26"/>
              <p:cNvSpPr/>
              <p:nvPr/>
            </p:nvSpPr>
            <p:spPr>
              <a:xfrm>
                <a:off x="7177950" y="834288"/>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5" name="Google Shape;275;p26"/>
              <p:cNvCxnSpPr/>
              <p:nvPr/>
            </p:nvCxnSpPr>
            <p:spPr>
              <a:xfrm>
                <a:off x="6827699" y="1017288"/>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276" name="Google Shape;276;p26"/>
          <p:cNvSpPr txBox="1"/>
          <p:nvPr>
            <p:ph type="title"/>
          </p:nvPr>
        </p:nvSpPr>
        <p:spPr>
          <a:xfrm>
            <a:off x="2286000" y="3293217"/>
            <a:ext cx="4572000" cy="5028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277" name="Google Shape;277;p26"/>
          <p:cNvSpPr txBox="1"/>
          <p:nvPr>
            <p:ph idx="1" type="subTitle"/>
          </p:nvPr>
        </p:nvSpPr>
        <p:spPr>
          <a:xfrm>
            <a:off x="1828800" y="1600317"/>
            <a:ext cx="5486400" cy="137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278" name="Shape 278"/>
        <p:cNvGrpSpPr/>
        <p:nvPr/>
      </p:nvGrpSpPr>
      <p:grpSpPr>
        <a:xfrm>
          <a:off x="0" y="0"/>
          <a:ext cx="0" cy="0"/>
          <a:chOff x="0" y="0"/>
          <a:chExt cx="0" cy="0"/>
        </a:xfrm>
      </p:grpSpPr>
      <p:pic>
        <p:nvPicPr>
          <p:cNvPr id="279" name="Google Shape;279;p27"/>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80" name="Google Shape;280;p27"/>
          <p:cNvGrpSpPr/>
          <p:nvPr/>
        </p:nvGrpSpPr>
        <p:grpSpPr>
          <a:xfrm>
            <a:off x="274200" y="274200"/>
            <a:ext cx="8687100" cy="4686600"/>
            <a:chOff x="274200" y="274200"/>
            <a:chExt cx="8687100" cy="4686600"/>
          </a:xfrm>
        </p:grpSpPr>
        <p:sp>
          <p:nvSpPr>
            <p:cNvPr id="281" name="Google Shape;281;p27"/>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2" name="Google Shape;282;p27"/>
            <p:cNvGrpSpPr/>
            <p:nvPr/>
          </p:nvGrpSpPr>
          <p:grpSpPr>
            <a:xfrm>
              <a:off x="274200" y="274200"/>
              <a:ext cx="8595900" cy="4595100"/>
              <a:chOff x="274200" y="274200"/>
              <a:chExt cx="8595900" cy="4595100"/>
            </a:xfrm>
          </p:grpSpPr>
          <p:grpSp>
            <p:nvGrpSpPr>
              <p:cNvPr id="283" name="Google Shape;283;p27"/>
              <p:cNvGrpSpPr/>
              <p:nvPr/>
            </p:nvGrpSpPr>
            <p:grpSpPr>
              <a:xfrm>
                <a:off x="274200" y="274200"/>
                <a:ext cx="8595900" cy="4595100"/>
                <a:chOff x="274200" y="274200"/>
                <a:chExt cx="8595900" cy="4595100"/>
              </a:xfrm>
            </p:grpSpPr>
            <p:sp>
              <p:nvSpPr>
                <p:cNvPr id="284" name="Google Shape;284;p27"/>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5" name="Google Shape;285;p27"/>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286" name="Google Shape;286;p27"/>
              <p:cNvGrpSpPr/>
              <p:nvPr/>
            </p:nvGrpSpPr>
            <p:grpSpPr>
              <a:xfrm>
                <a:off x="8595300" y="365550"/>
                <a:ext cx="183000" cy="183000"/>
                <a:chOff x="8225400" y="367488"/>
                <a:chExt cx="183000" cy="183000"/>
              </a:xfrm>
            </p:grpSpPr>
            <p:cxnSp>
              <p:nvCxnSpPr>
                <p:cNvPr id="287" name="Google Shape;287;p27"/>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288" name="Google Shape;288;p27"/>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289" name="Google Shape;289;p27"/>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0" name="Google Shape;290;p27"/>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291" name="Google Shape;291;p27"/>
          <p:cNvSpPr txBox="1"/>
          <p:nvPr>
            <p:ph type="title"/>
          </p:nvPr>
        </p:nvSpPr>
        <p:spPr>
          <a:xfrm>
            <a:off x="715125" y="731525"/>
            <a:ext cx="7713900" cy="6858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92" name="Shape 292"/>
        <p:cNvGrpSpPr/>
        <p:nvPr/>
      </p:nvGrpSpPr>
      <p:grpSpPr>
        <a:xfrm>
          <a:off x="0" y="0"/>
          <a:ext cx="0" cy="0"/>
          <a:chOff x="0" y="0"/>
          <a:chExt cx="0" cy="0"/>
        </a:xfrm>
      </p:grpSpPr>
      <p:pic>
        <p:nvPicPr>
          <p:cNvPr id="293" name="Google Shape;293;p28"/>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294" name="Google Shape;294;p28"/>
          <p:cNvGrpSpPr/>
          <p:nvPr/>
        </p:nvGrpSpPr>
        <p:grpSpPr>
          <a:xfrm>
            <a:off x="274200" y="274200"/>
            <a:ext cx="5919000" cy="4425900"/>
            <a:chOff x="274200" y="274200"/>
            <a:chExt cx="5919000" cy="4425900"/>
          </a:xfrm>
        </p:grpSpPr>
        <p:sp>
          <p:nvSpPr>
            <p:cNvPr id="295" name="Google Shape;295;p28"/>
            <p:cNvSpPr/>
            <p:nvPr/>
          </p:nvSpPr>
          <p:spPr>
            <a:xfrm>
              <a:off x="365700" y="365700"/>
              <a:ext cx="5827500" cy="4334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6" name="Google Shape;296;p28"/>
            <p:cNvGrpSpPr/>
            <p:nvPr/>
          </p:nvGrpSpPr>
          <p:grpSpPr>
            <a:xfrm>
              <a:off x="274200" y="274200"/>
              <a:ext cx="5827500" cy="4334400"/>
              <a:chOff x="274200" y="274200"/>
              <a:chExt cx="5827500" cy="4334400"/>
            </a:xfrm>
          </p:grpSpPr>
          <p:sp>
            <p:nvSpPr>
              <p:cNvPr id="297" name="Google Shape;297;p28"/>
              <p:cNvSpPr/>
              <p:nvPr/>
            </p:nvSpPr>
            <p:spPr>
              <a:xfrm>
                <a:off x="274200" y="274200"/>
                <a:ext cx="5827500" cy="4334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8" name="Google Shape;298;p28"/>
              <p:cNvGrpSpPr/>
              <p:nvPr/>
            </p:nvGrpSpPr>
            <p:grpSpPr>
              <a:xfrm>
                <a:off x="5827100" y="365450"/>
                <a:ext cx="183000" cy="183000"/>
                <a:chOff x="8225400" y="367488"/>
                <a:chExt cx="183000" cy="183000"/>
              </a:xfrm>
            </p:grpSpPr>
            <p:cxnSp>
              <p:nvCxnSpPr>
                <p:cNvPr id="299" name="Google Shape;299;p28"/>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00" name="Google Shape;300;p28"/>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01" name="Google Shape;301;p28"/>
              <p:cNvSpPr/>
              <p:nvPr/>
            </p:nvSpPr>
            <p:spPr>
              <a:xfrm>
                <a:off x="5507000" y="3654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2" name="Google Shape;302;p28"/>
              <p:cNvCxnSpPr/>
              <p:nvPr/>
            </p:nvCxnSpPr>
            <p:spPr>
              <a:xfrm>
                <a:off x="5156899" y="5484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303" name="Google Shape;303;p28"/>
              <p:cNvCxnSpPr/>
              <p:nvPr/>
            </p:nvCxnSpPr>
            <p:spPr>
              <a:xfrm>
                <a:off x="283500" y="639800"/>
                <a:ext cx="5815200" cy="0"/>
              </a:xfrm>
              <a:prstGeom prst="straightConnector1">
                <a:avLst/>
              </a:prstGeom>
              <a:noFill/>
              <a:ln cap="flat" cmpd="sng" w="28575">
                <a:solidFill>
                  <a:schemeClr val="dk1"/>
                </a:solidFill>
                <a:prstDash val="solid"/>
                <a:round/>
                <a:headEnd len="med" w="med" type="none"/>
                <a:tailEnd len="med" w="med" type="none"/>
              </a:ln>
            </p:spPr>
          </p:cxnSp>
        </p:grpSp>
      </p:grpSp>
      <p:sp>
        <p:nvSpPr>
          <p:cNvPr id="304" name="Google Shape;304;p28"/>
          <p:cNvSpPr txBox="1"/>
          <p:nvPr>
            <p:ph idx="1" type="subTitle"/>
          </p:nvPr>
        </p:nvSpPr>
        <p:spPr>
          <a:xfrm>
            <a:off x="715100" y="1600325"/>
            <a:ext cx="3674100" cy="971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305" name="Google Shape;305;p28"/>
          <p:cNvSpPr txBox="1"/>
          <p:nvPr>
            <p:ph type="title"/>
          </p:nvPr>
        </p:nvSpPr>
        <p:spPr>
          <a:xfrm>
            <a:off x="714350" y="731525"/>
            <a:ext cx="3674100" cy="6858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TITLE_AND_TWO_COLUMNS_1">
    <p:spTree>
      <p:nvGrpSpPr>
        <p:cNvPr id="306" name="Shape 306"/>
        <p:cNvGrpSpPr/>
        <p:nvPr/>
      </p:nvGrpSpPr>
      <p:grpSpPr>
        <a:xfrm>
          <a:off x="0" y="0"/>
          <a:ext cx="0" cy="0"/>
          <a:chOff x="0" y="0"/>
          <a:chExt cx="0" cy="0"/>
        </a:xfrm>
      </p:grpSpPr>
      <p:pic>
        <p:nvPicPr>
          <p:cNvPr id="307" name="Google Shape;307;p29"/>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08" name="Google Shape;308;p29"/>
          <p:cNvGrpSpPr/>
          <p:nvPr/>
        </p:nvGrpSpPr>
        <p:grpSpPr>
          <a:xfrm>
            <a:off x="274200" y="274200"/>
            <a:ext cx="8687100" cy="4686600"/>
            <a:chOff x="274200" y="274200"/>
            <a:chExt cx="8687100" cy="4686600"/>
          </a:xfrm>
        </p:grpSpPr>
        <p:sp>
          <p:nvSpPr>
            <p:cNvPr id="309" name="Google Shape;309;p29"/>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0" name="Google Shape;310;p29"/>
            <p:cNvGrpSpPr/>
            <p:nvPr/>
          </p:nvGrpSpPr>
          <p:grpSpPr>
            <a:xfrm>
              <a:off x="274200" y="274200"/>
              <a:ext cx="8595900" cy="4595100"/>
              <a:chOff x="274200" y="274200"/>
              <a:chExt cx="8595900" cy="4595100"/>
            </a:xfrm>
          </p:grpSpPr>
          <p:grpSp>
            <p:nvGrpSpPr>
              <p:cNvPr id="311" name="Google Shape;311;p29"/>
              <p:cNvGrpSpPr/>
              <p:nvPr/>
            </p:nvGrpSpPr>
            <p:grpSpPr>
              <a:xfrm>
                <a:off x="274200" y="274200"/>
                <a:ext cx="8595900" cy="4595100"/>
                <a:chOff x="274200" y="274200"/>
                <a:chExt cx="8595900" cy="4595100"/>
              </a:xfrm>
            </p:grpSpPr>
            <p:sp>
              <p:nvSpPr>
                <p:cNvPr id="312" name="Google Shape;312;p29"/>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3" name="Google Shape;313;p29"/>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14" name="Google Shape;314;p29"/>
              <p:cNvGrpSpPr/>
              <p:nvPr/>
            </p:nvGrpSpPr>
            <p:grpSpPr>
              <a:xfrm>
                <a:off x="8595300" y="365550"/>
                <a:ext cx="183000" cy="183000"/>
                <a:chOff x="8225400" y="367488"/>
                <a:chExt cx="183000" cy="183000"/>
              </a:xfrm>
            </p:grpSpPr>
            <p:cxnSp>
              <p:nvCxnSpPr>
                <p:cNvPr id="315" name="Google Shape;315;p29"/>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16" name="Google Shape;316;p29"/>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17" name="Google Shape;317;p29"/>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8" name="Google Shape;318;p29"/>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19" name="Google Shape;319;p29"/>
          <p:cNvSpPr txBox="1"/>
          <p:nvPr>
            <p:ph idx="1" type="subTitle"/>
          </p:nvPr>
        </p:nvSpPr>
        <p:spPr>
          <a:xfrm>
            <a:off x="714325" y="2754900"/>
            <a:ext cx="3674700" cy="914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20" name="Google Shape;320;p29"/>
          <p:cNvSpPr txBox="1"/>
          <p:nvPr>
            <p:ph type="title"/>
          </p:nvPr>
        </p:nvSpPr>
        <p:spPr>
          <a:xfrm>
            <a:off x="714325" y="731400"/>
            <a:ext cx="3674700" cy="1840500"/>
          </a:xfrm>
          <a:prstGeom prst="rect">
            <a:avLst/>
          </a:prstGeom>
        </p:spPr>
        <p:txBody>
          <a:bodyPr anchorCtr="0" anchor="t" bIns="91425" lIns="91425" spcFirstLastPara="1" rIns="91425" wrap="square" tIns="91425">
            <a:noAutofit/>
          </a:bodyPr>
          <a:lstStyle>
            <a:lvl1pPr lvl="0" marR="9144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21" name="Google Shape;321;p29"/>
          <p:cNvSpPr/>
          <p:nvPr>
            <p:ph idx="2" type="pic"/>
          </p:nvPr>
        </p:nvSpPr>
        <p:spPr>
          <a:xfrm>
            <a:off x="4769625" y="1271375"/>
            <a:ext cx="3644400" cy="32178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322" name="Shape 322"/>
        <p:cNvGrpSpPr/>
        <p:nvPr/>
      </p:nvGrpSpPr>
      <p:grpSpPr>
        <a:xfrm>
          <a:off x="0" y="0"/>
          <a:ext cx="0" cy="0"/>
          <a:chOff x="0" y="0"/>
          <a:chExt cx="0" cy="0"/>
        </a:xfrm>
      </p:grpSpPr>
      <p:pic>
        <p:nvPicPr>
          <p:cNvPr id="323" name="Google Shape;323;p30"/>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24" name="Google Shape;324;p30"/>
          <p:cNvGrpSpPr/>
          <p:nvPr/>
        </p:nvGrpSpPr>
        <p:grpSpPr>
          <a:xfrm>
            <a:off x="274200" y="274200"/>
            <a:ext cx="8687100" cy="4686600"/>
            <a:chOff x="274200" y="274200"/>
            <a:chExt cx="8687100" cy="4686600"/>
          </a:xfrm>
        </p:grpSpPr>
        <p:sp>
          <p:nvSpPr>
            <p:cNvPr id="325" name="Google Shape;325;p30"/>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6" name="Google Shape;326;p30"/>
            <p:cNvGrpSpPr/>
            <p:nvPr/>
          </p:nvGrpSpPr>
          <p:grpSpPr>
            <a:xfrm>
              <a:off x="274200" y="274200"/>
              <a:ext cx="8595900" cy="4595100"/>
              <a:chOff x="274200" y="274200"/>
              <a:chExt cx="8595900" cy="4595100"/>
            </a:xfrm>
          </p:grpSpPr>
          <p:grpSp>
            <p:nvGrpSpPr>
              <p:cNvPr id="327" name="Google Shape;327;p30"/>
              <p:cNvGrpSpPr/>
              <p:nvPr/>
            </p:nvGrpSpPr>
            <p:grpSpPr>
              <a:xfrm>
                <a:off x="274200" y="274200"/>
                <a:ext cx="8595900" cy="4595100"/>
                <a:chOff x="274200" y="274200"/>
                <a:chExt cx="8595900" cy="4595100"/>
              </a:xfrm>
            </p:grpSpPr>
            <p:sp>
              <p:nvSpPr>
                <p:cNvPr id="328" name="Google Shape;328;p30"/>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9" name="Google Shape;329;p30"/>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30" name="Google Shape;330;p30"/>
              <p:cNvGrpSpPr/>
              <p:nvPr/>
            </p:nvGrpSpPr>
            <p:grpSpPr>
              <a:xfrm>
                <a:off x="8595300" y="365550"/>
                <a:ext cx="183000" cy="183000"/>
                <a:chOff x="8225400" y="367488"/>
                <a:chExt cx="183000" cy="183000"/>
              </a:xfrm>
            </p:grpSpPr>
            <p:cxnSp>
              <p:nvCxnSpPr>
                <p:cNvPr id="331" name="Google Shape;331;p30"/>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32" name="Google Shape;332;p30"/>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33" name="Google Shape;333;p30"/>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34" name="Google Shape;334;p30"/>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35" name="Google Shape;335;p30"/>
          <p:cNvSpPr txBox="1"/>
          <p:nvPr>
            <p:ph type="title"/>
          </p:nvPr>
        </p:nvSpPr>
        <p:spPr>
          <a:xfrm>
            <a:off x="713232" y="731520"/>
            <a:ext cx="7717500" cy="6858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36" name="Google Shape;336;p30"/>
          <p:cNvSpPr txBox="1"/>
          <p:nvPr>
            <p:ph idx="1" type="subTitle"/>
          </p:nvPr>
        </p:nvSpPr>
        <p:spPr>
          <a:xfrm>
            <a:off x="780350" y="2571436"/>
            <a:ext cx="21972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37" name="Google Shape;337;p30"/>
          <p:cNvSpPr txBox="1"/>
          <p:nvPr>
            <p:ph idx="2" type="subTitle"/>
          </p:nvPr>
        </p:nvSpPr>
        <p:spPr>
          <a:xfrm>
            <a:off x="781700" y="3053825"/>
            <a:ext cx="2194500" cy="1188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38" name="Google Shape;338;p30"/>
          <p:cNvSpPr txBox="1"/>
          <p:nvPr>
            <p:ph idx="3" type="subTitle"/>
          </p:nvPr>
        </p:nvSpPr>
        <p:spPr>
          <a:xfrm>
            <a:off x="3474800" y="3053825"/>
            <a:ext cx="2194500" cy="1188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39" name="Google Shape;339;p30"/>
          <p:cNvSpPr txBox="1"/>
          <p:nvPr>
            <p:ph idx="4" type="subTitle"/>
          </p:nvPr>
        </p:nvSpPr>
        <p:spPr>
          <a:xfrm>
            <a:off x="6167776" y="3053833"/>
            <a:ext cx="2194500" cy="1188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0" name="Google Shape;340;p30"/>
          <p:cNvSpPr txBox="1"/>
          <p:nvPr>
            <p:ph idx="5" type="subTitle"/>
          </p:nvPr>
        </p:nvSpPr>
        <p:spPr>
          <a:xfrm>
            <a:off x="3474800" y="2571425"/>
            <a:ext cx="21945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41" name="Google Shape;341;p30"/>
          <p:cNvSpPr txBox="1"/>
          <p:nvPr>
            <p:ph idx="6" type="subTitle"/>
          </p:nvPr>
        </p:nvSpPr>
        <p:spPr>
          <a:xfrm>
            <a:off x="6167776" y="2571426"/>
            <a:ext cx="21945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342" name="Shape 342"/>
        <p:cNvGrpSpPr/>
        <p:nvPr/>
      </p:nvGrpSpPr>
      <p:grpSpPr>
        <a:xfrm>
          <a:off x="0" y="0"/>
          <a:ext cx="0" cy="0"/>
          <a:chOff x="0" y="0"/>
          <a:chExt cx="0" cy="0"/>
        </a:xfrm>
      </p:grpSpPr>
      <p:pic>
        <p:nvPicPr>
          <p:cNvPr id="343" name="Google Shape;343;p31"/>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44" name="Google Shape;344;p31"/>
          <p:cNvGrpSpPr/>
          <p:nvPr/>
        </p:nvGrpSpPr>
        <p:grpSpPr>
          <a:xfrm>
            <a:off x="274200" y="274200"/>
            <a:ext cx="8687100" cy="4686600"/>
            <a:chOff x="274200" y="274200"/>
            <a:chExt cx="8687100" cy="4686600"/>
          </a:xfrm>
        </p:grpSpPr>
        <p:sp>
          <p:nvSpPr>
            <p:cNvPr id="345" name="Google Shape;345;p31"/>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6" name="Google Shape;346;p31"/>
            <p:cNvGrpSpPr/>
            <p:nvPr/>
          </p:nvGrpSpPr>
          <p:grpSpPr>
            <a:xfrm>
              <a:off x="274200" y="274200"/>
              <a:ext cx="8595900" cy="4595100"/>
              <a:chOff x="274200" y="274200"/>
              <a:chExt cx="8595900" cy="4595100"/>
            </a:xfrm>
          </p:grpSpPr>
          <p:grpSp>
            <p:nvGrpSpPr>
              <p:cNvPr id="347" name="Google Shape;347;p31"/>
              <p:cNvGrpSpPr/>
              <p:nvPr/>
            </p:nvGrpSpPr>
            <p:grpSpPr>
              <a:xfrm>
                <a:off x="274200" y="274200"/>
                <a:ext cx="8595900" cy="4595100"/>
                <a:chOff x="274200" y="274200"/>
                <a:chExt cx="8595900" cy="4595100"/>
              </a:xfrm>
            </p:grpSpPr>
            <p:sp>
              <p:nvSpPr>
                <p:cNvPr id="348" name="Google Shape;348;p31"/>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9" name="Google Shape;349;p31"/>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50" name="Google Shape;350;p31"/>
              <p:cNvGrpSpPr/>
              <p:nvPr/>
            </p:nvGrpSpPr>
            <p:grpSpPr>
              <a:xfrm>
                <a:off x="8595300" y="365550"/>
                <a:ext cx="183000" cy="183000"/>
                <a:chOff x="8225400" y="367488"/>
                <a:chExt cx="183000" cy="183000"/>
              </a:xfrm>
            </p:grpSpPr>
            <p:cxnSp>
              <p:nvCxnSpPr>
                <p:cNvPr id="351" name="Google Shape;351;p31"/>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52" name="Google Shape;352;p31"/>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53" name="Google Shape;353;p31"/>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4" name="Google Shape;354;p31"/>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55" name="Google Shape;355;p31"/>
          <p:cNvSpPr txBox="1"/>
          <p:nvPr>
            <p:ph type="title"/>
          </p:nvPr>
        </p:nvSpPr>
        <p:spPr>
          <a:xfrm>
            <a:off x="715100" y="731525"/>
            <a:ext cx="7715700" cy="6858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56" name="Google Shape;356;p31"/>
          <p:cNvSpPr txBox="1"/>
          <p:nvPr>
            <p:ph idx="1" type="subTitle"/>
          </p:nvPr>
        </p:nvSpPr>
        <p:spPr>
          <a:xfrm>
            <a:off x="3408500" y="2103624"/>
            <a:ext cx="5020200" cy="5028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57" name="Google Shape;357;p31"/>
          <p:cNvSpPr txBox="1"/>
          <p:nvPr>
            <p:ph idx="2" type="subTitle"/>
          </p:nvPr>
        </p:nvSpPr>
        <p:spPr>
          <a:xfrm>
            <a:off x="3408500" y="3104632"/>
            <a:ext cx="5020200" cy="5028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58" name="Google Shape;358;p31"/>
          <p:cNvSpPr txBox="1"/>
          <p:nvPr>
            <p:ph idx="3" type="subTitle"/>
          </p:nvPr>
        </p:nvSpPr>
        <p:spPr>
          <a:xfrm>
            <a:off x="3408200" y="4105448"/>
            <a:ext cx="5020800" cy="5028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59" name="Google Shape;359;p31"/>
          <p:cNvSpPr txBox="1"/>
          <p:nvPr>
            <p:ph idx="4" type="subTitle"/>
          </p:nvPr>
        </p:nvSpPr>
        <p:spPr>
          <a:xfrm>
            <a:off x="3408500" y="1600325"/>
            <a:ext cx="5020200" cy="594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0" name="Google Shape;360;p31"/>
          <p:cNvSpPr txBox="1"/>
          <p:nvPr>
            <p:ph idx="5" type="subTitle"/>
          </p:nvPr>
        </p:nvSpPr>
        <p:spPr>
          <a:xfrm>
            <a:off x="3408500" y="2601333"/>
            <a:ext cx="5020200" cy="594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1" name="Google Shape;361;p31"/>
          <p:cNvSpPr txBox="1"/>
          <p:nvPr>
            <p:ph idx="6" type="subTitle"/>
          </p:nvPr>
        </p:nvSpPr>
        <p:spPr>
          <a:xfrm>
            <a:off x="3408200" y="3602149"/>
            <a:ext cx="5020800" cy="594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362" name="Shape 362"/>
        <p:cNvGrpSpPr/>
        <p:nvPr/>
      </p:nvGrpSpPr>
      <p:grpSpPr>
        <a:xfrm>
          <a:off x="0" y="0"/>
          <a:ext cx="0" cy="0"/>
          <a:chOff x="0" y="0"/>
          <a:chExt cx="0" cy="0"/>
        </a:xfrm>
      </p:grpSpPr>
      <p:pic>
        <p:nvPicPr>
          <p:cNvPr id="363" name="Google Shape;363;p32"/>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64" name="Google Shape;364;p32"/>
          <p:cNvGrpSpPr/>
          <p:nvPr/>
        </p:nvGrpSpPr>
        <p:grpSpPr>
          <a:xfrm>
            <a:off x="274200" y="274200"/>
            <a:ext cx="8687100" cy="4686600"/>
            <a:chOff x="274200" y="274200"/>
            <a:chExt cx="8687100" cy="4686600"/>
          </a:xfrm>
        </p:grpSpPr>
        <p:sp>
          <p:nvSpPr>
            <p:cNvPr id="365" name="Google Shape;365;p32"/>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6" name="Google Shape;366;p32"/>
            <p:cNvGrpSpPr/>
            <p:nvPr/>
          </p:nvGrpSpPr>
          <p:grpSpPr>
            <a:xfrm>
              <a:off x="274200" y="274200"/>
              <a:ext cx="8595900" cy="4595100"/>
              <a:chOff x="274200" y="274200"/>
              <a:chExt cx="8595900" cy="4595100"/>
            </a:xfrm>
          </p:grpSpPr>
          <p:grpSp>
            <p:nvGrpSpPr>
              <p:cNvPr id="367" name="Google Shape;367;p32"/>
              <p:cNvGrpSpPr/>
              <p:nvPr/>
            </p:nvGrpSpPr>
            <p:grpSpPr>
              <a:xfrm>
                <a:off x="274200" y="274200"/>
                <a:ext cx="8595900" cy="4595100"/>
                <a:chOff x="274200" y="274200"/>
                <a:chExt cx="8595900" cy="4595100"/>
              </a:xfrm>
            </p:grpSpPr>
            <p:sp>
              <p:nvSpPr>
                <p:cNvPr id="368" name="Google Shape;368;p32"/>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9" name="Google Shape;369;p32"/>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70" name="Google Shape;370;p32"/>
              <p:cNvGrpSpPr/>
              <p:nvPr/>
            </p:nvGrpSpPr>
            <p:grpSpPr>
              <a:xfrm>
                <a:off x="8595300" y="365550"/>
                <a:ext cx="183000" cy="183000"/>
                <a:chOff x="8225400" y="367488"/>
                <a:chExt cx="183000" cy="183000"/>
              </a:xfrm>
            </p:grpSpPr>
            <p:cxnSp>
              <p:nvCxnSpPr>
                <p:cNvPr id="371" name="Google Shape;371;p32"/>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72" name="Google Shape;372;p32"/>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73" name="Google Shape;373;p32"/>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74" name="Google Shape;374;p32"/>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75" name="Google Shape;375;p32"/>
          <p:cNvSpPr txBox="1"/>
          <p:nvPr>
            <p:ph type="title"/>
          </p:nvPr>
        </p:nvSpPr>
        <p:spPr>
          <a:xfrm>
            <a:off x="715100" y="731400"/>
            <a:ext cx="7713900" cy="6858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76" name="Google Shape;376;p32"/>
          <p:cNvSpPr txBox="1"/>
          <p:nvPr>
            <p:ph idx="1" type="subTitle"/>
          </p:nvPr>
        </p:nvSpPr>
        <p:spPr>
          <a:xfrm>
            <a:off x="5918599" y="3396625"/>
            <a:ext cx="2377500" cy="5487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77" name="Google Shape;377;p32"/>
          <p:cNvSpPr txBox="1"/>
          <p:nvPr>
            <p:ph idx="2" type="subTitle"/>
          </p:nvPr>
        </p:nvSpPr>
        <p:spPr>
          <a:xfrm>
            <a:off x="5918599" y="3855625"/>
            <a:ext cx="2377500" cy="6402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78" name="Google Shape;378;p32"/>
          <p:cNvSpPr txBox="1"/>
          <p:nvPr>
            <p:ph idx="3" type="subTitle"/>
          </p:nvPr>
        </p:nvSpPr>
        <p:spPr>
          <a:xfrm>
            <a:off x="1878800" y="2263125"/>
            <a:ext cx="2377500" cy="6402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79" name="Google Shape;379;p32"/>
          <p:cNvSpPr txBox="1"/>
          <p:nvPr>
            <p:ph idx="4" type="subTitle"/>
          </p:nvPr>
        </p:nvSpPr>
        <p:spPr>
          <a:xfrm>
            <a:off x="1878800" y="3855634"/>
            <a:ext cx="2377500" cy="6402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80" name="Google Shape;380;p32"/>
          <p:cNvSpPr txBox="1"/>
          <p:nvPr>
            <p:ph idx="5" type="subTitle"/>
          </p:nvPr>
        </p:nvSpPr>
        <p:spPr>
          <a:xfrm>
            <a:off x="5918599" y="2260100"/>
            <a:ext cx="2377500" cy="6402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81" name="Google Shape;381;p32"/>
          <p:cNvSpPr txBox="1"/>
          <p:nvPr>
            <p:ph idx="6" type="subTitle"/>
          </p:nvPr>
        </p:nvSpPr>
        <p:spPr>
          <a:xfrm>
            <a:off x="1878800" y="3396625"/>
            <a:ext cx="2377500" cy="5487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82" name="Google Shape;382;p32"/>
          <p:cNvSpPr txBox="1"/>
          <p:nvPr>
            <p:ph idx="7" type="subTitle"/>
          </p:nvPr>
        </p:nvSpPr>
        <p:spPr>
          <a:xfrm>
            <a:off x="1878800" y="1801544"/>
            <a:ext cx="2377500" cy="5487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83" name="Google Shape;383;p32"/>
          <p:cNvSpPr txBox="1"/>
          <p:nvPr>
            <p:ph idx="8" type="subTitle"/>
          </p:nvPr>
        </p:nvSpPr>
        <p:spPr>
          <a:xfrm>
            <a:off x="5918599" y="1804550"/>
            <a:ext cx="2377500" cy="5487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84" name="Shape 384"/>
        <p:cNvGrpSpPr/>
        <p:nvPr/>
      </p:nvGrpSpPr>
      <p:grpSpPr>
        <a:xfrm>
          <a:off x="0" y="0"/>
          <a:ext cx="0" cy="0"/>
          <a:chOff x="0" y="0"/>
          <a:chExt cx="0" cy="0"/>
        </a:xfrm>
      </p:grpSpPr>
      <p:pic>
        <p:nvPicPr>
          <p:cNvPr id="385" name="Google Shape;385;p33"/>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386" name="Google Shape;386;p33"/>
          <p:cNvGrpSpPr/>
          <p:nvPr/>
        </p:nvGrpSpPr>
        <p:grpSpPr>
          <a:xfrm>
            <a:off x="274200" y="274200"/>
            <a:ext cx="8687100" cy="4686600"/>
            <a:chOff x="274200" y="274200"/>
            <a:chExt cx="8687100" cy="4686600"/>
          </a:xfrm>
        </p:grpSpPr>
        <p:sp>
          <p:nvSpPr>
            <p:cNvPr id="387" name="Google Shape;387;p33"/>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8" name="Google Shape;388;p33"/>
            <p:cNvGrpSpPr/>
            <p:nvPr/>
          </p:nvGrpSpPr>
          <p:grpSpPr>
            <a:xfrm>
              <a:off x="274200" y="274200"/>
              <a:ext cx="8595900" cy="4595100"/>
              <a:chOff x="274200" y="274200"/>
              <a:chExt cx="8595900" cy="4595100"/>
            </a:xfrm>
          </p:grpSpPr>
          <p:grpSp>
            <p:nvGrpSpPr>
              <p:cNvPr id="389" name="Google Shape;389;p33"/>
              <p:cNvGrpSpPr/>
              <p:nvPr/>
            </p:nvGrpSpPr>
            <p:grpSpPr>
              <a:xfrm>
                <a:off x="274200" y="274200"/>
                <a:ext cx="8595900" cy="4595100"/>
                <a:chOff x="274200" y="274200"/>
                <a:chExt cx="8595900" cy="4595100"/>
              </a:xfrm>
            </p:grpSpPr>
            <p:sp>
              <p:nvSpPr>
                <p:cNvPr id="390" name="Google Shape;390;p33"/>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1" name="Google Shape;391;p33"/>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392" name="Google Shape;392;p33"/>
              <p:cNvGrpSpPr/>
              <p:nvPr/>
            </p:nvGrpSpPr>
            <p:grpSpPr>
              <a:xfrm>
                <a:off x="8595300" y="365550"/>
                <a:ext cx="183000" cy="183000"/>
                <a:chOff x="8225400" y="367488"/>
                <a:chExt cx="183000" cy="183000"/>
              </a:xfrm>
            </p:grpSpPr>
            <p:cxnSp>
              <p:nvCxnSpPr>
                <p:cNvPr id="393" name="Google Shape;393;p33"/>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394" name="Google Shape;394;p33"/>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395" name="Google Shape;395;p33"/>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6" name="Google Shape;396;p33"/>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397" name="Google Shape;397;p33"/>
          <p:cNvSpPr txBox="1"/>
          <p:nvPr>
            <p:ph type="title"/>
          </p:nvPr>
        </p:nvSpPr>
        <p:spPr>
          <a:xfrm>
            <a:off x="715100" y="731525"/>
            <a:ext cx="7713900" cy="6858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398" name="Google Shape;398;p33"/>
          <p:cNvSpPr txBox="1"/>
          <p:nvPr>
            <p:ph idx="1" type="subTitle"/>
          </p:nvPr>
        </p:nvSpPr>
        <p:spPr>
          <a:xfrm>
            <a:off x="3474800" y="2261076"/>
            <a:ext cx="2194500" cy="64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9" name="Google Shape;399;p33"/>
          <p:cNvSpPr txBox="1"/>
          <p:nvPr>
            <p:ph idx="2" type="subTitle"/>
          </p:nvPr>
        </p:nvSpPr>
        <p:spPr>
          <a:xfrm>
            <a:off x="6166650" y="2261076"/>
            <a:ext cx="2194500" cy="64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0" name="Google Shape;400;p33"/>
          <p:cNvSpPr txBox="1"/>
          <p:nvPr>
            <p:ph idx="3" type="subTitle"/>
          </p:nvPr>
        </p:nvSpPr>
        <p:spPr>
          <a:xfrm>
            <a:off x="3474308" y="3853932"/>
            <a:ext cx="2194500" cy="64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1" name="Google Shape;401;p33"/>
          <p:cNvSpPr txBox="1"/>
          <p:nvPr>
            <p:ph idx="4" type="subTitle"/>
          </p:nvPr>
        </p:nvSpPr>
        <p:spPr>
          <a:xfrm>
            <a:off x="781538" y="2261076"/>
            <a:ext cx="2194500" cy="64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2" name="Google Shape;402;p33"/>
          <p:cNvSpPr txBox="1"/>
          <p:nvPr>
            <p:ph idx="5" type="subTitle"/>
          </p:nvPr>
        </p:nvSpPr>
        <p:spPr>
          <a:xfrm>
            <a:off x="781548" y="3853932"/>
            <a:ext cx="2194500" cy="64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3" name="Google Shape;403;p33"/>
          <p:cNvSpPr txBox="1"/>
          <p:nvPr>
            <p:ph idx="6" type="subTitle"/>
          </p:nvPr>
        </p:nvSpPr>
        <p:spPr>
          <a:xfrm>
            <a:off x="6168018" y="3853932"/>
            <a:ext cx="2194500" cy="6402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4" name="Google Shape;404;p33"/>
          <p:cNvSpPr txBox="1"/>
          <p:nvPr>
            <p:ph idx="7" type="subTitle"/>
          </p:nvPr>
        </p:nvSpPr>
        <p:spPr>
          <a:xfrm>
            <a:off x="3474750" y="1803550"/>
            <a:ext cx="21945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05" name="Google Shape;405;p33"/>
          <p:cNvSpPr txBox="1"/>
          <p:nvPr>
            <p:ph idx="8" type="subTitle"/>
          </p:nvPr>
        </p:nvSpPr>
        <p:spPr>
          <a:xfrm>
            <a:off x="6166650" y="1803550"/>
            <a:ext cx="21945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06" name="Google Shape;406;p33"/>
          <p:cNvSpPr txBox="1"/>
          <p:nvPr>
            <p:ph idx="9" type="subTitle"/>
          </p:nvPr>
        </p:nvSpPr>
        <p:spPr>
          <a:xfrm>
            <a:off x="3475767" y="3401300"/>
            <a:ext cx="21927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07" name="Google Shape;407;p33"/>
          <p:cNvSpPr txBox="1"/>
          <p:nvPr>
            <p:ph idx="13" type="subTitle"/>
          </p:nvPr>
        </p:nvSpPr>
        <p:spPr>
          <a:xfrm>
            <a:off x="781538" y="1803550"/>
            <a:ext cx="21945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08" name="Google Shape;408;p33"/>
          <p:cNvSpPr txBox="1"/>
          <p:nvPr>
            <p:ph idx="14" type="subTitle"/>
          </p:nvPr>
        </p:nvSpPr>
        <p:spPr>
          <a:xfrm>
            <a:off x="781552" y="3401312"/>
            <a:ext cx="21945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09" name="Google Shape;409;p33"/>
          <p:cNvSpPr txBox="1"/>
          <p:nvPr>
            <p:ph idx="15" type="subTitle"/>
          </p:nvPr>
        </p:nvSpPr>
        <p:spPr>
          <a:xfrm>
            <a:off x="6168018" y="3401300"/>
            <a:ext cx="2194500" cy="5487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400">
                <a:solidFill>
                  <a:schemeClr val="dk1"/>
                </a:solidFill>
                <a:latin typeface="Rubik Black"/>
                <a:ea typeface="Rubik Black"/>
                <a:cs typeface="Rubik Black"/>
                <a:sym typeface="Rubik Black"/>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410" name="Shape 410"/>
        <p:cNvGrpSpPr/>
        <p:nvPr/>
      </p:nvGrpSpPr>
      <p:grpSpPr>
        <a:xfrm>
          <a:off x="0" y="0"/>
          <a:ext cx="0" cy="0"/>
          <a:chOff x="0" y="0"/>
          <a:chExt cx="0" cy="0"/>
        </a:xfrm>
      </p:grpSpPr>
      <p:pic>
        <p:nvPicPr>
          <p:cNvPr id="411" name="Google Shape;411;p34"/>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412" name="Google Shape;412;p34"/>
          <p:cNvGrpSpPr/>
          <p:nvPr/>
        </p:nvGrpSpPr>
        <p:grpSpPr>
          <a:xfrm>
            <a:off x="274200" y="274200"/>
            <a:ext cx="8687100" cy="4686600"/>
            <a:chOff x="274200" y="274200"/>
            <a:chExt cx="8687100" cy="4686600"/>
          </a:xfrm>
        </p:grpSpPr>
        <p:sp>
          <p:nvSpPr>
            <p:cNvPr id="413" name="Google Shape;413;p34"/>
            <p:cNvSpPr/>
            <p:nvPr/>
          </p:nvSpPr>
          <p:spPr>
            <a:xfrm>
              <a:off x="365700" y="365700"/>
              <a:ext cx="8595600" cy="4595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4" name="Google Shape;414;p34"/>
            <p:cNvGrpSpPr/>
            <p:nvPr/>
          </p:nvGrpSpPr>
          <p:grpSpPr>
            <a:xfrm>
              <a:off x="274200" y="274200"/>
              <a:ext cx="8595900" cy="4595100"/>
              <a:chOff x="274200" y="274200"/>
              <a:chExt cx="8595900" cy="4595100"/>
            </a:xfrm>
          </p:grpSpPr>
          <p:grpSp>
            <p:nvGrpSpPr>
              <p:cNvPr id="415" name="Google Shape;415;p34"/>
              <p:cNvGrpSpPr/>
              <p:nvPr/>
            </p:nvGrpSpPr>
            <p:grpSpPr>
              <a:xfrm>
                <a:off x="274200" y="274200"/>
                <a:ext cx="8595900" cy="4595100"/>
                <a:chOff x="274200" y="274200"/>
                <a:chExt cx="8595900" cy="4595100"/>
              </a:xfrm>
            </p:grpSpPr>
            <p:sp>
              <p:nvSpPr>
                <p:cNvPr id="416" name="Google Shape;416;p34"/>
                <p:cNvSpPr/>
                <p:nvPr/>
              </p:nvSpPr>
              <p:spPr>
                <a:xfrm>
                  <a:off x="274200" y="274200"/>
                  <a:ext cx="8595600" cy="4595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7" name="Google Shape;417;p34"/>
                <p:cNvCxnSpPr/>
                <p:nvPr/>
              </p:nvCxnSpPr>
              <p:spPr>
                <a:xfrm>
                  <a:off x="274200" y="639909"/>
                  <a:ext cx="8595900" cy="0"/>
                </a:xfrm>
                <a:prstGeom prst="straightConnector1">
                  <a:avLst/>
                </a:prstGeom>
                <a:noFill/>
                <a:ln cap="flat" cmpd="sng" w="28575">
                  <a:solidFill>
                    <a:schemeClr val="dk1"/>
                  </a:solidFill>
                  <a:prstDash val="solid"/>
                  <a:round/>
                  <a:headEnd len="med" w="med" type="none"/>
                  <a:tailEnd len="med" w="med" type="none"/>
                </a:ln>
              </p:spPr>
            </p:cxnSp>
          </p:grpSp>
          <p:grpSp>
            <p:nvGrpSpPr>
              <p:cNvPr id="418" name="Google Shape;418;p34"/>
              <p:cNvGrpSpPr/>
              <p:nvPr/>
            </p:nvGrpSpPr>
            <p:grpSpPr>
              <a:xfrm>
                <a:off x="8595300" y="365550"/>
                <a:ext cx="183000" cy="183000"/>
                <a:chOff x="8225400" y="367488"/>
                <a:chExt cx="183000" cy="183000"/>
              </a:xfrm>
            </p:grpSpPr>
            <p:cxnSp>
              <p:nvCxnSpPr>
                <p:cNvPr id="419" name="Google Shape;419;p34"/>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420" name="Google Shape;420;p34"/>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421" name="Google Shape;421;p34"/>
              <p:cNvSpPr/>
              <p:nvPr/>
            </p:nvSpPr>
            <p:spPr>
              <a:xfrm>
                <a:off x="8275200" y="3655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2" name="Google Shape;422;p34"/>
              <p:cNvCxnSpPr/>
              <p:nvPr/>
            </p:nvCxnSpPr>
            <p:spPr>
              <a:xfrm>
                <a:off x="7925099" y="548550"/>
                <a:ext cx="213000" cy="0"/>
              </a:xfrm>
              <a:prstGeom prst="straightConnector1">
                <a:avLst/>
              </a:prstGeom>
              <a:noFill/>
              <a:ln cap="flat" cmpd="sng" w="28575">
                <a:solidFill>
                  <a:schemeClr val="dk1"/>
                </a:solidFill>
                <a:prstDash val="solid"/>
                <a:round/>
                <a:headEnd len="med" w="med" type="none"/>
                <a:tailEnd len="med" w="med" type="none"/>
              </a:ln>
            </p:spPr>
          </p:cxnSp>
        </p:grpSp>
      </p:grpSp>
      <p:sp>
        <p:nvSpPr>
          <p:cNvPr id="423" name="Google Shape;423;p34"/>
          <p:cNvSpPr txBox="1"/>
          <p:nvPr>
            <p:ph hasCustomPrompt="1" type="title"/>
          </p:nvPr>
        </p:nvSpPr>
        <p:spPr>
          <a:xfrm>
            <a:off x="1828775" y="731397"/>
            <a:ext cx="5486400" cy="868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50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24" name="Google Shape;424;p34"/>
          <p:cNvSpPr txBox="1"/>
          <p:nvPr>
            <p:ph idx="1" type="subTitle"/>
          </p:nvPr>
        </p:nvSpPr>
        <p:spPr>
          <a:xfrm>
            <a:off x="1828825" y="1600206"/>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5" name="Google Shape;425;p34"/>
          <p:cNvSpPr txBox="1"/>
          <p:nvPr>
            <p:ph hasCustomPrompt="1" idx="2" type="title"/>
          </p:nvPr>
        </p:nvSpPr>
        <p:spPr>
          <a:xfrm>
            <a:off x="1828775" y="2052697"/>
            <a:ext cx="5486400" cy="868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50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26" name="Google Shape;426;p34"/>
          <p:cNvSpPr txBox="1"/>
          <p:nvPr>
            <p:ph idx="3" type="subTitle"/>
          </p:nvPr>
        </p:nvSpPr>
        <p:spPr>
          <a:xfrm>
            <a:off x="1828775" y="2921500"/>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7" name="Google Shape;427;p34"/>
          <p:cNvSpPr txBox="1"/>
          <p:nvPr>
            <p:ph hasCustomPrompt="1" idx="4" type="title"/>
          </p:nvPr>
        </p:nvSpPr>
        <p:spPr>
          <a:xfrm>
            <a:off x="1828825" y="3373998"/>
            <a:ext cx="5486400" cy="868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50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28" name="Google Shape;428;p34"/>
          <p:cNvSpPr txBox="1"/>
          <p:nvPr>
            <p:ph idx="5" type="subTitle"/>
          </p:nvPr>
        </p:nvSpPr>
        <p:spPr>
          <a:xfrm>
            <a:off x="1828775" y="4242794"/>
            <a:ext cx="5486400" cy="365700"/>
          </a:xfrm>
          <a:prstGeom prst="rect">
            <a:avLst/>
          </a:prstGeom>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429" name="Shape 429"/>
        <p:cNvGrpSpPr/>
        <p:nvPr/>
      </p:nvGrpSpPr>
      <p:grpSpPr>
        <a:xfrm>
          <a:off x="0" y="0"/>
          <a:ext cx="0" cy="0"/>
          <a:chOff x="0" y="0"/>
          <a:chExt cx="0" cy="0"/>
        </a:xfrm>
      </p:grpSpPr>
      <p:pic>
        <p:nvPicPr>
          <p:cNvPr id="430" name="Google Shape;430;p35"/>
          <p:cNvPicPr preferRelativeResize="0"/>
          <p:nvPr/>
        </p:nvPicPr>
        <p:blipFill>
          <a:blip r:embed="rId2">
            <a:alphaModFix amt="20000"/>
          </a:blip>
          <a:stretch>
            <a:fillRect/>
          </a:stretch>
        </p:blipFill>
        <p:spPr>
          <a:xfrm>
            <a:off x="-91387" y="1031845"/>
            <a:ext cx="9326879" cy="4169115"/>
          </a:xfrm>
          <a:prstGeom prst="rect">
            <a:avLst/>
          </a:prstGeom>
          <a:noFill/>
          <a:ln>
            <a:noFill/>
          </a:ln>
        </p:spPr>
      </p:pic>
      <p:grpSp>
        <p:nvGrpSpPr>
          <p:cNvPr id="431" name="Google Shape;431;p35"/>
          <p:cNvGrpSpPr/>
          <p:nvPr/>
        </p:nvGrpSpPr>
        <p:grpSpPr>
          <a:xfrm>
            <a:off x="914400" y="535100"/>
            <a:ext cx="7406700" cy="4164575"/>
            <a:chOff x="914400" y="535100"/>
            <a:chExt cx="7406700" cy="4164575"/>
          </a:xfrm>
        </p:grpSpPr>
        <p:sp>
          <p:nvSpPr>
            <p:cNvPr id="432" name="Google Shape;432;p35"/>
            <p:cNvSpPr/>
            <p:nvPr/>
          </p:nvSpPr>
          <p:spPr>
            <a:xfrm>
              <a:off x="1005900" y="626275"/>
              <a:ext cx="7315200" cy="4073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3" name="Google Shape;433;p35"/>
            <p:cNvGrpSpPr/>
            <p:nvPr/>
          </p:nvGrpSpPr>
          <p:grpSpPr>
            <a:xfrm>
              <a:off x="914400" y="535100"/>
              <a:ext cx="7315200" cy="4073400"/>
              <a:chOff x="914400" y="535100"/>
              <a:chExt cx="7315200" cy="4073400"/>
            </a:xfrm>
          </p:grpSpPr>
          <p:sp>
            <p:nvSpPr>
              <p:cNvPr id="434" name="Google Shape;434;p35"/>
              <p:cNvSpPr/>
              <p:nvPr/>
            </p:nvSpPr>
            <p:spPr>
              <a:xfrm>
                <a:off x="914400" y="535100"/>
                <a:ext cx="7315200" cy="4073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5" name="Google Shape;435;p35"/>
              <p:cNvGrpSpPr/>
              <p:nvPr/>
            </p:nvGrpSpPr>
            <p:grpSpPr>
              <a:xfrm>
                <a:off x="7955100" y="626350"/>
                <a:ext cx="183000" cy="183000"/>
                <a:chOff x="8225400" y="367488"/>
                <a:chExt cx="183000" cy="183000"/>
              </a:xfrm>
            </p:grpSpPr>
            <p:cxnSp>
              <p:nvCxnSpPr>
                <p:cNvPr id="436" name="Google Shape;436;p35"/>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437" name="Google Shape;437;p35"/>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438" name="Google Shape;438;p35"/>
              <p:cNvSpPr/>
              <p:nvPr/>
            </p:nvSpPr>
            <p:spPr>
              <a:xfrm>
                <a:off x="7635000" y="626350"/>
                <a:ext cx="183000" cy="183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9" name="Google Shape;439;p35"/>
              <p:cNvCxnSpPr/>
              <p:nvPr/>
            </p:nvCxnSpPr>
            <p:spPr>
              <a:xfrm>
                <a:off x="7284899" y="809350"/>
                <a:ext cx="213000" cy="0"/>
              </a:xfrm>
              <a:prstGeom prst="straightConnector1">
                <a:avLst/>
              </a:prstGeom>
              <a:noFill/>
              <a:ln cap="flat" cmpd="sng" w="28575">
                <a:solidFill>
                  <a:schemeClr val="dk1"/>
                </a:solidFill>
                <a:prstDash val="solid"/>
                <a:round/>
                <a:headEnd len="med" w="med" type="none"/>
                <a:tailEnd len="med" w="med" type="none"/>
              </a:ln>
            </p:spPr>
          </p:cxnSp>
          <p:cxnSp>
            <p:nvCxnSpPr>
              <p:cNvPr id="440" name="Google Shape;440;p35"/>
              <p:cNvCxnSpPr/>
              <p:nvPr/>
            </p:nvCxnSpPr>
            <p:spPr>
              <a:xfrm>
                <a:off x="916188" y="900697"/>
                <a:ext cx="7310400" cy="0"/>
              </a:xfrm>
              <a:prstGeom prst="straightConnector1">
                <a:avLst/>
              </a:prstGeom>
              <a:noFill/>
              <a:ln cap="flat" cmpd="sng" w="28575">
                <a:solidFill>
                  <a:schemeClr val="dk1"/>
                </a:solidFill>
                <a:prstDash val="solid"/>
                <a:round/>
                <a:headEnd len="med" w="med" type="none"/>
                <a:tailEnd len="med" w="med" type="none"/>
              </a:ln>
            </p:spPr>
          </p:cxnSp>
        </p:grpSp>
      </p:grpSp>
      <p:sp>
        <p:nvSpPr>
          <p:cNvPr id="441" name="Google Shape;441;p35"/>
          <p:cNvSpPr txBox="1"/>
          <p:nvPr>
            <p:ph type="ctrTitle"/>
          </p:nvPr>
        </p:nvSpPr>
        <p:spPr>
          <a:xfrm>
            <a:off x="2285980" y="984428"/>
            <a:ext cx="4572000" cy="9144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42" name="Google Shape;442;p35"/>
          <p:cNvSpPr txBox="1"/>
          <p:nvPr>
            <p:ph idx="1" type="subTitle"/>
          </p:nvPr>
        </p:nvSpPr>
        <p:spPr>
          <a:xfrm>
            <a:off x="2285980" y="1898836"/>
            <a:ext cx="4572000" cy="914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2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3" name="Google Shape;443;p35"/>
          <p:cNvSpPr txBox="1"/>
          <p:nvPr/>
        </p:nvSpPr>
        <p:spPr>
          <a:xfrm>
            <a:off x="2286020" y="3535412"/>
            <a:ext cx="4572000" cy="5487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300"/>
              </a:spcBef>
              <a:spcAft>
                <a:spcPts val="0"/>
              </a:spcAft>
              <a:buNone/>
            </a:pPr>
            <a:r>
              <a:rPr b="1" lang="en" sz="1000">
                <a:solidFill>
                  <a:schemeClr val="dk1"/>
                </a:solidFill>
                <a:latin typeface="Karla"/>
                <a:ea typeface="Karla"/>
                <a:cs typeface="Karla"/>
                <a:sym typeface="Karla"/>
              </a:rPr>
              <a:t>CREDITS</a:t>
            </a:r>
            <a:r>
              <a:rPr lang="en" sz="1000">
                <a:solidFill>
                  <a:schemeClr val="dk1"/>
                </a:solidFill>
                <a:latin typeface="Karla"/>
                <a:ea typeface="Karla"/>
                <a:cs typeface="Karla"/>
                <a:sym typeface="Karla"/>
              </a:rPr>
              <a:t>: This presentation template was created by </a:t>
            </a:r>
            <a:r>
              <a:rPr b="1" lang="en" sz="1000">
                <a:solidFill>
                  <a:schemeClr val="dk1"/>
                </a:solidFill>
                <a:uFill>
                  <a:noFill/>
                </a:uFill>
                <a:latin typeface="Karla"/>
                <a:ea typeface="Karla"/>
                <a:cs typeface="Karla"/>
                <a:sym typeface="Karla"/>
                <a:hlinkClick r:id="rId3">
                  <a:extLst>
                    <a:ext uri="{A12FA001-AC4F-418D-AE19-62706E023703}">
                      <ahyp:hlinkClr val="tx"/>
                    </a:ext>
                  </a:extLst>
                </a:hlinkClick>
              </a:rPr>
              <a:t>Slidesgo</a:t>
            </a:r>
            <a:r>
              <a:rPr lang="en" sz="1000">
                <a:solidFill>
                  <a:schemeClr val="dk1"/>
                </a:solidFill>
                <a:latin typeface="Karla"/>
                <a:ea typeface="Karla"/>
                <a:cs typeface="Karla"/>
                <a:sym typeface="Karla"/>
              </a:rPr>
              <a:t>, including icons by </a:t>
            </a:r>
            <a:r>
              <a:rPr b="1" lang="en" sz="1000">
                <a:solidFill>
                  <a:schemeClr val="dk1"/>
                </a:solidFill>
                <a:uFill>
                  <a:noFill/>
                </a:uFill>
                <a:latin typeface="Karla"/>
                <a:ea typeface="Karla"/>
                <a:cs typeface="Karla"/>
                <a:sym typeface="Karla"/>
                <a:hlinkClick r:id="rId4">
                  <a:extLst>
                    <a:ext uri="{A12FA001-AC4F-418D-AE19-62706E023703}">
                      <ahyp:hlinkClr val="tx"/>
                    </a:ext>
                  </a:extLst>
                </a:hlinkClick>
              </a:rPr>
              <a:t>Flaticon</a:t>
            </a:r>
            <a:r>
              <a:rPr lang="en" sz="1000">
                <a:solidFill>
                  <a:schemeClr val="dk1"/>
                </a:solidFill>
                <a:latin typeface="Karla"/>
                <a:ea typeface="Karla"/>
                <a:cs typeface="Karla"/>
                <a:sym typeface="Karla"/>
              </a:rPr>
              <a:t>, and infographics &amp; images by </a:t>
            </a:r>
            <a:r>
              <a:rPr b="1" lang="en" sz="1000">
                <a:solidFill>
                  <a:schemeClr val="dk1"/>
                </a:solidFill>
                <a:uFill>
                  <a:noFill/>
                </a:uFill>
                <a:latin typeface="Karla"/>
                <a:ea typeface="Karla"/>
                <a:cs typeface="Karla"/>
                <a:sym typeface="Karla"/>
                <a:hlinkClick r:id="rId5">
                  <a:extLst>
                    <a:ext uri="{A12FA001-AC4F-418D-AE19-62706E023703}">
                      <ahyp:hlinkClr val="tx"/>
                    </a:ext>
                  </a:extLst>
                </a:hlinkClick>
              </a:rPr>
              <a:t>Freepik</a:t>
            </a:r>
            <a:endParaRPr b="1" sz="1000">
              <a:solidFill>
                <a:schemeClr val="dk1"/>
              </a:solidFill>
              <a:latin typeface="Karla"/>
              <a:ea typeface="Karla"/>
              <a:cs typeface="Karla"/>
              <a:sym typeface="Karla"/>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444" name="Shape 444"/>
        <p:cNvGrpSpPr/>
        <p:nvPr/>
      </p:nvGrpSpPr>
      <p:grpSpPr>
        <a:xfrm>
          <a:off x="0" y="0"/>
          <a:ext cx="0" cy="0"/>
          <a:chOff x="0" y="0"/>
          <a:chExt cx="0" cy="0"/>
        </a:xfrm>
      </p:grpSpPr>
      <p:pic>
        <p:nvPicPr>
          <p:cNvPr id="445" name="Google Shape;445;p36"/>
          <p:cNvPicPr preferRelativeResize="0"/>
          <p:nvPr/>
        </p:nvPicPr>
        <p:blipFill>
          <a:blip r:embed="rId2">
            <a:alphaModFix amt="20000"/>
          </a:blip>
          <a:stretch>
            <a:fillRect/>
          </a:stretch>
        </p:blipFill>
        <p:spPr>
          <a:xfrm>
            <a:off x="-91387" y="1031845"/>
            <a:ext cx="9326879" cy="416911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446" name="Shape 44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5" Type="http://schemas.openxmlformats.org/officeDocument/2006/relationships/theme" Target="../theme/theme2.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500"/>
              <a:buFont typeface="Rubik Black"/>
              <a:buNone/>
              <a:defRPr sz="3500">
                <a:solidFill>
                  <a:schemeClr val="dk1"/>
                </a:solidFill>
                <a:latin typeface="Rubik Black"/>
                <a:ea typeface="Rubik Black"/>
                <a:cs typeface="Rubik Black"/>
                <a:sym typeface="Rubik Black"/>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52" name="Google Shape;52;p13"/>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1pPr>
            <a:lvl2pPr indent="-317500" lvl="1" marL="9144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2pPr>
            <a:lvl3pPr indent="-317500" lvl="2" marL="13716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3pPr>
            <a:lvl4pPr indent="-317500" lvl="3" marL="18288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4pPr>
            <a:lvl5pPr indent="-317500" lvl="4" marL="22860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5pPr>
            <a:lvl6pPr indent="-317500" lvl="5" marL="27432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6pPr>
            <a:lvl7pPr indent="-317500" lvl="6" marL="32004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7pPr>
            <a:lvl8pPr indent="-317500" lvl="7" marL="36576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8pPr>
            <a:lvl9pPr indent="-317500" lvl="8" marL="41148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50">
          <p15:clr>
            <a:srgbClr val="EA4335"/>
          </p15:clr>
        </p15:guide>
        <p15:guide id="2" orient="horz" pos="337">
          <p15:clr>
            <a:srgbClr val="EA4335"/>
          </p15:clr>
        </p15:guide>
        <p15:guide id="3" pos="5310">
          <p15:clr>
            <a:srgbClr val="EA4335"/>
          </p15:clr>
        </p15:guide>
        <p15:guide id="4" orient="horz" pos="2903">
          <p15:clr>
            <a:srgbClr val="EA4335"/>
          </p15:clr>
        </p15:guide>
        <p15:guide id="5" pos="2880">
          <p15:clr>
            <a:srgbClr val="EA4335"/>
          </p15:clr>
        </p15:guide>
        <p15:guide id="6" orient="horz" pos="1620">
          <p15:clr>
            <a:srgbClr val="EA4335"/>
          </p15:clr>
        </p15:guide>
        <p15:guide id="7" pos="173">
          <p15:clr>
            <a:srgbClr val="EA4335"/>
          </p15:clr>
        </p15:guide>
        <p15:guide id="8" orient="horz" pos="173">
          <p15:clr>
            <a:srgbClr val="EA4335"/>
          </p15:clr>
        </p15:guide>
        <p15:guide id="9" pos="5587">
          <p15:clr>
            <a:srgbClr val="EA4335"/>
          </p15:clr>
        </p15:guide>
        <p15:guide id="10" orient="horz" pos="3067">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6.jp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5.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image" Target="../media/image8.png"/><Relationship Id="rId5"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8"/>
          <p:cNvSpPr txBox="1"/>
          <p:nvPr>
            <p:ph type="ctrTitle"/>
          </p:nvPr>
        </p:nvSpPr>
        <p:spPr>
          <a:xfrm>
            <a:off x="1556525" y="1774850"/>
            <a:ext cx="4690500" cy="72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HireReel</a:t>
            </a:r>
            <a:endParaRPr sz="4800"/>
          </a:p>
          <a:p>
            <a:pPr indent="0" lvl="0" marL="0" rtl="0" algn="ctr">
              <a:spcBef>
                <a:spcPts val="0"/>
              </a:spcBef>
              <a:spcAft>
                <a:spcPts val="0"/>
              </a:spcAft>
              <a:buNone/>
            </a:pPr>
            <a:r>
              <a:t/>
            </a:r>
            <a:endParaRPr sz="4400"/>
          </a:p>
        </p:txBody>
      </p:sp>
      <p:sp>
        <p:nvSpPr>
          <p:cNvPr id="452" name="Google Shape;452;p38"/>
          <p:cNvSpPr/>
          <p:nvPr/>
        </p:nvSpPr>
        <p:spPr>
          <a:xfrm rot="-2700000">
            <a:off x="7125203" y="4050192"/>
            <a:ext cx="365716" cy="365716"/>
          </a:xfrm>
          <a:prstGeom prst="upArrow">
            <a:avLst>
              <a:gd fmla="val 50000" name="adj1"/>
              <a:gd fmla="val 50000" name="adj2"/>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3" name="Google Shape;453;p38"/>
          <p:cNvGrpSpPr/>
          <p:nvPr/>
        </p:nvGrpSpPr>
        <p:grpSpPr>
          <a:xfrm>
            <a:off x="136938" y="2571748"/>
            <a:ext cx="1827475" cy="1051350"/>
            <a:chOff x="274188" y="1278048"/>
            <a:chExt cx="1827475" cy="1051350"/>
          </a:xfrm>
        </p:grpSpPr>
        <p:sp>
          <p:nvSpPr>
            <p:cNvPr id="454" name="Google Shape;454;p38"/>
            <p:cNvSpPr/>
            <p:nvPr/>
          </p:nvSpPr>
          <p:spPr>
            <a:xfrm>
              <a:off x="364363" y="1369398"/>
              <a:ext cx="1737300" cy="9600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5" name="Google Shape;455;p38"/>
            <p:cNvGrpSpPr/>
            <p:nvPr/>
          </p:nvGrpSpPr>
          <p:grpSpPr>
            <a:xfrm>
              <a:off x="274188" y="1278048"/>
              <a:ext cx="1737300" cy="960000"/>
              <a:chOff x="7146475" y="2190661"/>
              <a:chExt cx="1737300" cy="960000"/>
            </a:xfrm>
          </p:grpSpPr>
          <p:sp>
            <p:nvSpPr>
              <p:cNvPr id="456" name="Google Shape;456;p38"/>
              <p:cNvSpPr/>
              <p:nvPr/>
            </p:nvSpPr>
            <p:spPr>
              <a:xfrm>
                <a:off x="7146475" y="2190661"/>
                <a:ext cx="1737300" cy="9600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7" name="Google Shape;457;p38"/>
              <p:cNvCxnSpPr/>
              <p:nvPr/>
            </p:nvCxnSpPr>
            <p:spPr>
              <a:xfrm>
                <a:off x="7151600" y="2373361"/>
                <a:ext cx="1724700" cy="0"/>
              </a:xfrm>
              <a:prstGeom prst="straightConnector1">
                <a:avLst/>
              </a:prstGeom>
              <a:noFill/>
              <a:ln cap="flat" cmpd="sng" w="28575">
                <a:solidFill>
                  <a:schemeClr val="dk1"/>
                </a:solidFill>
                <a:prstDash val="solid"/>
                <a:round/>
                <a:headEnd len="med" w="med" type="none"/>
                <a:tailEnd len="med" w="med" type="none"/>
              </a:ln>
            </p:spPr>
          </p:cxnSp>
        </p:grpSp>
        <p:grpSp>
          <p:nvGrpSpPr>
            <p:cNvPr id="458" name="Google Shape;458;p38"/>
            <p:cNvGrpSpPr/>
            <p:nvPr/>
          </p:nvGrpSpPr>
          <p:grpSpPr>
            <a:xfrm>
              <a:off x="447057" y="1555937"/>
              <a:ext cx="1391436" cy="587426"/>
              <a:chOff x="817139" y="2952501"/>
              <a:chExt cx="1391436" cy="587426"/>
            </a:xfrm>
          </p:grpSpPr>
          <p:sp>
            <p:nvSpPr>
              <p:cNvPr id="459" name="Google Shape;459;p38"/>
              <p:cNvSpPr/>
              <p:nvPr/>
            </p:nvSpPr>
            <p:spPr>
              <a:xfrm>
                <a:off x="834354" y="3033062"/>
                <a:ext cx="328236" cy="324038"/>
              </a:xfrm>
              <a:custGeom>
                <a:rect b="b" l="l" r="r" t="t"/>
                <a:pathLst>
                  <a:path extrusionOk="0" h="8733" w="8732">
                    <a:moveTo>
                      <a:pt x="4366" y="1"/>
                    </a:moveTo>
                    <a:cubicBezTo>
                      <a:pt x="1951" y="1"/>
                      <a:pt x="0" y="1952"/>
                      <a:pt x="0" y="4366"/>
                    </a:cubicBezTo>
                    <a:cubicBezTo>
                      <a:pt x="0" y="6757"/>
                      <a:pt x="1951" y="8732"/>
                      <a:pt x="4366" y="8732"/>
                    </a:cubicBezTo>
                    <a:cubicBezTo>
                      <a:pt x="6780" y="8732"/>
                      <a:pt x="8732" y="6757"/>
                      <a:pt x="8732" y="4366"/>
                    </a:cubicBezTo>
                    <a:cubicBezTo>
                      <a:pt x="8732" y="1952"/>
                      <a:pt x="6780" y="1"/>
                      <a:pt x="4366" y="1"/>
                    </a:cubicBez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8"/>
              <p:cNvSpPr/>
              <p:nvPr/>
            </p:nvSpPr>
            <p:spPr>
              <a:xfrm>
                <a:off x="817139" y="3173107"/>
                <a:ext cx="735110" cy="366820"/>
              </a:xfrm>
              <a:custGeom>
                <a:rect b="b" l="l" r="r" t="t"/>
                <a:pathLst>
                  <a:path extrusionOk="0" h="9886" w="19556">
                    <a:moveTo>
                      <a:pt x="10025" y="0"/>
                    </a:moveTo>
                    <a:cubicBezTo>
                      <a:pt x="7970" y="0"/>
                      <a:pt x="5937" y="1254"/>
                      <a:pt x="5263" y="3544"/>
                    </a:cubicBezTo>
                    <a:cubicBezTo>
                      <a:pt x="4773" y="3298"/>
                      <a:pt x="4258" y="3184"/>
                      <a:pt x="3754" y="3184"/>
                    </a:cubicBezTo>
                    <a:cubicBezTo>
                      <a:pt x="2252" y="3184"/>
                      <a:pt x="848" y="4199"/>
                      <a:pt x="482" y="5787"/>
                    </a:cubicBezTo>
                    <a:cubicBezTo>
                      <a:pt x="0" y="7884"/>
                      <a:pt x="1590" y="9886"/>
                      <a:pt x="3723" y="9886"/>
                    </a:cubicBezTo>
                    <a:cubicBezTo>
                      <a:pt x="3748" y="9886"/>
                      <a:pt x="3774" y="9885"/>
                      <a:pt x="3799" y="9885"/>
                    </a:cubicBezTo>
                    <a:lnTo>
                      <a:pt x="15531" y="9885"/>
                    </a:lnTo>
                    <a:cubicBezTo>
                      <a:pt x="17750" y="9885"/>
                      <a:pt x="19555" y="8104"/>
                      <a:pt x="19555" y="5885"/>
                    </a:cubicBezTo>
                    <a:cubicBezTo>
                      <a:pt x="19555" y="3641"/>
                      <a:pt x="17750" y="1861"/>
                      <a:pt x="15531" y="1861"/>
                    </a:cubicBezTo>
                    <a:cubicBezTo>
                      <a:pt x="15019" y="1861"/>
                      <a:pt x="14531" y="1958"/>
                      <a:pt x="14068" y="2129"/>
                    </a:cubicBezTo>
                    <a:cubicBezTo>
                      <a:pt x="13064" y="681"/>
                      <a:pt x="11538" y="0"/>
                      <a:pt x="10025"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8"/>
              <p:cNvSpPr/>
              <p:nvPr/>
            </p:nvSpPr>
            <p:spPr>
              <a:xfrm>
                <a:off x="1739143" y="2952501"/>
                <a:ext cx="162314" cy="219958"/>
              </a:xfrm>
              <a:custGeom>
                <a:rect b="b" l="l" r="r" t="t"/>
                <a:pathLst>
                  <a:path extrusionOk="0" h="5928" w="4318">
                    <a:moveTo>
                      <a:pt x="2245" y="1"/>
                    </a:moveTo>
                    <a:cubicBezTo>
                      <a:pt x="1976" y="1"/>
                      <a:pt x="1708" y="25"/>
                      <a:pt x="1440" y="99"/>
                    </a:cubicBezTo>
                    <a:cubicBezTo>
                      <a:pt x="1196" y="147"/>
                      <a:pt x="976" y="245"/>
                      <a:pt x="757" y="367"/>
                    </a:cubicBezTo>
                    <a:cubicBezTo>
                      <a:pt x="489" y="513"/>
                      <a:pt x="245" y="708"/>
                      <a:pt x="1" y="928"/>
                    </a:cubicBezTo>
                    <a:lnTo>
                      <a:pt x="854" y="1952"/>
                    </a:lnTo>
                    <a:cubicBezTo>
                      <a:pt x="1050" y="1757"/>
                      <a:pt x="1269" y="1611"/>
                      <a:pt x="1489" y="1464"/>
                    </a:cubicBezTo>
                    <a:cubicBezTo>
                      <a:pt x="1659" y="1367"/>
                      <a:pt x="1854" y="1318"/>
                      <a:pt x="2049" y="1318"/>
                    </a:cubicBezTo>
                    <a:cubicBezTo>
                      <a:pt x="2196" y="1318"/>
                      <a:pt x="2367" y="1367"/>
                      <a:pt x="2464" y="1440"/>
                    </a:cubicBezTo>
                    <a:cubicBezTo>
                      <a:pt x="2562" y="1538"/>
                      <a:pt x="2635" y="1684"/>
                      <a:pt x="2610" y="1806"/>
                    </a:cubicBezTo>
                    <a:cubicBezTo>
                      <a:pt x="2610" y="1928"/>
                      <a:pt x="2586" y="2050"/>
                      <a:pt x="2537" y="2172"/>
                    </a:cubicBezTo>
                    <a:cubicBezTo>
                      <a:pt x="2488" y="2318"/>
                      <a:pt x="2391" y="2440"/>
                      <a:pt x="2293" y="2562"/>
                    </a:cubicBezTo>
                    <a:cubicBezTo>
                      <a:pt x="2171" y="2733"/>
                      <a:pt x="1879" y="3025"/>
                      <a:pt x="1489" y="3440"/>
                    </a:cubicBezTo>
                    <a:lnTo>
                      <a:pt x="50" y="4903"/>
                    </a:lnTo>
                    <a:lnTo>
                      <a:pt x="50" y="5928"/>
                    </a:lnTo>
                    <a:lnTo>
                      <a:pt x="4318" y="5928"/>
                    </a:lnTo>
                    <a:lnTo>
                      <a:pt x="4318" y="4659"/>
                    </a:lnTo>
                    <a:lnTo>
                      <a:pt x="2098" y="4659"/>
                    </a:lnTo>
                    <a:lnTo>
                      <a:pt x="2098" y="4611"/>
                    </a:lnTo>
                    <a:cubicBezTo>
                      <a:pt x="2757" y="4050"/>
                      <a:pt x="3171" y="3635"/>
                      <a:pt x="3367" y="3440"/>
                    </a:cubicBezTo>
                    <a:cubicBezTo>
                      <a:pt x="3562" y="3245"/>
                      <a:pt x="3708" y="3050"/>
                      <a:pt x="3854" y="2830"/>
                    </a:cubicBezTo>
                    <a:cubicBezTo>
                      <a:pt x="4098" y="2464"/>
                      <a:pt x="4220" y="2025"/>
                      <a:pt x="4220" y="1611"/>
                    </a:cubicBezTo>
                    <a:cubicBezTo>
                      <a:pt x="4220" y="1294"/>
                      <a:pt x="4123" y="1025"/>
                      <a:pt x="3952" y="781"/>
                    </a:cubicBezTo>
                    <a:cubicBezTo>
                      <a:pt x="3781" y="513"/>
                      <a:pt x="3562" y="318"/>
                      <a:pt x="3269" y="196"/>
                    </a:cubicBezTo>
                    <a:cubicBezTo>
                      <a:pt x="2952" y="50"/>
                      <a:pt x="2610" y="1"/>
                      <a:pt x="2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8"/>
              <p:cNvSpPr/>
              <p:nvPr/>
            </p:nvSpPr>
            <p:spPr>
              <a:xfrm>
                <a:off x="1926175" y="2955247"/>
                <a:ext cx="129310" cy="217213"/>
              </a:xfrm>
              <a:custGeom>
                <a:rect b="b" l="l" r="r" t="t"/>
                <a:pathLst>
                  <a:path extrusionOk="0" h="5854" w="3440">
                    <a:moveTo>
                      <a:pt x="2000" y="0"/>
                    </a:moveTo>
                    <a:lnTo>
                      <a:pt x="0" y="1659"/>
                    </a:lnTo>
                    <a:lnTo>
                      <a:pt x="805" y="2659"/>
                    </a:lnTo>
                    <a:lnTo>
                      <a:pt x="1488" y="2122"/>
                    </a:lnTo>
                    <a:cubicBezTo>
                      <a:pt x="1610" y="2000"/>
                      <a:pt x="1732" y="1878"/>
                      <a:pt x="1854" y="1732"/>
                    </a:cubicBezTo>
                    <a:lnTo>
                      <a:pt x="1854" y="1732"/>
                    </a:lnTo>
                    <a:cubicBezTo>
                      <a:pt x="1829" y="2049"/>
                      <a:pt x="1829" y="2390"/>
                      <a:pt x="1829" y="2756"/>
                    </a:cubicBezTo>
                    <a:lnTo>
                      <a:pt x="1829" y="5854"/>
                    </a:lnTo>
                    <a:lnTo>
                      <a:pt x="3439" y="5854"/>
                    </a:lnTo>
                    <a:lnTo>
                      <a:pt x="34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8"/>
              <p:cNvSpPr/>
              <p:nvPr/>
            </p:nvSpPr>
            <p:spPr>
              <a:xfrm>
                <a:off x="2096669" y="2952501"/>
                <a:ext cx="111905" cy="112354"/>
              </a:xfrm>
              <a:custGeom>
                <a:rect b="b" l="l" r="r" t="t"/>
                <a:pathLst>
                  <a:path extrusionOk="0" h="3028" w="2977">
                    <a:moveTo>
                      <a:pt x="1537" y="830"/>
                    </a:moveTo>
                    <a:cubicBezTo>
                      <a:pt x="1806" y="830"/>
                      <a:pt x="1928" y="1050"/>
                      <a:pt x="1928" y="1513"/>
                    </a:cubicBezTo>
                    <a:cubicBezTo>
                      <a:pt x="1928" y="1977"/>
                      <a:pt x="1806" y="2220"/>
                      <a:pt x="1537" y="2220"/>
                    </a:cubicBezTo>
                    <a:cubicBezTo>
                      <a:pt x="1415" y="2220"/>
                      <a:pt x="1293" y="2147"/>
                      <a:pt x="1220" y="2050"/>
                    </a:cubicBezTo>
                    <a:cubicBezTo>
                      <a:pt x="1147" y="1879"/>
                      <a:pt x="1123" y="1684"/>
                      <a:pt x="1123" y="1513"/>
                    </a:cubicBezTo>
                    <a:lnTo>
                      <a:pt x="1147" y="1513"/>
                    </a:lnTo>
                    <a:cubicBezTo>
                      <a:pt x="1147" y="1050"/>
                      <a:pt x="1269" y="830"/>
                      <a:pt x="1537" y="830"/>
                    </a:cubicBezTo>
                    <a:close/>
                    <a:moveTo>
                      <a:pt x="1562" y="1"/>
                    </a:moveTo>
                    <a:cubicBezTo>
                      <a:pt x="1171" y="1"/>
                      <a:pt x="781" y="147"/>
                      <a:pt x="513" y="416"/>
                    </a:cubicBezTo>
                    <a:cubicBezTo>
                      <a:pt x="1" y="1050"/>
                      <a:pt x="1" y="1977"/>
                      <a:pt x="513" y="2611"/>
                    </a:cubicBezTo>
                    <a:cubicBezTo>
                      <a:pt x="764" y="2862"/>
                      <a:pt x="1101" y="3028"/>
                      <a:pt x="1463" y="3028"/>
                    </a:cubicBezTo>
                    <a:cubicBezTo>
                      <a:pt x="1488" y="3028"/>
                      <a:pt x="1513" y="3027"/>
                      <a:pt x="1537" y="3025"/>
                    </a:cubicBezTo>
                    <a:cubicBezTo>
                      <a:pt x="1565" y="3027"/>
                      <a:pt x="1593" y="3028"/>
                      <a:pt x="1621" y="3028"/>
                    </a:cubicBezTo>
                    <a:cubicBezTo>
                      <a:pt x="1980" y="3028"/>
                      <a:pt x="2314" y="2882"/>
                      <a:pt x="2586" y="2611"/>
                    </a:cubicBezTo>
                    <a:cubicBezTo>
                      <a:pt x="2854" y="2318"/>
                      <a:pt x="2976" y="1928"/>
                      <a:pt x="2952" y="1513"/>
                    </a:cubicBezTo>
                    <a:cubicBezTo>
                      <a:pt x="2976" y="1123"/>
                      <a:pt x="2830" y="733"/>
                      <a:pt x="2586" y="416"/>
                    </a:cubicBezTo>
                    <a:cubicBezTo>
                      <a:pt x="2318" y="147"/>
                      <a:pt x="1928" y="1"/>
                      <a:pt x="15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64" name="Google Shape;464;p38"/>
          <p:cNvSpPr/>
          <p:nvPr/>
        </p:nvSpPr>
        <p:spPr>
          <a:xfrm>
            <a:off x="1099325" y="425927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5" name="Google Shape;465;p38"/>
          <p:cNvGrpSpPr/>
          <p:nvPr/>
        </p:nvGrpSpPr>
        <p:grpSpPr>
          <a:xfrm>
            <a:off x="6761147" y="3414805"/>
            <a:ext cx="689546" cy="208288"/>
            <a:chOff x="6761147" y="3414805"/>
            <a:chExt cx="689546" cy="208288"/>
          </a:xfrm>
        </p:grpSpPr>
        <p:sp>
          <p:nvSpPr>
            <p:cNvPr id="466" name="Google Shape;466;p38"/>
            <p:cNvSpPr/>
            <p:nvPr/>
          </p:nvSpPr>
          <p:spPr>
            <a:xfrm>
              <a:off x="6993487" y="3563457"/>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8"/>
            <p:cNvSpPr/>
            <p:nvPr/>
          </p:nvSpPr>
          <p:spPr>
            <a:xfrm>
              <a:off x="6761147" y="3414805"/>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8" name="Google Shape;468;p38"/>
          <p:cNvGrpSpPr/>
          <p:nvPr/>
        </p:nvGrpSpPr>
        <p:grpSpPr>
          <a:xfrm>
            <a:off x="136938" y="1047512"/>
            <a:ext cx="1371600" cy="1375875"/>
            <a:chOff x="299013" y="1079125"/>
            <a:chExt cx="1371600" cy="1375875"/>
          </a:xfrm>
        </p:grpSpPr>
        <p:sp>
          <p:nvSpPr>
            <p:cNvPr id="469" name="Google Shape;469;p38"/>
            <p:cNvSpPr/>
            <p:nvPr/>
          </p:nvSpPr>
          <p:spPr>
            <a:xfrm>
              <a:off x="390513" y="1174900"/>
              <a:ext cx="1280100" cy="12801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8"/>
            <p:cNvSpPr/>
            <p:nvPr/>
          </p:nvSpPr>
          <p:spPr>
            <a:xfrm>
              <a:off x="299013" y="1079125"/>
              <a:ext cx="1280100" cy="12801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1" name="Google Shape;471;p38"/>
            <p:cNvGrpSpPr/>
            <p:nvPr/>
          </p:nvGrpSpPr>
          <p:grpSpPr>
            <a:xfrm>
              <a:off x="396400" y="1384064"/>
              <a:ext cx="1085400" cy="635100"/>
              <a:chOff x="396400" y="1399225"/>
              <a:chExt cx="1085400" cy="635100"/>
            </a:xfrm>
          </p:grpSpPr>
          <p:sp>
            <p:nvSpPr>
              <p:cNvPr id="472" name="Google Shape;472;p38"/>
              <p:cNvSpPr/>
              <p:nvPr/>
            </p:nvSpPr>
            <p:spPr>
              <a:xfrm>
                <a:off x="396400" y="1399225"/>
                <a:ext cx="1085400" cy="635100"/>
              </a:xfrm>
              <a:prstGeom prst="roundRect">
                <a:avLst>
                  <a:gd fmla="val 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3" name="Google Shape;473;p38"/>
              <p:cNvGrpSpPr/>
              <p:nvPr/>
            </p:nvGrpSpPr>
            <p:grpSpPr>
              <a:xfrm>
                <a:off x="712181" y="1506835"/>
                <a:ext cx="453838" cy="419880"/>
                <a:chOff x="733647" y="1423686"/>
                <a:chExt cx="453838" cy="419880"/>
              </a:xfrm>
            </p:grpSpPr>
            <p:sp>
              <p:nvSpPr>
                <p:cNvPr id="474" name="Google Shape;474;p38"/>
                <p:cNvSpPr/>
                <p:nvPr/>
              </p:nvSpPr>
              <p:spPr>
                <a:xfrm>
                  <a:off x="733647" y="1423686"/>
                  <a:ext cx="453838" cy="419880"/>
                </a:xfrm>
                <a:custGeom>
                  <a:rect b="b" l="l" r="r" t="t"/>
                  <a:pathLst>
                    <a:path extrusionOk="0" h="9055" w="9781">
                      <a:moveTo>
                        <a:pt x="4904" y="1"/>
                      </a:moveTo>
                      <a:cubicBezTo>
                        <a:pt x="4654" y="1"/>
                        <a:pt x="4401" y="21"/>
                        <a:pt x="4147" y="64"/>
                      </a:cubicBezTo>
                      <a:cubicBezTo>
                        <a:pt x="1659" y="479"/>
                        <a:pt x="1" y="2820"/>
                        <a:pt x="440" y="5284"/>
                      </a:cubicBezTo>
                      <a:cubicBezTo>
                        <a:pt x="811" y="7493"/>
                        <a:pt x="2733" y="9054"/>
                        <a:pt x="4902" y="9054"/>
                      </a:cubicBezTo>
                      <a:cubicBezTo>
                        <a:pt x="5152" y="9054"/>
                        <a:pt x="5405" y="9034"/>
                        <a:pt x="5659" y="8991"/>
                      </a:cubicBezTo>
                      <a:cubicBezTo>
                        <a:pt x="8122" y="8576"/>
                        <a:pt x="9781" y="6235"/>
                        <a:pt x="9366" y="3771"/>
                      </a:cubicBezTo>
                      <a:cubicBezTo>
                        <a:pt x="8994" y="1562"/>
                        <a:pt x="7073" y="1"/>
                        <a:pt x="4904"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8"/>
                <p:cNvSpPr/>
                <p:nvPr/>
              </p:nvSpPr>
              <p:spPr>
                <a:xfrm>
                  <a:off x="898875" y="1539755"/>
                  <a:ext cx="163003" cy="188911"/>
                </a:xfrm>
                <a:custGeom>
                  <a:rect b="b" l="l" r="r" t="t"/>
                  <a:pathLst>
                    <a:path extrusionOk="0" h="4074" w="3513">
                      <a:moveTo>
                        <a:pt x="1" y="0"/>
                      </a:moveTo>
                      <a:lnTo>
                        <a:pt x="1" y="4073"/>
                      </a:lnTo>
                      <a:lnTo>
                        <a:pt x="3513" y="2024"/>
                      </a:lnTo>
                      <a:lnTo>
                        <a:pt x="1" y="0"/>
                      </a:lnTo>
                      <a:close/>
                    </a:path>
                  </a:pathLst>
                </a:cu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76" name="Google Shape;476;p38"/>
            <p:cNvGrpSpPr/>
            <p:nvPr/>
          </p:nvGrpSpPr>
          <p:grpSpPr>
            <a:xfrm>
              <a:off x="396391" y="2141102"/>
              <a:ext cx="1085342" cy="96171"/>
              <a:chOff x="417899" y="2116530"/>
              <a:chExt cx="1085342" cy="96171"/>
            </a:xfrm>
          </p:grpSpPr>
          <p:sp>
            <p:nvSpPr>
              <p:cNvPr id="477" name="Google Shape;477;p38"/>
              <p:cNvSpPr/>
              <p:nvPr/>
            </p:nvSpPr>
            <p:spPr>
              <a:xfrm>
                <a:off x="417899" y="2116530"/>
                <a:ext cx="1085342" cy="96171"/>
              </a:xfrm>
              <a:custGeom>
                <a:rect b="b" l="l" r="r" t="t"/>
                <a:pathLst>
                  <a:path extrusionOk="0" h="2074" w="23391">
                    <a:moveTo>
                      <a:pt x="1025" y="1"/>
                    </a:moveTo>
                    <a:cubicBezTo>
                      <a:pt x="464" y="1"/>
                      <a:pt x="1" y="464"/>
                      <a:pt x="1" y="1050"/>
                    </a:cubicBezTo>
                    <a:cubicBezTo>
                      <a:pt x="1" y="1611"/>
                      <a:pt x="464" y="2074"/>
                      <a:pt x="1025" y="2074"/>
                    </a:cubicBezTo>
                    <a:lnTo>
                      <a:pt x="22366" y="2074"/>
                    </a:lnTo>
                    <a:cubicBezTo>
                      <a:pt x="22927" y="2074"/>
                      <a:pt x="23391" y="1611"/>
                      <a:pt x="23391" y="1050"/>
                    </a:cubicBezTo>
                    <a:cubicBezTo>
                      <a:pt x="23391" y="464"/>
                      <a:pt x="22927" y="1"/>
                      <a:pt x="22366" y="1"/>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8"/>
              <p:cNvSpPr/>
              <p:nvPr/>
            </p:nvSpPr>
            <p:spPr>
              <a:xfrm>
                <a:off x="417899" y="2116530"/>
                <a:ext cx="555733" cy="96171"/>
              </a:xfrm>
              <a:custGeom>
                <a:rect b="b" l="l" r="r" t="t"/>
                <a:pathLst>
                  <a:path extrusionOk="0" h="2074" w="11977">
                    <a:moveTo>
                      <a:pt x="1025" y="1"/>
                    </a:moveTo>
                    <a:cubicBezTo>
                      <a:pt x="464" y="1"/>
                      <a:pt x="1" y="464"/>
                      <a:pt x="1" y="1050"/>
                    </a:cubicBezTo>
                    <a:cubicBezTo>
                      <a:pt x="1" y="1611"/>
                      <a:pt x="464" y="2074"/>
                      <a:pt x="1025" y="2074"/>
                    </a:cubicBezTo>
                    <a:lnTo>
                      <a:pt x="11976" y="2074"/>
                    </a:lnTo>
                    <a:lnTo>
                      <a:pt x="11976" y="1"/>
                    </a:ln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79" name="Google Shape;479;p38"/>
            <p:cNvCxnSpPr/>
            <p:nvPr/>
          </p:nvCxnSpPr>
          <p:spPr>
            <a:xfrm>
              <a:off x="308975" y="1262125"/>
              <a:ext cx="1263300" cy="0"/>
            </a:xfrm>
            <a:prstGeom prst="straightConnector1">
              <a:avLst/>
            </a:prstGeom>
            <a:noFill/>
            <a:ln cap="flat" cmpd="sng" w="28575">
              <a:solidFill>
                <a:schemeClr val="dk1"/>
              </a:solidFill>
              <a:prstDash val="solid"/>
              <a:round/>
              <a:headEnd len="med" w="med" type="none"/>
              <a:tailEnd len="med" w="med" type="none"/>
            </a:ln>
          </p:spPr>
        </p:cxnSp>
      </p:grpSp>
      <p:grpSp>
        <p:nvGrpSpPr>
          <p:cNvPr id="480" name="Google Shape;480;p38"/>
          <p:cNvGrpSpPr/>
          <p:nvPr/>
        </p:nvGrpSpPr>
        <p:grpSpPr>
          <a:xfrm>
            <a:off x="7450704" y="1174899"/>
            <a:ext cx="1646100" cy="1188900"/>
            <a:chOff x="7403363" y="1047512"/>
            <a:chExt cx="1646100" cy="1188900"/>
          </a:xfrm>
        </p:grpSpPr>
        <p:sp>
          <p:nvSpPr>
            <p:cNvPr id="481" name="Google Shape;481;p38"/>
            <p:cNvSpPr/>
            <p:nvPr/>
          </p:nvSpPr>
          <p:spPr>
            <a:xfrm>
              <a:off x="7494863" y="1139012"/>
              <a:ext cx="1554600" cy="10974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8"/>
            <p:cNvSpPr/>
            <p:nvPr/>
          </p:nvSpPr>
          <p:spPr>
            <a:xfrm>
              <a:off x="7403363" y="1047512"/>
              <a:ext cx="1554600" cy="10974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3" name="Google Shape;483;p38"/>
            <p:cNvCxnSpPr/>
            <p:nvPr/>
          </p:nvCxnSpPr>
          <p:spPr>
            <a:xfrm>
              <a:off x="7413325" y="1230512"/>
              <a:ext cx="1544700" cy="0"/>
            </a:xfrm>
            <a:prstGeom prst="straightConnector1">
              <a:avLst/>
            </a:prstGeom>
            <a:noFill/>
            <a:ln cap="flat" cmpd="sng" w="28575">
              <a:solidFill>
                <a:schemeClr val="dk1"/>
              </a:solidFill>
              <a:prstDash val="solid"/>
              <a:round/>
              <a:headEnd len="med" w="med" type="none"/>
              <a:tailEnd len="med" w="med" type="none"/>
            </a:ln>
          </p:spPr>
        </p:cxnSp>
        <p:sp>
          <p:nvSpPr>
            <p:cNvPr id="484" name="Google Shape;484;p38"/>
            <p:cNvSpPr/>
            <p:nvPr/>
          </p:nvSpPr>
          <p:spPr>
            <a:xfrm>
              <a:off x="7540474"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8"/>
            <p:cNvSpPr/>
            <p:nvPr/>
          </p:nvSpPr>
          <p:spPr>
            <a:xfrm>
              <a:off x="8009987"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8"/>
            <p:cNvSpPr/>
            <p:nvPr/>
          </p:nvSpPr>
          <p:spPr>
            <a:xfrm>
              <a:off x="8479499" y="1687769"/>
              <a:ext cx="341378" cy="320032"/>
            </a:xfrm>
            <a:custGeom>
              <a:rect b="b" l="l" r="r" t="t"/>
              <a:pathLst>
                <a:path extrusionOk="0" h="9925" w="10634">
                  <a:moveTo>
                    <a:pt x="5308" y="0"/>
                  </a:moveTo>
                  <a:cubicBezTo>
                    <a:pt x="5171" y="0"/>
                    <a:pt x="5037" y="73"/>
                    <a:pt x="4976" y="220"/>
                  </a:cubicBezTo>
                  <a:lnTo>
                    <a:pt x="3659" y="2878"/>
                  </a:lnTo>
                  <a:cubicBezTo>
                    <a:pt x="3585" y="3000"/>
                    <a:pt x="3488" y="3073"/>
                    <a:pt x="3366" y="3073"/>
                  </a:cubicBezTo>
                  <a:lnTo>
                    <a:pt x="415" y="3512"/>
                  </a:lnTo>
                  <a:cubicBezTo>
                    <a:pt x="122" y="3561"/>
                    <a:pt x="0" y="3927"/>
                    <a:pt x="220" y="4147"/>
                  </a:cubicBezTo>
                  <a:lnTo>
                    <a:pt x="2341" y="6220"/>
                  </a:lnTo>
                  <a:cubicBezTo>
                    <a:pt x="2439" y="6317"/>
                    <a:pt x="2488" y="6439"/>
                    <a:pt x="2463" y="6561"/>
                  </a:cubicBezTo>
                  <a:lnTo>
                    <a:pt x="1951" y="9488"/>
                  </a:lnTo>
                  <a:cubicBezTo>
                    <a:pt x="1913" y="9736"/>
                    <a:pt x="2099" y="9924"/>
                    <a:pt x="2322" y="9924"/>
                  </a:cubicBezTo>
                  <a:cubicBezTo>
                    <a:pt x="2384" y="9924"/>
                    <a:pt x="2449" y="9910"/>
                    <a:pt x="2512" y="9878"/>
                  </a:cubicBezTo>
                  <a:lnTo>
                    <a:pt x="5122" y="8512"/>
                  </a:lnTo>
                  <a:cubicBezTo>
                    <a:pt x="5183" y="8476"/>
                    <a:pt x="5244" y="8457"/>
                    <a:pt x="5305" y="8457"/>
                  </a:cubicBezTo>
                  <a:cubicBezTo>
                    <a:pt x="5366" y="8457"/>
                    <a:pt x="5427" y="8476"/>
                    <a:pt x="5488" y="8512"/>
                  </a:cubicBezTo>
                  <a:lnTo>
                    <a:pt x="8122" y="9878"/>
                  </a:lnTo>
                  <a:cubicBezTo>
                    <a:pt x="8180" y="9910"/>
                    <a:pt x="8241" y="9924"/>
                    <a:pt x="8299" y="9924"/>
                  </a:cubicBezTo>
                  <a:cubicBezTo>
                    <a:pt x="8511" y="9924"/>
                    <a:pt x="8697" y="9736"/>
                    <a:pt x="8658" y="9488"/>
                  </a:cubicBezTo>
                  <a:lnTo>
                    <a:pt x="8146" y="6561"/>
                  </a:lnTo>
                  <a:cubicBezTo>
                    <a:pt x="8122" y="6439"/>
                    <a:pt x="8171" y="6317"/>
                    <a:pt x="8268" y="6220"/>
                  </a:cubicBezTo>
                  <a:lnTo>
                    <a:pt x="10390" y="4147"/>
                  </a:lnTo>
                  <a:cubicBezTo>
                    <a:pt x="10634" y="3927"/>
                    <a:pt x="10488" y="3561"/>
                    <a:pt x="10195" y="3512"/>
                  </a:cubicBezTo>
                  <a:lnTo>
                    <a:pt x="7244" y="3098"/>
                  </a:lnTo>
                  <a:cubicBezTo>
                    <a:pt x="7122" y="3073"/>
                    <a:pt x="7024" y="3000"/>
                    <a:pt x="6976" y="2878"/>
                  </a:cubicBezTo>
                  <a:lnTo>
                    <a:pt x="5658" y="220"/>
                  </a:lnTo>
                  <a:cubicBezTo>
                    <a:pt x="5585" y="73"/>
                    <a:pt x="5445" y="0"/>
                    <a:pt x="5308" y="0"/>
                  </a:cubicBezTo>
                  <a:close/>
                </a:path>
              </a:pathLst>
            </a:cu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7" name="Google Shape;487;p38"/>
            <p:cNvGrpSpPr/>
            <p:nvPr/>
          </p:nvGrpSpPr>
          <p:grpSpPr>
            <a:xfrm>
              <a:off x="7770652" y="1367593"/>
              <a:ext cx="820034" cy="187786"/>
              <a:chOff x="4005100" y="3437025"/>
              <a:chExt cx="535375" cy="122600"/>
            </a:xfrm>
          </p:grpSpPr>
          <p:sp>
            <p:nvSpPr>
              <p:cNvPr id="488" name="Google Shape;488;p38"/>
              <p:cNvSpPr/>
              <p:nvPr/>
            </p:nvSpPr>
            <p:spPr>
              <a:xfrm>
                <a:off x="4005100" y="3437025"/>
                <a:ext cx="535375" cy="33575"/>
              </a:xfrm>
              <a:custGeom>
                <a:rect b="b" l="l" r="r" t="t"/>
                <a:pathLst>
                  <a:path extrusionOk="0" h="1343" w="21415">
                    <a:moveTo>
                      <a:pt x="903" y="1"/>
                    </a:moveTo>
                    <a:cubicBezTo>
                      <a:pt x="1" y="1"/>
                      <a:pt x="1" y="1342"/>
                      <a:pt x="903" y="1342"/>
                    </a:cubicBezTo>
                    <a:lnTo>
                      <a:pt x="20488" y="1342"/>
                    </a:lnTo>
                    <a:cubicBezTo>
                      <a:pt x="21415" y="1342"/>
                      <a:pt x="21415" y="1"/>
                      <a:pt x="20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8"/>
              <p:cNvSpPr/>
              <p:nvPr/>
            </p:nvSpPr>
            <p:spPr>
              <a:xfrm>
                <a:off x="4064850" y="3525450"/>
                <a:ext cx="415275" cy="34175"/>
              </a:xfrm>
              <a:custGeom>
                <a:rect b="b" l="l" r="r" t="t"/>
                <a:pathLst>
                  <a:path extrusionOk="0" h="1367" w="16611">
                    <a:moveTo>
                      <a:pt x="928" y="0"/>
                    </a:moveTo>
                    <a:cubicBezTo>
                      <a:pt x="1" y="0"/>
                      <a:pt x="1" y="1366"/>
                      <a:pt x="928" y="1366"/>
                    </a:cubicBezTo>
                    <a:lnTo>
                      <a:pt x="15708" y="1366"/>
                    </a:lnTo>
                    <a:cubicBezTo>
                      <a:pt x="16610" y="1366"/>
                      <a:pt x="16610" y="0"/>
                      <a:pt x="157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90" name="Google Shape;490;p38"/>
          <p:cNvGrpSpPr/>
          <p:nvPr/>
        </p:nvGrpSpPr>
        <p:grpSpPr>
          <a:xfrm>
            <a:off x="7855413" y="2571747"/>
            <a:ext cx="836668" cy="1371596"/>
            <a:chOff x="2771692" y="3497697"/>
            <a:chExt cx="836668" cy="1371596"/>
          </a:xfrm>
        </p:grpSpPr>
        <p:sp>
          <p:nvSpPr>
            <p:cNvPr id="491" name="Google Shape;491;p38"/>
            <p:cNvSpPr/>
            <p:nvPr/>
          </p:nvSpPr>
          <p:spPr>
            <a:xfrm>
              <a:off x="2771692" y="3497697"/>
              <a:ext cx="836668" cy="1371596"/>
            </a:xfrm>
            <a:custGeom>
              <a:rect b="b" l="l" r="r" t="t"/>
              <a:pathLst>
                <a:path extrusionOk="0" h="15683" w="9513">
                  <a:moveTo>
                    <a:pt x="4757" y="0"/>
                  </a:moveTo>
                  <a:cubicBezTo>
                    <a:pt x="7391" y="0"/>
                    <a:pt x="9513" y="2122"/>
                    <a:pt x="9513" y="4756"/>
                  </a:cubicBezTo>
                  <a:lnTo>
                    <a:pt x="9513" y="11049"/>
                  </a:lnTo>
                  <a:cubicBezTo>
                    <a:pt x="9464" y="13634"/>
                    <a:pt x="7342" y="15683"/>
                    <a:pt x="4757" y="15683"/>
                  </a:cubicBezTo>
                  <a:cubicBezTo>
                    <a:pt x="2172" y="15683"/>
                    <a:pt x="74" y="13634"/>
                    <a:pt x="1" y="11049"/>
                  </a:cubicBezTo>
                  <a:lnTo>
                    <a:pt x="1" y="4756"/>
                  </a:lnTo>
                  <a:cubicBezTo>
                    <a:pt x="1" y="2122"/>
                    <a:pt x="2123" y="0"/>
                    <a:pt x="4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8"/>
            <p:cNvSpPr/>
            <p:nvPr/>
          </p:nvSpPr>
          <p:spPr>
            <a:xfrm>
              <a:off x="2771692" y="3497697"/>
              <a:ext cx="836668" cy="1371596"/>
            </a:xfrm>
            <a:custGeom>
              <a:rect b="b" l="l" r="r" t="t"/>
              <a:pathLst>
                <a:path extrusionOk="0" h="15683" w="9513">
                  <a:moveTo>
                    <a:pt x="4757" y="0"/>
                  </a:moveTo>
                  <a:cubicBezTo>
                    <a:pt x="7391" y="0"/>
                    <a:pt x="9513" y="2122"/>
                    <a:pt x="9513" y="4756"/>
                  </a:cubicBezTo>
                  <a:lnTo>
                    <a:pt x="9513" y="11049"/>
                  </a:lnTo>
                  <a:cubicBezTo>
                    <a:pt x="9464" y="13634"/>
                    <a:pt x="7342" y="15683"/>
                    <a:pt x="4757" y="15683"/>
                  </a:cubicBezTo>
                  <a:cubicBezTo>
                    <a:pt x="2172" y="15683"/>
                    <a:pt x="74" y="13634"/>
                    <a:pt x="1" y="11049"/>
                  </a:cubicBezTo>
                  <a:lnTo>
                    <a:pt x="1" y="4756"/>
                  </a:lnTo>
                  <a:cubicBezTo>
                    <a:pt x="1" y="2122"/>
                    <a:pt x="2123" y="0"/>
                    <a:pt x="4757" y="0"/>
                  </a:cubicBezTo>
                  <a:close/>
                  <a:moveTo>
                    <a:pt x="4903" y="390"/>
                  </a:moveTo>
                  <a:lnTo>
                    <a:pt x="4903" y="2293"/>
                  </a:lnTo>
                  <a:cubicBezTo>
                    <a:pt x="5391" y="2390"/>
                    <a:pt x="5732" y="2781"/>
                    <a:pt x="5732" y="3268"/>
                  </a:cubicBezTo>
                  <a:lnTo>
                    <a:pt x="5732" y="6000"/>
                  </a:lnTo>
                  <a:cubicBezTo>
                    <a:pt x="5732" y="6488"/>
                    <a:pt x="5391" y="6902"/>
                    <a:pt x="4903" y="6976"/>
                  </a:cubicBezTo>
                  <a:lnTo>
                    <a:pt x="4903" y="8268"/>
                  </a:lnTo>
                  <a:lnTo>
                    <a:pt x="5123" y="8268"/>
                  </a:lnTo>
                  <a:cubicBezTo>
                    <a:pt x="5854" y="8268"/>
                    <a:pt x="6562" y="8171"/>
                    <a:pt x="7269" y="7976"/>
                  </a:cubicBezTo>
                  <a:cubicBezTo>
                    <a:pt x="7928" y="7756"/>
                    <a:pt x="8537" y="7488"/>
                    <a:pt x="9123" y="7122"/>
                  </a:cubicBezTo>
                  <a:lnTo>
                    <a:pt x="9123" y="4756"/>
                  </a:lnTo>
                  <a:cubicBezTo>
                    <a:pt x="9098" y="2415"/>
                    <a:pt x="7245" y="488"/>
                    <a:pt x="4903" y="415"/>
                  </a:cubicBezTo>
                  <a:close/>
                  <a:moveTo>
                    <a:pt x="4611" y="2293"/>
                  </a:moveTo>
                  <a:lnTo>
                    <a:pt x="4611" y="415"/>
                  </a:lnTo>
                  <a:cubicBezTo>
                    <a:pt x="2269" y="488"/>
                    <a:pt x="416" y="2415"/>
                    <a:pt x="391" y="4756"/>
                  </a:cubicBezTo>
                  <a:lnTo>
                    <a:pt x="391" y="7122"/>
                  </a:lnTo>
                  <a:cubicBezTo>
                    <a:pt x="976" y="7463"/>
                    <a:pt x="1611" y="7756"/>
                    <a:pt x="2245" y="7951"/>
                  </a:cubicBezTo>
                  <a:cubicBezTo>
                    <a:pt x="2952" y="8146"/>
                    <a:pt x="3659" y="8268"/>
                    <a:pt x="4391" y="8244"/>
                  </a:cubicBezTo>
                  <a:lnTo>
                    <a:pt x="4611" y="8244"/>
                  </a:lnTo>
                  <a:lnTo>
                    <a:pt x="4611" y="6976"/>
                  </a:lnTo>
                  <a:cubicBezTo>
                    <a:pt x="4123" y="6902"/>
                    <a:pt x="3781" y="6488"/>
                    <a:pt x="3781" y="6000"/>
                  </a:cubicBezTo>
                  <a:lnTo>
                    <a:pt x="3781" y="3268"/>
                  </a:lnTo>
                  <a:cubicBezTo>
                    <a:pt x="3781" y="2781"/>
                    <a:pt x="4123" y="2390"/>
                    <a:pt x="4611" y="2293"/>
                  </a:cubicBezTo>
                  <a:close/>
                  <a:moveTo>
                    <a:pt x="5220" y="2781"/>
                  </a:moveTo>
                  <a:cubicBezTo>
                    <a:pt x="5098" y="2659"/>
                    <a:pt x="4928" y="2585"/>
                    <a:pt x="4757" y="2585"/>
                  </a:cubicBezTo>
                  <a:lnTo>
                    <a:pt x="4757" y="2585"/>
                  </a:lnTo>
                  <a:cubicBezTo>
                    <a:pt x="4391" y="2585"/>
                    <a:pt x="4074" y="2902"/>
                    <a:pt x="4074" y="3268"/>
                  </a:cubicBezTo>
                  <a:lnTo>
                    <a:pt x="4074" y="6000"/>
                  </a:lnTo>
                  <a:cubicBezTo>
                    <a:pt x="4074" y="6390"/>
                    <a:pt x="4391" y="6683"/>
                    <a:pt x="4757" y="6683"/>
                  </a:cubicBezTo>
                  <a:lnTo>
                    <a:pt x="4757" y="6683"/>
                  </a:lnTo>
                  <a:cubicBezTo>
                    <a:pt x="4928" y="6683"/>
                    <a:pt x="5098" y="6610"/>
                    <a:pt x="5220" y="6488"/>
                  </a:cubicBezTo>
                  <a:cubicBezTo>
                    <a:pt x="5367" y="6366"/>
                    <a:pt x="5440" y="6195"/>
                    <a:pt x="5440" y="6000"/>
                  </a:cubicBezTo>
                  <a:lnTo>
                    <a:pt x="5440" y="3268"/>
                  </a:lnTo>
                  <a:cubicBezTo>
                    <a:pt x="5440" y="3098"/>
                    <a:pt x="5367" y="2927"/>
                    <a:pt x="5220" y="2781"/>
                  </a:cubicBezTo>
                  <a:close/>
                  <a:moveTo>
                    <a:pt x="9123" y="7463"/>
                  </a:moveTo>
                  <a:cubicBezTo>
                    <a:pt x="8562" y="7805"/>
                    <a:pt x="7976" y="8073"/>
                    <a:pt x="7342" y="8244"/>
                  </a:cubicBezTo>
                  <a:cubicBezTo>
                    <a:pt x="6635" y="8463"/>
                    <a:pt x="5879" y="8561"/>
                    <a:pt x="5123" y="8561"/>
                  </a:cubicBezTo>
                  <a:lnTo>
                    <a:pt x="4391" y="8561"/>
                  </a:lnTo>
                  <a:cubicBezTo>
                    <a:pt x="2976" y="8561"/>
                    <a:pt x="1611" y="8195"/>
                    <a:pt x="391" y="7463"/>
                  </a:cubicBezTo>
                  <a:lnTo>
                    <a:pt x="391" y="11049"/>
                  </a:lnTo>
                  <a:cubicBezTo>
                    <a:pt x="464" y="13414"/>
                    <a:pt x="2391" y="15292"/>
                    <a:pt x="4757" y="15292"/>
                  </a:cubicBezTo>
                  <a:cubicBezTo>
                    <a:pt x="7123" y="15292"/>
                    <a:pt x="9049" y="13414"/>
                    <a:pt x="9123" y="1104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8"/>
            <p:cNvSpPr/>
            <p:nvPr/>
          </p:nvSpPr>
          <p:spPr>
            <a:xfrm>
              <a:off x="3202911" y="3533904"/>
              <a:ext cx="371149" cy="686979"/>
            </a:xfrm>
            <a:custGeom>
              <a:rect b="b" l="l" r="r" t="t"/>
              <a:pathLst>
                <a:path extrusionOk="0" h="7855" w="4220">
                  <a:moveTo>
                    <a:pt x="537" y="2171"/>
                  </a:moveTo>
                  <a:cubicBezTo>
                    <a:pt x="732" y="2342"/>
                    <a:pt x="829" y="2586"/>
                    <a:pt x="829" y="2854"/>
                  </a:cubicBezTo>
                  <a:lnTo>
                    <a:pt x="829" y="5586"/>
                  </a:lnTo>
                  <a:cubicBezTo>
                    <a:pt x="829" y="6074"/>
                    <a:pt x="488" y="6488"/>
                    <a:pt x="0" y="6562"/>
                  </a:cubicBezTo>
                  <a:lnTo>
                    <a:pt x="0" y="7854"/>
                  </a:lnTo>
                  <a:lnTo>
                    <a:pt x="220" y="7854"/>
                  </a:lnTo>
                  <a:cubicBezTo>
                    <a:pt x="951" y="7854"/>
                    <a:pt x="1659" y="7757"/>
                    <a:pt x="2366" y="7562"/>
                  </a:cubicBezTo>
                  <a:cubicBezTo>
                    <a:pt x="3025" y="7342"/>
                    <a:pt x="3634" y="7074"/>
                    <a:pt x="4220" y="6708"/>
                  </a:cubicBezTo>
                  <a:lnTo>
                    <a:pt x="4220" y="4342"/>
                  </a:lnTo>
                  <a:cubicBezTo>
                    <a:pt x="4195" y="2001"/>
                    <a:pt x="2342" y="74"/>
                    <a:pt x="0" y="1"/>
                  </a:cubicBezTo>
                  <a:lnTo>
                    <a:pt x="0" y="1903"/>
                  </a:lnTo>
                  <a:cubicBezTo>
                    <a:pt x="220" y="1928"/>
                    <a:pt x="390" y="2025"/>
                    <a:pt x="537" y="217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8"/>
            <p:cNvSpPr/>
            <p:nvPr/>
          </p:nvSpPr>
          <p:spPr>
            <a:xfrm>
              <a:off x="3129912" y="3708819"/>
              <a:ext cx="120228" cy="373356"/>
            </a:xfrm>
            <a:custGeom>
              <a:rect b="b" l="l" r="r" t="t"/>
              <a:pathLst>
                <a:path extrusionOk="0" h="4269" w="1367">
                  <a:moveTo>
                    <a:pt x="1367" y="3586"/>
                  </a:moveTo>
                  <a:lnTo>
                    <a:pt x="1367" y="854"/>
                  </a:lnTo>
                  <a:cubicBezTo>
                    <a:pt x="1294" y="1"/>
                    <a:pt x="74" y="1"/>
                    <a:pt x="1" y="854"/>
                  </a:cubicBezTo>
                  <a:lnTo>
                    <a:pt x="1" y="3586"/>
                  </a:lnTo>
                  <a:cubicBezTo>
                    <a:pt x="1" y="3976"/>
                    <a:pt x="318" y="4269"/>
                    <a:pt x="684" y="4269"/>
                  </a:cubicBezTo>
                  <a:cubicBezTo>
                    <a:pt x="855" y="4269"/>
                    <a:pt x="1025" y="4196"/>
                    <a:pt x="1172" y="4074"/>
                  </a:cubicBezTo>
                  <a:cubicBezTo>
                    <a:pt x="1294" y="3952"/>
                    <a:pt x="1367" y="3781"/>
                    <a:pt x="1367" y="35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8"/>
            <p:cNvSpPr/>
            <p:nvPr/>
          </p:nvSpPr>
          <p:spPr>
            <a:xfrm>
              <a:off x="2806080" y="3533904"/>
              <a:ext cx="371149" cy="686979"/>
            </a:xfrm>
            <a:custGeom>
              <a:rect b="b" l="l" r="r" t="t"/>
              <a:pathLst>
                <a:path extrusionOk="0" h="7855" w="4220">
                  <a:moveTo>
                    <a:pt x="3390" y="5586"/>
                  </a:moveTo>
                  <a:lnTo>
                    <a:pt x="3390" y="2854"/>
                  </a:lnTo>
                  <a:cubicBezTo>
                    <a:pt x="3390" y="2367"/>
                    <a:pt x="3756" y="1976"/>
                    <a:pt x="4220" y="1903"/>
                  </a:cubicBezTo>
                  <a:lnTo>
                    <a:pt x="4220" y="1"/>
                  </a:lnTo>
                  <a:cubicBezTo>
                    <a:pt x="1878" y="74"/>
                    <a:pt x="25" y="2001"/>
                    <a:pt x="0" y="4342"/>
                  </a:cubicBezTo>
                  <a:lnTo>
                    <a:pt x="0" y="6708"/>
                  </a:lnTo>
                  <a:cubicBezTo>
                    <a:pt x="585" y="7049"/>
                    <a:pt x="1220" y="7342"/>
                    <a:pt x="1854" y="7537"/>
                  </a:cubicBezTo>
                  <a:cubicBezTo>
                    <a:pt x="2561" y="7732"/>
                    <a:pt x="3268" y="7854"/>
                    <a:pt x="4000" y="7830"/>
                  </a:cubicBezTo>
                  <a:lnTo>
                    <a:pt x="4220" y="7830"/>
                  </a:lnTo>
                  <a:lnTo>
                    <a:pt x="4220" y="6562"/>
                  </a:lnTo>
                  <a:cubicBezTo>
                    <a:pt x="3732" y="6488"/>
                    <a:pt x="3390" y="6074"/>
                    <a:pt x="3390" y="55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8"/>
            <p:cNvSpPr/>
            <p:nvPr/>
          </p:nvSpPr>
          <p:spPr>
            <a:xfrm>
              <a:off x="2806080" y="4150392"/>
              <a:ext cx="767979" cy="684792"/>
            </a:xfrm>
            <a:custGeom>
              <a:rect b="b" l="l" r="r" t="t"/>
              <a:pathLst>
                <a:path extrusionOk="0" h="7830" w="8732">
                  <a:moveTo>
                    <a:pt x="6976" y="781"/>
                  </a:moveTo>
                  <a:cubicBezTo>
                    <a:pt x="6244" y="1000"/>
                    <a:pt x="5488" y="1098"/>
                    <a:pt x="4732" y="1098"/>
                  </a:cubicBezTo>
                  <a:lnTo>
                    <a:pt x="4000" y="1098"/>
                  </a:lnTo>
                  <a:cubicBezTo>
                    <a:pt x="2585" y="1098"/>
                    <a:pt x="1220" y="732"/>
                    <a:pt x="0" y="0"/>
                  </a:cubicBezTo>
                  <a:lnTo>
                    <a:pt x="0" y="3586"/>
                  </a:lnTo>
                  <a:cubicBezTo>
                    <a:pt x="73" y="5951"/>
                    <a:pt x="2000" y="7829"/>
                    <a:pt x="4366" y="7829"/>
                  </a:cubicBezTo>
                  <a:cubicBezTo>
                    <a:pt x="6732" y="7829"/>
                    <a:pt x="8658" y="5951"/>
                    <a:pt x="8732" y="3586"/>
                  </a:cubicBezTo>
                  <a:lnTo>
                    <a:pt x="8732" y="0"/>
                  </a:lnTo>
                  <a:cubicBezTo>
                    <a:pt x="8171" y="342"/>
                    <a:pt x="7585" y="610"/>
                    <a:pt x="6976" y="78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8"/>
            <p:cNvSpPr/>
            <p:nvPr/>
          </p:nvSpPr>
          <p:spPr>
            <a:xfrm>
              <a:off x="3505371" y="4248519"/>
              <a:ext cx="34388" cy="266658"/>
            </a:xfrm>
            <a:custGeom>
              <a:rect b="b" l="l" r="r" t="t"/>
              <a:pathLst>
                <a:path extrusionOk="0" h="3049" w="391">
                  <a:moveTo>
                    <a:pt x="0" y="195"/>
                  </a:moveTo>
                  <a:cubicBezTo>
                    <a:pt x="0" y="98"/>
                    <a:pt x="98" y="0"/>
                    <a:pt x="195" y="0"/>
                  </a:cubicBezTo>
                  <a:cubicBezTo>
                    <a:pt x="317" y="0"/>
                    <a:pt x="390" y="98"/>
                    <a:pt x="390" y="195"/>
                  </a:cubicBezTo>
                  <a:lnTo>
                    <a:pt x="390" y="1927"/>
                  </a:lnTo>
                  <a:cubicBezTo>
                    <a:pt x="390" y="2025"/>
                    <a:pt x="317" y="2122"/>
                    <a:pt x="195" y="2122"/>
                  </a:cubicBezTo>
                  <a:cubicBezTo>
                    <a:pt x="98" y="2122"/>
                    <a:pt x="0" y="2025"/>
                    <a:pt x="0" y="1927"/>
                  </a:cubicBezTo>
                  <a:close/>
                  <a:moveTo>
                    <a:pt x="0" y="2537"/>
                  </a:moveTo>
                  <a:cubicBezTo>
                    <a:pt x="0" y="2439"/>
                    <a:pt x="98" y="2342"/>
                    <a:pt x="195" y="2342"/>
                  </a:cubicBezTo>
                  <a:cubicBezTo>
                    <a:pt x="317" y="2342"/>
                    <a:pt x="390" y="2439"/>
                    <a:pt x="390" y="2537"/>
                  </a:cubicBezTo>
                  <a:lnTo>
                    <a:pt x="390" y="2854"/>
                  </a:lnTo>
                  <a:cubicBezTo>
                    <a:pt x="390" y="2951"/>
                    <a:pt x="317" y="3049"/>
                    <a:pt x="195" y="3049"/>
                  </a:cubicBezTo>
                  <a:cubicBezTo>
                    <a:pt x="73" y="3049"/>
                    <a:pt x="0" y="2951"/>
                    <a:pt x="0" y="28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8"/>
            <p:cNvSpPr/>
            <p:nvPr/>
          </p:nvSpPr>
          <p:spPr>
            <a:xfrm>
              <a:off x="3202911" y="3533904"/>
              <a:ext cx="371149" cy="633630"/>
            </a:xfrm>
            <a:custGeom>
              <a:rect b="b" l="l" r="r" t="t"/>
              <a:pathLst>
                <a:path extrusionOk="0" h="7245" w="4220">
                  <a:moveTo>
                    <a:pt x="3610" y="4635"/>
                  </a:moveTo>
                  <a:lnTo>
                    <a:pt x="3610" y="7001"/>
                  </a:lnTo>
                  <a:cubicBezTo>
                    <a:pt x="3464" y="7098"/>
                    <a:pt x="3317" y="7171"/>
                    <a:pt x="3171" y="7244"/>
                  </a:cubicBezTo>
                  <a:cubicBezTo>
                    <a:pt x="3537" y="7098"/>
                    <a:pt x="3878" y="6903"/>
                    <a:pt x="4220" y="6708"/>
                  </a:cubicBezTo>
                  <a:lnTo>
                    <a:pt x="4220" y="4342"/>
                  </a:lnTo>
                  <a:cubicBezTo>
                    <a:pt x="4195" y="2001"/>
                    <a:pt x="2342" y="74"/>
                    <a:pt x="0" y="1"/>
                  </a:cubicBezTo>
                  <a:lnTo>
                    <a:pt x="0" y="342"/>
                  </a:lnTo>
                  <a:cubicBezTo>
                    <a:pt x="2073" y="732"/>
                    <a:pt x="3586" y="2537"/>
                    <a:pt x="3610" y="463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8"/>
            <p:cNvSpPr/>
            <p:nvPr/>
          </p:nvSpPr>
          <p:spPr>
            <a:xfrm>
              <a:off x="3329471" y="4150392"/>
              <a:ext cx="246788" cy="667738"/>
            </a:xfrm>
            <a:custGeom>
              <a:rect b="b" l="l" r="r" t="t"/>
              <a:pathLst>
                <a:path extrusionOk="0" h="7635" w="2806">
                  <a:moveTo>
                    <a:pt x="2781" y="0"/>
                  </a:moveTo>
                  <a:cubicBezTo>
                    <a:pt x="2586" y="122"/>
                    <a:pt x="2366" y="244"/>
                    <a:pt x="2171" y="342"/>
                  </a:cubicBezTo>
                  <a:lnTo>
                    <a:pt x="2171" y="1122"/>
                  </a:lnTo>
                  <a:lnTo>
                    <a:pt x="2195" y="1122"/>
                  </a:lnTo>
                  <a:cubicBezTo>
                    <a:pt x="2317" y="1122"/>
                    <a:pt x="2390" y="1220"/>
                    <a:pt x="2390" y="1317"/>
                  </a:cubicBezTo>
                  <a:lnTo>
                    <a:pt x="2390" y="3049"/>
                  </a:lnTo>
                  <a:cubicBezTo>
                    <a:pt x="2390" y="3147"/>
                    <a:pt x="2317" y="3244"/>
                    <a:pt x="2195" y="3244"/>
                  </a:cubicBezTo>
                  <a:lnTo>
                    <a:pt x="2171" y="3244"/>
                  </a:lnTo>
                  <a:lnTo>
                    <a:pt x="2171" y="3464"/>
                  </a:lnTo>
                  <a:lnTo>
                    <a:pt x="2195" y="3464"/>
                  </a:lnTo>
                  <a:cubicBezTo>
                    <a:pt x="2317" y="3464"/>
                    <a:pt x="2390" y="3561"/>
                    <a:pt x="2390" y="3683"/>
                  </a:cubicBezTo>
                  <a:lnTo>
                    <a:pt x="2390" y="3976"/>
                  </a:lnTo>
                  <a:cubicBezTo>
                    <a:pt x="2390" y="4098"/>
                    <a:pt x="2317" y="4171"/>
                    <a:pt x="2195" y="4171"/>
                  </a:cubicBezTo>
                  <a:lnTo>
                    <a:pt x="2171" y="4171"/>
                  </a:lnTo>
                  <a:cubicBezTo>
                    <a:pt x="2049" y="5610"/>
                    <a:pt x="1244" y="6903"/>
                    <a:pt x="0" y="7634"/>
                  </a:cubicBezTo>
                  <a:cubicBezTo>
                    <a:pt x="1683" y="6976"/>
                    <a:pt x="2781" y="5366"/>
                    <a:pt x="2805" y="3586"/>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8"/>
            <p:cNvSpPr/>
            <p:nvPr/>
          </p:nvSpPr>
          <p:spPr>
            <a:xfrm>
              <a:off x="3138531" y="3728060"/>
              <a:ext cx="111609" cy="373356"/>
            </a:xfrm>
            <a:custGeom>
              <a:rect b="b" l="l" r="r" t="t"/>
              <a:pathLst>
                <a:path extrusionOk="0" h="4269" w="1269">
                  <a:moveTo>
                    <a:pt x="879" y="317"/>
                  </a:moveTo>
                  <a:lnTo>
                    <a:pt x="879" y="3049"/>
                  </a:lnTo>
                  <a:cubicBezTo>
                    <a:pt x="879" y="3439"/>
                    <a:pt x="586" y="3732"/>
                    <a:pt x="220" y="3732"/>
                  </a:cubicBezTo>
                  <a:cubicBezTo>
                    <a:pt x="147" y="3732"/>
                    <a:pt x="74" y="3732"/>
                    <a:pt x="1" y="3707"/>
                  </a:cubicBezTo>
                  <a:cubicBezTo>
                    <a:pt x="25" y="3756"/>
                    <a:pt x="74" y="3805"/>
                    <a:pt x="123" y="3854"/>
                  </a:cubicBezTo>
                  <a:cubicBezTo>
                    <a:pt x="537" y="4268"/>
                    <a:pt x="1244" y="3976"/>
                    <a:pt x="1269" y="3366"/>
                  </a:cubicBezTo>
                  <a:lnTo>
                    <a:pt x="1269" y="634"/>
                  </a:lnTo>
                  <a:cubicBezTo>
                    <a:pt x="1269" y="464"/>
                    <a:pt x="1196" y="293"/>
                    <a:pt x="1074" y="147"/>
                  </a:cubicBezTo>
                  <a:cubicBezTo>
                    <a:pt x="976" y="73"/>
                    <a:pt x="903" y="25"/>
                    <a:pt x="805" y="0"/>
                  </a:cubicBezTo>
                  <a:cubicBezTo>
                    <a:pt x="854" y="98"/>
                    <a:pt x="879" y="195"/>
                    <a:pt x="879" y="31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1" name="Google Shape;501;p38"/>
          <p:cNvGrpSpPr/>
          <p:nvPr/>
        </p:nvGrpSpPr>
        <p:grpSpPr>
          <a:xfrm>
            <a:off x="1772772" y="3623210"/>
            <a:ext cx="5038220" cy="1246404"/>
            <a:chOff x="1828840" y="3371701"/>
            <a:chExt cx="5633703" cy="1463088"/>
          </a:xfrm>
        </p:grpSpPr>
        <p:sp>
          <p:nvSpPr>
            <p:cNvPr id="502" name="Google Shape;502;p38"/>
            <p:cNvSpPr/>
            <p:nvPr/>
          </p:nvSpPr>
          <p:spPr>
            <a:xfrm>
              <a:off x="1920290" y="3463188"/>
              <a:ext cx="5486400" cy="13716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8"/>
            <p:cNvSpPr/>
            <p:nvPr/>
          </p:nvSpPr>
          <p:spPr>
            <a:xfrm>
              <a:off x="1828843" y="3371701"/>
              <a:ext cx="5633700" cy="13716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101600" rtl="0" algn="ctr">
                <a:lnSpc>
                  <a:spcPct val="120000"/>
                </a:lnSpc>
                <a:spcBef>
                  <a:spcPts val="2800"/>
                </a:spcBef>
                <a:spcAft>
                  <a:spcPts val="0"/>
                </a:spcAft>
                <a:buClr>
                  <a:schemeClr val="dk1"/>
                </a:buClr>
                <a:buSzPts val="1100"/>
                <a:buFont typeface="Arial"/>
                <a:buNone/>
              </a:pPr>
              <a:r>
                <a:rPr b="1" lang="en" sz="1600">
                  <a:solidFill>
                    <a:srgbClr val="EC4D04"/>
                  </a:solidFill>
                  <a:latin typeface="Rubik"/>
                  <a:ea typeface="Rubik"/>
                  <a:cs typeface="Rubik"/>
                  <a:sym typeface="Rubik"/>
                </a:rPr>
                <a:t>“Let your skills shine through video  endorsements”</a:t>
              </a:r>
              <a:endParaRPr b="1" sz="1600">
                <a:solidFill>
                  <a:srgbClr val="EC4D04"/>
                </a:solidFill>
                <a:latin typeface="Rubik"/>
                <a:ea typeface="Rubik"/>
                <a:cs typeface="Rubik"/>
                <a:sym typeface="Rubik"/>
              </a:endParaRPr>
            </a:p>
            <a:p>
              <a:pPr indent="0" lvl="0" marL="0" rtl="0" algn="ctr">
                <a:spcBef>
                  <a:spcPts val="0"/>
                </a:spcBef>
                <a:spcAft>
                  <a:spcPts val="0"/>
                </a:spcAft>
                <a:buNone/>
              </a:pPr>
              <a:r>
                <a:t/>
              </a:r>
              <a:endParaRPr sz="1600">
                <a:latin typeface="Rubik"/>
                <a:ea typeface="Rubik"/>
                <a:cs typeface="Rubik"/>
                <a:sym typeface="Rubik"/>
              </a:endParaRPr>
            </a:p>
          </p:txBody>
        </p:sp>
        <p:cxnSp>
          <p:nvCxnSpPr>
            <p:cNvPr id="504" name="Google Shape;504;p38"/>
            <p:cNvCxnSpPr/>
            <p:nvPr/>
          </p:nvCxnSpPr>
          <p:spPr>
            <a:xfrm>
              <a:off x="1828840" y="3554706"/>
              <a:ext cx="5484900" cy="0"/>
            </a:xfrm>
            <a:prstGeom prst="straightConnector1">
              <a:avLst/>
            </a:prstGeom>
            <a:noFill/>
            <a:ln cap="flat" cmpd="sng" w="28575">
              <a:solidFill>
                <a:schemeClr val="dk1"/>
              </a:solidFill>
              <a:prstDash val="solid"/>
              <a:round/>
              <a:headEnd len="med" w="med" type="none"/>
              <a:tailEnd len="med" w="med" type="none"/>
            </a:ln>
          </p:spPr>
        </p:cxnSp>
      </p:grpSp>
      <p:sp>
        <p:nvSpPr>
          <p:cNvPr id="505" name="Google Shape;505;p38"/>
          <p:cNvSpPr txBox="1"/>
          <p:nvPr>
            <p:ph type="ctrTitle"/>
          </p:nvPr>
        </p:nvSpPr>
        <p:spPr>
          <a:xfrm>
            <a:off x="2353025" y="2423375"/>
            <a:ext cx="5113800" cy="72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Interactive High-fi Prototype</a:t>
            </a:r>
            <a:endParaRPr sz="2400"/>
          </a:p>
          <a:p>
            <a:pPr indent="0" lvl="0" marL="0" rtl="0" algn="ctr">
              <a:spcBef>
                <a:spcPts val="0"/>
              </a:spcBef>
              <a:spcAft>
                <a:spcPts val="0"/>
              </a:spcAft>
              <a:buNone/>
            </a:pPr>
            <a:r>
              <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39"/>
          <p:cNvSpPr txBox="1"/>
          <p:nvPr>
            <p:ph type="title"/>
          </p:nvPr>
        </p:nvSpPr>
        <p:spPr>
          <a:xfrm>
            <a:off x="713232" y="731520"/>
            <a:ext cx="77175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Meet the team</a:t>
            </a:r>
            <a:endParaRPr/>
          </a:p>
        </p:txBody>
      </p:sp>
      <p:grpSp>
        <p:nvGrpSpPr>
          <p:cNvPr id="511" name="Google Shape;511;p39"/>
          <p:cNvGrpSpPr/>
          <p:nvPr/>
        </p:nvGrpSpPr>
        <p:grpSpPr>
          <a:xfrm>
            <a:off x="715165" y="1387449"/>
            <a:ext cx="7962989" cy="3220904"/>
            <a:chOff x="715067" y="1600275"/>
            <a:chExt cx="3763405" cy="2916165"/>
          </a:xfrm>
        </p:grpSpPr>
        <p:sp>
          <p:nvSpPr>
            <p:cNvPr id="512" name="Google Shape;512;p39"/>
            <p:cNvSpPr/>
            <p:nvPr/>
          </p:nvSpPr>
          <p:spPr>
            <a:xfrm>
              <a:off x="804672" y="1691640"/>
              <a:ext cx="3673800" cy="28248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3" name="Google Shape;513;p39"/>
            <p:cNvGrpSpPr/>
            <p:nvPr/>
          </p:nvGrpSpPr>
          <p:grpSpPr>
            <a:xfrm>
              <a:off x="715067" y="1600275"/>
              <a:ext cx="3674345" cy="2824800"/>
              <a:chOff x="715067" y="1600275"/>
              <a:chExt cx="3674345" cy="2824800"/>
            </a:xfrm>
          </p:grpSpPr>
          <p:grpSp>
            <p:nvGrpSpPr>
              <p:cNvPr id="514" name="Google Shape;514;p39"/>
              <p:cNvGrpSpPr/>
              <p:nvPr/>
            </p:nvGrpSpPr>
            <p:grpSpPr>
              <a:xfrm>
                <a:off x="715067" y="1600275"/>
                <a:ext cx="3674345" cy="2824800"/>
                <a:chOff x="715100" y="1600339"/>
                <a:chExt cx="3674713" cy="2824800"/>
              </a:xfrm>
            </p:grpSpPr>
            <p:sp>
              <p:nvSpPr>
                <p:cNvPr id="515" name="Google Shape;515;p39"/>
                <p:cNvSpPr/>
                <p:nvPr/>
              </p:nvSpPr>
              <p:spPr>
                <a:xfrm>
                  <a:off x="715100" y="1600339"/>
                  <a:ext cx="3674100" cy="28248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6" name="Google Shape;516;p39"/>
                <p:cNvCxnSpPr/>
                <p:nvPr/>
              </p:nvCxnSpPr>
              <p:spPr>
                <a:xfrm>
                  <a:off x="715413" y="1966095"/>
                  <a:ext cx="3674400" cy="0"/>
                </a:xfrm>
                <a:prstGeom prst="straightConnector1">
                  <a:avLst/>
                </a:prstGeom>
                <a:noFill/>
                <a:ln cap="flat" cmpd="sng" w="28575">
                  <a:solidFill>
                    <a:schemeClr val="dk1"/>
                  </a:solidFill>
                  <a:prstDash val="solid"/>
                  <a:round/>
                  <a:headEnd len="med" w="med" type="none"/>
                  <a:tailEnd len="med" w="med" type="none"/>
                </a:ln>
              </p:spPr>
            </p:cxnSp>
          </p:grpSp>
          <p:grpSp>
            <p:nvGrpSpPr>
              <p:cNvPr id="517" name="Google Shape;517;p39"/>
              <p:cNvGrpSpPr/>
              <p:nvPr/>
            </p:nvGrpSpPr>
            <p:grpSpPr>
              <a:xfrm>
                <a:off x="3452549" y="1691675"/>
                <a:ext cx="845101" cy="183000"/>
                <a:chOff x="1605849" y="363963"/>
                <a:chExt cx="845101" cy="183000"/>
              </a:xfrm>
            </p:grpSpPr>
            <p:sp>
              <p:nvSpPr>
                <p:cNvPr id="518" name="Google Shape;518;p39"/>
                <p:cNvSpPr/>
                <p:nvPr/>
              </p:nvSpPr>
              <p:spPr>
                <a:xfrm>
                  <a:off x="1951450" y="367563"/>
                  <a:ext cx="179400" cy="1794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9" name="Google Shape;519;p39"/>
                <p:cNvGrpSpPr/>
                <p:nvPr/>
              </p:nvGrpSpPr>
              <p:grpSpPr>
                <a:xfrm>
                  <a:off x="2267950" y="363963"/>
                  <a:ext cx="183000" cy="183000"/>
                  <a:chOff x="8225400" y="367488"/>
                  <a:chExt cx="183000" cy="183000"/>
                </a:xfrm>
              </p:grpSpPr>
              <p:cxnSp>
                <p:nvCxnSpPr>
                  <p:cNvPr id="520" name="Google Shape;520;p39"/>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521" name="Google Shape;521;p39"/>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cxnSp>
              <p:nvCxnSpPr>
                <p:cNvPr id="522" name="Google Shape;522;p39"/>
                <p:cNvCxnSpPr/>
                <p:nvPr/>
              </p:nvCxnSpPr>
              <p:spPr>
                <a:xfrm>
                  <a:off x="1605849" y="546963"/>
                  <a:ext cx="208500" cy="0"/>
                </a:xfrm>
                <a:prstGeom prst="straightConnector1">
                  <a:avLst/>
                </a:prstGeom>
                <a:noFill/>
                <a:ln cap="flat" cmpd="sng" w="28575">
                  <a:solidFill>
                    <a:schemeClr val="dk1"/>
                  </a:solidFill>
                  <a:prstDash val="solid"/>
                  <a:round/>
                  <a:headEnd len="med" w="med" type="none"/>
                  <a:tailEnd len="med" w="med" type="none"/>
                </a:ln>
              </p:spPr>
            </p:cxnSp>
          </p:grpSp>
        </p:grpSp>
      </p:grpSp>
      <p:sp>
        <p:nvSpPr>
          <p:cNvPr id="523" name="Google Shape;523;p39"/>
          <p:cNvSpPr txBox="1"/>
          <p:nvPr/>
        </p:nvSpPr>
        <p:spPr>
          <a:xfrm>
            <a:off x="7280600" y="4042601"/>
            <a:ext cx="1146600" cy="4125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chemeClr val="dk1"/>
                </a:solidFill>
                <a:latin typeface="Karla"/>
                <a:ea typeface="Karla"/>
                <a:cs typeface="Karla"/>
                <a:sym typeface="Karla"/>
              </a:rPr>
              <a:t>Meet</a:t>
            </a:r>
            <a:endParaRPr b="1" sz="2000">
              <a:solidFill>
                <a:schemeClr val="dk1"/>
              </a:solidFill>
              <a:latin typeface="Karla"/>
              <a:ea typeface="Karla"/>
              <a:cs typeface="Karla"/>
              <a:sym typeface="Karla"/>
            </a:endParaRPr>
          </a:p>
        </p:txBody>
      </p:sp>
      <p:sp>
        <p:nvSpPr>
          <p:cNvPr id="524" name="Google Shape;524;p39"/>
          <p:cNvSpPr/>
          <p:nvPr/>
        </p:nvSpPr>
        <p:spPr>
          <a:xfrm>
            <a:off x="7971700" y="10816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p:nvPr/>
        </p:nvSpPr>
        <p:spPr>
          <a:xfrm>
            <a:off x="7739360" y="9329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9"/>
          <p:cNvSpPr/>
          <p:nvPr/>
        </p:nvSpPr>
        <p:spPr>
          <a:xfrm>
            <a:off x="715160" y="10241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7" name="Google Shape;527;p39"/>
          <p:cNvPicPr preferRelativeResize="0"/>
          <p:nvPr/>
        </p:nvPicPr>
        <p:blipFill>
          <a:blip r:embed="rId3">
            <a:alphaModFix/>
          </a:blip>
          <a:stretch>
            <a:fillRect/>
          </a:stretch>
        </p:blipFill>
        <p:spPr>
          <a:xfrm>
            <a:off x="1211204" y="1916975"/>
            <a:ext cx="1479000" cy="1472700"/>
          </a:xfrm>
          <a:prstGeom prst="ellipse">
            <a:avLst/>
          </a:prstGeom>
          <a:noFill/>
          <a:ln>
            <a:noFill/>
          </a:ln>
        </p:spPr>
      </p:pic>
      <p:pic>
        <p:nvPicPr>
          <p:cNvPr id="528" name="Google Shape;528;p39"/>
          <p:cNvPicPr preferRelativeResize="0"/>
          <p:nvPr/>
        </p:nvPicPr>
        <p:blipFill>
          <a:blip r:embed="rId4">
            <a:alphaModFix/>
          </a:blip>
          <a:stretch>
            <a:fillRect/>
          </a:stretch>
        </p:blipFill>
        <p:spPr>
          <a:xfrm>
            <a:off x="2946725" y="1916975"/>
            <a:ext cx="1479000" cy="1472700"/>
          </a:xfrm>
          <a:prstGeom prst="ellipse">
            <a:avLst/>
          </a:prstGeom>
          <a:noFill/>
          <a:ln>
            <a:noFill/>
          </a:ln>
        </p:spPr>
      </p:pic>
      <p:pic>
        <p:nvPicPr>
          <p:cNvPr id="529" name="Google Shape;529;p39"/>
          <p:cNvPicPr preferRelativeResize="0"/>
          <p:nvPr/>
        </p:nvPicPr>
        <p:blipFill>
          <a:blip r:embed="rId5">
            <a:alphaModFix/>
          </a:blip>
          <a:stretch>
            <a:fillRect/>
          </a:stretch>
        </p:blipFill>
        <p:spPr>
          <a:xfrm>
            <a:off x="4682230" y="1920775"/>
            <a:ext cx="1479000" cy="1465200"/>
          </a:xfrm>
          <a:prstGeom prst="ellipse">
            <a:avLst/>
          </a:prstGeom>
          <a:noFill/>
          <a:ln>
            <a:noFill/>
          </a:ln>
        </p:spPr>
      </p:pic>
      <p:pic>
        <p:nvPicPr>
          <p:cNvPr id="530" name="Google Shape;530;p39"/>
          <p:cNvPicPr preferRelativeResize="0"/>
          <p:nvPr/>
        </p:nvPicPr>
        <p:blipFill>
          <a:blip r:embed="rId6">
            <a:alphaModFix/>
          </a:blip>
          <a:stretch>
            <a:fillRect/>
          </a:stretch>
        </p:blipFill>
        <p:spPr>
          <a:xfrm>
            <a:off x="6417742" y="1920775"/>
            <a:ext cx="1523400" cy="1465200"/>
          </a:xfrm>
          <a:prstGeom prst="ellipse">
            <a:avLst/>
          </a:prstGeom>
          <a:noFill/>
          <a:ln>
            <a:noFill/>
          </a:ln>
        </p:spPr>
      </p:pic>
      <p:sp>
        <p:nvSpPr>
          <p:cNvPr id="531" name="Google Shape;531;p39"/>
          <p:cNvSpPr txBox="1"/>
          <p:nvPr/>
        </p:nvSpPr>
        <p:spPr>
          <a:xfrm>
            <a:off x="1033852" y="3439986"/>
            <a:ext cx="1821900" cy="417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2000">
                <a:solidFill>
                  <a:srgbClr val="165F1A"/>
                </a:solidFill>
                <a:latin typeface="Albert Sans"/>
                <a:ea typeface="Albert Sans"/>
                <a:cs typeface="Albert Sans"/>
                <a:sym typeface="Albert Sans"/>
              </a:rPr>
              <a:t>Betty</a:t>
            </a:r>
            <a:endParaRPr b="1" sz="2000">
              <a:solidFill>
                <a:srgbClr val="165F1A"/>
              </a:solidFill>
              <a:latin typeface="Albert Sans"/>
              <a:ea typeface="Albert Sans"/>
              <a:cs typeface="Albert Sans"/>
              <a:sym typeface="Albert Sans"/>
            </a:endParaRPr>
          </a:p>
        </p:txBody>
      </p:sp>
      <p:sp>
        <p:nvSpPr>
          <p:cNvPr id="532" name="Google Shape;532;p39"/>
          <p:cNvSpPr txBox="1"/>
          <p:nvPr/>
        </p:nvSpPr>
        <p:spPr>
          <a:xfrm>
            <a:off x="6230387" y="3439986"/>
            <a:ext cx="1821900" cy="417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2000">
                <a:solidFill>
                  <a:srgbClr val="165F1A"/>
                </a:solidFill>
                <a:latin typeface="Albert Sans"/>
                <a:ea typeface="Albert Sans"/>
                <a:cs typeface="Albert Sans"/>
                <a:sym typeface="Albert Sans"/>
              </a:rPr>
              <a:t>Maxim</a:t>
            </a:r>
            <a:endParaRPr b="1" sz="2000">
              <a:solidFill>
                <a:srgbClr val="165F1A"/>
              </a:solidFill>
              <a:latin typeface="Albert Sans"/>
              <a:ea typeface="Albert Sans"/>
              <a:cs typeface="Albert Sans"/>
              <a:sym typeface="Albert Sans"/>
            </a:endParaRPr>
          </a:p>
        </p:txBody>
      </p:sp>
      <p:sp>
        <p:nvSpPr>
          <p:cNvPr id="533" name="Google Shape;533;p39"/>
          <p:cNvSpPr txBox="1"/>
          <p:nvPr/>
        </p:nvSpPr>
        <p:spPr>
          <a:xfrm>
            <a:off x="4546077" y="3439986"/>
            <a:ext cx="1821900" cy="417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2000">
                <a:solidFill>
                  <a:srgbClr val="165F1A"/>
                </a:solidFill>
                <a:latin typeface="Albert Sans"/>
                <a:ea typeface="Albert Sans"/>
                <a:cs typeface="Albert Sans"/>
                <a:sym typeface="Albert Sans"/>
              </a:rPr>
              <a:t>Cris</a:t>
            </a:r>
            <a:endParaRPr b="1" sz="2000">
              <a:solidFill>
                <a:srgbClr val="165F1A"/>
              </a:solidFill>
              <a:latin typeface="Albert Sans"/>
              <a:ea typeface="Albert Sans"/>
              <a:cs typeface="Albert Sans"/>
              <a:sym typeface="Albert Sans"/>
            </a:endParaRPr>
          </a:p>
        </p:txBody>
      </p:sp>
      <p:sp>
        <p:nvSpPr>
          <p:cNvPr id="534" name="Google Shape;534;p39"/>
          <p:cNvSpPr txBox="1"/>
          <p:nvPr/>
        </p:nvSpPr>
        <p:spPr>
          <a:xfrm>
            <a:off x="2815594" y="3439986"/>
            <a:ext cx="1821900" cy="417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2000">
                <a:solidFill>
                  <a:srgbClr val="165F1A"/>
                </a:solidFill>
                <a:latin typeface="Albert Sans"/>
                <a:ea typeface="Albert Sans"/>
                <a:cs typeface="Albert Sans"/>
                <a:sym typeface="Albert Sans"/>
              </a:rPr>
              <a:t>David</a:t>
            </a:r>
            <a:endParaRPr b="1" sz="2000">
              <a:solidFill>
                <a:srgbClr val="165F1A"/>
              </a:solidFill>
              <a:latin typeface="Albert Sans"/>
              <a:ea typeface="Albert Sans"/>
              <a:cs typeface="Albert Sans"/>
              <a:sym typeface="Albert Sans"/>
            </a:endParaRPr>
          </a:p>
        </p:txBody>
      </p:sp>
      <p:sp>
        <p:nvSpPr>
          <p:cNvPr id="535" name="Google Shape;535;p39"/>
          <p:cNvSpPr txBox="1"/>
          <p:nvPr/>
        </p:nvSpPr>
        <p:spPr>
          <a:xfrm>
            <a:off x="1033852" y="3670486"/>
            <a:ext cx="1821900" cy="47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91919"/>
                </a:solidFill>
                <a:latin typeface="Albert Sans"/>
                <a:ea typeface="Albert Sans"/>
                <a:cs typeface="Albert Sans"/>
                <a:sym typeface="Albert Sans"/>
              </a:rPr>
              <a:t>MS&amp;E ‘25</a:t>
            </a:r>
            <a:endParaRPr sz="1200">
              <a:solidFill>
                <a:srgbClr val="191919"/>
              </a:solidFill>
              <a:latin typeface="Albert Sans"/>
              <a:ea typeface="Albert Sans"/>
              <a:cs typeface="Albert Sans"/>
              <a:sym typeface="Albert Sans"/>
            </a:endParaRPr>
          </a:p>
        </p:txBody>
      </p:sp>
      <p:sp>
        <p:nvSpPr>
          <p:cNvPr id="536" name="Google Shape;536;p39"/>
          <p:cNvSpPr txBox="1"/>
          <p:nvPr/>
        </p:nvSpPr>
        <p:spPr>
          <a:xfrm>
            <a:off x="6230387" y="3670486"/>
            <a:ext cx="1821900" cy="47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91919"/>
                </a:solidFill>
                <a:latin typeface="Albert Sans"/>
                <a:ea typeface="Albert Sans"/>
                <a:cs typeface="Albert Sans"/>
                <a:sym typeface="Albert Sans"/>
              </a:rPr>
              <a:t> BS CS Major ‘26</a:t>
            </a:r>
            <a:endParaRPr sz="1200">
              <a:solidFill>
                <a:srgbClr val="191919"/>
              </a:solidFill>
              <a:latin typeface="Albert Sans"/>
              <a:ea typeface="Albert Sans"/>
              <a:cs typeface="Albert Sans"/>
              <a:sym typeface="Albert Sans"/>
            </a:endParaRPr>
          </a:p>
        </p:txBody>
      </p:sp>
      <p:sp>
        <p:nvSpPr>
          <p:cNvPr id="537" name="Google Shape;537;p39"/>
          <p:cNvSpPr txBox="1"/>
          <p:nvPr/>
        </p:nvSpPr>
        <p:spPr>
          <a:xfrm>
            <a:off x="4546077" y="3670486"/>
            <a:ext cx="1821900" cy="47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91919"/>
                </a:solidFill>
                <a:latin typeface="Albert Sans"/>
                <a:ea typeface="Albert Sans"/>
                <a:cs typeface="Albert Sans"/>
                <a:sym typeface="Albert Sans"/>
              </a:rPr>
              <a:t>MS CS ‘25</a:t>
            </a:r>
            <a:endParaRPr sz="1200">
              <a:solidFill>
                <a:srgbClr val="191919"/>
              </a:solidFill>
              <a:latin typeface="Albert Sans"/>
              <a:ea typeface="Albert Sans"/>
              <a:cs typeface="Albert Sans"/>
              <a:sym typeface="Albert Sans"/>
            </a:endParaRPr>
          </a:p>
        </p:txBody>
      </p:sp>
      <p:sp>
        <p:nvSpPr>
          <p:cNvPr id="538" name="Google Shape;538;p39"/>
          <p:cNvSpPr txBox="1"/>
          <p:nvPr/>
        </p:nvSpPr>
        <p:spPr>
          <a:xfrm>
            <a:off x="2855743" y="3670486"/>
            <a:ext cx="1821900" cy="47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91919"/>
                </a:solidFill>
                <a:latin typeface="Albert Sans"/>
                <a:ea typeface="Albert Sans"/>
                <a:cs typeface="Albert Sans"/>
                <a:sym typeface="Albert Sans"/>
              </a:rPr>
              <a:t>Economics ‘25</a:t>
            </a:r>
            <a:endParaRPr sz="1200">
              <a:solidFill>
                <a:srgbClr val="191919"/>
              </a:solidFill>
              <a:latin typeface="Albert Sans"/>
              <a:ea typeface="Albert Sans"/>
              <a:cs typeface="Albert Sans"/>
              <a:sym typeface="Albert Sans"/>
            </a:endParaRPr>
          </a:p>
        </p:txBody>
      </p:sp>
      <p:sp>
        <p:nvSpPr>
          <p:cNvPr id="539" name="Google Shape;539;p39"/>
          <p:cNvSpPr/>
          <p:nvPr/>
        </p:nvSpPr>
        <p:spPr>
          <a:xfrm rot="2867562">
            <a:off x="6996588" y="4118042"/>
            <a:ext cx="365726" cy="365726"/>
          </a:xfrm>
          <a:prstGeom prst="upArrow">
            <a:avLst>
              <a:gd fmla="val 50000" name="adj1"/>
              <a:gd fmla="val 50000" name="adj2"/>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40"/>
          <p:cNvSpPr txBox="1"/>
          <p:nvPr>
            <p:ph idx="4" type="subTitle"/>
          </p:nvPr>
        </p:nvSpPr>
        <p:spPr>
          <a:xfrm>
            <a:off x="1867700" y="2358450"/>
            <a:ext cx="56814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2000">
                <a:solidFill>
                  <a:srgbClr val="263238"/>
                </a:solidFill>
                <a:latin typeface="Poppins"/>
                <a:ea typeface="Poppins"/>
                <a:cs typeface="Poppins"/>
                <a:sym typeface="Poppins"/>
              </a:rPr>
              <a:t>It’s hard for early career applicants to highlight their professional qualifications</a:t>
            </a:r>
            <a:endParaRPr sz="2000">
              <a:solidFill>
                <a:srgbClr val="263238"/>
              </a:solidFill>
              <a:latin typeface="Poppins"/>
              <a:ea typeface="Poppins"/>
              <a:cs typeface="Poppins"/>
              <a:sym typeface="Poppins"/>
            </a:endParaRPr>
          </a:p>
          <a:p>
            <a:pPr indent="0" lvl="0" marL="0" rtl="0" algn="l">
              <a:spcBef>
                <a:spcPts val="0"/>
              </a:spcBef>
              <a:spcAft>
                <a:spcPts val="0"/>
              </a:spcAft>
              <a:buNone/>
            </a:pPr>
            <a:r>
              <a:t/>
            </a:r>
            <a:endParaRPr sz="2000"/>
          </a:p>
        </p:txBody>
      </p:sp>
      <p:sp>
        <p:nvSpPr>
          <p:cNvPr id="545" name="Google Shape;545;p40"/>
          <p:cNvSpPr txBox="1"/>
          <p:nvPr>
            <p:ph type="title"/>
          </p:nvPr>
        </p:nvSpPr>
        <p:spPr>
          <a:xfrm>
            <a:off x="713232" y="1341120"/>
            <a:ext cx="77175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400"/>
              <a:t>The Problem</a:t>
            </a:r>
            <a:endParaRPr sz="4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41"/>
          <p:cNvSpPr txBox="1"/>
          <p:nvPr>
            <p:ph idx="4" type="subTitle"/>
          </p:nvPr>
        </p:nvSpPr>
        <p:spPr>
          <a:xfrm>
            <a:off x="2851950" y="1799861"/>
            <a:ext cx="5681400" cy="154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latin typeface="Poppins"/>
                <a:ea typeface="Poppins"/>
                <a:cs typeface="Poppins"/>
                <a:sym typeface="Poppins"/>
              </a:rPr>
              <a:t>A platform for video endorsements from peers, former coworkers, or whoever, highlighting skills and capabilities of potential candidates.</a:t>
            </a:r>
            <a:endParaRPr sz="2000">
              <a:latin typeface="Poppins"/>
              <a:ea typeface="Poppins"/>
              <a:cs typeface="Poppins"/>
              <a:sym typeface="Poppins"/>
            </a:endParaRPr>
          </a:p>
          <a:p>
            <a:pPr indent="0" lvl="0" marL="0" rtl="0" algn="ctr">
              <a:lnSpc>
                <a:spcPct val="115000"/>
              </a:lnSpc>
              <a:spcBef>
                <a:spcPts val="0"/>
              </a:spcBef>
              <a:spcAft>
                <a:spcPts val="0"/>
              </a:spcAft>
              <a:buNone/>
            </a:pPr>
            <a:r>
              <a:t/>
            </a:r>
            <a:endParaRPr sz="2000">
              <a:solidFill>
                <a:srgbClr val="263238"/>
              </a:solidFill>
              <a:latin typeface="Poppins"/>
              <a:ea typeface="Poppins"/>
              <a:cs typeface="Poppins"/>
              <a:sym typeface="Poppins"/>
            </a:endParaRPr>
          </a:p>
          <a:p>
            <a:pPr indent="0" lvl="0" marL="0" rtl="0" algn="l">
              <a:spcBef>
                <a:spcPts val="0"/>
              </a:spcBef>
              <a:spcAft>
                <a:spcPts val="0"/>
              </a:spcAft>
              <a:buNone/>
            </a:pPr>
            <a:r>
              <a:t/>
            </a:r>
            <a:endParaRPr sz="2000"/>
          </a:p>
        </p:txBody>
      </p:sp>
      <p:sp>
        <p:nvSpPr>
          <p:cNvPr id="551" name="Google Shape;551;p41"/>
          <p:cNvSpPr txBox="1"/>
          <p:nvPr>
            <p:ph type="title"/>
          </p:nvPr>
        </p:nvSpPr>
        <p:spPr>
          <a:xfrm>
            <a:off x="327132" y="822545"/>
            <a:ext cx="77175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400"/>
              <a:t>HireReel</a:t>
            </a:r>
            <a:endParaRPr sz="4400"/>
          </a:p>
        </p:txBody>
      </p:sp>
      <p:sp>
        <p:nvSpPr>
          <p:cNvPr id="552" name="Google Shape;552;p41"/>
          <p:cNvSpPr txBox="1"/>
          <p:nvPr/>
        </p:nvSpPr>
        <p:spPr>
          <a:xfrm>
            <a:off x="2390275" y="3095400"/>
            <a:ext cx="6721500" cy="711300"/>
          </a:xfrm>
          <a:prstGeom prst="rect">
            <a:avLst/>
          </a:prstGeom>
          <a:noFill/>
          <a:ln>
            <a:noFill/>
          </a:ln>
        </p:spPr>
        <p:txBody>
          <a:bodyPr anchorCtr="0" anchor="t" bIns="91425" lIns="91425" spcFirstLastPara="1" rIns="91425" wrap="square" tIns="91425">
            <a:noAutofit/>
          </a:bodyPr>
          <a:lstStyle/>
          <a:p>
            <a:pPr indent="0" lvl="0" marL="101600" rtl="0" algn="ctr">
              <a:lnSpc>
                <a:spcPct val="120000"/>
              </a:lnSpc>
              <a:spcBef>
                <a:spcPts val="2800"/>
              </a:spcBef>
              <a:spcAft>
                <a:spcPts val="0"/>
              </a:spcAft>
              <a:buClr>
                <a:schemeClr val="dk1"/>
              </a:buClr>
              <a:buSzPts val="1100"/>
              <a:buFont typeface="Arial"/>
              <a:buNone/>
            </a:pPr>
            <a:r>
              <a:rPr b="1" lang="en" sz="1800">
                <a:solidFill>
                  <a:srgbClr val="EC4D04"/>
                </a:solidFill>
                <a:latin typeface="Rubik"/>
                <a:ea typeface="Rubik"/>
                <a:cs typeface="Rubik"/>
                <a:sym typeface="Rubik"/>
              </a:rPr>
              <a:t>“Let your skills shine through video  endorsements”</a:t>
            </a:r>
            <a:endParaRPr b="1" sz="1800">
              <a:solidFill>
                <a:srgbClr val="EC4D04"/>
              </a:solidFill>
              <a:latin typeface="Rubik"/>
              <a:ea typeface="Rubik"/>
              <a:cs typeface="Rubik"/>
              <a:sym typeface="Rubik"/>
            </a:endParaRPr>
          </a:p>
          <a:p>
            <a:pPr indent="0" lvl="0" marL="0" rtl="0" algn="l">
              <a:spcBef>
                <a:spcPts val="0"/>
              </a:spcBef>
              <a:spcAft>
                <a:spcPts val="0"/>
              </a:spcAft>
              <a:buNone/>
            </a:pPr>
            <a:r>
              <a:t/>
            </a:r>
            <a:endParaRPr>
              <a:solidFill>
                <a:schemeClr val="dk1"/>
              </a:solidFill>
              <a:latin typeface="Karla"/>
              <a:ea typeface="Karla"/>
              <a:cs typeface="Karla"/>
              <a:sym typeface="Karla"/>
            </a:endParaRPr>
          </a:p>
        </p:txBody>
      </p:sp>
      <p:pic>
        <p:nvPicPr>
          <p:cNvPr id="553" name="Google Shape;553;p41"/>
          <p:cNvPicPr preferRelativeResize="0"/>
          <p:nvPr/>
        </p:nvPicPr>
        <p:blipFill>
          <a:blip r:embed="rId3">
            <a:alphaModFix/>
          </a:blip>
          <a:stretch>
            <a:fillRect/>
          </a:stretch>
        </p:blipFill>
        <p:spPr>
          <a:xfrm>
            <a:off x="662175" y="693625"/>
            <a:ext cx="1887675" cy="4090998"/>
          </a:xfrm>
          <a:prstGeom prst="rect">
            <a:avLst/>
          </a:prstGeom>
          <a:noFill/>
          <a:ln>
            <a:noFill/>
          </a:ln>
        </p:spPr>
      </p:pic>
      <p:pic>
        <p:nvPicPr>
          <p:cNvPr id="554" name="Google Shape;554;p41"/>
          <p:cNvPicPr preferRelativeResize="0"/>
          <p:nvPr/>
        </p:nvPicPr>
        <p:blipFill rotWithShape="1">
          <a:blip r:embed="rId4">
            <a:alphaModFix/>
          </a:blip>
          <a:srcRect b="21398" l="12179" r="6572" t="1237"/>
          <a:stretch/>
        </p:blipFill>
        <p:spPr>
          <a:xfrm>
            <a:off x="7601025" y="693625"/>
            <a:ext cx="1204750" cy="1191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grpSp>
        <p:nvGrpSpPr>
          <p:cNvPr id="559" name="Google Shape;559;p42"/>
          <p:cNvGrpSpPr/>
          <p:nvPr/>
        </p:nvGrpSpPr>
        <p:grpSpPr>
          <a:xfrm>
            <a:off x="6101845" y="2209925"/>
            <a:ext cx="2418900" cy="1412700"/>
            <a:chOff x="715100" y="1600325"/>
            <a:chExt cx="2418900" cy="1412700"/>
          </a:xfrm>
        </p:grpSpPr>
        <p:sp>
          <p:nvSpPr>
            <p:cNvPr id="560" name="Google Shape;560;p42"/>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1" name="Google Shape;561;p42"/>
            <p:cNvGrpSpPr/>
            <p:nvPr/>
          </p:nvGrpSpPr>
          <p:grpSpPr>
            <a:xfrm>
              <a:off x="715100" y="1600325"/>
              <a:ext cx="2327400" cy="1321200"/>
              <a:chOff x="715100" y="1600325"/>
              <a:chExt cx="2327400" cy="1321200"/>
            </a:xfrm>
          </p:grpSpPr>
          <p:sp>
            <p:nvSpPr>
              <p:cNvPr id="562" name="Google Shape;562;p42"/>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3" name="Google Shape;563;p42"/>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564" name="Google Shape;564;p42"/>
          <p:cNvGrpSpPr/>
          <p:nvPr/>
        </p:nvGrpSpPr>
        <p:grpSpPr>
          <a:xfrm>
            <a:off x="3408470" y="2209925"/>
            <a:ext cx="2418900" cy="1412700"/>
            <a:chOff x="715100" y="1600325"/>
            <a:chExt cx="2418900" cy="1412700"/>
          </a:xfrm>
        </p:grpSpPr>
        <p:sp>
          <p:nvSpPr>
            <p:cNvPr id="565" name="Google Shape;565;p42"/>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6" name="Google Shape;566;p42"/>
            <p:cNvGrpSpPr/>
            <p:nvPr/>
          </p:nvGrpSpPr>
          <p:grpSpPr>
            <a:xfrm>
              <a:off x="715100" y="1600325"/>
              <a:ext cx="2327400" cy="1321200"/>
              <a:chOff x="715100" y="1600325"/>
              <a:chExt cx="2327400" cy="1321200"/>
            </a:xfrm>
          </p:grpSpPr>
          <p:sp>
            <p:nvSpPr>
              <p:cNvPr id="567" name="Google Shape;567;p42"/>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8" name="Google Shape;568;p42"/>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569" name="Google Shape;569;p42"/>
          <p:cNvGrpSpPr/>
          <p:nvPr/>
        </p:nvGrpSpPr>
        <p:grpSpPr>
          <a:xfrm>
            <a:off x="715100" y="2209925"/>
            <a:ext cx="2418900" cy="1412700"/>
            <a:chOff x="715100" y="1600325"/>
            <a:chExt cx="2418900" cy="1412700"/>
          </a:xfrm>
        </p:grpSpPr>
        <p:sp>
          <p:nvSpPr>
            <p:cNvPr id="570" name="Google Shape;570;p42"/>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1" name="Google Shape;571;p42"/>
            <p:cNvGrpSpPr/>
            <p:nvPr/>
          </p:nvGrpSpPr>
          <p:grpSpPr>
            <a:xfrm>
              <a:off x="715100" y="1600325"/>
              <a:ext cx="2327400" cy="1321200"/>
              <a:chOff x="715100" y="1600325"/>
              <a:chExt cx="2327400" cy="1321200"/>
            </a:xfrm>
          </p:grpSpPr>
          <p:sp>
            <p:nvSpPr>
              <p:cNvPr id="572" name="Google Shape;572;p42"/>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3" name="Google Shape;573;p42"/>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574" name="Google Shape;574;p42"/>
          <p:cNvSpPr txBox="1"/>
          <p:nvPr>
            <p:ph idx="13" type="subTitle"/>
          </p:nvPr>
        </p:nvSpPr>
        <p:spPr>
          <a:xfrm>
            <a:off x="248138" y="2336950"/>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Simple</a:t>
            </a:r>
            <a:endParaRPr/>
          </a:p>
        </p:txBody>
      </p:sp>
      <p:sp>
        <p:nvSpPr>
          <p:cNvPr id="575" name="Google Shape;575;p42"/>
          <p:cNvSpPr txBox="1"/>
          <p:nvPr>
            <p:ph idx="7" type="subTitle"/>
          </p:nvPr>
        </p:nvSpPr>
        <p:spPr>
          <a:xfrm>
            <a:off x="3175000" y="2336950"/>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Moderate</a:t>
            </a:r>
            <a:endParaRPr/>
          </a:p>
        </p:txBody>
      </p:sp>
      <p:sp>
        <p:nvSpPr>
          <p:cNvPr id="576" name="Google Shape;576;p42"/>
          <p:cNvSpPr txBox="1"/>
          <p:nvPr>
            <p:ph idx="8" type="subTitle"/>
          </p:nvPr>
        </p:nvSpPr>
        <p:spPr>
          <a:xfrm>
            <a:off x="5747575" y="2336950"/>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Complex</a:t>
            </a:r>
            <a:endParaRPr/>
          </a:p>
        </p:txBody>
      </p:sp>
      <p:sp>
        <p:nvSpPr>
          <p:cNvPr id="577" name="Google Shape;577;p42"/>
          <p:cNvSpPr txBox="1"/>
          <p:nvPr>
            <p:ph type="title"/>
          </p:nvPr>
        </p:nvSpPr>
        <p:spPr>
          <a:xfrm>
            <a:off x="715100" y="7315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Tasks</a:t>
            </a:r>
            <a:endParaRPr/>
          </a:p>
        </p:txBody>
      </p:sp>
      <p:sp>
        <p:nvSpPr>
          <p:cNvPr id="578" name="Google Shape;578;p42"/>
          <p:cNvSpPr txBox="1"/>
          <p:nvPr>
            <p:ph idx="4" type="subTitle"/>
          </p:nvPr>
        </p:nvSpPr>
        <p:spPr>
          <a:xfrm>
            <a:off x="782838" y="2764051"/>
            <a:ext cx="2194500" cy="6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ubik"/>
                <a:ea typeface="Rubik"/>
                <a:cs typeface="Rubik"/>
                <a:sym typeface="Rubik"/>
              </a:rPr>
              <a:t>Ask a friend on the platform for a HireReel</a:t>
            </a:r>
            <a:endParaRPr>
              <a:latin typeface="Rubik"/>
              <a:ea typeface="Rubik"/>
              <a:cs typeface="Rubik"/>
              <a:sym typeface="Rubik"/>
            </a:endParaRPr>
          </a:p>
          <a:p>
            <a:pPr indent="0" lvl="0" marL="0" rtl="0" algn="ctr">
              <a:spcBef>
                <a:spcPts val="0"/>
              </a:spcBef>
              <a:spcAft>
                <a:spcPts val="0"/>
              </a:spcAft>
              <a:buNone/>
            </a:pPr>
            <a:r>
              <a:t/>
            </a:r>
            <a:endParaRPr/>
          </a:p>
        </p:txBody>
      </p:sp>
      <p:sp>
        <p:nvSpPr>
          <p:cNvPr id="579" name="Google Shape;579;p42"/>
          <p:cNvSpPr/>
          <p:nvPr/>
        </p:nvSpPr>
        <p:spPr>
          <a:xfrm>
            <a:off x="7971700" y="10816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2"/>
          <p:cNvSpPr/>
          <p:nvPr/>
        </p:nvSpPr>
        <p:spPr>
          <a:xfrm>
            <a:off x="7739360" y="9329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2"/>
          <p:cNvSpPr/>
          <p:nvPr/>
        </p:nvSpPr>
        <p:spPr>
          <a:xfrm>
            <a:off x="715160" y="12527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2" name="Google Shape;582;p42"/>
          <p:cNvGrpSpPr/>
          <p:nvPr/>
        </p:nvGrpSpPr>
        <p:grpSpPr>
          <a:xfrm>
            <a:off x="167173" y="205000"/>
            <a:ext cx="547934" cy="936251"/>
            <a:chOff x="2771692" y="3497697"/>
            <a:chExt cx="836668" cy="1371596"/>
          </a:xfrm>
        </p:grpSpPr>
        <p:sp>
          <p:nvSpPr>
            <p:cNvPr id="583" name="Google Shape;583;p42"/>
            <p:cNvSpPr/>
            <p:nvPr/>
          </p:nvSpPr>
          <p:spPr>
            <a:xfrm>
              <a:off x="2771692" y="3497697"/>
              <a:ext cx="836668" cy="1371596"/>
            </a:xfrm>
            <a:custGeom>
              <a:rect b="b" l="l" r="r" t="t"/>
              <a:pathLst>
                <a:path extrusionOk="0" h="15683" w="9513">
                  <a:moveTo>
                    <a:pt x="4757" y="0"/>
                  </a:moveTo>
                  <a:cubicBezTo>
                    <a:pt x="7391" y="0"/>
                    <a:pt x="9513" y="2122"/>
                    <a:pt x="9513" y="4756"/>
                  </a:cubicBezTo>
                  <a:lnTo>
                    <a:pt x="9513" y="11049"/>
                  </a:lnTo>
                  <a:cubicBezTo>
                    <a:pt x="9464" y="13634"/>
                    <a:pt x="7342" y="15683"/>
                    <a:pt x="4757" y="15683"/>
                  </a:cubicBezTo>
                  <a:cubicBezTo>
                    <a:pt x="2172" y="15683"/>
                    <a:pt x="74" y="13634"/>
                    <a:pt x="1" y="11049"/>
                  </a:cubicBezTo>
                  <a:lnTo>
                    <a:pt x="1" y="4756"/>
                  </a:lnTo>
                  <a:cubicBezTo>
                    <a:pt x="1" y="2122"/>
                    <a:pt x="2123" y="0"/>
                    <a:pt x="4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2"/>
            <p:cNvSpPr/>
            <p:nvPr/>
          </p:nvSpPr>
          <p:spPr>
            <a:xfrm>
              <a:off x="2771692" y="3497697"/>
              <a:ext cx="836668" cy="1371596"/>
            </a:xfrm>
            <a:custGeom>
              <a:rect b="b" l="l" r="r" t="t"/>
              <a:pathLst>
                <a:path extrusionOk="0" h="15683" w="9513">
                  <a:moveTo>
                    <a:pt x="4757" y="0"/>
                  </a:moveTo>
                  <a:cubicBezTo>
                    <a:pt x="7391" y="0"/>
                    <a:pt x="9513" y="2122"/>
                    <a:pt x="9513" y="4756"/>
                  </a:cubicBezTo>
                  <a:lnTo>
                    <a:pt x="9513" y="11049"/>
                  </a:lnTo>
                  <a:cubicBezTo>
                    <a:pt x="9464" y="13634"/>
                    <a:pt x="7342" y="15683"/>
                    <a:pt x="4757" y="15683"/>
                  </a:cubicBezTo>
                  <a:cubicBezTo>
                    <a:pt x="2172" y="15683"/>
                    <a:pt x="74" y="13634"/>
                    <a:pt x="1" y="11049"/>
                  </a:cubicBezTo>
                  <a:lnTo>
                    <a:pt x="1" y="4756"/>
                  </a:lnTo>
                  <a:cubicBezTo>
                    <a:pt x="1" y="2122"/>
                    <a:pt x="2123" y="0"/>
                    <a:pt x="4757" y="0"/>
                  </a:cubicBezTo>
                  <a:close/>
                  <a:moveTo>
                    <a:pt x="4903" y="390"/>
                  </a:moveTo>
                  <a:lnTo>
                    <a:pt x="4903" y="2293"/>
                  </a:lnTo>
                  <a:cubicBezTo>
                    <a:pt x="5391" y="2390"/>
                    <a:pt x="5732" y="2781"/>
                    <a:pt x="5732" y="3268"/>
                  </a:cubicBezTo>
                  <a:lnTo>
                    <a:pt x="5732" y="6000"/>
                  </a:lnTo>
                  <a:cubicBezTo>
                    <a:pt x="5732" y="6488"/>
                    <a:pt x="5391" y="6902"/>
                    <a:pt x="4903" y="6976"/>
                  </a:cubicBezTo>
                  <a:lnTo>
                    <a:pt x="4903" y="8268"/>
                  </a:lnTo>
                  <a:lnTo>
                    <a:pt x="5123" y="8268"/>
                  </a:lnTo>
                  <a:cubicBezTo>
                    <a:pt x="5854" y="8268"/>
                    <a:pt x="6562" y="8171"/>
                    <a:pt x="7269" y="7976"/>
                  </a:cubicBezTo>
                  <a:cubicBezTo>
                    <a:pt x="7928" y="7756"/>
                    <a:pt x="8537" y="7488"/>
                    <a:pt x="9123" y="7122"/>
                  </a:cubicBezTo>
                  <a:lnTo>
                    <a:pt x="9123" y="4756"/>
                  </a:lnTo>
                  <a:cubicBezTo>
                    <a:pt x="9098" y="2415"/>
                    <a:pt x="7245" y="488"/>
                    <a:pt x="4903" y="415"/>
                  </a:cubicBezTo>
                  <a:close/>
                  <a:moveTo>
                    <a:pt x="4611" y="2293"/>
                  </a:moveTo>
                  <a:lnTo>
                    <a:pt x="4611" y="415"/>
                  </a:lnTo>
                  <a:cubicBezTo>
                    <a:pt x="2269" y="488"/>
                    <a:pt x="416" y="2415"/>
                    <a:pt x="391" y="4756"/>
                  </a:cubicBezTo>
                  <a:lnTo>
                    <a:pt x="391" y="7122"/>
                  </a:lnTo>
                  <a:cubicBezTo>
                    <a:pt x="976" y="7463"/>
                    <a:pt x="1611" y="7756"/>
                    <a:pt x="2245" y="7951"/>
                  </a:cubicBezTo>
                  <a:cubicBezTo>
                    <a:pt x="2952" y="8146"/>
                    <a:pt x="3659" y="8268"/>
                    <a:pt x="4391" y="8244"/>
                  </a:cubicBezTo>
                  <a:lnTo>
                    <a:pt x="4611" y="8244"/>
                  </a:lnTo>
                  <a:lnTo>
                    <a:pt x="4611" y="6976"/>
                  </a:lnTo>
                  <a:cubicBezTo>
                    <a:pt x="4123" y="6902"/>
                    <a:pt x="3781" y="6488"/>
                    <a:pt x="3781" y="6000"/>
                  </a:cubicBezTo>
                  <a:lnTo>
                    <a:pt x="3781" y="3268"/>
                  </a:lnTo>
                  <a:cubicBezTo>
                    <a:pt x="3781" y="2781"/>
                    <a:pt x="4123" y="2390"/>
                    <a:pt x="4611" y="2293"/>
                  </a:cubicBezTo>
                  <a:close/>
                  <a:moveTo>
                    <a:pt x="5220" y="2781"/>
                  </a:moveTo>
                  <a:cubicBezTo>
                    <a:pt x="5098" y="2659"/>
                    <a:pt x="4928" y="2585"/>
                    <a:pt x="4757" y="2585"/>
                  </a:cubicBezTo>
                  <a:lnTo>
                    <a:pt x="4757" y="2585"/>
                  </a:lnTo>
                  <a:cubicBezTo>
                    <a:pt x="4391" y="2585"/>
                    <a:pt x="4074" y="2902"/>
                    <a:pt x="4074" y="3268"/>
                  </a:cubicBezTo>
                  <a:lnTo>
                    <a:pt x="4074" y="6000"/>
                  </a:lnTo>
                  <a:cubicBezTo>
                    <a:pt x="4074" y="6390"/>
                    <a:pt x="4391" y="6683"/>
                    <a:pt x="4757" y="6683"/>
                  </a:cubicBezTo>
                  <a:lnTo>
                    <a:pt x="4757" y="6683"/>
                  </a:lnTo>
                  <a:cubicBezTo>
                    <a:pt x="4928" y="6683"/>
                    <a:pt x="5098" y="6610"/>
                    <a:pt x="5220" y="6488"/>
                  </a:cubicBezTo>
                  <a:cubicBezTo>
                    <a:pt x="5367" y="6366"/>
                    <a:pt x="5440" y="6195"/>
                    <a:pt x="5440" y="6000"/>
                  </a:cubicBezTo>
                  <a:lnTo>
                    <a:pt x="5440" y="3268"/>
                  </a:lnTo>
                  <a:cubicBezTo>
                    <a:pt x="5440" y="3098"/>
                    <a:pt x="5367" y="2927"/>
                    <a:pt x="5220" y="2781"/>
                  </a:cubicBezTo>
                  <a:close/>
                  <a:moveTo>
                    <a:pt x="9123" y="7463"/>
                  </a:moveTo>
                  <a:cubicBezTo>
                    <a:pt x="8562" y="7805"/>
                    <a:pt x="7976" y="8073"/>
                    <a:pt x="7342" y="8244"/>
                  </a:cubicBezTo>
                  <a:cubicBezTo>
                    <a:pt x="6635" y="8463"/>
                    <a:pt x="5879" y="8561"/>
                    <a:pt x="5123" y="8561"/>
                  </a:cubicBezTo>
                  <a:lnTo>
                    <a:pt x="4391" y="8561"/>
                  </a:lnTo>
                  <a:cubicBezTo>
                    <a:pt x="2976" y="8561"/>
                    <a:pt x="1611" y="8195"/>
                    <a:pt x="391" y="7463"/>
                  </a:cubicBezTo>
                  <a:lnTo>
                    <a:pt x="391" y="11049"/>
                  </a:lnTo>
                  <a:cubicBezTo>
                    <a:pt x="464" y="13414"/>
                    <a:pt x="2391" y="15292"/>
                    <a:pt x="4757" y="15292"/>
                  </a:cubicBezTo>
                  <a:cubicBezTo>
                    <a:pt x="7123" y="15292"/>
                    <a:pt x="9049" y="13414"/>
                    <a:pt x="9123" y="1104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p:nvPr/>
          </p:nvSpPr>
          <p:spPr>
            <a:xfrm>
              <a:off x="3202911" y="3533904"/>
              <a:ext cx="371149" cy="686979"/>
            </a:xfrm>
            <a:custGeom>
              <a:rect b="b" l="l" r="r" t="t"/>
              <a:pathLst>
                <a:path extrusionOk="0" h="7855" w="4220">
                  <a:moveTo>
                    <a:pt x="537" y="2171"/>
                  </a:moveTo>
                  <a:cubicBezTo>
                    <a:pt x="732" y="2342"/>
                    <a:pt x="829" y="2586"/>
                    <a:pt x="829" y="2854"/>
                  </a:cubicBezTo>
                  <a:lnTo>
                    <a:pt x="829" y="5586"/>
                  </a:lnTo>
                  <a:cubicBezTo>
                    <a:pt x="829" y="6074"/>
                    <a:pt x="488" y="6488"/>
                    <a:pt x="0" y="6562"/>
                  </a:cubicBezTo>
                  <a:lnTo>
                    <a:pt x="0" y="7854"/>
                  </a:lnTo>
                  <a:lnTo>
                    <a:pt x="220" y="7854"/>
                  </a:lnTo>
                  <a:cubicBezTo>
                    <a:pt x="951" y="7854"/>
                    <a:pt x="1659" y="7757"/>
                    <a:pt x="2366" y="7562"/>
                  </a:cubicBezTo>
                  <a:cubicBezTo>
                    <a:pt x="3025" y="7342"/>
                    <a:pt x="3634" y="7074"/>
                    <a:pt x="4220" y="6708"/>
                  </a:cubicBezTo>
                  <a:lnTo>
                    <a:pt x="4220" y="4342"/>
                  </a:lnTo>
                  <a:cubicBezTo>
                    <a:pt x="4195" y="2001"/>
                    <a:pt x="2342" y="74"/>
                    <a:pt x="0" y="1"/>
                  </a:cubicBezTo>
                  <a:lnTo>
                    <a:pt x="0" y="1903"/>
                  </a:lnTo>
                  <a:cubicBezTo>
                    <a:pt x="220" y="1928"/>
                    <a:pt x="390" y="2025"/>
                    <a:pt x="537" y="217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p:nvPr/>
          </p:nvSpPr>
          <p:spPr>
            <a:xfrm>
              <a:off x="3129912" y="3708819"/>
              <a:ext cx="120228" cy="373356"/>
            </a:xfrm>
            <a:custGeom>
              <a:rect b="b" l="l" r="r" t="t"/>
              <a:pathLst>
                <a:path extrusionOk="0" h="4269" w="1367">
                  <a:moveTo>
                    <a:pt x="1367" y="3586"/>
                  </a:moveTo>
                  <a:lnTo>
                    <a:pt x="1367" y="854"/>
                  </a:lnTo>
                  <a:cubicBezTo>
                    <a:pt x="1294" y="1"/>
                    <a:pt x="74" y="1"/>
                    <a:pt x="1" y="854"/>
                  </a:cubicBezTo>
                  <a:lnTo>
                    <a:pt x="1" y="3586"/>
                  </a:lnTo>
                  <a:cubicBezTo>
                    <a:pt x="1" y="3976"/>
                    <a:pt x="318" y="4269"/>
                    <a:pt x="684" y="4269"/>
                  </a:cubicBezTo>
                  <a:cubicBezTo>
                    <a:pt x="855" y="4269"/>
                    <a:pt x="1025" y="4196"/>
                    <a:pt x="1172" y="4074"/>
                  </a:cubicBezTo>
                  <a:cubicBezTo>
                    <a:pt x="1294" y="3952"/>
                    <a:pt x="1367" y="3781"/>
                    <a:pt x="1367" y="35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2"/>
            <p:cNvSpPr/>
            <p:nvPr/>
          </p:nvSpPr>
          <p:spPr>
            <a:xfrm>
              <a:off x="2806080" y="3533904"/>
              <a:ext cx="371149" cy="686979"/>
            </a:xfrm>
            <a:custGeom>
              <a:rect b="b" l="l" r="r" t="t"/>
              <a:pathLst>
                <a:path extrusionOk="0" h="7855" w="4220">
                  <a:moveTo>
                    <a:pt x="3390" y="5586"/>
                  </a:moveTo>
                  <a:lnTo>
                    <a:pt x="3390" y="2854"/>
                  </a:lnTo>
                  <a:cubicBezTo>
                    <a:pt x="3390" y="2367"/>
                    <a:pt x="3756" y="1976"/>
                    <a:pt x="4220" y="1903"/>
                  </a:cubicBezTo>
                  <a:lnTo>
                    <a:pt x="4220" y="1"/>
                  </a:lnTo>
                  <a:cubicBezTo>
                    <a:pt x="1878" y="74"/>
                    <a:pt x="25" y="2001"/>
                    <a:pt x="0" y="4342"/>
                  </a:cubicBezTo>
                  <a:lnTo>
                    <a:pt x="0" y="6708"/>
                  </a:lnTo>
                  <a:cubicBezTo>
                    <a:pt x="585" y="7049"/>
                    <a:pt x="1220" y="7342"/>
                    <a:pt x="1854" y="7537"/>
                  </a:cubicBezTo>
                  <a:cubicBezTo>
                    <a:pt x="2561" y="7732"/>
                    <a:pt x="3268" y="7854"/>
                    <a:pt x="4000" y="7830"/>
                  </a:cubicBezTo>
                  <a:lnTo>
                    <a:pt x="4220" y="7830"/>
                  </a:lnTo>
                  <a:lnTo>
                    <a:pt x="4220" y="6562"/>
                  </a:lnTo>
                  <a:cubicBezTo>
                    <a:pt x="3732" y="6488"/>
                    <a:pt x="3390" y="6074"/>
                    <a:pt x="3390" y="55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2"/>
            <p:cNvSpPr/>
            <p:nvPr/>
          </p:nvSpPr>
          <p:spPr>
            <a:xfrm>
              <a:off x="2806080" y="4150392"/>
              <a:ext cx="767979" cy="684792"/>
            </a:xfrm>
            <a:custGeom>
              <a:rect b="b" l="l" r="r" t="t"/>
              <a:pathLst>
                <a:path extrusionOk="0" h="7830" w="8732">
                  <a:moveTo>
                    <a:pt x="6976" y="781"/>
                  </a:moveTo>
                  <a:cubicBezTo>
                    <a:pt x="6244" y="1000"/>
                    <a:pt x="5488" y="1098"/>
                    <a:pt x="4732" y="1098"/>
                  </a:cubicBezTo>
                  <a:lnTo>
                    <a:pt x="4000" y="1098"/>
                  </a:lnTo>
                  <a:cubicBezTo>
                    <a:pt x="2585" y="1098"/>
                    <a:pt x="1220" y="732"/>
                    <a:pt x="0" y="0"/>
                  </a:cubicBezTo>
                  <a:lnTo>
                    <a:pt x="0" y="3586"/>
                  </a:lnTo>
                  <a:cubicBezTo>
                    <a:pt x="73" y="5951"/>
                    <a:pt x="2000" y="7829"/>
                    <a:pt x="4366" y="7829"/>
                  </a:cubicBezTo>
                  <a:cubicBezTo>
                    <a:pt x="6732" y="7829"/>
                    <a:pt x="8658" y="5951"/>
                    <a:pt x="8732" y="3586"/>
                  </a:cubicBezTo>
                  <a:lnTo>
                    <a:pt x="8732" y="0"/>
                  </a:lnTo>
                  <a:cubicBezTo>
                    <a:pt x="8171" y="342"/>
                    <a:pt x="7585" y="610"/>
                    <a:pt x="6976" y="78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2"/>
            <p:cNvSpPr/>
            <p:nvPr/>
          </p:nvSpPr>
          <p:spPr>
            <a:xfrm>
              <a:off x="3505371" y="4248519"/>
              <a:ext cx="34388" cy="266658"/>
            </a:xfrm>
            <a:custGeom>
              <a:rect b="b" l="l" r="r" t="t"/>
              <a:pathLst>
                <a:path extrusionOk="0" h="3049" w="391">
                  <a:moveTo>
                    <a:pt x="0" y="195"/>
                  </a:moveTo>
                  <a:cubicBezTo>
                    <a:pt x="0" y="98"/>
                    <a:pt x="98" y="0"/>
                    <a:pt x="195" y="0"/>
                  </a:cubicBezTo>
                  <a:cubicBezTo>
                    <a:pt x="317" y="0"/>
                    <a:pt x="390" y="98"/>
                    <a:pt x="390" y="195"/>
                  </a:cubicBezTo>
                  <a:lnTo>
                    <a:pt x="390" y="1927"/>
                  </a:lnTo>
                  <a:cubicBezTo>
                    <a:pt x="390" y="2025"/>
                    <a:pt x="317" y="2122"/>
                    <a:pt x="195" y="2122"/>
                  </a:cubicBezTo>
                  <a:cubicBezTo>
                    <a:pt x="98" y="2122"/>
                    <a:pt x="0" y="2025"/>
                    <a:pt x="0" y="1927"/>
                  </a:cubicBezTo>
                  <a:close/>
                  <a:moveTo>
                    <a:pt x="0" y="2537"/>
                  </a:moveTo>
                  <a:cubicBezTo>
                    <a:pt x="0" y="2439"/>
                    <a:pt x="98" y="2342"/>
                    <a:pt x="195" y="2342"/>
                  </a:cubicBezTo>
                  <a:cubicBezTo>
                    <a:pt x="317" y="2342"/>
                    <a:pt x="390" y="2439"/>
                    <a:pt x="390" y="2537"/>
                  </a:cubicBezTo>
                  <a:lnTo>
                    <a:pt x="390" y="2854"/>
                  </a:lnTo>
                  <a:cubicBezTo>
                    <a:pt x="390" y="2951"/>
                    <a:pt x="317" y="3049"/>
                    <a:pt x="195" y="3049"/>
                  </a:cubicBezTo>
                  <a:cubicBezTo>
                    <a:pt x="73" y="3049"/>
                    <a:pt x="0" y="2951"/>
                    <a:pt x="0" y="28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2"/>
            <p:cNvSpPr/>
            <p:nvPr/>
          </p:nvSpPr>
          <p:spPr>
            <a:xfrm>
              <a:off x="3202911" y="3533904"/>
              <a:ext cx="371149" cy="633630"/>
            </a:xfrm>
            <a:custGeom>
              <a:rect b="b" l="l" r="r" t="t"/>
              <a:pathLst>
                <a:path extrusionOk="0" h="7245" w="4220">
                  <a:moveTo>
                    <a:pt x="3610" y="4635"/>
                  </a:moveTo>
                  <a:lnTo>
                    <a:pt x="3610" y="7001"/>
                  </a:lnTo>
                  <a:cubicBezTo>
                    <a:pt x="3464" y="7098"/>
                    <a:pt x="3317" y="7171"/>
                    <a:pt x="3171" y="7244"/>
                  </a:cubicBezTo>
                  <a:cubicBezTo>
                    <a:pt x="3537" y="7098"/>
                    <a:pt x="3878" y="6903"/>
                    <a:pt x="4220" y="6708"/>
                  </a:cubicBezTo>
                  <a:lnTo>
                    <a:pt x="4220" y="4342"/>
                  </a:lnTo>
                  <a:cubicBezTo>
                    <a:pt x="4195" y="2001"/>
                    <a:pt x="2342" y="74"/>
                    <a:pt x="0" y="1"/>
                  </a:cubicBezTo>
                  <a:lnTo>
                    <a:pt x="0" y="342"/>
                  </a:lnTo>
                  <a:cubicBezTo>
                    <a:pt x="2073" y="732"/>
                    <a:pt x="3586" y="2537"/>
                    <a:pt x="3610" y="463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2"/>
            <p:cNvSpPr/>
            <p:nvPr/>
          </p:nvSpPr>
          <p:spPr>
            <a:xfrm>
              <a:off x="3329471" y="4150392"/>
              <a:ext cx="246788" cy="667738"/>
            </a:xfrm>
            <a:custGeom>
              <a:rect b="b" l="l" r="r" t="t"/>
              <a:pathLst>
                <a:path extrusionOk="0" h="7635" w="2806">
                  <a:moveTo>
                    <a:pt x="2781" y="0"/>
                  </a:moveTo>
                  <a:cubicBezTo>
                    <a:pt x="2586" y="122"/>
                    <a:pt x="2366" y="244"/>
                    <a:pt x="2171" y="342"/>
                  </a:cubicBezTo>
                  <a:lnTo>
                    <a:pt x="2171" y="1122"/>
                  </a:lnTo>
                  <a:lnTo>
                    <a:pt x="2195" y="1122"/>
                  </a:lnTo>
                  <a:cubicBezTo>
                    <a:pt x="2317" y="1122"/>
                    <a:pt x="2390" y="1220"/>
                    <a:pt x="2390" y="1317"/>
                  </a:cubicBezTo>
                  <a:lnTo>
                    <a:pt x="2390" y="3049"/>
                  </a:lnTo>
                  <a:cubicBezTo>
                    <a:pt x="2390" y="3147"/>
                    <a:pt x="2317" y="3244"/>
                    <a:pt x="2195" y="3244"/>
                  </a:cubicBezTo>
                  <a:lnTo>
                    <a:pt x="2171" y="3244"/>
                  </a:lnTo>
                  <a:lnTo>
                    <a:pt x="2171" y="3464"/>
                  </a:lnTo>
                  <a:lnTo>
                    <a:pt x="2195" y="3464"/>
                  </a:lnTo>
                  <a:cubicBezTo>
                    <a:pt x="2317" y="3464"/>
                    <a:pt x="2390" y="3561"/>
                    <a:pt x="2390" y="3683"/>
                  </a:cubicBezTo>
                  <a:lnTo>
                    <a:pt x="2390" y="3976"/>
                  </a:lnTo>
                  <a:cubicBezTo>
                    <a:pt x="2390" y="4098"/>
                    <a:pt x="2317" y="4171"/>
                    <a:pt x="2195" y="4171"/>
                  </a:cubicBezTo>
                  <a:lnTo>
                    <a:pt x="2171" y="4171"/>
                  </a:lnTo>
                  <a:cubicBezTo>
                    <a:pt x="2049" y="5610"/>
                    <a:pt x="1244" y="6903"/>
                    <a:pt x="0" y="7634"/>
                  </a:cubicBezTo>
                  <a:cubicBezTo>
                    <a:pt x="1683" y="6976"/>
                    <a:pt x="2781" y="5366"/>
                    <a:pt x="2805" y="3586"/>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2"/>
            <p:cNvSpPr/>
            <p:nvPr/>
          </p:nvSpPr>
          <p:spPr>
            <a:xfrm>
              <a:off x="3138531" y="3728060"/>
              <a:ext cx="111609" cy="373356"/>
            </a:xfrm>
            <a:custGeom>
              <a:rect b="b" l="l" r="r" t="t"/>
              <a:pathLst>
                <a:path extrusionOk="0" h="4269" w="1269">
                  <a:moveTo>
                    <a:pt x="879" y="317"/>
                  </a:moveTo>
                  <a:lnTo>
                    <a:pt x="879" y="3049"/>
                  </a:lnTo>
                  <a:cubicBezTo>
                    <a:pt x="879" y="3439"/>
                    <a:pt x="586" y="3732"/>
                    <a:pt x="220" y="3732"/>
                  </a:cubicBezTo>
                  <a:cubicBezTo>
                    <a:pt x="147" y="3732"/>
                    <a:pt x="74" y="3732"/>
                    <a:pt x="1" y="3707"/>
                  </a:cubicBezTo>
                  <a:cubicBezTo>
                    <a:pt x="25" y="3756"/>
                    <a:pt x="74" y="3805"/>
                    <a:pt x="123" y="3854"/>
                  </a:cubicBezTo>
                  <a:cubicBezTo>
                    <a:pt x="537" y="4268"/>
                    <a:pt x="1244" y="3976"/>
                    <a:pt x="1269" y="3366"/>
                  </a:cubicBezTo>
                  <a:lnTo>
                    <a:pt x="1269" y="634"/>
                  </a:lnTo>
                  <a:cubicBezTo>
                    <a:pt x="1269" y="464"/>
                    <a:pt x="1196" y="293"/>
                    <a:pt x="1074" y="147"/>
                  </a:cubicBezTo>
                  <a:cubicBezTo>
                    <a:pt x="976" y="73"/>
                    <a:pt x="903" y="25"/>
                    <a:pt x="805" y="0"/>
                  </a:cubicBezTo>
                  <a:cubicBezTo>
                    <a:pt x="854" y="98"/>
                    <a:pt x="879" y="195"/>
                    <a:pt x="879" y="31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3" name="Google Shape;593;p42"/>
          <p:cNvSpPr txBox="1"/>
          <p:nvPr>
            <p:ph idx="4" type="subTitle"/>
          </p:nvPr>
        </p:nvSpPr>
        <p:spPr>
          <a:xfrm>
            <a:off x="3553063" y="2764051"/>
            <a:ext cx="2194500" cy="6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ubik"/>
                <a:ea typeface="Rubik"/>
                <a:cs typeface="Rubik"/>
                <a:sym typeface="Rubik"/>
              </a:rPr>
              <a:t>Share HireReesl to Recruiters</a:t>
            </a:r>
            <a:endParaRPr>
              <a:latin typeface="Rubik"/>
              <a:ea typeface="Rubik"/>
              <a:cs typeface="Rubik"/>
              <a:sym typeface="Rubik"/>
            </a:endParaRPr>
          </a:p>
          <a:p>
            <a:pPr indent="0" lvl="0" marL="0" rtl="0" algn="ctr">
              <a:spcBef>
                <a:spcPts val="0"/>
              </a:spcBef>
              <a:spcAft>
                <a:spcPts val="0"/>
              </a:spcAft>
              <a:buNone/>
            </a:pPr>
            <a:r>
              <a:t/>
            </a:r>
            <a:endParaRPr/>
          </a:p>
        </p:txBody>
      </p:sp>
      <p:sp>
        <p:nvSpPr>
          <p:cNvPr id="594" name="Google Shape;594;p42"/>
          <p:cNvSpPr txBox="1"/>
          <p:nvPr>
            <p:ph idx="4" type="subTitle"/>
          </p:nvPr>
        </p:nvSpPr>
        <p:spPr>
          <a:xfrm>
            <a:off x="6166638" y="2787076"/>
            <a:ext cx="2194500" cy="6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ubik"/>
                <a:ea typeface="Rubik"/>
                <a:cs typeface="Rubik"/>
                <a:sym typeface="Rubik"/>
              </a:rPr>
              <a:t>View Analytics on the HireReels</a:t>
            </a:r>
            <a:endParaRPr>
              <a:latin typeface="Rubik"/>
              <a:ea typeface="Rubik"/>
              <a:cs typeface="Rubik"/>
              <a:sym typeface="Rubik"/>
            </a:endParaRPr>
          </a:p>
          <a:p>
            <a:pPr indent="0" lvl="0" marL="0" rtl="0" algn="ctr">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grpSp>
        <p:nvGrpSpPr>
          <p:cNvPr id="599" name="Google Shape;599;p43"/>
          <p:cNvGrpSpPr/>
          <p:nvPr/>
        </p:nvGrpSpPr>
        <p:grpSpPr>
          <a:xfrm>
            <a:off x="4754850" y="3195960"/>
            <a:ext cx="3771900" cy="1412550"/>
            <a:chOff x="4754850" y="1600325"/>
            <a:chExt cx="3771900" cy="1412550"/>
          </a:xfrm>
        </p:grpSpPr>
        <p:sp>
          <p:nvSpPr>
            <p:cNvPr id="600" name="Google Shape;600;p43"/>
            <p:cNvSpPr/>
            <p:nvPr/>
          </p:nvSpPr>
          <p:spPr>
            <a:xfrm>
              <a:off x="4852650" y="1691675"/>
              <a:ext cx="36741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3"/>
            <p:cNvSpPr/>
            <p:nvPr/>
          </p:nvSpPr>
          <p:spPr>
            <a:xfrm>
              <a:off x="4754850" y="1600325"/>
              <a:ext cx="36741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2" name="Google Shape;602;p43"/>
            <p:cNvCxnSpPr/>
            <p:nvPr/>
          </p:nvCxnSpPr>
          <p:spPr>
            <a:xfrm>
              <a:off x="4754850" y="1783325"/>
              <a:ext cx="3674400" cy="0"/>
            </a:xfrm>
            <a:prstGeom prst="straightConnector1">
              <a:avLst/>
            </a:prstGeom>
            <a:noFill/>
            <a:ln cap="flat" cmpd="sng" w="28575">
              <a:solidFill>
                <a:schemeClr val="dk1"/>
              </a:solidFill>
              <a:prstDash val="solid"/>
              <a:round/>
              <a:headEnd len="med" w="med" type="none"/>
              <a:tailEnd len="med" w="med" type="none"/>
            </a:ln>
          </p:spPr>
        </p:cxnSp>
      </p:grpSp>
      <p:grpSp>
        <p:nvGrpSpPr>
          <p:cNvPr id="603" name="Google Shape;603;p43"/>
          <p:cNvGrpSpPr/>
          <p:nvPr/>
        </p:nvGrpSpPr>
        <p:grpSpPr>
          <a:xfrm>
            <a:off x="715100" y="3195863"/>
            <a:ext cx="3771900" cy="1412550"/>
            <a:chOff x="4754850" y="1600325"/>
            <a:chExt cx="3771900" cy="1412550"/>
          </a:xfrm>
        </p:grpSpPr>
        <p:sp>
          <p:nvSpPr>
            <p:cNvPr id="604" name="Google Shape;604;p43"/>
            <p:cNvSpPr/>
            <p:nvPr/>
          </p:nvSpPr>
          <p:spPr>
            <a:xfrm>
              <a:off x="4852650" y="1691675"/>
              <a:ext cx="36741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p:nvPr/>
          </p:nvSpPr>
          <p:spPr>
            <a:xfrm>
              <a:off x="4754850" y="1600325"/>
              <a:ext cx="36741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6" name="Google Shape;606;p43"/>
            <p:cNvCxnSpPr/>
            <p:nvPr/>
          </p:nvCxnSpPr>
          <p:spPr>
            <a:xfrm>
              <a:off x="4754850" y="1783325"/>
              <a:ext cx="3674400" cy="0"/>
            </a:xfrm>
            <a:prstGeom prst="straightConnector1">
              <a:avLst/>
            </a:prstGeom>
            <a:noFill/>
            <a:ln cap="flat" cmpd="sng" w="28575">
              <a:solidFill>
                <a:schemeClr val="dk1"/>
              </a:solidFill>
              <a:prstDash val="solid"/>
              <a:round/>
              <a:headEnd len="med" w="med" type="none"/>
              <a:tailEnd len="med" w="med" type="none"/>
            </a:ln>
          </p:spPr>
        </p:cxnSp>
      </p:grpSp>
      <p:grpSp>
        <p:nvGrpSpPr>
          <p:cNvPr id="607" name="Google Shape;607;p43"/>
          <p:cNvGrpSpPr/>
          <p:nvPr/>
        </p:nvGrpSpPr>
        <p:grpSpPr>
          <a:xfrm>
            <a:off x="715100" y="1600313"/>
            <a:ext cx="3771900" cy="1412550"/>
            <a:chOff x="4754850" y="1600325"/>
            <a:chExt cx="3771900" cy="1412550"/>
          </a:xfrm>
        </p:grpSpPr>
        <p:sp>
          <p:nvSpPr>
            <p:cNvPr id="608" name="Google Shape;608;p43"/>
            <p:cNvSpPr/>
            <p:nvPr/>
          </p:nvSpPr>
          <p:spPr>
            <a:xfrm>
              <a:off x="4852650" y="1691675"/>
              <a:ext cx="36741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3"/>
            <p:cNvSpPr/>
            <p:nvPr/>
          </p:nvSpPr>
          <p:spPr>
            <a:xfrm>
              <a:off x="4754850" y="1600325"/>
              <a:ext cx="36741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0" name="Google Shape;610;p43"/>
            <p:cNvCxnSpPr/>
            <p:nvPr/>
          </p:nvCxnSpPr>
          <p:spPr>
            <a:xfrm>
              <a:off x="4754850" y="1783325"/>
              <a:ext cx="3674400" cy="0"/>
            </a:xfrm>
            <a:prstGeom prst="straightConnector1">
              <a:avLst/>
            </a:prstGeom>
            <a:noFill/>
            <a:ln cap="flat" cmpd="sng" w="28575">
              <a:solidFill>
                <a:schemeClr val="dk1"/>
              </a:solidFill>
              <a:prstDash val="solid"/>
              <a:round/>
              <a:headEnd len="med" w="med" type="none"/>
              <a:tailEnd len="med" w="med" type="none"/>
            </a:ln>
          </p:spPr>
        </p:cxnSp>
      </p:grpSp>
      <p:grpSp>
        <p:nvGrpSpPr>
          <p:cNvPr id="611" name="Google Shape;611;p43"/>
          <p:cNvGrpSpPr/>
          <p:nvPr/>
        </p:nvGrpSpPr>
        <p:grpSpPr>
          <a:xfrm>
            <a:off x="4754850" y="1600313"/>
            <a:ext cx="3771900" cy="1412550"/>
            <a:chOff x="4754850" y="1600325"/>
            <a:chExt cx="3771900" cy="1412550"/>
          </a:xfrm>
        </p:grpSpPr>
        <p:sp>
          <p:nvSpPr>
            <p:cNvPr id="612" name="Google Shape;612;p43"/>
            <p:cNvSpPr/>
            <p:nvPr/>
          </p:nvSpPr>
          <p:spPr>
            <a:xfrm>
              <a:off x="4852650" y="1691675"/>
              <a:ext cx="36741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3"/>
            <p:cNvSpPr/>
            <p:nvPr/>
          </p:nvSpPr>
          <p:spPr>
            <a:xfrm>
              <a:off x="4754850" y="1600325"/>
              <a:ext cx="36741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4" name="Google Shape;614;p43"/>
            <p:cNvCxnSpPr/>
            <p:nvPr/>
          </p:nvCxnSpPr>
          <p:spPr>
            <a:xfrm>
              <a:off x="4754850" y="1783325"/>
              <a:ext cx="3674400" cy="0"/>
            </a:xfrm>
            <a:prstGeom prst="straightConnector1">
              <a:avLst/>
            </a:prstGeom>
            <a:noFill/>
            <a:ln cap="flat" cmpd="sng" w="28575">
              <a:solidFill>
                <a:schemeClr val="dk1"/>
              </a:solidFill>
              <a:prstDash val="solid"/>
              <a:round/>
              <a:headEnd len="med" w="med" type="none"/>
              <a:tailEnd len="med" w="med" type="none"/>
            </a:ln>
          </p:spPr>
        </p:cxnSp>
      </p:grpSp>
      <p:sp>
        <p:nvSpPr>
          <p:cNvPr id="615" name="Google Shape;615;p43"/>
          <p:cNvSpPr txBox="1"/>
          <p:nvPr>
            <p:ph idx="1" type="subTitle"/>
          </p:nvPr>
        </p:nvSpPr>
        <p:spPr>
          <a:xfrm>
            <a:off x="1957950" y="2227650"/>
            <a:ext cx="2377500" cy="70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Heuristic Evaluation Results</a:t>
            </a:r>
            <a:endParaRPr/>
          </a:p>
        </p:txBody>
      </p:sp>
      <p:sp>
        <p:nvSpPr>
          <p:cNvPr id="616" name="Google Shape;616;p43"/>
          <p:cNvSpPr txBox="1"/>
          <p:nvPr>
            <p:ph idx="2" type="subTitle"/>
          </p:nvPr>
        </p:nvSpPr>
        <p:spPr>
          <a:xfrm>
            <a:off x="1957956" y="3780150"/>
            <a:ext cx="23775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Hi-Fi Prototype</a:t>
            </a:r>
            <a:endParaRPr/>
          </a:p>
        </p:txBody>
      </p:sp>
      <p:sp>
        <p:nvSpPr>
          <p:cNvPr id="617" name="Google Shape;617;p43"/>
          <p:cNvSpPr txBox="1"/>
          <p:nvPr>
            <p:ph idx="3" type="subTitle"/>
          </p:nvPr>
        </p:nvSpPr>
        <p:spPr>
          <a:xfrm>
            <a:off x="5997741" y="2133888"/>
            <a:ext cx="23775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Revisions for Hi-Fi</a:t>
            </a:r>
            <a:endParaRPr/>
          </a:p>
        </p:txBody>
      </p:sp>
      <p:sp>
        <p:nvSpPr>
          <p:cNvPr id="618" name="Google Shape;618;p43"/>
          <p:cNvSpPr txBox="1"/>
          <p:nvPr>
            <p:ph type="title"/>
          </p:nvPr>
        </p:nvSpPr>
        <p:spPr>
          <a:xfrm>
            <a:off x="769317" y="1802875"/>
            <a:ext cx="1188600" cy="109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619" name="Google Shape;619;p43"/>
          <p:cNvSpPr txBox="1"/>
          <p:nvPr>
            <p:ph idx="6" type="title"/>
          </p:nvPr>
        </p:nvSpPr>
        <p:spPr>
          <a:xfrm>
            <a:off x="4808859" y="1803600"/>
            <a:ext cx="1188600" cy="109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620" name="Google Shape;620;p43"/>
          <p:cNvSpPr txBox="1"/>
          <p:nvPr>
            <p:ph idx="8" type="title"/>
          </p:nvPr>
        </p:nvSpPr>
        <p:spPr>
          <a:xfrm>
            <a:off x="769347" y="3399150"/>
            <a:ext cx="1188600" cy="109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621" name="Google Shape;621;p43"/>
          <p:cNvSpPr txBox="1"/>
          <p:nvPr>
            <p:ph idx="15" type="title"/>
          </p:nvPr>
        </p:nvSpPr>
        <p:spPr>
          <a:xfrm>
            <a:off x="715650" y="731525"/>
            <a:ext cx="77133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622" name="Google Shape;622;p43"/>
          <p:cNvSpPr txBox="1"/>
          <p:nvPr>
            <p:ph idx="4" type="subTitle"/>
          </p:nvPr>
        </p:nvSpPr>
        <p:spPr>
          <a:xfrm>
            <a:off x="6043506" y="3780143"/>
            <a:ext cx="22860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Demo of a Task</a:t>
            </a:r>
            <a:endParaRPr/>
          </a:p>
        </p:txBody>
      </p:sp>
      <p:sp>
        <p:nvSpPr>
          <p:cNvPr id="623" name="Google Shape;623;p43"/>
          <p:cNvSpPr txBox="1"/>
          <p:nvPr>
            <p:ph idx="13" type="title"/>
          </p:nvPr>
        </p:nvSpPr>
        <p:spPr>
          <a:xfrm>
            <a:off x="4854897" y="3399143"/>
            <a:ext cx="1188600" cy="109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624" name="Google Shape;624;p43"/>
          <p:cNvSpPr/>
          <p:nvPr/>
        </p:nvSpPr>
        <p:spPr>
          <a:xfrm>
            <a:off x="7971738" y="1225982"/>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3"/>
          <p:cNvSpPr/>
          <p:nvPr/>
        </p:nvSpPr>
        <p:spPr>
          <a:xfrm>
            <a:off x="7739398" y="1077330"/>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3"/>
          <p:cNvSpPr/>
          <p:nvPr/>
        </p:nvSpPr>
        <p:spPr>
          <a:xfrm>
            <a:off x="715100" y="912725"/>
            <a:ext cx="457208" cy="164598"/>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grpSp>
        <p:nvGrpSpPr>
          <p:cNvPr id="631" name="Google Shape;631;p44"/>
          <p:cNvGrpSpPr/>
          <p:nvPr/>
        </p:nvGrpSpPr>
        <p:grpSpPr>
          <a:xfrm>
            <a:off x="5022725" y="1426150"/>
            <a:ext cx="3657590" cy="348347"/>
            <a:chOff x="4572050" y="100025"/>
            <a:chExt cx="3657590" cy="348347"/>
          </a:xfrm>
        </p:grpSpPr>
        <p:sp>
          <p:nvSpPr>
            <p:cNvPr id="632" name="Google Shape;632;p44"/>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42" y="610"/>
                    <a:pt x="4805" y="0"/>
                    <a:pt x="71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4"/>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18" y="610"/>
                    <a:pt x="4805" y="0"/>
                    <a:pt x="7122" y="0"/>
                  </a:cubicBezTo>
                  <a:close/>
                  <a:moveTo>
                    <a:pt x="28317" y="2780"/>
                  </a:moveTo>
                  <a:lnTo>
                    <a:pt x="8464" y="2780"/>
                  </a:lnTo>
                  <a:cubicBezTo>
                    <a:pt x="8269" y="2780"/>
                    <a:pt x="8269" y="3073"/>
                    <a:pt x="8464" y="3073"/>
                  </a:cubicBezTo>
                  <a:lnTo>
                    <a:pt x="28317" y="3073"/>
                  </a:lnTo>
                  <a:cubicBezTo>
                    <a:pt x="28512" y="3073"/>
                    <a:pt x="28512" y="2780"/>
                    <a:pt x="28317" y="2780"/>
                  </a:cubicBezTo>
                  <a:close/>
                  <a:moveTo>
                    <a:pt x="6293" y="2780"/>
                  </a:moveTo>
                  <a:lnTo>
                    <a:pt x="6805" y="2780"/>
                  </a:lnTo>
                  <a:cubicBezTo>
                    <a:pt x="7000" y="2780"/>
                    <a:pt x="7000" y="3073"/>
                    <a:pt x="6805" y="3073"/>
                  </a:cubicBezTo>
                  <a:lnTo>
                    <a:pt x="6244" y="3073"/>
                  </a:lnTo>
                  <a:cubicBezTo>
                    <a:pt x="6171" y="3415"/>
                    <a:pt x="6098" y="3732"/>
                    <a:pt x="5952" y="4049"/>
                  </a:cubicBezTo>
                  <a:cubicBezTo>
                    <a:pt x="6342" y="4073"/>
                    <a:pt x="6732" y="4097"/>
                    <a:pt x="7122" y="4097"/>
                  </a:cubicBezTo>
                  <a:lnTo>
                    <a:pt x="38000" y="4097"/>
                  </a:lnTo>
                  <a:lnTo>
                    <a:pt x="38000" y="3073"/>
                  </a:lnTo>
                  <a:lnTo>
                    <a:pt x="29951" y="3073"/>
                  </a:lnTo>
                  <a:cubicBezTo>
                    <a:pt x="29756" y="3073"/>
                    <a:pt x="29756" y="2780"/>
                    <a:pt x="29951" y="2780"/>
                  </a:cubicBezTo>
                  <a:lnTo>
                    <a:pt x="38000" y="2780"/>
                  </a:lnTo>
                  <a:lnTo>
                    <a:pt x="38000" y="1561"/>
                  </a:lnTo>
                  <a:lnTo>
                    <a:pt x="37390" y="1561"/>
                  </a:lnTo>
                  <a:cubicBezTo>
                    <a:pt x="37317" y="1561"/>
                    <a:pt x="37244" y="1488"/>
                    <a:pt x="37244" y="1415"/>
                  </a:cubicBezTo>
                  <a:cubicBezTo>
                    <a:pt x="37244" y="1317"/>
                    <a:pt x="37317" y="1268"/>
                    <a:pt x="37390" y="1268"/>
                  </a:cubicBezTo>
                  <a:lnTo>
                    <a:pt x="38000" y="1268"/>
                  </a:lnTo>
                  <a:lnTo>
                    <a:pt x="38000" y="366"/>
                  </a:lnTo>
                  <a:lnTo>
                    <a:pt x="7122" y="366"/>
                  </a:lnTo>
                  <a:cubicBezTo>
                    <a:pt x="6732" y="366"/>
                    <a:pt x="6366" y="390"/>
                    <a:pt x="5976" y="415"/>
                  </a:cubicBezTo>
                  <a:cubicBezTo>
                    <a:pt x="6074" y="707"/>
                    <a:pt x="6171" y="976"/>
                    <a:pt x="6220" y="1268"/>
                  </a:cubicBezTo>
                  <a:lnTo>
                    <a:pt x="14244" y="1268"/>
                  </a:lnTo>
                  <a:cubicBezTo>
                    <a:pt x="14342" y="1268"/>
                    <a:pt x="14390" y="1317"/>
                    <a:pt x="14390" y="1415"/>
                  </a:cubicBezTo>
                  <a:cubicBezTo>
                    <a:pt x="14390" y="1488"/>
                    <a:pt x="14342" y="1561"/>
                    <a:pt x="14244" y="1561"/>
                  </a:cubicBezTo>
                  <a:lnTo>
                    <a:pt x="6269" y="1561"/>
                  </a:lnTo>
                  <a:cubicBezTo>
                    <a:pt x="6317" y="1951"/>
                    <a:pt x="6317" y="2366"/>
                    <a:pt x="6269" y="2780"/>
                  </a:cubicBezTo>
                  <a:close/>
                  <a:moveTo>
                    <a:pt x="38292" y="2927"/>
                  </a:moveTo>
                  <a:lnTo>
                    <a:pt x="38292" y="2927"/>
                  </a:lnTo>
                  <a:lnTo>
                    <a:pt x="38292" y="4097"/>
                  </a:lnTo>
                  <a:lnTo>
                    <a:pt x="40268" y="4097"/>
                  </a:lnTo>
                  <a:lnTo>
                    <a:pt x="40268" y="390"/>
                  </a:lnTo>
                  <a:lnTo>
                    <a:pt x="38317" y="390"/>
                  </a:lnTo>
                  <a:lnTo>
                    <a:pt x="38317" y="2927"/>
                  </a:lnTo>
                  <a:close/>
                  <a:moveTo>
                    <a:pt x="28951" y="3073"/>
                  </a:moveTo>
                  <a:lnTo>
                    <a:pt x="29244" y="3073"/>
                  </a:lnTo>
                  <a:cubicBezTo>
                    <a:pt x="29439" y="3073"/>
                    <a:pt x="29439" y="2780"/>
                    <a:pt x="29244" y="2780"/>
                  </a:cubicBezTo>
                  <a:lnTo>
                    <a:pt x="28951" y="2780"/>
                  </a:lnTo>
                  <a:cubicBezTo>
                    <a:pt x="28732" y="2780"/>
                    <a:pt x="28732" y="3073"/>
                    <a:pt x="28951" y="3073"/>
                  </a:cubicBezTo>
                  <a:close/>
                  <a:moveTo>
                    <a:pt x="15878" y="1561"/>
                  </a:moveTo>
                  <a:lnTo>
                    <a:pt x="35731" y="1561"/>
                  </a:lnTo>
                  <a:cubicBezTo>
                    <a:pt x="35829" y="1561"/>
                    <a:pt x="35878" y="1512"/>
                    <a:pt x="35878" y="1415"/>
                  </a:cubicBezTo>
                  <a:cubicBezTo>
                    <a:pt x="35878" y="1341"/>
                    <a:pt x="35829" y="1268"/>
                    <a:pt x="35731" y="1268"/>
                  </a:cubicBezTo>
                  <a:lnTo>
                    <a:pt x="15878" y="1268"/>
                  </a:lnTo>
                  <a:cubicBezTo>
                    <a:pt x="15805" y="1268"/>
                    <a:pt x="15732" y="1341"/>
                    <a:pt x="15732" y="1415"/>
                  </a:cubicBezTo>
                  <a:cubicBezTo>
                    <a:pt x="15732" y="1512"/>
                    <a:pt x="15805" y="1585"/>
                    <a:pt x="15878" y="1561"/>
                  </a:cubicBezTo>
                  <a:close/>
                  <a:moveTo>
                    <a:pt x="15244" y="1268"/>
                  </a:moveTo>
                  <a:lnTo>
                    <a:pt x="14951" y="1268"/>
                  </a:lnTo>
                  <a:cubicBezTo>
                    <a:pt x="14854" y="1268"/>
                    <a:pt x="14781" y="1341"/>
                    <a:pt x="14805" y="1415"/>
                  </a:cubicBezTo>
                  <a:cubicBezTo>
                    <a:pt x="14781" y="1512"/>
                    <a:pt x="14854" y="1561"/>
                    <a:pt x="14951" y="1561"/>
                  </a:cubicBezTo>
                  <a:lnTo>
                    <a:pt x="15244" y="1561"/>
                  </a:lnTo>
                  <a:cubicBezTo>
                    <a:pt x="15342" y="1561"/>
                    <a:pt x="15390" y="1512"/>
                    <a:pt x="15390" y="1415"/>
                  </a:cubicBezTo>
                  <a:cubicBezTo>
                    <a:pt x="15390" y="1341"/>
                    <a:pt x="15342" y="1268"/>
                    <a:pt x="15244" y="1268"/>
                  </a:cubicBezTo>
                  <a:close/>
                  <a:moveTo>
                    <a:pt x="5561" y="3976"/>
                  </a:moveTo>
                  <a:cubicBezTo>
                    <a:pt x="6025" y="2854"/>
                    <a:pt x="6025" y="1610"/>
                    <a:pt x="5561" y="488"/>
                  </a:cubicBezTo>
                  <a:cubicBezTo>
                    <a:pt x="4391" y="683"/>
                    <a:pt x="3244" y="1024"/>
                    <a:pt x="2171" y="1512"/>
                  </a:cubicBezTo>
                  <a:lnTo>
                    <a:pt x="1903" y="1634"/>
                  </a:lnTo>
                  <a:cubicBezTo>
                    <a:pt x="2147" y="2000"/>
                    <a:pt x="2147" y="2463"/>
                    <a:pt x="1903" y="2854"/>
                  </a:cubicBezTo>
                  <a:lnTo>
                    <a:pt x="2171" y="2951"/>
                  </a:lnTo>
                  <a:cubicBezTo>
                    <a:pt x="3244" y="3463"/>
                    <a:pt x="4366" y="3805"/>
                    <a:pt x="5537" y="4000"/>
                  </a:cubicBezTo>
                  <a:close/>
                  <a:moveTo>
                    <a:pt x="1513" y="2683"/>
                  </a:moveTo>
                  <a:cubicBezTo>
                    <a:pt x="1732" y="2415"/>
                    <a:pt x="1732" y="2049"/>
                    <a:pt x="1537" y="1756"/>
                  </a:cubicBezTo>
                  <a:cubicBezTo>
                    <a:pt x="1342" y="1854"/>
                    <a:pt x="1147" y="1902"/>
                    <a:pt x="976" y="1976"/>
                  </a:cubicBezTo>
                  <a:cubicBezTo>
                    <a:pt x="830" y="2024"/>
                    <a:pt x="683" y="2073"/>
                    <a:pt x="561" y="2146"/>
                  </a:cubicBezTo>
                  <a:cubicBezTo>
                    <a:pt x="513" y="2195"/>
                    <a:pt x="488" y="2219"/>
                    <a:pt x="488" y="2219"/>
                  </a:cubicBezTo>
                  <a:cubicBezTo>
                    <a:pt x="488" y="2219"/>
                    <a:pt x="513" y="2244"/>
                    <a:pt x="561" y="2293"/>
                  </a:cubicBezTo>
                  <a:cubicBezTo>
                    <a:pt x="683" y="2366"/>
                    <a:pt x="830" y="2415"/>
                    <a:pt x="976" y="2463"/>
                  </a:cubicBezTo>
                  <a:cubicBezTo>
                    <a:pt x="1147" y="2537"/>
                    <a:pt x="1342" y="2585"/>
                    <a:pt x="1513" y="2658"/>
                  </a:cubicBezTo>
                  <a:close/>
                  <a:moveTo>
                    <a:pt x="40561" y="4097"/>
                  </a:moveTo>
                  <a:lnTo>
                    <a:pt x="43975" y="4097"/>
                  </a:lnTo>
                  <a:cubicBezTo>
                    <a:pt x="44414" y="4097"/>
                    <a:pt x="44804" y="3902"/>
                    <a:pt x="45073" y="3561"/>
                  </a:cubicBezTo>
                  <a:cubicBezTo>
                    <a:pt x="45707" y="2805"/>
                    <a:pt x="45707" y="1707"/>
                    <a:pt x="45073" y="927"/>
                  </a:cubicBezTo>
                  <a:cubicBezTo>
                    <a:pt x="44804" y="610"/>
                    <a:pt x="44414" y="415"/>
                    <a:pt x="43975" y="390"/>
                  </a:cubicBezTo>
                  <a:lnTo>
                    <a:pt x="40561" y="39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4"/>
            <p:cNvSpPr/>
            <p:nvPr/>
          </p:nvSpPr>
          <p:spPr>
            <a:xfrm>
              <a:off x="4720981" y="137824"/>
              <a:ext cx="328867" cy="270807"/>
            </a:xfrm>
            <a:custGeom>
              <a:rect b="b" l="l" r="r" t="t"/>
              <a:pathLst>
                <a:path extrusionOk="0" h="3489" w="4147">
                  <a:moveTo>
                    <a:pt x="293" y="2464"/>
                  </a:moveTo>
                  <a:cubicBezTo>
                    <a:pt x="1366" y="2976"/>
                    <a:pt x="2488" y="3318"/>
                    <a:pt x="3659" y="3489"/>
                  </a:cubicBezTo>
                  <a:cubicBezTo>
                    <a:pt x="4147" y="2391"/>
                    <a:pt x="4147" y="1123"/>
                    <a:pt x="3659" y="1"/>
                  </a:cubicBezTo>
                  <a:cubicBezTo>
                    <a:pt x="2488" y="196"/>
                    <a:pt x="1342" y="537"/>
                    <a:pt x="269" y="1025"/>
                  </a:cubicBezTo>
                  <a:lnTo>
                    <a:pt x="1" y="1147"/>
                  </a:lnTo>
                  <a:cubicBezTo>
                    <a:pt x="244" y="1513"/>
                    <a:pt x="244" y="2001"/>
                    <a:pt x="1" y="236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4"/>
            <p:cNvSpPr/>
            <p:nvPr/>
          </p:nvSpPr>
          <p:spPr>
            <a:xfrm>
              <a:off x="4722884" y="287391"/>
              <a:ext cx="307614" cy="121239"/>
            </a:xfrm>
            <a:custGeom>
              <a:rect b="b" l="l" r="r" t="t"/>
              <a:pathLst>
                <a:path extrusionOk="0" h="1562" w="3879">
                  <a:moveTo>
                    <a:pt x="269" y="537"/>
                  </a:moveTo>
                  <a:cubicBezTo>
                    <a:pt x="1342" y="1049"/>
                    <a:pt x="2464" y="1391"/>
                    <a:pt x="3635" y="1562"/>
                  </a:cubicBezTo>
                  <a:cubicBezTo>
                    <a:pt x="3733" y="1318"/>
                    <a:pt x="3830" y="1074"/>
                    <a:pt x="3879" y="805"/>
                  </a:cubicBezTo>
                  <a:cubicBezTo>
                    <a:pt x="2855" y="708"/>
                    <a:pt x="1830" y="488"/>
                    <a:pt x="830" y="171"/>
                  </a:cubicBezTo>
                  <a:cubicBezTo>
                    <a:pt x="611" y="98"/>
                    <a:pt x="367" y="49"/>
                    <a:pt x="172" y="1"/>
                  </a:cubicBezTo>
                  <a:cubicBezTo>
                    <a:pt x="123" y="147"/>
                    <a:pt x="74" y="293"/>
                    <a:pt x="1" y="41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4"/>
            <p:cNvSpPr/>
            <p:nvPr/>
          </p:nvSpPr>
          <p:spPr>
            <a:xfrm>
              <a:off x="4610750" y="238182"/>
              <a:ext cx="98732" cy="70089"/>
            </a:xfrm>
            <a:custGeom>
              <a:rect b="b" l="l" r="r" t="t"/>
              <a:pathLst>
                <a:path extrusionOk="0" h="903" w="1245">
                  <a:moveTo>
                    <a:pt x="1025" y="903"/>
                  </a:moveTo>
                  <a:cubicBezTo>
                    <a:pt x="1244" y="635"/>
                    <a:pt x="1244" y="269"/>
                    <a:pt x="1049" y="0"/>
                  </a:cubicBezTo>
                  <a:cubicBezTo>
                    <a:pt x="854" y="74"/>
                    <a:pt x="659" y="147"/>
                    <a:pt x="488" y="196"/>
                  </a:cubicBezTo>
                  <a:cubicBezTo>
                    <a:pt x="342" y="244"/>
                    <a:pt x="195" y="293"/>
                    <a:pt x="73" y="391"/>
                  </a:cubicBezTo>
                  <a:cubicBezTo>
                    <a:pt x="25" y="415"/>
                    <a:pt x="0" y="439"/>
                    <a:pt x="0" y="439"/>
                  </a:cubicBezTo>
                  <a:cubicBezTo>
                    <a:pt x="0" y="464"/>
                    <a:pt x="25" y="488"/>
                    <a:pt x="73" y="513"/>
                  </a:cubicBezTo>
                  <a:cubicBezTo>
                    <a:pt x="195" y="586"/>
                    <a:pt x="342" y="659"/>
                    <a:pt x="488" y="683"/>
                  </a:cubicBezTo>
                  <a:cubicBezTo>
                    <a:pt x="659" y="757"/>
                    <a:pt x="854" y="830"/>
                    <a:pt x="1025" y="9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4"/>
            <p:cNvSpPr/>
            <p:nvPr/>
          </p:nvSpPr>
          <p:spPr>
            <a:xfrm>
              <a:off x="4610750" y="272256"/>
              <a:ext cx="92943" cy="36015"/>
            </a:xfrm>
            <a:custGeom>
              <a:rect b="b" l="l" r="r" t="t"/>
              <a:pathLst>
                <a:path extrusionOk="0" h="464" w="1172">
                  <a:moveTo>
                    <a:pt x="1025" y="464"/>
                  </a:moveTo>
                  <a:cubicBezTo>
                    <a:pt x="1098" y="366"/>
                    <a:pt x="1147" y="244"/>
                    <a:pt x="1171" y="147"/>
                  </a:cubicBezTo>
                  <a:cubicBezTo>
                    <a:pt x="756" y="74"/>
                    <a:pt x="366" y="25"/>
                    <a:pt x="25" y="0"/>
                  </a:cubicBezTo>
                  <a:lnTo>
                    <a:pt x="0" y="25"/>
                  </a:lnTo>
                  <a:cubicBezTo>
                    <a:pt x="0" y="25"/>
                    <a:pt x="25" y="49"/>
                    <a:pt x="73" y="98"/>
                  </a:cubicBezTo>
                  <a:cubicBezTo>
                    <a:pt x="195" y="171"/>
                    <a:pt x="342" y="220"/>
                    <a:pt x="488" y="269"/>
                  </a:cubicBezTo>
                  <a:cubicBezTo>
                    <a:pt x="659" y="318"/>
                    <a:pt x="854" y="391"/>
                    <a:pt x="1025" y="46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4"/>
            <p:cNvSpPr/>
            <p:nvPr/>
          </p:nvSpPr>
          <p:spPr>
            <a:xfrm>
              <a:off x="5043980" y="130295"/>
              <a:ext cx="2541566" cy="289669"/>
            </a:xfrm>
            <a:custGeom>
              <a:rect b="b" l="l" r="r" t="t"/>
              <a:pathLst>
                <a:path extrusionOk="0" h="3732" w="32049">
                  <a:moveTo>
                    <a:pt x="25" y="49"/>
                  </a:moveTo>
                  <a:cubicBezTo>
                    <a:pt x="123" y="317"/>
                    <a:pt x="220" y="610"/>
                    <a:pt x="269" y="878"/>
                  </a:cubicBezTo>
                  <a:lnTo>
                    <a:pt x="8293" y="878"/>
                  </a:lnTo>
                  <a:cubicBezTo>
                    <a:pt x="8391" y="878"/>
                    <a:pt x="8439" y="951"/>
                    <a:pt x="8439" y="1025"/>
                  </a:cubicBezTo>
                  <a:cubicBezTo>
                    <a:pt x="8439" y="1122"/>
                    <a:pt x="8391" y="1195"/>
                    <a:pt x="8293" y="1195"/>
                  </a:cubicBezTo>
                  <a:lnTo>
                    <a:pt x="318" y="1195"/>
                  </a:lnTo>
                  <a:cubicBezTo>
                    <a:pt x="366" y="1586"/>
                    <a:pt x="366" y="2000"/>
                    <a:pt x="318" y="2415"/>
                  </a:cubicBezTo>
                  <a:lnTo>
                    <a:pt x="830" y="2415"/>
                  </a:lnTo>
                  <a:cubicBezTo>
                    <a:pt x="1025" y="2415"/>
                    <a:pt x="1025" y="2708"/>
                    <a:pt x="830" y="2708"/>
                  </a:cubicBezTo>
                  <a:lnTo>
                    <a:pt x="293" y="2708"/>
                  </a:lnTo>
                  <a:cubicBezTo>
                    <a:pt x="220" y="3025"/>
                    <a:pt x="147" y="3366"/>
                    <a:pt x="1" y="3659"/>
                  </a:cubicBezTo>
                  <a:cubicBezTo>
                    <a:pt x="391" y="3707"/>
                    <a:pt x="781" y="3732"/>
                    <a:pt x="1171" y="3732"/>
                  </a:cubicBezTo>
                  <a:lnTo>
                    <a:pt x="32049" y="3732"/>
                  </a:lnTo>
                  <a:lnTo>
                    <a:pt x="32049" y="2708"/>
                  </a:lnTo>
                  <a:lnTo>
                    <a:pt x="24000" y="2708"/>
                  </a:lnTo>
                  <a:cubicBezTo>
                    <a:pt x="23805" y="2708"/>
                    <a:pt x="23805" y="2415"/>
                    <a:pt x="24000" y="2415"/>
                  </a:cubicBezTo>
                  <a:lnTo>
                    <a:pt x="32049" y="2415"/>
                  </a:lnTo>
                  <a:lnTo>
                    <a:pt x="32049" y="1195"/>
                  </a:lnTo>
                  <a:lnTo>
                    <a:pt x="31439" y="1195"/>
                  </a:lnTo>
                  <a:cubicBezTo>
                    <a:pt x="31366" y="1195"/>
                    <a:pt x="31293" y="1122"/>
                    <a:pt x="31293" y="1025"/>
                  </a:cubicBezTo>
                  <a:cubicBezTo>
                    <a:pt x="31293" y="951"/>
                    <a:pt x="31366" y="878"/>
                    <a:pt x="31439" y="878"/>
                  </a:cubicBezTo>
                  <a:lnTo>
                    <a:pt x="32049" y="878"/>
                  </a:lnTo>
                  <a:lnTo>
                    <a:pt x="32049" y="0"/>
                  </a:lnTo>
                  <a:lnTo>
                    <a:pt x="1171" y="0"/>
                  </a:lnTo>
                  <a:cubicBezTo>
                    <a:pt x="781" y="0"/>
                    <a:pt x="415" y="25"/>
                    <a:pt x="25" y="49"/>
                  </a:cubicBezTo>
                  <a:close/>
                  <a:moveTo>
                    <a:pt x="2513" y="2390"/>
                  </a:moveTo>
                  <a:lnTo>
                    <a:pt x="22366" y="2390"/>
                  </a:lnTo>
                  <a:cubicBezTo>
                    <a:pt x="22561" y="2390"/>
                    <a:pt x="22561" y="2683"/>
                    <a:pt x="22366" y="2683"/>
                  </a:cubicBezTo>
                  <a:lnTo>
                    <a:pt x="2513" y="2683"/>
                  </a:lnTo>
                  <a:cubicBezTo>
                    <a:pt x="2318" y="2683"/>
                    <a:pt x="2318" y="2390"/>
                    <a:pt x="2513" y="2390"/>
                  </a:cubicBezTo>
                  <a:close/>
                  <a:moveTo>
                    <a:pt x="23000" y="2683"/>
                  </a:moveTo>
                  <a:cubicBezTo>
                    <a:pt x="22805" y="2683"/>
                    <a:pt x="22805" y="2390"/>
                    <a:pt x="23000" y="2390"/>
                  </a:cubicBezTo>
                  <a:lnTo>
                    <a:pt x="23317" y="2390"/>
                  </a:lnTo>
                  <a:cubicBezTo>
                    <a:pt x="23512" y="2390"/>
                    <a:pt x="23512" y="2683"/>
                    <a:pt x="23317" y="2683"/>
                  </a:cubicBezTo>
                  <a:close/>
                  <a:moveTo>
                    <a:pt x="9000" y="1195"/>
                  </a:moveTo>
                  <a:cubicBezTo>
                    <a:pt x="8903" y="1195"/>
                    <a:pt x="8830" y="1122"/>
                    <a:pt x="8830" y="1049"/>
                  </a:cubicBezTo>
                  <a:cubicBezTo>
                    <a:pt x="8830" y="951"/>
                    <a:pt x="8903" y="878"/>
                    <a:pt x="9000" y="903"/>
                  </a:cubicBezTo>
                  <a:lnTo>
                    <a:pt x="9293" y="903"/>
                  </a:lnTo>
                  <a:cubicBezTo>
                    <a:pt x="9391" y="878"/>
                    <a:pt x="9439" y="951"/>
                    <a:pt x="9439" y="1049"/>
                  </a:cubicBezTo>
                  <a:cubicBezTo>
                    <a:pt x="9439" y="1122"/>
                    <a:pt x="9391" y="1195"/>
                    <a:pt x="9293" y="1195"/>
                  </a:cubicBezTo>
                  <a:close/>
                  <a:moveTo>
                    <a:pt x="9927" y="1195"/>
                  </a:moveTo>
                  <a:cubicBezTo>
                    <a:pt x="9854" y="1195"/>
                    <a:pt x="9781" y="1122"/>
                    <a:pt x="9781" y="1049"/>
                  </a:cubicBezTo>
                  <a:cubicBezTo>
                    <a:pt x="9781" y="951"/>
                    <a:pt x="9854" y="878"/>
                    <a:pt x="9927" y="903"/>
                  </a:cubicBezTo>
                  <a:lnTo>
                    <a:pt x="29780" y="903"/>
                  </a:lnTo>
                  <a:cubicBezTo>
                    <a:pt x="29878" y="878"/>
                    <a:pt x="29927" y="951"/>
                    <a:pt x="29927" y="1049"/>
                  </a:cubicBezTo>
                  <a:cubicBezTo>
                    <a:pt x="29927" y="1122"/>
                    <a:pt x="29878" y="1195"/>
                    <a:pt x="29780" y="119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4"/>
            <p:cNvSpPr/>
            <p:nvPr/>
          </p:nvSpPr>
          <p:spPr>
            <a:xfrm>
              <a:off x="5043980" y="353676"/>
              <a:ext cx="2541566" cy="64423"/>
            </a:xfrm>
            <a:custGeom>
              <a:rect b="b" l="l" r="r" t="t"/>
              <a:pathLst>
                <a:path extrusionOk="0" h="830" w="32049">
                  <a:moveTo>
                    <a:pt x="245" y="0"/>
                  </a:moveTo>
                  <a:cubicBezTo>
                    <a:pt x="196" y="244"/>
                    <a:pt x="123" y="512"/>
                    <a:pt x="1" y="756"/>
                  </a:cubicBezTo>
                  <a:cubicBezTo>
                    <a:pt x="391" y="805"/>
                    <a:pt x="781" y="829"/>
                    <a:pt x="1171" y="829"/>
                  </a:cubicBezTo>
                  <a:lnTo>
                    <a:pt x="32049" y="829"/>
                  </a:lnTo>
                  <a:lnTo>
                    <a:pt x="32049" y="98"/>
                  </a:lnTo>
                  <a:lnTo>
                    <a:pt x="4366" y="98"/>
                  </a:lnTo>
                  <a:cubicBezTo>
                    <a:pt x="2488" y="98"/>
                    <a:pt x="1220" y="73"/>
                    <a:pt x="245" y="0"/>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4"/>
            <p:cNvSpPr/>
            <p:nvPr/>
          </p:nvSpPr>
          <p:spPr>
            <a:xfrm>
              <a:off x="7610613" y="130295"/>
              <a:ext cx="152895" cy="287806"/>
            </a:xfrm>
            <a:custGeom>
              <a:rect b="b" l="l" r="r" t="t"/>
              <a:pathLst>
                <a:path extrusionOk="0" h="3708" w="1928">
                  <a:moveTo>
                    <a:pt x="1" y="1025"/>
                  </a:moveTo>
                  <a:lnTo>
                    <a:pt x="1" y="2537"/>
                  </a:lnTo>
                  <a:lnTo>
                    <a:pt x="1" y="2537"/>
                  </a:lnTo>
                  <a:lnTo>
                    <a:pt x="1" y="2537"/>
                  </a:lnTo>
                  <a:lnTo>
                    <a:pt x="1" y="3707"/>
                  </a:lnTo>
                  <a:lnTo>
                    <a:pt x="1928" y="3707"/>
                  </a:lnTo>
                  <a:lnTo>
                    <a:pt x="1928"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44"/>
            <p:cNvSpPr/>
            <p:nvPr/>
          </p:nvSpPr>
          <p:spPr>
            <a:xfrm>
              <a:off x="7610613" y="361205"/>
              <a:ext cx="154798" cy="56894"/>
            </a:xfrm>
            <a:custGeom>
              <a:rect b="b" l="l" r="r" t="t"/>
              <a:pathLst>
                <a:path extrusionOk="0" h="733" w="1952">
                  <a:moveTo>
                    <a:pt x="1" y="1"/>
                  </a:moveTo>
                  <a:lnTo>
                    <a:pt x="1" y="732"/>
                  </a:lnTo>
                  <a:lnTo>
                    <a:pt x="1952" y="732"/>
                  </a:lnTo>
                  <a:lnTo>
                    <a:pt x="1952" y="1"/>
                  </a:lnTo>
                  <a:lnTo>
                    <a:pt x="1" y="1"/>
                  </a:ln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44"/>
            <p:cNvSpPr/>
            <p:nvPr/>
          </p:nvSpPr>
          <p:spPr>
            <a:xfrm>
              <a:off x="7788568" y="130295"/>
              <a:ext cx="408170" cy="287806"/>
            </a:xfrm>
            <a:custGeom>
              <a:rect b="b" l="l" r="r" t="t"/>
              <a:pathLst>
                <a:path extrusionOk="0" h="3708" w="5147">
                  <a:moveTo>
                    <a:pt x="1" y="0"/>
                  </a:moveTo>
                  <a:lnTo>
                    <a:pt x="1" y="3707"/>
                  </a:lnTo>
                  <a:lnTo>
                    <a:pt x="3415" y="3707"/>
                  </a:lnTo>
                  <a:cubicBezTo>
                    <a:pt x="3854" y="3707"/>
                    <a:pt x="4244" y="3512"/>
                    <a:pt x="4513" y="3171"/>
                  </a:cubicBezTo>
                  <a:cubicBezTo>
                    <a:pt x="5147" y="2415"/>
                    <a:pt x="5147" y="1317"/>
                    <a:pt x="4513" y="537"/>
                  </a:cubicBezTo>
                  <a:cubicBezTo>
                    <a:pt x="4244" y="220"/>
                    <a:pt x="3854" y="25"/>
                    <a:pt x="3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44"/>
            <p:cNvSpPr/>
            <p:nvPr/>
          </p:nvSpPr>
          <p:spPr>
            <a:xfrm>
              <a:off x="7788568" y="224910"/>
              <a:ext cx="396592" cy="193190"/>
            </a:xfrm>
            <a:custGeom>
              <a:rect b="b" l="l" r="r" t="t"/>
              <a:pathLst>
                <a:path extrusionOk="0" h="2489" w="5001">
                  <a:moveTo>
                    <a:pt x="1" y="1757"/>
                  </a:moveTo>
                  <a:lnTo>
                    <a:pt x="1" y="2488"/>
                  </a:lnTo>
                  <a:lnTo>
                    <a:pt x="3415" y="2488"/>
                  </a:lnTo>
                  <a:cubicBezTo>
                    <a:pt x="3854" y="2488"/>
                    <a:pt x="4244" y="2293"/>
                    <a:pt x="4513" y="1952"/>
                  </a:cubicBezTo>
                  <a:cubicBezTo>
                    <a:pt x="4830" y="1586"/>
                    <a:pt x="5001" y="1123"/>
                    <a:pt x="4976" y="635"/>
                  </a:cubicBezTo>
                  <a:cubicBezTo>
                    <a:pt x="4976" y="415"/>
                    <a:pt x="4952" y="220"/>
                    <a:pt x="4879" y="1"/>
                  </a:cubicBezTo>
                  <a:cubicBezTo>
                    <a:pt x="4805" y="1464"/>
                    <a:pt x="2171" y="1708"/>
                    <a:pt x="1" y="175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4" name="Google Shape;644;p44"/>
          <p:cNvGrpSpPr/>
          <p:nvPr/>
        </p:nvGrpSpPr>
        <p:grpSpPr>
          <a:xfrm rot="-5400000">
            <a:off x="7699250" y="1584200"/>
            <a:ext cx="603495" cy="1371596"/>
            <a:chOff x="3724575" y="3497700"/>
            <a:chExt cx="603495" cy="1371596"/>
          </a:xfrm>
        </p:grpSpPr>
        <p:sp>
          <p:nvSpPr>
            <p:cNvPr id="645" name="Google Shape;645;p44"/>
            <p:cNvSpPr/>
            <p:nvPr/>
          </p:nvSpPr>
          <p:spPr>
            <a:xfrm>
              <a:off x="3724575" y="3497700"/>
              <a:ext cx="603495" cy="1371596"/>
            </a:xfrm>
            <a:custGeom>
              <a:rect b="b" l="l" r="r" t="t"/>
              <a:pathLst>
                <a:path extrusionOk="0" h="16415" w="7221">
                  <a:moveTo>
                    <a:pt x="5488" y="16414"/>
                  </a:moveTo>
                  <a:lnTo>
                    <a:pt x="1732" y="16414"/>
                  </a:lnTo>
                  <a:cubicBezTo>
                    <a:pt x="781" y="16414"/>
                    <a:pt x="1" y="15634"/>
                    <a:pt x="1" y="14683"/>
                  </a:cubicBezTo>
                  <a:lnTo>
                    <a:pt x="1" y="5537"/>
                  </a:lnTo>
                  <a:cubicBezTo>
                    <a:pt x="1" y="5073"/>
                    <a:pt x="196" y="4634"/>
                    <a:pt x="513" y="4317"/>
                  </a:cubicBezTo>
                  <a:cubicBezTo>
                    <a:pt x="757" y="4073"/>
                    <a:pt x="1050" y="3902"/>
                    <a:pt x="1367" y="3829"/>
                  </a:cubicBezTo>
                  <a:lnTo>
                    <a:pt x="1367" y="781"/>
                  </a:lnTo>
                  <a:cubicBezTo>
                    <a:pt x="1367" y="585"/>
                    <a:pt x="1440" y="366"/>
                    <a:pt x="1610" y="220"/>
                  </a:cubicBezTo>
                  <a:cubicBezTo>
                    <a:pt x="1757" y="73"/>
                    <a:pt x="1952" y="0"/>
                    <a:pt x="2147" y="0"/>
                  </a:cubicBezTo>
                  <a:lnTo>
                    <a:pt x="5074" y="0"/>
                  </a:lnTo>
                  <a:cubicBezTo>
                    <a:pt x="5513" y="0"/>
                    <a:pt x="5854" y="342"/>
                    <a:pt x="5854" y="781"/>
                  </a:cubicBezTo>
                  <a:lnTo>
                    <a:pt x="5854" y="3829"/>
                  </a:lnTo>
                  <a:cubicBezTo>
                    <a:pt x="6659" y="4024"/>
                    <a:pt x="7220" y="4732"/>
                    <a:pt x="7220" y="5537"/>
                  </a:cubicBezTo>
                  <a:lnTo>
                    <a:pt x="7220" y="14683"/>
                  </a:lnTo>
                  <a:cubicBezTo>
                    <a:pt x="7220" y="15634"/>
                    <a:pt x="6440" y="16414"/>
                    <a:pt x="5488" y="1641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44"/>
            <p:cNvSpPr/>
            <p:nvPr/>
          </p:nvSpPr>
          <p:spPr>
            <a:xfrm>
              <a:off x="3757170" y="3848221"/>
              <a:ext cx="538223" cy="988485"/>
            </a:xfrm>
            <a:custGeom>
              <a:rect b="b" l="l" r="r" t="t"/>
              <a:pathLst>
                <a:path extrusionOk="0" h="11830" w="6440">
                  <a:moveTo>
                    <a:pt x="5098" y="0"/>
                  </a:moveTo>
                  <a:lnTo>
                    <a:pt x="1342" y="0"/>
                  </a:lnTo>
                  <a:cubicBezTo>
                    <a:pt x="611" y="0"/>
                    <a:pt x="1" y="610"/>
                    <a:pt x="1" y="1342"/>
                  </a:cubicBezTo>
                  <a:lnTo>
                    <a:pt x="1" y="10488"/>
                  </a:lnTo>
                  <a:cubicBezTo>
                    <a:pt x="1" y="11219"/>
                    <a:pt x="611" y="11829"/>
                    <a:pt x="1342" y="11829"/>
                  </a:cubicBezTo>
                  <a:lnTo>
                    <a:pt x="5098" y="11829"/>
                  </a:lnTo>
                  <a:cubicBezTo>
                    <a:pt x="5830" y="11829"/>
                    <a:pt x="6440" y="11219"/>
                    <a:pt x="6440" y="10488"/>
                  </a:cubicBezTo>
                  <a:lnTo>
                    <a:pt x="6440" y="1342"/>
                  </a:lnTo>
                  <a:cubicBezTo>
                    <a:pt x="6440" y="610"/>
                    <a:pt x="5830" y="0"/>
                    <a:pt x="50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44"/>
            <p:cNvSpPr/>
            <p:nvPr/>
          </p:nvSpPr>
          <p:spPr>
            <a:xfrm>
              <a:off x="3816342" y="4047922"/>
              <a:ext cx="38779" cy="654255"/>
            </a:xfrm>
            <a:custGeom>
              <a:rect b="b" l="l" r="r" t="t"/>
              <a:pathLst>
                <a:path extrusionOk="0" h="7830" w="464">
                  <a:moveTo>
                    <a:pt x="439" y="7610"/>
                  </a:moveTo>
                  <a:cubicBezTo>
                    <a:pt x="464" y="7829"/>
                    <a:pt x="0" y="7829"/>
                    <a:pt x="25" y="7610"/>
                  </a:cubicBezTo>
                  <a:lnTo>
                    <a:pt x="25" y="1781"/>
                  </a:lnTo>
                  <a:cubicBezTo>
                    <a:pt x="0" y="1561"/>
                    <a:pt x="464" y="1561"/>
                    <a:pt x="439" y="1781"/>
                  </a:cubicBezTo>
                  <a:close/>
                  <a:moveTo>
                    <a:pt x="439" y="732"/>
                  </a:moveTo>
                  <a:cubicBezTo>
                    <a:pt x="415" y="952"/>
                    <a:pt x="73" y="952"/>
                    <a:pt x="25" y="732"/>
                  </a:cubicBezTo>
                  <a:lnTo>
                    <a:pt x="25" y="220"/>
                  </a:lnTo>
                  <a:cubicBezTo>
                    <a:pt x="0" y="0"/>
                    <a:pt x="464" y="0"/>
                    <a:pt x="439" y="2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4"/>
            <p:cNvSpPr/>
            <p:nvPr/>
          </p:nvSpPr>
          <p:spPr>
            <a:xfrm>
              <a:off x="3724575" y="3497700"/>
              <a:ext cx="603495" cy="1371596"/>
            </a:xfrm>
            <a:custGeom>
              <a:rect b="b" l="l" r="r" t="t"/>
              <a:pathLst>
                <a:path extrusionOk="0" h="16415" w="7221">
                  <a:moveTo>
                    <a:pt x="3171" y="2293"/>
                  </a:moveTo>
                  <a:lnTo>
                    <a:pt x="2415" y="2293"/>
                  </a:lnTo>
                  <a:cubicBezTo>
                    <a:pt x="2342" y="2293"/>
                    <a:pt x="2269" y="2220"/>
                    <a:pt x="2269" y="2146"/>
                  </a:cubicBezTo>
                  <a:lnTo>
                    <a:pt x="2269" y="1293"/>
                  </a:lnTo>
                  <a:cubicBezTo>
                    <a:pt x="2269" y="1195"/>
                    <a:pt x="2342" y="1146"/>
                    <a:pt x="2415" y="1146"/>
                  </a:cubicBezTo>
                  <a:lnTo>
                    <a:pt x="3171" y="1146"/>
                  </a:lnTo>
                  <a:cubicBezTo>
                    <a:pt x="3245" y="1146"/>
                    <a:pt x="3318" y="1195"/>
                    <a:pt x="3318" y="1293"/>
                  </a:cubicBezTo>
                  <a:lnTo>
                    <a:pt x="3318" y="2146"/>
                  </a:lnTo>
                  <a:cubicBezTo>
                    <a:pt x="3318" y="2220"/>
                    <a:pt x="3245" y="2293"/>
                    <a:pt x="3171" y="2293"/>
                  </a:cubicBezTo>
                  <a:close/>
                  <a:moveTo>
                    <a:pt x="5488" y="16414"/>
                  </a:moveTo>
                  <a:cubicBezTo>
                    <a:pt x="6440" y="16414"/>
                    <a:pt x="7220" y="15634"/>
                    <a:pt x="7220" y="14683"/>
                  </a:cubicBezTo>
                  <a:lnTo>
                    <a:pt x="7220" y="5537"/>
                  </a:lnTo>
                  <a:cubicBezTo>
                    <a:pt x="7220" y="4707"/>
                    <a:pt x="6659" y="4000"/>
                    <a:pt x="5854" y="3829"/>
                  </a:cubicBezTo>
                  <a:lnTo>
                    <a:pt x="5854" y="781"/>
                  </a:lnTo>
                  <a:cubicBezTo>
                    <a:pt x="5854" y="342"/>
                    <a:pt x="5513" y="0"/>
                    <a:pt x="5074" y="0"/>
                  </a:cubicBezTo>
                  <a:lnTo>
                    <a:pt x="2147" y="0"/>
                  </a:lnTo>
                  <a:cubicBezTo>
                    <a:pt x="1952" y="0"/>
                    <a:pt x="1732" y="73"/>
                    <a:pt x="1586" y="220"/>
                  </a:cubicBezTo>
                  <a:cubicBezTo>
                    <a:pt x="1440" y="366"/>
                    <a:pt x="1367" y="561"/>
                    <a:pt x="1367" y="781"/>
                  </a:cubicBezTo>
                  <a:lnTo>
                    <a:pt x="1367" y="3829"/>
                  </a:lnTo>
                  <a:cubicBezTo>
                    <a:pt x="1050" y="3902"/>
                    <a:pt x="757" y="4073"/>
                    <a:pt x="513" y="4293"/>
                  </a:cubicBezTo>
                  <a:cubicBezTo>
                    <a:pt x="196" y="4610"/>
                    <a:pt x="1" y="5049"/>
                    <a:pt x="1" y="5512"/>
                  </a:cubicBezTo>
                  <a:lnTo>
                    <a:pt x="1" y="14658"/>
                  </a:lnTo>
                  <a:cubicBezTo>
                    <a:pt x="1" y="15634"/>
                    <a:pt x="781" y="16414"/>
                    <a:pt x="1732" y="16414"/>
                  </a:cubicBezTo>
                  <a:close/>
                  <a:moveTo>
                    <a:pt x="1757" y="3805"/>
                  </a:moveTo>
                  <a:lnTo>
                    <a:pt x="5464" y="3805"/>
                  </a:lnTo>
                  <a:lnTo>
                    <a:pt x="5464" y="781"/>
                  </a:lnTo>
                  <a:cubicBezTo>
                    <a:pt x="5464" y="683"/>
                    <a:pt x="5415" y="585"/>
                    <a:pt x="5342" y="512"/>
                  </a:cubicBezTo>
                  <a:cubicBezTo>
                    <a:pt x="5269" y="439"/>
                    <a:pt x="5171" y="390"/>
                    <a:pt x="5074" y="390"/>
                  </a:cubicBezTo>
                  <a:lnTo>
                    <a:pt x="2147" y="390"/>
                  </a:lnTo>
                  <a:cubicBezTo>
                    <a:pt x="1928" y="390"/>
                    <a:pt x="1757" y="561"/>
                    <a:pt x="1757" y="781"/>
                  </a:cubicBezTo>
                  <a:close/>
                  <a:moveTo>
                    <a:pt x="1732" y="16024"/>
                  </a:moveTo>
                  <a:cubicBezTo>
                    <a:pt x="1001" y="16024"/>
                    <a:pt x="391" y="15414"/>
                    <a:pt x="391" y="14683"/>
                  </a:cubicBezTo>
                  <a:lnTo>
                    <a:pt x="391" y="5537"/>
                  </a:lnTo>
                  <a:cubicBezTo>
                    <a:pt x="391" y="4780"/>
                    <a:pt x="1001" y="4195"/>
                    <a:pt x="1732" y="4195"/>
                  </a:cubicBezTo>
                  <a:lnTo>
                    <a:pt x="5488" y="4195"/>
                  </a:lnTo>
                  <a:cubicBezTo>
                    <a:pt x="6220" y="4195"/>
                    <a:pt x="6830" y="4780"/>
                    <a:pt x="6830" y="5537"/>
                  </a:cubicBezTo>
                  <a:lnTo>
                    <a:pt x="6830" y="14683"/>
                  </a:lnTo>
                  <a:cubicBezTo>
                    <a:pt x="6830" y="15414"/>
                    <a:pt x="6220" y="16024"/>
                    <a:pt x="5488" y="16024"/>
                  </a:cubicBezTo>
                  <a:close/>
                  <a:moveTo>
                    <a:pt x="4781" y="2293"/>
                  </a:moveTo>
                  <a:lnTo>
                    <a:pt x="4074" y="2293"/>
                  </a:lnTo>
                  <a:cubicBezTo>
                    <a:pt x="3976" y="2293"/>
                    <a:pt x="3928" y="2220"/>
                    <a:pt x="3928" y="2146"/>
                  </a:cubicBezTo>
                  <a:lnTo>
                    <a:pt x="3928" y="1293"/>
                  </a:lnTo>
                  <a:cubicBezTo>
                    <a:pt x="3903" y="1220"/>
                    <a:pt x="3976" y="1146"/>
                    <a:pt x="4074" y="1146"/>
                  </a:cubicBezTo>
                  <a:lnTo>
                    <a:pt x="4781" y="1146"/>
                  </a:lnTo>
                  <a:cubicBezTo>
                    <a:pt x="4879" y="1146"/>
                    <a:pt x="4952" y="1220"/>
                    <a:pt x="4952" y="1293"/>
                  </a:cubicBezTo>
                  <a:lnTo>
                    <a:pt x="4952" y="2122"/>
                  </a:lnTo>
                  <a:cubicBezTo>
                    <a:pt x="4952" y="2220"/>
                    <a:pt x="4879" y="2293"/>
                    <a:pt x="4781" y="2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44"/>
            <p:cNvSpPr/>
            <p:nvPr/>
          </p:nvSpPr>
          <p:spPr>
            <a:xfrm>
              <a:off x="3871336" y="3530287"/>
              <a:ext cx="309980" cy="285349"/>
            </a:xfrm>
            <a:custGeom>
              <a:rect b="b" l="l" r="r" t="t"/>
              <a:pathLst>
                <a:path extrusionOk="0" h="3415" w="3709">
                  <a:moveTo>
                    <a:pt x="1" y="3415"/>
                  </a:moveTo>
                  <a:lnTo>
                    <a:pt x="3708" y="3415"/>
                  </a:lnTo>
                  <a:lnTo>
                    <a:pt x="3708" y="391"/>
                  </a:lnTo>
                  <a:cubicBezTo>
                    <a:pt x="3708" y="293"/>
                    <a:pt x="3659" y="195"/>
                    <a:pt x="3586" y="122"/>
                  </a:cubicBezTo>
                  <a:cubicBezTo>
                    <a:pt x="3513" y="49"/>
                    <a:pt x="3415" y="0"/>
                    <a:pt x="3318" y="0"/>
                  </a:cubicBezTo>
                  <a:lnTo>
                    <a:pt x="391" y="0"/>
                  </a:lnTo>
                  <a:cubicBezTo>
                    <a:pt x="172" y="0"/>
                    <a:pt x="1" y="171"/>
                    <a:pt x="1" y="391"/>
                  </a:cubicBezTo>
                  <a:close/>
                  <a:moveTo>
                    <a:pt x="1415" y="1903"/>
                  </a:moveTo>
                  <a:lnTo>
                    <a:pt x="659" y="1903"/>
                  </a:lnTo>
                  <a:cubicBezTo>
                    <a:pt x="586" y="1903"/>
                    <a:pt x="513" y="1830"/>
                    <a:pt x="513" y="1756"/>
                  </a:cubicBezTo>
                  <a:lnTo>
                    <a:pt x="513" y="903"/>
                  </a:lnTo>
                  <a:cubicBezTo>
                    <a:pt x="513" y="805"/>
                    <a:pt x="586" y="756"/>
                    <a:pt x="659" y="756"/>
                  </a:cubicBezTo>
                  <a:lnTo>
                    <a:pt x="1415" y="756"/>
                  </a:lnTo>
                  <a:cubicBezTo>
                    <a:pt x="1489" y="756"/>
                    <a:pt x="1562" y="805"/>
                    <a:pt x="1562" y="903"/>
                  </a:cubicBezTo>
                  <a:lnTo>
                    <a:pt x="1562" y="1756"/>
                  </a:lnTo>
                  <a:cubicBezTo>
                    <a:pt x="1562" y="1830"/>
                    <a:pt x="1489" y="1903"/>
                    <a:pt x="1415" y="1903"/>
                  </a:cubicBezTo>
                  <a:close/>
                  <a:moveTo>
                    <a:pt x="3025" y="1903"/>
                  </a:moveTo>
                  <a:lnTo>
                    <a:pt x="2318" y="1903"/>
                  </a:lnTo>
                  <a:cubicBezTo>
                    <a:pt x="2220" y="1903"/>
                    <a:pt x="2147" y="1830"/>
                    <a:pt x="2147" y="1732"/>
                  </a:cubicBezTo>
                  <a:lnTo>
                    <a:pt x="2147" y="903"/>
                  </a:lnTo>
                  <a:cubicBezTo>
                    <a:pt x="2147" y="830"/>
                    <a:pt x="2220" y="756"/>
                    <a:pt x="2318" y="756"/>
                  </a:cubicBezTo>
                  <a:lnTo>
                    <a:pt x="3025" y="756"/>
                  </a:lnTo>
                  <a:cubicBezTo>
                    <a:pt x="3123" y="756"/>
                    <a:pt x="3196" y="830"/>
                    <a:pt x="3196" y="903"/>
                  </a:cubicBezTo>
                  <a:lnTo>
                    <a:pt x="3196" y="1732"/>
                  </a:lnTo>
                  <a:cubicBezTo>
                    <a:pt x="3196" y="1830"/>
                    <a:pt x="3123" y="1903"/>
                    <a:pt x="3025" y="19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44"/>
            <p:cNvSpPr/>
            <p:nvPr/>
          </p:nvSpPr>
          <p:spPr>
            <a:xfrm>
              <a:off x="3775557" y="3848221"/>
              <a:ext cx="519836" cy="988485"/>
            </a:xfrm>
            <a:custGeom>
              <a:rect b="b" l="l" r="r" t="t"/>
              <a:pathLst>
                <a:path extrusionOk="0" h="11830" w="6220">
                  <a:moveTo>
                    <a:pt x="5074" y="707"/>
                  </a:moveTo>
                  <a:lnTo>
                    <a:pt x="5074" y="9854"/>
                  </a:lnTo>
                  <a:cubicBezTo>
                    <a:pt x="5074" y="10585"/>
                    <a:pt x="4464" y="11195"/>
                    <a:pt x="3732" y="11195"/>
                  </a:cubicBezTo>
                  <a:lnTo>
                    <a:pt x="1" y="11195"/>
                  </a:lnTo>
                  <a:cubicBezTo>
                    <a:pt x="49" y="11293"/>
                    <a:pt x="122" y="11366"/>
                    <a:pt x="196" y="11439"/>
                  </a:cubicBezTo>
                  <a:cubicBezTo>
                    <a:pt x="440" y="11683"/>
                    <a:pt x="781" y="11829"/>
                    <a:pt x="1122" y="11829"/>
                  </a:cubicBezTo>
                  <a:lnTo>
                    <a:pt x="4878" y="11829"/>
                  </a:lnTo>
                  <a:cubicBezTo>
                    <a:pt x="5610" y="11829"/>
                    <a:pt x="6220" y="11219"/>
                    <a:pt x="6220" y="10488"/>
                  </a:cubicBezTo>
                  <a:lnTo>
                    <a:pt x="6220" y="1342"/>
                  </a:lnTo>
                  <a:cubicBezTo>
                    <a:pt x="6220" y="610"/>
                    <a:pt x="5610" y="0"/>
                    <a:pt x="4878" y="0"/>
                  </a:cubicBezTo>
                  <a:lnTo>
                    <a:pt x="4878" y="0"/>
                  </a:lnTo>
                  <a:cubicBezTo>
                    <a:pt x="5000" y="220"/>
                    <a:pt x="5074" y="464"/>
                    <a:pt x="5074" y="70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1" name="Google Shape;651;p44"/>
          <p:cNvGrpSpPr/>
          <p:nvPr/>
        </p:nvGrpSpPr>
        <p:grpSpPr>
          <a:xfrm>
            <a:off x="715100" y="274199"/>
            <a:ext cx="1920300" cy="1918875"/>
            <a:chOff x="715100" y="274199"/>
            <a:chExt cx="1920300" cy="1918875"/>
          </a:xfrm>
        </p:grpSpPr>
        <p:sp>
          <p:nvSpPr>
            <p:cNvPr id="652" name="Google Shape;652;p44"/>
            <p:cNvSpPr/>
            <p:nvPr/>
          </p:nvSpPr>
          <p:spPr>
            <a:xfrm>
              <a:off x="806600" y="364274"/>
              <a:ext cx="1828800" cy="18288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3" name="Google Shape;653;p44"/>
            <p:cNvGrpSpPr/>
            <p:nvPr/>
          </p:nvGrpSpPr>
          <p:grpSpPr>
            <a:xfrm>
              <a:off x="715100" y="274199"/>
              <a:ext cx="1828800" cy="1828800"/>
              <a:chOff x="715100" y="274199"/>
              <a:chExt cx="1828800" cy="1828800"/>
            </a:xfrm>
          </p:grpSpPr>
          <p:sp>
            <p:nvSpPr>
              <p:cNvPr id="654" name="Google Shape;654;p44"/>
              <p:cNvSpPr/>
              <p:nvPr/>
            </p:nvSpPr>
            <p:spPr>
              <a:xfrm>
                <a:off x="715100" y="274199"/>
                <a:ext cx="1828800" cy="18288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5" name="Google Shape;655;p44"/>
              <p:cNvCxnSpPr/>
              <p:nvPr/>
            </p:nvCxnSpPr>
            <p:spPr>
              <a:xfrm>
                <a:off x="717952" y="637800"/>
                <a:ext cx="1823100" cy="0"/>
              </a:xfrm>
              <a:prstGeom prst="straightConnector1">
                <a:avLst/>
              </a:prstGeom>
              <a:noFill/>
              <a:ln cap="flat" cmpd="sng" w="28575">
                <a:solidFill>
                  <a:schemeClr val="dk1"/>
                </a:solidFill>
                <a:prstDash val="solid"/>
                <a:round/>
                <a:headEnd len="med" w="med" type="none"/>
                <a:tailEnd len="med" w="med" type="none"/>
              </a:ln>
            </p:spPr>
          </p:cxnSp>
          <p:grpSp>
            <p:nvGrpSpPr>
              <p:cNvPr id="656" name="Google Shape;656;p44"/>
              <p:cNvGrpSpPr/>
              <p:nvPr/>
            </p:nvGrpSpPr>
            <p:grpSpPr>
              <a:xfrm>
                <a:off x="2267950" y="363963"/>
                <a:ext cx="183000" cy="183000"/>
                <a:chOff x="8225400" y="367488"/>
                <a:chExt cx="183000" cy="183000"/>
              </a:xfrm>
            </p:grpSpPr>
            <p:cxnSp>
              <p:nvCxnSpPr>
                <p:cNvPr id="657" name="Google Shape;657;p44"/>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658" name="Google Shape;658;p44"/>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659" name="Google Shape;659;p44"/>
              <p:cNvSpPr/>
              <p:nvPr/>
            </p:nvSpPr>
            <p:spPr>
              <a:xfrm>
                <a:off x="1951450" y="367563"/>
                <a:ext cx="179400" cy="1794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60" name="Google Shape;660;p44"/>
              <p:cNvCxnSpPr/>
              <p:nvPr/>
            </p:nvCxnSpPr>
            <p:spPr>
              <a:xfrm>
                <a:off x="1605849" y="546963"/>
                <a:ext cx="208500" cy="0"/>
              </a:xfrm>
              <a:prstGeom prst="straightConnector1">
                <a:avLst/>
              </a:prstGeom>
              <a:noFill/>
              <a:ln cap="flat" cmpd="sng" w="28575">
                <a:solidFill>
                  <a:schemeClr val="dk1"/>
                </a:solidFill>
                <a:prstDash val="solid"/>
                <a:round/>
                <a:headEnd len="med" w="med" type="none"/>
                <a:tailEnd len="med" w="med" type="none"/>
              </a:ln>
            </p:spPr>
          </p:cxnSp>
        </p:grpSp>
      </p:grpSp>
      <p:sp>
        <p:nvSpPr>
          <p:cNvPr id="661" name="Google Shape;661;p44"/>
          <p:cNvSpPr txBox="1"/>
          <p:nvPr>
            <p:ph idx="2" type="title"/>
          </p:nvPr>
        </p:nvSpPr>
        <p:spPr>
          <a:xfrm>
            <a:off x="947550" y="679350"/>
            <a:ext cx="1368300" cy="137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662" name="Google Shape;662;p44"/>
          <p:cNvSpPr txBox="1"/>
          <p:nvPr>
            <p:ph type="title"/>
          </p:nvPr>
        </p:nvSpPr>
        <p:spPr>
          <a:xfrm>
            <a:off x="1828800" y="1733550"/>
            <a:ext cx="54864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Heuristic evaluation results</a:t>
            </a:r>
            <a:endParaRPr/>
          </a:p>
        </p:txBody>
      </p:sp>
      <p:grpSp>
        <p:nvGrpSpPr>
          <p:cNvPr id="663" name="Google Shape;663;p44"/>
          <p:cNvGrpSpPr/>
          <p:nvPr/>
        </p:nvGrpSpPr>
        <p:grpSpPr>
          <a:xfrm>
            <a:off x="463651" y="4105603"/>
            <a:ext cx="502899" cy="502899"/>
            <a:chOff x="858700" y="1967475"/>
            <a:chExt cx="605100" cy="605100"/>
          </a:xfrm>
        </p:grpSpPr>
        <p:sp>
          <p:nvSpPr>
            <p:cNvPr id="664" name="Google Shape;664;p44"/>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44"/>
            <p:cNvSpPr/>
            <p:nvPr/>
          </p:nvSpPr>
          <p:spPr>
            <a:xfrm>
              <a:off x="932654" y="2075711"/>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6" name="Google Shape;666;p44"/>
          <p:cNvSpPr/>
          <p:nvPr/>
        </p:nvSpPr>
        <p:spPr>
          <a:xfrm>
            <a:off x="3828458" y="1721467"/>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4"/>
          <p:cNvSpPr/>
          <p:nvPr/>
        </p:nvSpPr>
        <p:spPr>
          <a:xfrm>
            <a:off x="4292603" y="1570639"/>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44"/>
          <p:cNvSpPr/>
          <p:nvPr/>
        </p:nvSpPr>
        <p:spPr>
          <a:xfrm>
            <a:off x="3042489" y="14173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9" name="Google Shape;669;p44"/>
          <p:cNvGrpSpPr/>
          <p:nvPr/>
        </p:nvGrpSpPr>
        <p:grpSpPr>
          <a:xfrm>
            <a:off x="463700" y="3419800"/>
            <a:ext cx="502800" cy="502800"/>
            <a:chOff x="1627550" y="2017350"/>
            <a:chExt cx="502800" cy="502800"/>
          </a:xfrm>
        </p:grpSpPr>
        <p:sp>
          <p:nvSpPr>
            <p:cNvPr id="670" name="Google Shape;670;p44"/>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44"/>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45"/>
          <p:cNvSpPr txBox="1"/>
          <p:nvPr>
            <p:ph type="title"/>
          </p:nvPr>
        </p:nvSpPr>
        <p:spPr>
          <a:xfrm>
            <a:off x="715100" y="579000"/>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Quantitative Summary</a:t>
            </a:r>
            <a:endParaRPr sz="3200"/>
          </a:p>
        </p:txBody>
      </p:sp>
      <p:graphicFrame>
        <p:nvGraphicFramePr>
          <p:cNvPr id="677" name="Google Shape;677;p45"/>
          <p:cNvGraphicFramePr/>
          <p:nvPr/>
        </p:nvGraphicFramePr>
        <p:xfrm>
          <a:off x="1053750" y="1188600"/>
          <a:ext cx="3000000" cy="3000000"/>
        </p:xfrm>
        <a:graphic>
          <a:graphicData uri="http://schemas.openxmlformats.org/drawingml/2006/table">
            <a:tbl>
              <a:tblPr>
                <a:noFill/>
                <a:tableStyleId>{3E0D0F86-13E4-48F4-9238-178E5DE62F6A}</a:tableStyleId>
              </a:tblPr>
              <a:tblGrid>
                <a:gridCol w="2513550"/>
                <a:gridCol w="677325"/>
                <a:gridCol w="708425"/>
                <a:gridCol w="699125"/>
                <a:gridCol w="677375"/>
                <a:gridCol w="656150"/>
                <a:gridCol w="1005400"/>
              </a:tblGrid>
              <a:tr h="200025">
                <a:tc>
                  <a:txBody>
                    <a:bodyPr/>
                    <a:lstStyle/>
                    <a:p>
                      <a:pPr indent="0" lvl="0" marL="0" rtl="0" algn="l">
                        <a:lnSpc>
                          <a:spcPct val="115000"/>
                        </a:lnSpc>
                        <a:spcBef>
                          <a:spcPts val="0"/>
                        </a:spcBef>
                        <a:spcAft>
                          <a:spcPts val="0"/>
                        </a:spcAft>
                        <a:buNone/>
                      </a:pPr>
                      <a:r>
                        <a:rPr b="1" lang="en" sz="1200"/>
                        <a:t>Heuristic</a:t>
                      </a:r>
                      <a:endParaRPr b="1" sz="1200"/>
                    </a:p>
                  </a:txBody>
                  <a:tcPr marT="19050" marB="19050" marR="28575" marL="28575" anchor="b">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solidFill>
                      <a:schemeClr val="dk2"/>
                    </a:solidFill>
                  </a:tcPr>
                </a:tc>
                <a:tc>
                  <a:txBody>
                    <a:bodyPr/>
                    <a:lstStyle/>
                    <a:p>
                      <a:pPr indent="0" lvl="0" marL="0" rtl="0" algn="l">
                        <a:lnSpc>
                          <a:spcPct val="115000"/>
                        </a:lnSpc>
                        <a:spcBef>
                          <a:spcPts val="0"/>
                        </a:spcBef>
                        <a:spcAft>
                          <a:spcPts val="0"/>
                        </a:spcAft>
                        <a:buNone/>
                      </a:pPr>
                      <a:r>
                        <a:rPr b="1" lang="en" sz="1200"/>
                        <a:t># Viol. (sev 0)</a:t>
                      </a:r>
                      <a:endParaRPr b="1" sz="1200"/>
                    </a:p>
                  </a:txBody>
                  <a:tcPr marT="19050" marB="19050" marR="28575" marL="28575" anchor="b">
                    <a:lnT cap="flat" cmpd="sng" w="9525">
                      <a:solidFill>
                        <a:srgbClr val="000000"/>
                      </a:solidFill>
                      <a:prstDash val="solid"/>
                      <a:round/>
                      <a:headEnd len="sm" w="sm" type="none"/>
                      <a:tailEnd len="sm" w="sm" type="none"/>
                    </a:lnT>
                    <a:solidFill>
                      <a:schemeClr val="dk2"/>
                    </a:solidFill>
                  </a:tcPr>
                </a:tc>
                <a:tc>
                  <a:txBody>
                    <a:bodyPr/>
                    <a:lstStyle/>
                    <a:p>
                      <a:pPr indent="0" lvl="0" marL="0" rtl="0" algn="l">
                        <a:lnSpc>
                          <a:spcPct val="115000"/>
                        </a:lnSpc>
                        <a:spcBef>
                          <a:spcPts val="0"/>
                        </a:spcBef>
                        <a:spcAft>
                          <a:spcPts val="0"/>
                        </a:spcAft>
                        <a:buNone/>
                      </a:pPr>
                      <a:r>
                        <a:rPr b="1" lang="en" sz="1200"/>
                        <a:t># Viol. </a:t>
                      </a:r>
                      <a:endParaRPr b="1" sz="1200"/>
                    </a:p>
                    <a:p>
                      <a:pPr indent="0" lvl="0" marL="0" rtl="0" algn="l">
                        <a:lnSpc>
                          <a:spcPct val="115000"/>
                        </a:lnSpc>
                        <a:spcBef>
                          <a:spcPts val="0"/>
                        </a:spcBef>
                        <a:spcAft>
                          <a:spcPts val="0"/>
                        </a:spcAft>
                        <a:buNone/>
                      </a:pPr>
                      <a:r>
                        <a:rPr b="1" lang="en" sz="1200"/>
                        <a:t>(sev 1)</a:t>
                      </a:r>
                      <a:endParaRPr b="1" sz="1200"/>
                    </a:p>
                  </a:txBody>
                  <a:tcPr marT="19050" marB="19050" marR="28575" marL="28575" anchor="b">
                    <a:lnT cap="flat" cmpd="sng" w="9525">
                      <a:solidFill>
                        <a:srgbClr val="000000"/>
                      </a:solidFill>
                      <a:prstDash val="solid"/>
                      <a:round/>
                      <a:headEnd len="sm" w="sm" type="none"/>
                      <a:tailEnd len="sm" w="sm" type="none"/>
                    </a:lnT>
                    <a:solidFill>
                      <a:schemeClr val="dk2"/>
                    </a:solidFill>
                  </a:tcPr>
                </a:tc>
                <a:tc>
                  <a:txBody>
                    <a:bodyPr/>
                    <a:lstStyle/>
                    <a:p>
                      <a:pPr indent="0" lvl="0" marL="0" rtl="0" algn="l">
                        <a:lnSpc>
                          <a:spcPct val="115000"/>
                        </a:lnSpc>
                        <a:spcBef>
                          <a:spcPts val="0"/>
                        </a:spcBef>
                        <a:spcAft>
                          <a:spcPts val="0"/>
                        </a:spcAft>
                        <a:buNone/>
                      </a:pPr>
                      <a:r>
                        <a:rPr b="1" lang="en" sz="1200"/>
                        <a:t># Viol.</a:t>
                      </a:r>
                      <a:endParaRPr b="1" sz="1200"/>
                    </a:p>
                    <a:p>
                      <a:pPr indent="0" lvl="0" marL="0" rtl="0" algn="l">
                        <a:lnSpc>
                          <a:spcPct val="115000"/>
                        </a:lnSpc>
                        <a:spcBef>
                          <a:spcPts val="0"/>
                        </a:spcBef>
                        <a:spcAft>
                          <a:spcPts val="0"/>
                        </a:spcAft>
                        <a:buNone/>
                      </a:pPr>
                      <a:r>
                        <a:rPr b="1" lang="en" sz="1200"/>
                        <a:t>(sev 2)</a:t>
                      </a:r>
                      <a:endParaRPr b="1" sz="1200"/>
                    </a:p>
                  </a:txBody>
                  <a:tcPr marT="19050" marB="19050" marR="28575" marL="28575" anchor="b">
                    <a:lnT cap="flat" cmpd="sng" w="9525">
                      <a:solidFill>
                        <a:srgbClr val="000000"/>
                      </a:solidFill>
                      <a:prstDash val="solid"/>
                      <a:round/>
                      <a:headEnd len="sm" w="sm" type="none"/>
                      <a:tailEnd len="sm" w="sm" type="none"/>
                    </a:lnT>
                    <a:solidFill>
                      <a:schemeClr val="dk2"/>
                    </a:solidFill>
                  </a:tcPr>
                </a:tc>
                <a:tc>
                  <a:txBody>
                    <a:bodyPr/>
                    <a:lstStyle/>
                    <a:p>
                      <a:pPr indent="0" lvl="0" marL="0" rtl="0" algn="l">
                        <a:lnSpc>
                          <a:spcPct val="115000"/>
                        </a:lnSpc>
                        <a:spcBef>
                          <a:spcPts val="0"/>
                        </a:spcBef>
                        <a:spcAft>
                          <a:spcPts val="0"/>
                        </a:spcAft>
                        <a:buNone/>
                      </a:pPr>
                      <a:r>
                        <a:rPr b="1" lang="en" sz="1200"/>
                        <a:t># Viol. </a:t>
                      </a:r>
                      <a:endParaRPr b="1" sz="1200"/>
                    </a:p>
                    <a:p>
                      <a:pPr indent="0" lvl="0" marL="0" rtl="0" algn="l">
                        <a:lnSpc>
                          <a:spcPct val="115000"/>
                        </a:lnSpc>
                        <a:spcBef>
                          <a:spcPts val="0"/>
                        </a:spcBef>
                        <a:spcAft>
                          <a:spcPts val="0"/>
                        </a:spcAft>
                        <a:buNone/>
                      </a:pPr>
                      <a:r>
                        <a:rPr b="1" lang="en" sz="1200"/>
                        <a:t>(sev 3)</a:t>
                      </a:r>
                      <a:endParaRPr b="1" sz="1200"/>
                    </a:p>
                  </a:txBody>
                  <a:tcPr marT="19050" marB="19050" marR="28575" marL="28575" anchor="b">
                    <a:lnT cap="flat" cmpd="sng" w="9525">
                      <a:solidFill>
                        <a:srgbClr val="000000"/>
                      </a:solidFill>
                      <a:prstDash val="solid"/>
                      <a:round/>
                      <a:headEnd len="sm" w="sm" type="none"/>
                      <a:tailEnd len="sm" w="sm" type="none"/>
                    </a:lnT>
                    <a:solidFill>
                      <a:schemeClr val="dk2"/>
                    </a:solidFill>
                  </a:tcPr>
                </a:tc>
                <a:tc>
                  <a:txBody>
                    <a:bodyPr/>
                    <a:lstStyle/>
                    <a:p>
                      <a:pPr indent="0" lvl="0" marL="0" rtl="0" algn="l">
                        <a:lnSpc>
                          <a:spcPct val="115000"/>
                        </a:lnSpc>
                        <a:spcBef>
                          <a:spcPts val="0"/>
                        </a:spcBef>
                        <a:spcAft>
                          <a:spcPts val="0"/>
                        </a:spcAft>
                        <a:buNone/>
                      </a:pPr>
                      <a:r>
                        <a:rPr b="1" lang="en" sz="1200"/>
                        <a:t># Viol. </a:t>
                      </a:r>
                      <a:endParaRPr b="1" sz="1200"/>
                    </a:p>
                    <a:p>
                      <a:pPr indent="0" lvl="0" marL="0" rtl="0" algn="l">
                        <a:lnSpc>
                          <a:spcPct val="115000"/>
                        </a:lnSpc>
                        <a:spcBef>
                          <a:spcPts val="0"/>
                        </a:spcBef>
                        <a:spcAft>
                          <a:spcPts val="0"/>
                        </a:spcAft>
                        <a:buNone/>
                      </a:pPr>
                      <a:r>
                        <a:rPr b="1" lang="en" sz="1200"/>
                        <a:t>(sev 4)</a:t>
                      </a:r>
                      <a:endParaRPr b="1" sz="1200"/>
                    </a:p>
                  </a:txBody>
                  <a:tcPr marT="19050" marB="19050" marR="28575" marL="28575" anchor="b">
                    <a:lnT cap="flat" cmpd="sng" w="9525">
                      <a:solidFill>
                        <a:srgbClr val="000000"/>
                      </a:solidFill>
                      <a:prstDash val="solid"/>
                      <a:round/>
                      <a:headEnd len="sm" w="sm" type="none"/>
                      <a:tailEnd len="sm" w="sm" type="none"/>
                    </a:lnT>
                    <a:solidFill>
                      <a:schemeClr val="dk2"/>
                    </a:solidFill>
                  </a:tcPr>
                </a:tc>
                <a:tc>
                  <a:txBody>
                    <a:bodyPr/>
                    <a:lstStyle/>
                    <a:p>
                      <a:pPr indent="0" lvl="0" marL="0" rtl="0" algn="l">
                        <a:lnSpc>
                          <a:spcPct val="115000"/>
                        </a:lnSpc>
                        <a:spcBef>
                          <a:spcPts val="0"/>
                        </a:spcBef>
                        <a:spcAft>
                          <a:spcPts val="0"/>
                        </a:spcAft>
                        <a:buNone/>
                      </a:pPr>
                      <a:r>
                        <a:rPr b="1" lang="en" sz="1200"/>
                        <a:t># Viol. (total)</a:t>
                      </a:r>
                      <a:endParaRPr b="1" sz="1200"/>
                    </a:p>
                  </a:txBody>
                  <a:tcPr marT="19050" marB="19050" marR="28575" marL="28575" anchor="b">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solidFill>
                      <a:schemeClr val="dk2"/>
                    </a:solidFill>
                  </a:tcPr>
                </a:tc>
              </a:tr>
              <a:tr h="200025">
                <a:tc>
                  <a:txBody>
                    <a:bodyPr/>
                    <a:lstStyle/>
                    <a:p>
                      <a:pPr indent="0" lvl="0" marL="0" rtl="0" algn="l">
                        <a:lnSpc>
                          <a:spcPct val="115000"/>
                        </a:lnSpc>
                        <a:spcBef>
                          <a:spcPts val="0"/>
                        </a:spcBef>
                        <a:spcAft>
                          <a:spcPts val="0"/>
                        </a:spcAft>
                        <a:buNone/>
                      </a:pPr>
                      <a:r>
                        <a:rPr lang="en" sz="1200"/>
                        <a:t>H1: Visibility of System Status</a:t>
                      </a:r>
                      <a:endParaRPr sz="1200"/>
                    </a:p>
                  </a:txBody>
                  <a:tcPr marT="19050" marB="19050" marR="28575" marL="28575" anchor="b">
                    <a:lnL cap="flat" cmpd="sng" w="9525">
                      <a:solidFill>
                        <a:srgbClr val="000000"/>
                      </a:solidFill>
                      <a:prstDash val="solid"/>
                      <a:round/>
                      <a:headEnd len="sm" w="sm" type="none"/>
                      <a:tailEnd len="sm" w="sm" type="none"/>
                    </a:ln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3</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3</a:t>
                      </a:r>
                      <a:endParaRPr sz="1200"/>
                    </a:p>
                  </a:txBody>
                  <a:tcPr marT="19050" marB="19050" marR="28575" marL="28575" anchor="b">
                    <a:lnR cap="flat" cmpd="sng" w="9525">
                      <a:solidFill>
                        <a:srgbClr val="000000"/>
                      </a:solidFill>
                      <a:prstDash val="solid"/>
                      <a:round/>
                      <a:headEnd len="sm" w="sm" type="none"/>
                      <a:tailEnd len="sm" w="sm" type="none"/>
                    </a:lnR>
                  </a:tcPr>
                </a:tc>
              </a:tr>
              <a:tr h="200025">
                <a:tc>
                  <a:txBody>
                    <a:bodyPr/>
                    <a:lstStyle/>
                    <a:p>
                      <a:pPr indent="0" lvl="0" marL="0" rtl="0" algn="l">
                        <a:lnSpc>
                          <a:spcPct val="115000"/>
                        </a:lnSpc>
                        <a:spcBef>
                          <a:spcPts val="0"/>
                        </a:spcBef>
                        <a:spcAft>
                          <a:spcPts val="0"/>
                        </a:spcAft>
                        <a:buNone/>
                      </a:pPr>
                      <a:r>
                        <a:rPr lang="en" sz="1200"/>
                        <a:t>H2: Match b/w System &amp; World</a:t>
                      </a:r>
                      <a:endParaRPr sz="1200"/>
                    </a:p>
                  </a:txBody>
                  <a:tcPr marT="19050" marB="19050" marR="28575" marL="28575" anchor="b">
                    <a:lnL cap="flat" cmpd="sng" w="9525">
                      <a:solidFill>
                        <a:srgbClr val="000000"/>
                      </a:solidFill>
                      <a:prstDash val="solid"/>
                      <a:round/>
                      <a:headEnd len="sm" w="sm" type="none"/>
                      <a:tailEnd len="sm" w="sm" type="none"/>
                    </a:lnL>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3</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5</a:t>
                      </a:r>
                      <a:endParaRPr sz="1200"/>
                    </a:p>
                  </a:txBody>
                  <a:tcPr marT="19050" marB="19050" marR="28575" marL="28575" anchor="b">
                    <a:lnR cap="flat" cmpd="sng" w="9525">
                      <a:solidFill>
                        <a:srgbClr val="000000"/>
                      </a:solidFill>
                      <a:prstDash val="solid"/>
                      <a:round/>
                      <a:headEnd len="sm" w="sm" type="none"/>
                      <a:tailEnd len="sm" w="sm" type="none"/>
                    </a:lnR>
                    <a:solidFill>
                      <a:schemeClr val="accent2"/>
                    </a:solidFill>
                  </a:tcPr>
                </a:tc>
              </a:tr>
              <a:tr h="200025">
                <a:tc>
                  <a:txBody>
                    <a:bodyPr/>
                    <a:lstStyle/>
                    <a:p>
                      <a:pPr indent="0" lvl="0" marL="0" rtl="0" algn="l">
                        <a:lnSpc>
                          <a:spcPct val="115000"/>
                        </a:lnSpc>
                        <a:spcBef>
                          <a:spcPts val="0"/>
                        </a:spcBef>
                        <a:spcAft>
                          <a:spcPts val="0"/>
                        </a:spcAft>
                        <a:buNone/>
                      </a:pPr>
                      <a:r>
                        <a:rPr lang="en" sz="1200"/>
                        <a:t>H3: User Control &amp; Freedom</a:t>
                      </a:r>
                      <a:endParaRPr sz="1200"/>
                    </a:p>
                  </a:txBody>
                  <a:tcPr marT="19050" marB="19050" marR="28575" marL="28575" anchor="b">
                    <a:lnL cap="flat" cmpd="sng" w="9525">
                      <a:solidFill>
                        <a:srgbClr val="000000"/>
                      </a:solidFill>
                      <a:prstDash val="solid"/>
                      <a:round/>
                      <a:headEnd len="sm" w="sm" type="none"/>
                      <a:tailEnd len="sm" w="sm" type="none"/>
                    </a:ln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2</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3</a:t>
                      </a:r>
                      <a:endParaRPr sz="1200"/>
                    </a:p>
                  </a:txBody>
                  <a:tcPr marT="19050" marB="19050" marR="28575" marL="28575" anchor="b">
                    <a:lnR cap="flat" cmpd="sng" w="9525">
                      <a:solidFill>
                        <a:srgbClr val="000000"/>
                      </a:solidFill>
                      <a:prstDash val="solid"/>
                      <a:round/>
                      <a:headEnd len="sm" w="sm" type="none"/>
                      <a:tailEnd len="sm" w="sm" type="none"/>
                    </a:lnR>
                  </a:tcPr>
                </a:tc>
              </a:tr>
              <a:tr h="200025">
                <a:tc>
                  <a:txBody>
                    <a:bodyPr/>
                    <a:lstStyle/>
                    <a:p>
                      <a:pPr indent="0" lvl="0" marL="0" rtl="0" algn="l">
                        <a:lnSpc>
                          <a:spcPct val="115000"/>
                        </a:lnSpc>
                        <a:spcBef>
                          <a:spcPts val="0"/>
                        </a:spcBef>
                        <a:spcAft>
                          <a:spcPts val="0"/>
                        </a:spcAft>
                        <a:buNone/>
                      </a:pPr>
                      <a:r>
                        <a:rPr lang="en" sz="1200"/>
                        <a:t>H4: Consistency &amp; Standards</a:t>
                      </a:r>
                      <a:endParaRPr sz="1200"/>
                    </a:p>
                  </a:txBody>
                  <a:tcPr marT="19050" marB="19050" marR="28575" marL="28575" anchor="b">
                    <a:lnL cap="flat" cmpd="sng" w="9525">
                      <a:solidFill>
                        <a:srgbClr val="000000"/>
                      </a:solidFill>
                      <a:prstDash val="solid"/>
                      <a:round/>
                      <a:headEnd len="sm" w="sm" type="none"/>
                      <a:tailEnd len="sm" w="sm" type="none"/>
                    </a:lnL>
                    <a:solidFill>
                      <a:schemeClr val="accent3"/>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3"/>
                    </a:solidFill>
                  </a:tcPr>
                </a:tc>
                <a:tc>
                  <a:txBody>
                    <a:bodyPr/>
                    <a:lstStyle/>
                    <a:p>
                      <a:pPr indent="0" lvl="0" marL="0" rtl="0" algn="r">
                        <a:lnSpc>
                          <a:spcPct val="115000"/>
                        </a:lnSpc>
                        <a:spcBef>
                          <a:spcPts val="0"/>
                        </a:spcBef>
                        <a:spcAft>
                          <a:spcPts val="0"/>
                        </a:spcAft>
                        <a:buNone/>
                      </a:pPr>
                      <a:r>
                        <a:rPr lang="en" sz="1200"/>
                        <a:t>4</a:t>
                      </a:r>
                      <a:endParaRPr sz="1200"/>
                    </a:p>
                  </a:txBody>
                  <a:tcPr marT="19050" marB="19050" marR="28575" marL="28575" anchor="b">
                    <a:solidFill>
                      <a:schemeClr val="accent3"/>
                    </a:solidFill>
                  </a:tcPr>
                </a:tc>
                <a:tc>
                  <a:txBody>
                    <a:bodyPr/>
                    <a:lstStyle/>
                    <a:p>
                      <a:pPr indent="0" lvl="0" marL="0" rtl="0" algn="r">
                        <a:lnSpc>
                          <a:spcPct val="115000"/>
                        </a:lnSpc>
                        <a:spcBef>
                          <a:spcPts val="0"/>
                        </a:spcBef>
                        <a:spcAft>
                          <a:spcPts val="0"/>
                        </a:spcAft>
                        <a:buNone/>
                      </a:pPr>
                      <a:r>
                        <a:rPr lang="en" sz="1200"/>
                        <a:t>4</a:t>
                      </a:r>
                      <a:endParaRPr sz="1200"/>
                    </a:p>
                  </a:txBody>
                  <a:tcPr marT="19050" marB="19050" marR="28575" marL="28575" anchor="b">
                    <a:solidFill>
                      <a:schemeClr val="accent3"/>
                    </a:solidFill>
                  </a:tcPr>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solidFill>
                      <a:schemeClr val="accent3"/>
                    </a:solidFill>
                  </a:tcPr>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solidFill>
                      <a:schemeClr val="accent3"/>
                    </a:solidFill>
                  </a:tcPr>
                </a:tc>
                <a:tc>
                  <a:txBody>
                    <a:bodyPr/>
                    <a:lstStyle/>
                    <a:p>
                      <a:pPr indent="0" lvl="0" marL="0" rtl="0" algn="r">
                        <a:lnSpc>
                          <a:spcPct val="115000"/>
                        </a:lnSpc>
                        <a:spcBef>
                          <a:spcPts val="0"/>
                        </a:spcBef>
                        <a:spcAft>
                          <a:spcPts val="0"/>
                        </a:spcAft>
                        <a:buNone/>
                      </a:pPr>
                      <a:r>
                        <a:rPr lang="en" sz="1200"/>
                        <a:t>10</a:t>
                      </a:r>
                      <a:endParaRPr sz="1200"/>
                    </a:p>
                  </a:txBody>
                  <a:tcPr marT="19050" marB="19050" marR="28575" marL="28575" anchor="b">
                    <a:lnR cap="flat" cmpd="sng" w="9525">
                      <a:solidFill>
                        <a:srgbClr val="000000"/>
                      </a:solidFill>
                      <a:prstDash val="solid"/>
                      <a:round/>
                      <a:headEnd len="sm" w="sm" type="none"/>
                      <a:tailEnd len="sm" w="sm" type="none"/>
                    </a:lnR>
                    <a:solidFill>
                      <a:schemeClr val="accent3"/>
                    </a:solidFill>
                  </a:tcPr>
                </a:tc>
              </a:tr>
              <a:tr h="200025">
                <a:tc>
                  <a:txBody>
                    <a:bodyPr/>
                    <a:lstStyle/>
                    <a:p>
                      <a:pPr indent="0" lvl="0" marL="0" rtl="0" algn="l">
                        <a:lnSpc>
                          <a:spcPct val="115000"/>
                        </a:lnSpc>
                        <a:spcBef>
                          <a:spcPts val="0"/>
                        </a:spcBef>
                        <a:spcAft>
                          <a:spcPts val="0"/>
                        </a:spcAft>
                        <a:buNone/>
                      </a:pPr>
                      <a:r>
                        <a:rPr lang="en" sz="1200"/>
                        <a:t>H5: Error Prevention</a:t>
                      </a:r>
                      <a:endParaRPr sz="1200"/>
                    </a:p>
                  </a:txBody>
                  <a:tcPr marT="19050" marB="19050" marR="28575" marL="28575" anchor="b">
                    <a:lnL cap="flat" cmpd="sng" w="9525">
                      <a:solidFill>
                        <a:srgbClr val="000000"/>
                      </a:solidFill>
                      <a:prstDash val="solid"/>
                      <a:round/>
                      <a:headEnd len="sm" w="sm" type="none"/>
                      <a:tailEnd len="sm" w="sm" type="none"/>
                    </a:ln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2</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2</a:t>
                      </a:r>
                      <a:endParaRPr sz="1200"/>
                    </a:p>
                  </a:txBody>
                  <a:tcPr marT="19050" marB="19050" marR="28575" marL="28575" anchor="b">
                    <a:lnR cap="flat" cmpd="sng" w="9525">
                      <a:solidFill>
                        <a:srgbClr val="000000"/>
                      </a:solidFill>
                      <a:prstDash val="solid"/>
                      <a:round/>
                      <a:headEnd len="sm" w="sm" type="none"/>
                      <a:tailEnd len="sm" w="sm" type="none"/>
                    </a:lnR>
                  </a:tcPr>
                </a:tc>
              </a:tr>
              <a:tr h="200025">
                <a:tc>
                  <a:txBody>
                    <a:bodyPr/>
                    <a:lstStyle/>
                    <a:p>
                      <a:pPr indent="0" lvl="0" marL="0" rtl="0" algn="l">
                        <a:lnSpc>
                          <a:spcPct val="115000"/>
                        </a:lnSpc>
                        <a:spcBef>
                          <a:spcPts val="0"/>
                        </a:spcBef>
                        <a:spcAft>
                          <a:spcPts val="0"/>
                        </a:spcAft>
                        <a:buNone/>
                      </a:pPr>
                      <a:r>
                        <a:rPr lang="en" sz="1200"/>
                        <a:t>H6: Recognition not Recall</a:t>
                      </a:r>
                      <a:endParaRPr sz="1200"/>
                    </a:p>
                  </a:txBody>
                  <a:tcPr marT="19050" marB="19050" marR="28575" marL="28575" anchor="b">
                    <a:lnL cap="flat" cmpd="sng" w="9525">
                      <a:solidFill>
                        <a:srgbClr val="000000"/>
                      </a:solidFill>
                      <a:prstDash val="solid"/>
                      <a:round/>
                      <a:headEnd len="sm" w="sm" type="none"/>
                      <a:tailEnd len="sm" w="sm" type="none"/>
                    </a:ln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2</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3</a:t>
                      </a:r>
                      <a:endParaRPr sz="1200"/>
                    </a:p>
                  </a:txBody>
                  <a:tcPr marT="19050" marB="19050" marR="28575" marL="28575" anchor="b">
                    <a:lnR cap="flat" cmpd="sng" w="9525">
                      <a:solidFill>
                        <a:srgbClr val="000000"/>
                      </a:solidFill>
                      <a:prstDash val="solid"/>
                      <a:round/>
                      <a:headEnd len="sm" w="sm" type="none"/>
                      <a:tailEnd len="sm" w="sm" type="none"/>
                    </a:lnR>
                  </a:tcPr>
                </a:tc>
              </a:tr>
              <a:tr h="200025">
                <a:tc>
                  <a:txBody>
                    <a:bodyPr/>
                    <a:lstStyle/>
                    <a:p>
                      <a:pPr indent="0" lvl="0" marL="0" rtl="0" algn="l">
                        <a:lnSpc>
                          <a:spcPct val="115000"/>
                        </a:lnSpc>
                        <a:spcBef>
                          <a:spcPts val="0"/>
                        </a:spcBef>
                        <a:spcAft>
                          <a:spcPts val="0"/>
                        </a:spcAft>
                        <a:buNone/>
                      </a:pPr>
                      <a:r>
                        <a:rPr lang="en" sz="1200"/>
                        <a:t>H7: Flexibility &amp; Efficiency of Use</a:t>
                      </a:r>
                      <a:endParaRPr sz="1200"/>
                    </a:p>
                  </a:txBody>
                  <a:tcPr marT="19050" marB="19050" marR="28575" marL="28575" anchor="b">
                    <a:lnL cap="flat" cmpd="sng" w="9525">
                      <a:solidFill>
                        <a:srgbClr val="000000"/>
                      </a:solidFill>
                      <a:prstDash val="solid"/>
                      <a:round/>
                      <a:headEnd len="sm" w="sm" type="none"/>
                      <a:tailEnd len="sm" w="sm" type="none"/>
                    </a:ln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lnR cap="flat" cmpd="sng" w="9525">
                      <a:solidFill>
                        <a:srgbClr val="000000"/>
                      </a:solidFill>
                      <a:prstDash val="solid"/>
                      <a:round/>
                      <a:headEnd len="sm" w="sm" type="none"/>
                      <a:tailEnd len="sm" w="sm" type="none"/>
                    </a:lnR>
                  </a:tcPr>
                </a:tc>
              </a:tr>
              <a:tr h="200025">
                <a:tc>
                  <a:txBody>
                    <a:bodyPr/>
                    <a:lstStyle/>
                    <a:p>
                      <a:pPr indent="0" lvl="0" marL="0" rtl="0" algn="l">
                        <a:lnSpc>
                          <a:spcPct val="115000"/>
                        </a:lnSpc>
                        <a:spcBef>
                          <a:spcPts val="0"/>
                        </a:spcBef>
                        <a:spcAft>
                          <a:spcPts val="0"/>
                        </a:spcAft>
                        <a:buNone/>
                      </a:pPr>
                      <a:r>
                        <a:rPr lang="en" sz="1200"/>
                        <a:t>H8: Aesthetic &amp; Minimalist Design</a:t>
                      </a:r>
                      <a:endParaRPr sz="1200"/>
                    </a:p>
                  </a:txBody>
                  <a:tcPr marT="19050" marB="19050" marR="28575" marL="28575" anchor="b">
                    <a:lnL cap="flat" cmpd="sng" w="9525">
                      <a:solidFill>
                        <a:srgbClr val="000000"/>
                      </a:solidFill>
                      <a:prstDash val="solid"/>
                      <a:round/>
                      <a:headEnd len="sm" w="sm" type="none"/>
                      <a:tailEnd len="sm" w="sm" type="none"/>
                    </a:lnL>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4</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4</a:t>
                      </a:r>
                      <a:endParaRPr sz="1200"/>
                    </a:p>
                  </a:txBody>
                  <a:tcPr marT="19050" marB="19050" marR="28575" marL="28575" anchor="b">
                    <a:lnR cap="flat" cmpd="sng" w="9525">
                      <a:solidFill>
                        <a:srgbClr val="000000"/>
                      </a:solidFill>
                      <a:prstDash val="solid"/>
                      <a:round/>
                      <a:headEnd len="sm" w="sm" type="none"/>
                      <a:tailEnd len="sm" w="sm" type="none"/>
                    </a:lnR>
                    <a:solidFill>
                      <a:schemeClr val="accent2"/>
                    </a:solidFill>
                  </a:tcPr>
                </a:tc>
              </a:tr>
              <a:tr h="200025">
                <a:tc>
                  <a:txBody>
                    <a:bodyPr/>
                    <a:lstStyle/>
                    <a:p>
                      <a:pPr indent="0" lvl="0" marL="0" rtl="0" algn="l">
                        <a:lnSpc>
                          <a:spcPct val="115000"/>
                        </a:lnSpc>
                        <a:spcBef>
                          <a:spcPts val="0"/>
                        </a:spcBef>
                        <a:spcAft>
                          <a:spcPts val="0"/>
                        </a:spcAft>
                        <a:buNone/>
                      </a:pPr>
                      <a:r>
                        <a:rPr lang="en" sz="1200"/>
                        <a:t>H9: Help Users with Errors</a:t>
                      </a:r>
                      <a:endParaRPr sz="1200"/>
                    </a:p>
                  </a:txBody>
                  <a:tcPr marT="19050" marB="19050" marR="28575" marL="28575" anchor="b">
                    <a:lnL cap="flat" cmpd="sng" w="9525">
                      <a:solidFill>
                        <a:srgbClr val="000000"/>
                      </a:solidFill>
                      <a:prstDash val="solid"/>
                      <a:round/>
                      <a:headEnd len="sm" w="sm" type="none"/>
                      <a:tailEnd len="sm" w="sm" type="none"/>
                    </a:ln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lnR cap="flat" cmpd="sng" w="9525">
                      <a:solidFill>
                        <a:srgbClr val="000000"/>
                      </a:solidFill>
                      <a:prstDash val="solid"/>
                      <a:round/>
                      <a:headEnd len="sm" w="sm" type="none"/>
                      <a:tailEnd len="sm" w="sm" type="none"/>
                    </a:lnR>
                  </a:tcPr>
                </a:tc>
              </a:tr>
              <a:tr h="200025">
                <a:tc>
                  <a:txBody>
                    <a:bodyPr/>
                    <a:lstStyle/>
                    <a:p>
                      <a:pPr indent="0" lvl="0" marL="0" rtl="0" algn="l">
                        <a:lnSpc>
                          <a:spcPct val="115000"/>
                        </a:lnSpc>
                        <a:spcBef>
                          <a:spcPts val="0"/>
                        </a:spcBef>
                        <a:spcAft>
                          <a:spcPts val="0"/>
                        </a:spcAft>
                        <a:buNone/>
                      </a:pPr>
                      <a:r>
                        <a:rPr lang="en" sz="1200"/>
                        <a:t>H10: Help &amp; Documentation</a:t>
                      </a:r>
                      <a:endParaRPr sz="1200"/>
                    </a:p>
                  </a:txBody>
                  <a:tcPr marT="19050" marB="19050" marR="28575" marL="28575" anchor="b">
                    <a:lnL cap="flat" cmpd="sng" w="9525">
                      <a:solidFill>
                        <a:srgbClr val="000000"/>
                      </a:solidFill>
                      <a:prstDash val="solid"/>
                      <a:round/>
                      <a:headEnd len="sm" w="sm" type="none"/>
                      <a:tailEnd len="sm" w="sm" type="none"/>
                    </a:ln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lnR cap="flat" cmpd="sng" w="9525">
                      <a:solidFill>
                        <a:srgbClr val="000000"/>
                      </a:solidFill>
                      <a:prstDash val="solid"/>
                      <a:round/>
                      <a:headEnd len="sm" w="sm" type="none"/>
                      <a:tailEnd len="sm" w="sm" type="none"/>
                    </a:lnR>
                  </a:tcPr>
                </a:tc>
              </a:tr>
              <a:tr h="200025">
                <a:tc>
                  <a:txBody>
                    <a:bodyPr/>
                    <a:lstStyle/>
                    <a:p>
                      <a:pPr indent="0" lvl="0" marL="0" rtl="0" algn="l">
                        <a:lnSpc>
                          <a:spcPct val="115000"/>
                        </a:lnSpc>
                        <a:spcBef>
                          <a:spcPts val="0"/>
                        </a:spcBef>
                        <a:spcAft>
                          <a:spcPts val="0"/>
                        </a:spcAft>
                        <a:buNone/>
                      </a:pPr>
                      <a:r>
                        <a:rPr lang="en" sz="1200"/>
                        <a:t>H11: Accessible Design</a:t>
                      </a:r>
                      <a:endParaRPr sz="1200"/>
                    </a:p>
                  </a:txBody>
                  <a:tcPr marT="19050" marB="19050" marR="28575" marL="28575" anchor="b">
                    <a:lnL cap="flat" cmpd="sng" w="9525">
                      <a:solidFill>
                        <a:srgbClr val="000000"/>
                      </a:solidFill>
                      <a:prstDash val="solid"/>
                      <a:round/>
                      <a:headEnd len="sm" w="sm" type="none"/>
                      <a:tailEnd len="sm" w="sm" type="none"/>
                    </a:lnL>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4</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solidFill>
                      <a:schemeClr val="accent2"/>
                    </a:solidFill>
                  </a:tcPr>
                </a:tc>
                <a:tc>
                  <a:txBody>
                    <a:bodyPr/>
                    <a:lstStyle/>
                    <a:p>
                      <a:pPr indent="0" lvl="0" marL="0" rtl="0" algn="r">
                        <a:lnSpc>
                          <a:spcPct val="115000"/>
                        </a:lnSpc>
                        <a:spcBef>
                          <a:spcPts val="0"/>
                        </a:spcBef>
                        <a:spcAft>
                          <a:spcPts val="0"/>
                        </a:spcAft>
                        <a:buNone/>
                      </a:pPr>
                      <a:r>
                        <a:rPr lang="en" sz="1200"/>
                        <a:t>4</a:t>
                      </a:r>
                      <a:endParaRPr sz="1200"/>
                    </a:p>
                  </a:txBody>
                  <a:tcPr marT="19050" marB="19050" marR="28575" marL="28575" anchor="b">
                    <a:lnR cap="flat" cmpd="sng" w="9525">
                      <a:solidFill>
                        <a:srgbClr val="000000"/>
                      </a:solidFill>
                      <a:prstDash val="solid"/>
                      <a:round/>
                      <a:headEnd len="sm" w="sm" type="none"/>
                      <a:tailEnd len="sm" w="sm" type="none"/>
                    </a:lnR>
                    <a:solidFill>
                      <a:schemeClr val="accent2"/>
                    </a:solidFill>
                  </a:tcPr>
                </a:tc>
              </a:tr>
              <a:tr h="200025">
                <a:tc>
                  <a:txBody>
                    <a:bodyPr/>
                    <a:lstStyle/>
                    <a:p>
                      <a:pPr indent="0" lvl="0" marL="0" rtl="0" algn="l">
                        <a:lnSpc>
                          <a:spcPct val="115000"/>
                        </a:lnSpc>
                        <a:spcBef>
                          <a:spcPts val="0"/>
                        </a:spcBef>
                        <a:spcAft>
                          <a:spcPts val="0"/>
                        </a:spcAft>
                        <a:buNone/>
                      </a:pPr>
                      <a:r>
                        <a:rPr lang="en" sz="1200"/>
                        <a:t>H12. ​​Value Alignment &amp; Inclusion</a:t>
                      </a:r>
                      <a:endParaRPr sz="1200"/>
                    </a:p>
                  </a:txBody>
                  <a:tcPr marT="19050" marB="19050" marR="28575" marL="28575" anchor="b">
                    <a:lnL cap="flat" cmpd="sng" w="9525">
                      <a:solidFill>
                        <a:srgbClr val="000000"/>
                      </a:solidFill>
                      <a:prstDash val="solid"/>
                      <a:round/>
                      <a:headEnd len="sm" w="sm" type="none"/>
                      <a:tailEnd len="sm" w="sm" type="none"/>
                    </a:lnL>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tc>
                <a:tc>
                  <a:txBody>
                    <a:bodyPr/>
                    <a:lstStyle/>
                    <a:p>
                      <a:pPr indent="0" lvl="0" marL="0" rtl="0" algn="r">
                        <a:lnSpc>
                          <a:spcPct val="115000"/>
                        </a:lnSpc>
                        <a:spcBef>
                          <a:spcPts val="0"/>
                        </a:spcBef>
                        <a:spcAft>
                          <a:spcPts val="0"/>
                        </a:spcAft>
                        <a:buNone/>
                      </a:pPr>
                      <a:r>
                        <a:rPr lang="en" sz="1200"/>
                        <a:t>1</a:t>
                      </a:r>
                      <a:endParaRPr sz="1200"/>
                    </a:p>
                  </a:txBody>
                  <a:tcPr marT="19050" marB="19050" marR="28575" marL="28575" anchor="b">
                    <a:lnR cap="flat" cmpd="sng" w="9525">
                      <a:solidFill>
                        <a:srgbClr val="000000"/>
                      </a:solidFill>
                      <a:prstDash val="solid"/>
                      <a:round/>
                      <a:headEnd len="sm" w="sm" type="none"/>
                      <a:tailEnd len="sm" w="sm" type="none"/>
                    </a:lnR>
                  </a:tcPr>
                </a:tc>
              </a:tr>
              <a:tr h="200025">
                <a:tc>
                  <a:txBody>
                    <a:bodyPr/>
                    <a:lstStyle/>
                    <a:p>
                      <a:pPr indent="0" lvl="0" marL="0" rtl="0" algn="l">
                        <a:lnSpc>
                          <a:spcPct val="115000"/>
                        </a:lnSpc>
                        <a:spcBef>
                          <a:spcPts val="0"/>
                        </a:spcBef>
                        <a:spcAft>
                          <a:spcPts val="0"/>
                        </a:spcAft>
                        <a:buNone/>
                      </a:pPr>
                      <a:r>
                        <a:rPr b="1" lang="en" sz="1200"/>
                        <a:t>Total Violations</a:t>
                      </a:r>
                      <a:endParaRPr b="1" sz="1200"/>
                    </a:p>
                  </a:txBody>
                  <a:tcPr marT="19050" marB="19050" marR="28575" marL="28575" anchor="b">
                    <a:lnL cap="flat" cmpd="sng" w="9525">
                      <a:solidFill>
                        <a:srgbClr val="000000"/>
                      </a:solidFill>
                      <a:prstDash val="solid"/>
                      <a:round/>
                      <a:headEnd len="sm" w="sm" type="none"/>
                      <a:tailEnd len="sm" w="sm" type="none"/>
                    </a:lnL>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t>0</a:t>
                      </a:r>
                      <a:endParaRPr sz="1200"/>
                    </a:p>
                  </a:txBody>
                  <a:tcPr marT="19050" marB="19050" marR="28575" marL="28575" anchor="b">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t>10</a:t>
                      </a:r>
                      <a:endParaRPr sz="1200"/>
                    </a:p>
                  </a:txBody>
                  <a:tcPr marT="19050" marB="19050" marR="28575" marL="28575" anchor="b">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t>12</a:t>
                      </a:r>
                      <a:endParaRPr sz="1200"/>
                    </a:p>
                  </a:txBody>
                  <a:tcPr marT="19050" marB="19050" marR="28575" marL="28575" anchor="b">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t>12</a:t>
                      </a:r>
                      <a:endParaRPr sz="1200"/>
                    </a:p>
                  </a:txBody>
                  <a:tcPr marT="19050" marB="19050" marR="28575" marL="28575" anchor="b">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t>2</a:t>
                      </a:r>
                      <a:endParaRPr sz="1200"/>
                    </a:p>
                  </a:txBody>
                  <a:tcPr marT="19050" marB="19050" marR="28575" marL="28575" anchor="b">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200"/>
                        <a:t>36</a:t>
                      </a:r>
                      <a:endParaRPr sz="1200"/>
                    </a:p>
                  </a:txBody>
                  <a:tcPr marT="19050" marB="19050" marR="28575" marL="28575" anchor="b">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r>
            </a:tbl>
          </a:graphicData>
        </a:graphic>
      </p:graphicFrame>
      <p:sp>
        <p:nvSpPr>
          <p:cNvPr id="678" name="Google Shape;678;p45"/>
          <p:cNvSpPr/>
          <p:nvPr/>
        </p:nvSpPr>
        <p:spPr>
          <a:xfrm>
            <a:off x="814925" y="4122300"/>
            <a:ext cx="7614000" cy="247500"/>
          </a:xfrm>
          <a:prstGeom prst="roundRect">
            <a:avLst>
              <a:gd fmla="val 16667" name="adj"/>
            </a:avLst>
          </a:prstGeom>
          <a:noFill/>
          <a:ln cap="flat" cmpd="sng" w="28575">
            <a:solidFill>
              <a:srgbClr val="445D7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46"/>
          <p:cNvSpPr txBox="1"/>
          <p:nvPr>
            <p:ph type="title"/>
          </p:nvPr>
        </p:nvSpPr>
        <p:spPr>
          <a:xfrm>
            <a:off x="376425" y="642500"/>
            <a:ext cx="82068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H4 - Interface and Aesthetic Consistency</a:t>
            </a:r>
            <a:endParaRPr sz="3200"/>
          </a:p>
        </p:txBody>
      </p:sp>
      <p:sp>
        <p:nvSpPr>
          <p:cNvPr id="684" name="Google Shape;684;p46"/>
          <p:cNvSpPr txBox="1"/>
          <p:nvPr>
            <p:ph idx="4294967295" type="subTitle"/>
          </p:nvPr>
        </p:nvSpPr>
        <p:spPr>
          <a:xfrm>
            <a:off x="513050" y="1853150"/>
            <a:ext cx="7185600" cy="2238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latin typeface="Poppins"/>
                <a:ea typeface="Poppins"/>
                <a:cs typeface="Poppins"/>
                <a:sym typeface="Poppins"/>
              </a:rPr>
              <a:t>Inconsistent icon design between the </a:t>
            </a:r>
            <a:r>
              <a:rPr i="1" lang="en" sz="1800">
                <a:latin typeface="Poppins"/>
                <a:ea typeface="Poppins"/>
                <a:cs typeface="Poppins"/>
                <a:sym typeface="Poppins"/>
              </a:rPr>
              <a:t>Analytics</a:t>
            </a:r>
            <a:r>
              <a:rPr lang="en" sz="1800">
                <a:latin typeface="Poppins"/>
                <a:ea typeface="Poppins"/>
                <a:cs typeface="Poppins"/>
                <a:sym typeface="Poppins"/>
              </a:rPr>
              <a:t> page and the </a:t>
            </a:r>
            <a:r>
              <a:rPr i="1" lang="en" sz="1800">
                <a:latin typeface="Poppins"/>
                <a:ea typeface="Poppins"/>
                <a:cs typeface="Poppins"/>
                <a:sym typeface="Poppins"/>
              </a:rPr>
              <a:t>Home</a:t>
            </a:r>
            <a:r>
              <a:rPr lang="en" sz="1800">
                <a:latin typeface="Poppins"/>
                <a:ea typeface="Poppins"/>
                <a:cs typeface="Poppins"/>
                <a:sym typeface="Poppins"/>
              </a:rPr>
              <a:t> page</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 sz="1800">
                <a:latin typeface="Poppins"/>
                <a:ea typeface="Poppins"/>
                <a:cs typeface="Poppins"/>
                <a:sym typeface="Poppins"/>
              </a:rPr>
              <a:t>Inconsistent fonts and styles throughout the app</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 sz="1800">
                <a:latin typeface="Poppins"/>
                <a:ea typeface="Poppins"/>
                <a:cs typeface="Poppins"/>
                <a:sym typeface="Poppins"/>
              </a:rPr>
              <a:t>Inconsistent location for the profile button placement</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 sz="1800">
                <a:latin typeface="Poppins"/>
                <a:ea typeface="Poppins"/>
                <a:cs typeface="Poppins"/>
                <a:sym typeface="Poppins"/>
              </a:rPr>
              <a:t>Inconsistent formatting between Friends and Recruiters tabs (Recruiters has “search”)</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 sz="1800">
                <a:latin typeface="Poppins"/>
                <a:ea typeface="Poppins"/>
                <a:cs typeface="Poppins"/>
                <a:sym typeface="Poppins"/>
              </a:rPr>
              <a:t>Same "+" button used for different actions</a:t>
            </a:r>
            <a:endParaRPr sz="1800">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grpSp>
        <p:nvGrpSpPr>
          <p:cNvPr id="689" name="Google Shape;689;p47"/>
          <p:cNvGrpSpPr/>
          <p:nvPr/>
        </p:nvGrpSpPr>
        <p:grpSpPr>
          <a:xfrm>
            <a:off x="557180" y="1264899"/>
            <a:ext cx="3168275" cy="1613727"/>
            <a:chOff x="715100" y="1600325"/>
            <a:chExt cx="2418900" cy="1412700"/>
          </a:xfrm>
        </p:grpSpPr>
        <p:sp>
          <p:nvSpPr>
            <p:cNvPr id="690" name="Google Shape;690;p47"/>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1" name="Google Shape;691;p47"/>
            <p:cNvGrpSpPr/>
            <p:nvPr/>
          </p:nvGrpSpPr>
          <p:grpSpPr>
            <a:xfrm>
              <a:off x="715100" y="1600325"/>
              <a:ext cx="2327400" cy="1321200"/>
              <a:chOff x="715100" y="1600325"/>
              <a:chExt cx="2327400" cy="1321200"/>
            </a:xfrm>
          </p:grpSpPr>
          <p:sp>
            <p:nvSpPr>
              <p:cNvPr id="692" name="Google Shape;692;p47"/>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93" name="Google Shape;693;p47"/>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694" name="Google Shape;694;p47"/>
          <p:cNvSpPr txBox="1"/>
          <p:nvPr>
            <p:ph idx="13" type="subTitle"/>
          </p:nvPr>
        </p:nvSpPr>
        <p:spPr>
          <a:xfrm>
            <a:off x="350500" y="1459950"/>
            <a:ext cx="2667900" cy="3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500"/>
              <a:t>Onboarding/signup</a:t>
            </a:r>
            <a:endParaRPr sz="1500"/>
          </a:p>
        </p:txBody>
      </p:sp>
      <p:sp>
        <p:nvSpPr>
          <p:cNvPr id="695" name="Google Shape;695;p47"/>
          <p:cNvSpPr txBox="1"/>
          <p:nvPr>
            <p:ph type="title"/>
          </p:nvPr>
        </p:nvSpPr>
        <p:spPr>
          <a:xfrm>
            <a:off x="715100" y="5791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Qualitative Summary</a:t>
            </a:r>
            <a:endParaRPr/>
          </a:p>
        </p:txBody>
      </p:sp>
      <p:sp>
        <p:nvSpPr>
          <p:cNvPr id="696" name="Google Shape;696;p47"/>
          <p:cNvSpPr txBox="1"/>
          <p:nvPr>
            <p:ph idx="4" type="subTitle"/>
          </p:nvPr>
        </p:nvSpPr>
        <p:spPr>
          <a:xfrm>
            <a:off x="469175" y="1677225"/>
            <a:ext cx="2943000" cy="941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Transition between sign in/sign up/sign out </a:t>
            </a:r>
            <a:endParaRPr/>
          </a:p>
          <a:p>
            <a:pPr indent="-317500" lvl="0" marL="457200" rtl="0" algn="l">
              <a:spcBef>
                <a:spcPts val="0"/>
              </a:spcBef>
              <a:spcAft>
                <a:spcPts val="0"/>
              </a:spcAft>
              <a:buSzPts val="1400"/>
              <a:buChar char="-"/>
            </a:pPr>
            <a:r>
              <a:rPr lang="en"/>
              <a:t>Mandatory contact </a:t>
            </a:r>
            <a:r>
              <a:rPr lang="en"/>
              <a:t>import</a:t>
            </a:r>
            <a:endParaRPr/>
          </a:p>
        </p:txBody>
      </p:sp>
      <p:sp>
        <p:nvSpPr>
          <p:cNvPr id="697" name="Google Shape;697;p47"/>
          <p:cNvSpPr/>
          <p:nvPr/>
        </p:nvSpPr>
        <p:spPr>
          <a:xfrm>
            <a:off x="8047900" y="9292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7"/>
          <p:cNvSpPr/>
          <p:nvPr/>
        </p:nvSpPr>
        <p:spPr>
          <a:xfrm>
            <a:off x="7739360" y="7805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7"/>
          <p:cNvSpPr/>
          <p:nvPr/>
        </p:nvSpPr>
        <p:spPr>
          <a:xfrm>
            <a:off x="715160" y="9479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0" name="Google Shape;700;p47"/>
          <p:cNvGrpSpPr/>
          <p:nvPr/>
        </p:nvGrpSpPr>
        <p:grpSpPr>
          <a:xfrm>
            <a:off x="4821080" y="1264899"/>
            <a:ext cx="3168275" cy="1613727"/>
            <a:chOff x="715100" y="1600325"/>
            <a:chExt cx="2418900" cy="1412700"/>
          </a:xfrm>
        </p:grpSpPr>
        <p:sp>
          <p:nvSpPr>
            <p:cNvPr id="701" name="Google Shape;701;p47"/>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2" name="Google Shape;702;p47"/>
            <p:cNvGrpSpPr/>
            <p:nvPr/>
          </p:nvGrpSpPr>
          <p:grpSpPr>
            <a:xfrm>
              <a:off x="715100" y="1600325"/>
              <a:ext cx="2327400" cy="1321200"/>
              <a:chOff x="715100" y="1600325"/>
              <a:chExt cx="2327400" cy="1321200"/>
            </a:xfrm>
          </p:grpSpPr>
          <p:sp>
            <p:nvSpPr>
              <p:cNvPr id="703" name="Google Shape;703;p47"/>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4" name="Google Shape;704;p47"/>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705" name="Google Shape;705;p47"/>
          <p:cNvSpPr txBox="1"/>
          <p:nvPr>
            <p:ph idx="13" type="subTitle"/>
          </p:nvPr>
        </p:nvSpPr>
        <p:spPr>
          <a:xfrm>
            <a:off x="4688475" y="1459950"/>
            <a:ext cx="2667900" cy="3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500"/>
              <a:t>General Functionality</a:t>
            </a:r>
            <a:endParaRPr sz="1500"/>
          </a:p>
        </p:txBody>
      </p:sp>
      <p:sp>
        <p:nvSpPr>
          <p:cNvPr id="706" name="Google Shape;706;p47"/>
          <p:cNvSpPr txBox="1"/>
          <p:nvPr>
            <p:ph idx="4" type="subTitle"/>
          </p:nvPr>
        </p:nvSpPr>
        <p:spPr>
          <a:xfrm>
            <a:off x="4719700" y="1677250"/>
            <a:ext cx="2943000" cy="941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Can’t edit user profile</a:t>
            </a:r>
            <a:endParaRPr/>
          </a:p>
          <a:p>
            <a:pPr indent="-317500" lvl="0" marL="457200" rtl="0" algn="l">
              <a:spcBef>
                <a:spcPts val="0"/>
              </a:spcBef>
              <a:spcAft>
                <a:spcPts val="0"/>
              </a:spcAft>
              <a:buSzPts val="1400"/>
              <a:buChar char="-"/>
            </a:pPr>
            <a:r>
              <a:rPr lang="en"/>
              <a:t>Unclear if friends/recruiters can overlap </a:t>
            </a:r>
            <a:endParaRPr/>
          </a:p>
        </p:txBody>
      </p:sp>
      <p:grpSp>
        <p:nvGrpSpPr>
          <p:cNvPr id="707" name="Google Shape;707;p47"/>
          <p:cNvGrpSpPr/>
          <p:nvPr/>
        </p:nvGrpSpPr>
        <p:grpSpPr>
          <a:xfrm>
            <a:off x="623475" y="3030949"/>
            <a:ext cx="3168275" cy="1657380"/>
            <a:chOff x="715100" y="1600325"/>
            <a:chExt cx="2418900" cy="1412700"/>
          </a:xfrm>
        </p:grpSpPr>
        <p:sp>
          <p:nvSpPr>
            <p:cNvPr id="708" name="Google Shape;708;p47"/>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9" name="Google Shape;709;p47"/>
            <p:cNvGrpSpPr/>
            <p:nvPr/>
          </p:nvGrpSpPr>
          <p:grpSpPr>
            <a:xfrm>
              <a:off x="715100" y="1600325"/>
              <a:ext cx="2327400" cy="1321200"/>
              <a:chOff x="715100" y="1600325"/>
              <a:chExt cx="2327400" cy="1321200"/>
            </a:xfrm>
          </p:grpSpPr>
          <p:sp>
            <p:nvSpPr>
              <p:cNvPr id="710" name="Google Shape;710;p47"/>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1" name="Google Shape;711;p47"/>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712" name="Google Shape;712;p47"/>
          <p:cNvSpPr txBox="1"/>
          <p:nvPr>
            <p:ph idx="13" type="subTitle"/>
          </p:nvPr>
        </p:nvSpPr>
        <p:spPr>
          <a:xfrm>
            <a:off x="136625" y="3179825"/>
            <a:ext cx="2667900" cy="3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500"/>
              <a:t>Send HireReel</a:t>
            </a:r>
            <a:endParaRPr sz="1500"/>
          </a:p>
        </p:txBody>
      </p:sp>
      <p:sp>
        <p:nvSpPr>
          <p:cNvPr id="713" name="Google Shape;713;p47"/>
          <p:cNvSpPr txBox="1"/>
          <p:nvPr>
            <p:ph idx="4" type="subTitle"/>
          </p:nvPr>
        </p:nvSpPr>
        <p:spPr>
          <a:xfrm>
            <a:off x="522100" y="3422525"/>
            <a:ext cx="3124800" cy="941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Can’t see “draft” messages</a:t>
            </a:r>
            <a:endParaRPr/>
          </a:p>
          <a:p>
            <a:pPr indent="-317500" lvl="0" marL="457200" rtl="0" algn="l">
              <a:spcBef>
                <a:spcPts val="0"/>
              </a:spcBef>
              <a:spcAft>
                <a:spcPts val="0"/>
              </a:spcAft>
              <a:buSzPts val="1400"/>
              <a:buChar char="-"/>
            </a:pPr>
            <a:r>
              <a:rPr lang="en"/>
              <a:t>Can’t see who users sent HireReel/request to</a:t>
            </a:r>
            <a:endParaRPr/>
          </a:p>
          <a:p>
            <a:pPr indent="-317500" lvl="0" marL="457200" rtl="0" algn="l">
              <a:spcBef>
                <a:spcPts val="0"/>
              </a:spcBef>
              <a:spcAft>
                <a:spcPts val="0"/>
              </a:spcAft>
              <a:buSzPts val="1400"/>
              <a:buChar char="-"/>
            </a:pPr>
            <a:r>
              <a:rPr lang="en"/>
              <a:t>No confirmation before sending hirereels</a:t>
            </a:r>
            <a:endParaRPr/>
          </a:p>
        </p:txBody>
      </p:sp>
      <p:grpSp>
        <p:nvGrpSpPr>
          <p:cNvPr id="714" name="Google Shape;714;p47"/>
          <p:cNvGrpSpPr/>
          <p:nvPr/>
        </p:nvGrpSpPr>
        <p:grpSpPr>
          <a:xfrm>
            <a:off x="4821067" y="3030999"/>
            <a:ext cx="3168275" cy="1613727"/>
            <a:chOff x="715100" y="1600325"/>
            <a:chExt cx="2418900" cy="1412700"/>
          </a:xfrm>
        </p:grpSpPr>
        <p:sp>
          <p:nvSpPr>
            <p:cNvPr id="715" name="Google Shape;715;p47"/>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6" name="Google Shape;716;p47"/>
            <p:cNvGrpSpPr/>
            <p:nvPr/>
          </p:nvGrpSpPr>
          <p:grpSpPr>
            <a:xfrm>
              <a:off x="715100" y="1600325"/>
              <a:ext cx="2327400" cy="1321200"/>
              <a:chOff x="715100" y="1600325"/>
              <a:chExt cx="2327400" cy="1321200"/>
            </a:xfrm>
          </p:grpSpPr>
          <p:sp>
            <p:nvSpPr>
              <p:cNvPr id="717" name="Google Shape;717;p47"/>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8" name="Google Shape;718;p47"/>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719" name="Google Shape;719;p47"/>
          <p:cNvSpPr txBox="1"/>
          <p:nvPr>
            <p:ph idx="13" type="subTitle"/>
          </p:nvPr>
        </p:nvSpPr>
        <p:spPr>
          <a:xfrm>
            <a:off x="4688463" y="3179825"/>
            <a:ext cx="2667900" cy="3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500"/>
              <a:t>Terminology</a:t>
            </a:r>
            <a:r>
              <a:rPr lang="en" sz="1500"/>
              <a:t> Clarity</a:t>
            </a:r>
            <a:endParaRPr sz="1500"/>
          </a:p>
        </p:txBody>
      </p:sp>
      <p:sp>
        <p:nvSpPr>
          <p:cNvPr id="720" name="Google Shape;720;p47"/>
          <p:cNvSpPr txBox="1"/>
          <p:nvPr>
            <p:ph idx="4" type="subTitle"/>
          </p:nvPr>
        </p:nvSpPr>
        <p:spPr>
          <a:xfrm>
            <a:off x="4719688" y="3422525"/>
            <a:ext cx="3124800" cy="941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First-time users might not understand “HireReel”</a:t>
            </a:r>
            <a:endParaRPr/>
          </a:p>
          <a:p>
            <a:pPr indent="-317500" lvl="0" marL="457200" rtl="0" algn="l">
              <a:spcBef>
                <a:spcPts val="0"/>
              </a:spcBef>
              <a:spcAft>
                <a:spcPts val="0"/>
              </a:spcAft>
              <a:buSzPts val="1400"/>
              <a:buChar char="-"/>
            </a:pPr>
            <a:r>
              <a:rPr lang="en"/>
              <a:t>Unclear analytics metrics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grpSp>
        <p:nvGrpSpPr>
          <p:cNvPr id="725" name="Google Shape;725;p48"/>
          <p:cNvGrpSpPr/>
          <p:nvPr/>
        </p:nvGrpSpPr>
        <p:grpSpPr>
          <a:xfrm>
            <a:off x="557172" y="1264951"/>
            <a:ext cx="3961916" cy="1603132"/>
            <a:chOff x="715100" y="1600325"/>
            <a:chExt cx="2418900" cy="1412700"/>
          </a:xfrm>
        </p:grpSpPr>
        <p:sp>
          <p:nvSpPr>
            <p:cNvPr id="726" name="Google Shape;726;p48"/>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7" name="Google Shape;727;p48"/>
            <p:cNvGrpSpPr/>
            <p:nvPr/>
          </p:nvGrpSpPr>
          <p:grpSpPr>
            <a:xfrm>
              <a:off x="715100" y="1600325"/>
              <a:ext cx="2327400" cy="1321200"/>
              <a:chOff x="715100" y="1600325"/>
              <a:chExt cx="2327400" cy="1321200"/>
            </a:xfrm>
          </p:grpSpPr>
          <p:sp>
            <p:nvSpPr>
              <p:cNvPr id="728" name="Google Shape;728;p48"/>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29" name="Google Shape;729;p48"/>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730" name="Google Shape;730;p48"/>
          <p:cNvSpPr txBox="1"/>
          <p:nvPr>
            <p:ph idx="13" type="subTitle"/>
          </p:nvPr>
        </p:nvSpPr>
        <p:spPr>
          <a:xfrm>
            <a:off x="557175" y="1457850"/>
            <a:ext cx="2667900" cy="3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H11:  Accessible Design</a:t>
            </a:r>
            <a:endParaRPr sz="1600"/>
          </a:p>
        </p:txBody>
      </p:sp>
      <p:sp>
        <p:nvSpPr>
          <p:cNvPr id="731" name="Google Shape;731;p48"/>
          <p:cNvSpPr txBox="1"/>
          <p:nvPr>
            <p:ph type="title"/>
          </p:nvPr>
        </p:nvSpPr>
        <p:spPr>
          <a:xfrm>
            <a:off x="715100" y="5791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High Severity Violations</a:t>
            </a:r>
            <a:endParaRPr/>
          </a:p>
        </p:txBody>
      </p:sp>
      <p:sp>
        <p:nvSpPr>
          <p:cNvPr id="732" name="Google Shape;732;p48"/>
          <p:cNvSpPr txBox="1"/>
          <p:nvPr>
            <p:ph idx="4" type="subTitle"/>
          </p:nvPr>
        </p:nvSpPr>
        <p:spPr>
          <a:xfrm>
            <a:off x="433925" y="1686200"/>
            <a:ext cx="3961800" cy="1287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HireReel videos lack captions or transcripts for users with disability</a:t>
            </a:r>
            <a:endParaRPr/>
          </a:p>
          <a:p>
            <a:pPr indent="-317500" lvl="0" marL="457200" rtl="0" algn="l">
              <a:spcBef>
                <a:spcPts val="0"/>
              </a:spcBef>
              <a:spcAft>
                <a:spcPts val="0"/>
              </a:spcAft>
              <a:buSzPts val="1400"/>
              <a:buChar char="-"/>
            </a:pPr>
            <a:r>
              <a:rPr lang="en"/>
              <a:t>The contrast of the colors chosen is very low</a:t>
            </a:r>
            <a:endParaRPr/>
          </a:p>
        </p:txBody>
      </p:sp>
      <p:sp>
        <p:nvSpPr>
          <p:cNvPr id="733" name="Google Shape;733;p48"/>
          <p:cNvSpPr/>
          <p:nvPr/>
        </p:nvSpPr>
        <p:spPr>
          <a:xfrm>
            <a:off x="8047900" y="9292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8"/>
          <p:cNvSpPr/>
          <p:nvPr/>
        </p:nvSpPr>
        <p:spPr>
          <a:xfrm>
            <a:off x="7739360" y="7805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48"/>
          <p:cNvSpPr/>
          <p:nvPr/>
        </p:nvSpPr>
        <p:spPr>
          <a:xfrm>
            <a:off x="715160" y="9479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6" name="Google Shape;736;p48"/>
          <p:cNvGrpSpPr/>
          <p:nvPr/>
        </p:nvGrpSpPr>
        <p:grpSpPr>
          <a:xfrm>
            <a:off x="4815922" y="1264914"/>
            <a:ext cx="3961916" cy="1603132"/>
            <a:chOff x="715100" y="1600325"/>
            <a:chExt cx="2418900" cy="1412700"/>
          </a:xfrm>
        </p:grpSpPr>
        <p:sp>
          <p:nvSpPr>
            <p:cNvPr id="737" name="Google Shape;737;p48"/>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8" name="Google Shape;738;p48"/>
            <p:cNvGrpSpPr/>
            <p:nvPr/>
          </p:nvGrpSpPr>
          <p:grpSpPr>
            <a:xfrm>
              <a:off x="715100" y="1600325"/>
              <a:ext cx="2327400" cy="1321200"/>
              <a:chOff x="715100" y="1600325"/>
              <a:chExt cx="2327400" cy="1321200"/>
            </a:xfrm>
          </p:grpSpPr>
          <p:sp>
            <p:nvSpPr>
              <p:cNvPr id="739" name="Google Shape;739;p48"/>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0" name="Google Shape;740;p48"/>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741" name="Google Shape;741;p48"/>
          <p:cNvSpPr txBox="1"/>
          <p:nvPr>
            <p:ph idx="13" type="subTitle"/>
          </p:nvPr>
        </p:nvSpPr>
        <p:spPr>
          <a:xfrm>
            <a:off x="4815925" y="1457813"/>
            <a:ext cx="2667900" cy="37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H5: Error Prevention</a:t>
            </a:r>
            <a:endParaRPr sz="1600"/>
          </a:p>
        </p:txBody>
      </p:sp>
      <p:sp>
        <p:nvSpPr>
          <p:cNvPr id="742" name="Google Shape;742;p48"/>
          <p:cNvSpPr txBox="1"/>
          <p:nvPr>
            <p:ph idx="4" type="subTitle"/>
          </p:nvPr>
        </p:nvSpPr>
        <p:spPr>
          <a:xfrm>
            <a:off x="4692675" y="1686163"/>
            <a:ext cx="3961800" cy="1287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Sending HireReels without confirmation</a:t>
            </a:r>
            <a:endParaRPr/>
          </a:p>
          <a:p>
            <a:pPr indent="-317500" lvl="0" marL="457200" rtl="0" algn="l">
              <a:spcBef>
                <a:spcPts val="0"/>
              </a:spcBef>
              <a:spcAft>
                <a:spcPts val="0"/>
              </a:spcAft>
              <a:buSzPts val="1400"/>
              <a:buChar char="-"/>
            </a:pPr>
            <a:r>
              <a:rPr lang="en"/>
              <a:t>Can’t go back to sign-in once clicked “</a:t>
            </a:r>
            <a:r>
              <a:rPr lang="en"/>
              <a:t>sign up”</a:t>
            </a:r>
            <a:endParaRPr/>
          </a:p>
        </p:txBody>
      </p:sp>
      <p:grpSp>
        <p:nvGrpSpPr>
          <p:cNvPr id="743" name="Google Shape;743;p48"/>
          <p:cNvGrpSpPr/>
          <p:nvPr/>
        </p:nvGrpSpPr>
        <p:grpSpPr>
          <a:xfrm>
            <a:off x="557175" y="3147673"/>
            <a:ext cx="2418900" cy="1412700"/>
            <a:chOff x="715100" y="1600325"/>
            <a:chExt cx="2418900" cy="1412700"/>
          </a:xfrm>
        </p:grpSpPr>
        <p:sp>
          <p:nvSpPr>
            <p:cNvPr id="744" name="Google Shape;744;p48"/>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5" name="Google Shape;745;p48"/>
            <p:cNvGrpSpPr/>
            <p:nvPr/>
          </p:nvGrpSpPr>
          <p:grpSpPr>
            <a:xfrm>
              <a:off x="715100" y="1600325"/>
              <a:ext cx="2327400" cy="1321200"/>
              <a:chOff x="715100" y="1600325"/>
              <a:chExt cx="2327400" cy="1321200"/>
            </a:xfrm>
          </p:grpSpPr>
          <p:sp>
            <p:nvSpPr>
              <p:cNvPr id="746" name="Google Shape;746;p48"/>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7" name="Google Shape;747;p48"/>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748" name="Google Shape;748;p48"/>
          <p:cNvSpPr txBox="1"/>
          <p:nvPr>
            <p:ph idx="13" type="subTitle"/>
          </p:nvPr>
        </p:nvSpPr>
        <p:spPr>
          <a:xfrm>
            <a:off x="496613" y="3154838"/>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H3: User Control</a:t>
            </a:r>
            <a:endParaRPr sz="1600"/>
          </a:p>
        </p:txBody>
      </p:sp>
      <p:sp>
        <p:nvSpPr>
          <p:cNvPr id="749" name="Google Shape;749;p48"/>
          <p:cNvSpPr txBox="1"/>
          <p:nvPr>
            <p:ph idx="4" type="subTitle"/>
          </p:nvPr>
        </p:nvSpPr>
        <p:spPr>
          <a:xfrm>
            <a:off x="406925" y="3533875"/>
            <a:ext cx="2418900" cy="640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Have to select &gt; 1 contacts once clicked “import contacts”</a:t>
            </a:r>
            <a:endParaRPr/>
          </a:p>
        </p:txBody>
      </p:sp>
      <p:grpSp>
        <p:nvGrpSpPr>
          <p:cNvPr id="750" name="Google Shape;750;p48"/>
          <p:cNvGrpSpPr/>
          <p:nvPr/>
        </p:nvGrpSpPr>
        <p:grpSpPr>
          <a:xfrm>
            <a:off x="3224175" y="3147625"/>
            <a:ext cx="2418900" cy="1412700"/>
            <a:chOff x="715100" y="1600325"/>
            <a:chExt cx="2418900" cy="1412700"/>
          </a:xfrm>
        </p:grpSpPr>
        <p:sp>
          <p:nvSpPr>
            <p:cNvPr id="751" name="Google Shape;751;p48"/>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2" name="Google Shape;752;p48"/>
            <p:cNvGrpSpPr/>
            <p:nvPr/>
          </p:nvGrpSpPr>
          <p:grpSpPr>
            <a:xfrm>
              <a:off x="715100" y="1600325"/>
              <a:ext cx="2327400" cy="1321200"/>
              <a:chOff x="715100" y="1600325"/>
              <a:chExt cx="2327400" cy="1321200"/>
            </a:xfrm>
          </p:grpSpPr>
          <p:sp>
            <p:nvSpPr>
              <p:cNvPr id="753" name="Google Shape;753;p48"/>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54" name="Google Shape;754;p48"/>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755" name="Google Shape;755;p48"/>
          <p:cNvSpPr txBox="1"/>
          <p:nvPr>
            <p:ph idx="13" type="subTitle"/>
          </p:nvPr>
        </p:nvSpPr>
        <p:spPr>
          <a:xfrm>
            <a:off x="3163613" y="3154838"/>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H3: User Control</a:t>
            </a:r>
            <a:endParaRPr sz="1600"/>
          </a:p>
        </p:txBody>
      </p:sp>
      <p:sp>
        <p:nvSpPr>
          <p:cNvPr id="756" name="Google Shape;756;p48"/>
          <p:cNvSpPr txBox="1"/>
          <p:nvPr>
            <p:ph idx="4" type="subTitle"/>
          </p:nvPr>
        </p:nvSpPr>
        <p:spPr>
          <a:xfrm>
            <a:off x="3073925" y="3533875"/>
            <a:ext cx="2418900" cy="640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Can’t see who users sent HireReel/request to</a:t>
            </a:r>
            <a:endParaRPr/>
          </a:p>
        </p:txBody>
      </p:sp>
      <p:grpSp>
        <p:nvGrpSpPr>
          <p:cNvPr id="757" name="Google Shape;757;p48"/>
          <p:cNvGrpSpPr/>
          <p:nvPr/>
        </p:nvGrpSpPr>
        <p:grpSpPr>
          <a:xfrm>
            <a:off x="5959873" y="3144137"/>
            <a:ext cx="2818018" cy="1364244"/>
            <a:chOff x="715100" y="1600325"/>
            <a:chExt cx="2418900" cy="1412700"/>
          </a:xfrm>
        </p:grpSpPr>
        <p:sp>
          <p:nvSpPr>
            <p:cNvPr id="758" name="Google Shape;758;p48"/>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9" name="Google Shape;759;p48"/>
            <p:cNvGrpSpPr/>
            <p:nvPr/>
          </p:nvGrpSpPr>
          <p:grpSpPr>
            <a:xfrm>
              <a:off x="715100" y="1600325"/>
              <a:ext cx="2327400" cy="1321200"/>
              <a:chOff x="715100" y="1600325"/>
              <a:chExt cx="2327400" cy="1321200"/>
            </a:xfrm>
          </p:grpSpPr>
          <p:sp>
            <p:nvSpPr>
              <p:cNvPr id="760" name="Google Shape;760;p48"/>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61" name="Google Shape;761;p48"/>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762" name="Google Shape;762;p48"/>
          <p:cNvSpPr txBox="1"/>
          <p:nvPr>
            <p:ph idx="13" type="subTitle"/>
          </p:nvPr>
        </p:nvSpPr>
        <p:spPr>
          <a:xfrm>
            <a:off x="5960225" y="3151350"/>
            <a:ext cx="2544900" cy="54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H6: Recognition not Recall</a:t>
            </a:r>
            <a:endParaRPr sz="1600"/>
          </a:p>
        </p:txBody>
      </p:sp>
      <p:sp>
        <p:nvSpPr>
          <p:cNvPr id="763" name="Google Shape;763;p48"/>
          <p:cNvSpPr txBox="1"/>
          <p:nvPr>
            <p:ph idx="4" type="subTitle"/>
          </p:nvPr>
        </p:nvSpPr>
        <p:spPr>
          <a:xfrm>
            <a:off x="5784825" y="3530375"/>
            <a:ext cx="3084900" cy="1026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Unclear meaning of HireReel</a:t>
            </a:r>
            <a:endParaRPr/>
          </a:p>
          <a:p>
            <a:pPr indent="-317500" lvl="0" marL="457200" rtl="0" algn="l">
              <a:spcBef>
                <a:spcPts val="0"/>
              </a:spcBef>
              <a:spcAft>
                <a:spcPts val="0"/>
              </a:spcAft>
              <a:buSzPts val="1400"/>
              <a:buChar char="-"/>
            </a:pPr>
            <a:r>
              <a:rPr lang="en"/>
              <a:t>Unclear definition for analytics insight metrics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grpSp>
        <p:nvGrpSpPr>
          <p:cNvPr id="768" name="Google Shape;768;p49"/>
          <p:cNvGrpSpPr/>
          <p:nvPr/>
        </p:nvGrpSpPr>
        <p:grpSpPr>
          <a:xfrm>
            <a:off x="5022725" y="1426150"/>
            <a:ext cx="3657590" cy="348347"/>
            <a:chOff x="4572050" y="100025"/>
            <a:chExt cx="3657590" cy="348347"/>
          </a:xfrm>
        </p:grpSpPr>
        <p:sp>
          <p:nvSpPr>
            <p:cNvPr id="769" name="Google Shape;769;p49"/>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42" y="610"/>
                    <a:pt x="4805" y="0"/>
                    <a:pt x="71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9"/>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18" y="610"/>
                    <a:pt x="4805" y="0"/>
                    <a:pt x="7122" y="0"/>
                  </a:cubicBezTo>
                  <a:close/>
                  <a:moveTo>
                    <a:pt x="28317" y="2780"/>
                  </a:moveTo>
                  <a:lnTo>
                    <a:pt x="8464" y="2780"/>
                  </a:lnTo>
                  <a:cubicBezTo>
                    <a:pt x="8269" y="2780"/>
                    <a:pt x="8269" y="3073"/>
                    <a:pt x="8464" y="3073"/>
                  </a:cubicBezTo>
                  <a:lnTo>
                    <a:pt x="28317" y="3073"/>
                  </a:lnTo>
                  <a:cubicBezTo>
                    <a:pt x="28512" y="3073"/>
                    <a:pt x="28512" y="2780"/>
                    <a:pt x="28317" y="2780"/>
                  </a:cubicBezTo>
                  <a:close/>
                  <a:moveTo>
                    <a:pt x="6293" y="2780"/>
                  </a:moveTo>
                  <a:lnTo>
                    <a:pt x="6805" y="2780"/>
                  </a:lnTo>
                  <a:cubicBezTo>
                    <a:pt x="7000" y="2780"/>
                    <a:pt x="7000" y="3073"/>
                    <a:pt x="6805" y="3073"/>
                  </a:cubicBezTo>
                  <a:lnTo>
                    <a:pt x="6244" y="3073"/>
                  </a:lnTo>
                  <a:cubicBezTo>
                    <a:pt x="6171" y="3415"/>
                    <a:pt x="6098" y="3732"/>
                    <a:pt x="5952" y="4049"/>
                  </a:cubicBezTo>
                  <a:cubicBezTo>
                    <a:pt x="6342" y="4073"/>
                    <a:pt x="6732" y="4097"/>
                    <a:pt x="7122" y="4097"/>
                  </a:cubicBezTo>
                  <a:lnTo>
                    <a:pt x="38000" y="4097"/>
                  </a:lnTo>
                  <a:lnTo>
                    <a:pt x="38000" y="3073"/>
                  </a:lnTo>
                  <a:lnTo>
                    <a:pt x="29951" y="3073"/>
                  </a:lnTo>
                  <a:cubicBezTo>
                    <a:pt x="29756" y="3073"/>
                    <a:pt x="29756" y="2780"/>
                    <a:pt x="29951" y="2780"/>
                  </a:cubicBezTo>
                  <a:lnTo>
                    <a:pt x="38000" y="2780"/>
                  </a:lnTo>
                  <a:lnTo>
                    <a:pt x="38000" y="1561"/>
                  </a:lnTo>
                  <a:lnTo>
                    <a:pt x="37390" y="1561"/>
                  </a:lnTo>
                  <a:cubicBezTo>
                    <a:pt x="37317" y="1561"/>
                    <a:pt x="37244" y="1488"/>
                    <a:pt x="37244" y="1415"/>
                  </a:cubicBezTo>
                  <a:cubicBezTo>
                    <a:pt x="37244" y="1317"/>
                    <a:pt x="37317" y="1268"/>
                    <a:pt x="37390" y="1268"/>
                  </a:cubicBezTo>
                  <a:lnTo>
                    <a:pt x="38000" y="1268"/>
                  </a:lnTo>
                  <a:lnTo>
                    <a:pt x="38000" y="366"/>
                  </a:lnTo>
                  <a:lnTo>
                    <a:pt x="7122" y="366"/>
                  </a:lnTo>
                  <a:cubicBezTo>
                    <a:pt x="6732" y="366"/>
                    <a:pt x="6366" y="390"/>
                    <a:pt x="5976" y="415"/>
                  </a:cubicBezTo>
                  <a:cubicBezTo>
                    <a:pt x="6074" y="707"/>
                    <a:pt x="6171" y="976"/>
                    <a:pt x="6220" y="1268"/>
                  </a:cubicBezTo>
                  <a:lnTo>
                    <a:pt x="14244" y="1268"/>
                  </a:lnTo>
                  <a:cubicBezTo>
                    <a:pt x="14342" y="1268"/>
                    <a:pt x="14390" y="1317"/>
                    <a:pt x="14390" y="1415"/>
                  </a:cubicBezTo>
                  <a:cubicBezTo>
                    <a:pt x="14390" y="1488"/>
                    <a:pt x="14342" y="1561"/>
                    <a:pt x="14244" y="1561"/>
                  </a:cubicBezTo>
                  <a:lnTo>
                    <a:pt x="6269" y="1561"/>
                  </a:lnTo>
                  <a:cubicBezTo>
                    <a:pt x="6317" y="1951"/>
                    <a:pt x="6317" y="2366"/>
                    <a:pt x="6269" y="2780"/>
                  </a:cubicBezTo>
                  <a:close/>
                  <a:moveTo>
                    <a:pt x="38292" y="2927"/>
                  </a:moveTo>
                  <a:lnTo>
                    <a:pt x="38292" y="2927"/>
                  </a:lnTo>
                  <a:lnTo>
                    <a:pt x="38292" y="4097"/>
                  </a:lnTo>
                  <a:lnTo>
                    <a:pt x="40268" y="4097"/>
                  </a:lnTo>
                  <a:lnTo>
                    <a:pt x="40268" y="390"/>
                  </a:lnTo>
                  <a:lnTo>
                    <a:pt x="38317" y="390"/>
                  </a:lnTo>
                  <a:lnTo>
                    <a:pt x="38317" y="2927"/>
                  </a:lnTo>
                  <a:close/>
                  <a:moveTo>
                    <a:pt x="28951" y="3073"/>
                  </a:moveTo>
                  <a:lnTo>
                    <a:pt x="29244" y="3073"/>
                  </a:lnTo>
                  <a:cubicBezTo>
                    <a:pt x="29439" y="3073"/>
                    <a:pt x="29439" y="2780"/>
                    <a:pt x="29244" y="2780"/>
                  </a:cubicBezTo>
                  <a:lnTo>
                    <a:pt x="28951" y="2780"/>
                  </a:lnTo>
                  <a:cubicBezTo>
                    <a:pt x="28732" y="2780"/>
                    <a:pt x="28732" y="3073"/>
                    <a:pt x="28951" y="3073"/>
                  </a:cubicBezTo>
                  <a:close/>
                  <a:moveTo>
                    <a:pt x="15878" y="1561"/>
                  </a:moveTo>
                  <a:lnTo>
                    <a:pt x="35731" y="1561"/>
                  </a:lnTo>
                  <a:cubicBezTo>
                    <a:pt x="35829" y="1561"/>
                    <a:pt x="35878" y="1512"/>
                    <a:pt x="35878" y="1415"/>
                  </a:cubicBezTo>
                  <a:cubicBezTo>
                    <a:pt x="35878" y="1341"/>
                    <a:pt x="35829" y="1268"/>
                    <a:pt x="35731" y="1268"/>
                  </a:cubicBezTo>
                  <a:lnTo>
                    <a:pt x="15878" y="1268"/>
                  </a:lnTo>
                  <a:cubicBezTo>
                    <a:pt x="15805" y="1268"/>
                    <a:pt x="15732" y="1341"/>
                    <a:pt x="15732" y="1415"/>
                  </a:cubicBezTo>
                  <a:cubicBezTo>
                    <a:pt x="15732" y="1512"/>
                    <a:pt x="15805" y="1585"/>
                    <a:pt x="15878" y="1561"/>
                  </a:cubicBezTo>
                  <a:close/>
                  <a:moveTo>
                    <a:pt x="15244" y="1268"/>
                  </a:moveTo>
                  <a:lnTo>
                    <a:pt x="14951" y="1268"/>
                  </a:lnTo>
                  <a:cubicBezTo>
                    <a:pt x="14854" y="1268"/>
                    <a:pt x="14781" y="1341"/>
                    <a:pt x="14805" y="1415"/>
                  </a:cubicBezTo>
                  <a:cubicBezTo>
                    <a:pt x="14781" y="1512"/>
                    <a:pt x="14854" y="1561"/>
                    <a:pt x="14951" y="1561"/>
                  </a:cubicBezTo>
                  <a:lnTo>
                    <a:pt x="15244" y="1561"/>
                  </a:lnTo>
                  <a:cubicBezTo>
                    <a:pt x="15342" y="1561"/>
                    <a:pt x="15390" y="1512"/>
                    <a:pt x="15390" y="1415"/>
                  </a:cubicBezTo>
                  <a:cubicBezTo>
                    <a:pt x="15390" y="1341"/>
                    <a:pt x="15342" y="1268"/>
                    <a:pt x="15244" y="1268"/>
                  </a:cubicBezTo>
                  <a:close/>
                  <a:moveTo>
                    <a:pt x="5561" y="3976"/>
                  </a:moveTo>
                  <a:cubicBezTo>
                    <a:pt x="6025" y="2854"/>
                    <a:pt x="6025" y="1610"/>
                    <a:pt x="5561" y="488"/>
                  </a:cubicBezTo>
                  <a:cubicBezTo>
                    <a:pt x="4391" y="683"/>
                    <a:pt x="3244" y="1024"/>
                    <a:pt x="2171" y="1512"/>
                  </a:cubicBezTo>
                  <a:lnTo>
                    <a:pt x="1903" y="1634"/>
                  </a:lnTo>
                  <a:cubicBezTo>
                    <a:pt x="2147" y="2000"/>
                    <a:pt x="2147" y="2463"/>
                    <a:pt x="1903" y="2854"/>
                  </a:cubicBezTo>
                  <a:lnTo>
                    <a:pt x="2171" y="2951"/>
                  </a:lnTo>
                  <a:cubicBezTo>
                    <a:pt x="3244" y="3463"/>
                    <a:pt x="4366" y="3805"/>
                    <a:pt x="5537" y="4000"/>
                  </a:cubicBezTo>
                  <a:close/>
                  <a:moveTo>
                    <a:pt x="1513" y="2683"/>
                  </a:moveTo>
                  <a:cubicBezTo>
                    <a:pt x="1732" y="2415"/>
                    <a:pt x="1732" y="2049"/>
                    <a:pt x="1537" y="1756"/>
                  </a:cubicBezTo>
                  <a:cubicBezTo>
                    <a:pt x="1342" y="1854"/>
                    <a:pt x="1147" y="1902"/>
                    <a:pt x="976" y="1976"/>
                  </a:cubicBezTo>
                  <a:cubicBezTo>
                    <a:pt x="830" y="2024"/>
                    <a:pt x="683" y="2073"/>
                    <a:pt x="561" y="2146"/>
                  </a:cubicBezTo>
                  <a:cubicBezTo>
                    <a:pt x="513" y="2195"/>
                    <a:pt x="488" y="2219"/>
                    <a:pt x="488" y="2219"/>
                  </a:cubicBezTo>
                  <a:cubicBezTo>
                    <a:pt x="488" y="2219"/>
                    <a:pt x="513" y="2244"/>
                    <a:pt x="561" y="2293"/>
                  </a:cubicBezTo>
                  <a:cubicBezTo>
                    <a:pt x="683" y="2366"/>
                    <a:pt x="830" y="2415"/>
                    <a:pt x="976" y="2463"/>
                  </a:cubicBezTo>
                  <a:cubicBezTo>
                    <a:pt x="1147" y="2537"/>
                    <a:pt x="1342" y="2585"/>
                    <a:pt x="1513" y="2658"/>
                  </a:cubicBezTo>
                  <a:close/>
                  <a:moveTo>
                    <a:pt x="40561" y="4097"/>
                  </a:moveTo>
                  <a:lnTo>
                    <a:pt x="43975" y="4097"/>
                  </a:lnTo>
                  <a:cubicBezTo>
                    <a:pt x="44414" y="4097"/>
                    <a:pt x="44804" y="3902"/>
                    <a:pt x="45073" y="3561"/>
                  </a:cubicBezTo>
                  <a:cubicBezTo>
                    <a:pt x="45707" y="2805"/>
                    <a:pt x="45707" y="1707"/>
                    <a:pt x="45073" y="927"/>
                  </a:cubicBezTo>
                  <a:cubicBezTo>
                    <a:pt x="44804" y="610"/>
                    <a:pt x="44414" y="415"/>
                    <a:pt x="43975" y="390"/>
                  </a:cubicBezTo>
                  <a:lnTo>
                    <a:pt x="40561" y="39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49"/>
            <p:cNvSpPr/>
            <p:nvPr/>
          </p:nvSpPr>
          <p:spPr>
            <a:xfrm>
              <a:off x="4720981" y="137824"/>
              <a:ext cx="328867" cy="270807"/>
            </a:xfrm>
            <a:custGeom>
              <a:rect b="b" l="l" r="r" t="t"/>
              <a:pathLst>
                <a:path extrusionOk="0" h="3489" w="4147">
                  <a:moveTo>
                    <a:pt x="293" y="2464"/>
                  </a:moveTo>
                  <a:cubicBezTo>
                    <a:pt x="1366" y="2976"/>
                    <a:pt x="2488" y="3318"/>
                    <a:pt x="3659" y="3489"/>
                  </a:cubicBezTo>
                  <a:cubicBezTo>
                    <a:pt x="4147" y="2391"/>
                    <a:pt x="4147" y="1123"/>
                    <a:pt x="3659" y="1"/>
                  </a:cubicBezTo>
                  <a:cubicBezTo>
                    <a:pt x="2488" y="196"/>
                    <a:pt x="1342" y="537"/>
                    <a:pt x="269" y="1025"/>
                  </a:cubicBezTo>
                  <a:lnTo>
                    <a:pt x="1" y="1147"/>
                  </a:lnTo>
                  <a:cubicBezTo>
                    <a:pt x="244" y="1513"/>
                    <a:pt x="244" y="2001"/>
                    <a:pt x="1" y="236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9"/>
            <p:cNvSpPr/>
            <p:nvPr/>
          </p:nvSpPr>
          <p:spPr>
            <a:xfrm>
              <a:off x="4722884" y="287391"/>
              <a:ext cx="307614" cy="121239"/>
            </a:xfrm>
            <a:custGeom>
              <a:rect b="b" l="l" r="r" t="t"/>
              <a:pathLst>
                <a:path extrusionOk="0" h="1562" w="3879">
                  <a:moveTo>
                    <a:pt x="269" y="537"/>
                  </a:moveTo>
                  <a:cubicBezTo>
                    <a:pt x="1342" y="1049"/>
                    <a:pt x="2464" y="1391"/>
                    <a:pt x="3635" y="1562"/>
                  </a:cubicBezTo>
                  <a:cubicBezTo>
                    <a:pt x="3733" y="1318"/>
                    <a:pt x="3830" y="1074"/>
                    <a:pt x="3879" y="805"/>
                  </a:cubicBezTo>
                  <a:cubicBezTo>
                    <a:pt x="2855" y="708"/>
                    <a:pt x="1830" y="488"/>
                    <a:pt x="830" y="171"/>
                  </a:cubicBezTo>
                  <a:cubicBezTo>
                    <a:pt x="611" y="98"/>
                    <a:pt x="367" y="49"/>
                    <a:pt x="172" y="1"/>
                  </a:cubicBezTo>
                  <a:cubicBezTo>
                    <a:pt x="123" y="147"/>
                    <a:pt x="74" y="293"/>
                    <a:pt x="1" y="41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49"/>
            <p:cNvSpPr/>
            <p:nvPr/>
          </p:nvSpPr>
          <p:spPr>
            <a:xfrm>
              <a:off x="4610750" y="238182"/>
              <a:ext cx="98732" cy="70089"/>
            </a:xfrm>
            <a:custGeom>
              <a:rect b="b" l="l" r="r" t="t"/>
              <a:pathLst>
                <a:path extrusionOk="0" h="903" w="1245">
                  <a:moveTo>
                    <a:pt x="1025" y="903"/>
                  </a:moveTo>
                  <a:cubicBezTo>
                    <a:pt x="1244" y="635"/>
                    <a:pt x="1244" y="269"/>
                    <a:pt x="1049" y="0"/>
                  </a:cubicBezTo>
                  <a:cubicBezTo>
                    <a:pt x="854" y="74"/>
                    <a:pt x="659" y="147"/>
                    <a:pt x="488" y="196"/>
                  </a:cubicBezTo>
                  <a:cubicBezTo>
                    <a:pt x="342" y="244"/>
                    <a:pt x="195" y="293"/>
                    <a:pt x="73" y="391"/>
                  </a:cubicBezTo>
                  <a:cubicBezTo>
                    <a:pt x="25" y="415"/>
                    <a:pt x="0" y="439"/>
                    <a:pt x="0" y="439"/>
                  </a:cubicBezTo>
                  <a:cubicBezTo>
                    <a:pt x="0" y="464"/>
                    <a:pt x="25" y="488"/>
                    <a:pt x="73" y="513"/>
                  </a:cubicBezTo>
                  <a:cubicBezTo>
                    <a:pt x="195" y="586"/>
                    <a:pt x="342" y="659"/>
                    <a:pt x="488" y="683"/>
                  </a:cubicBezTo>
                  <a:cubicBezTo>
                    <a:pt x="659" y="757"/>
                    <a:pt x="854" y="830"/>
                    <a:pt x="1025" y="9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9"/>
            <p:cNvSpPr/>
            <p:nvPr/>
          </p:nvSpPr>
          <p:spPr>
            <a:xfrm>
              <a:off x="4610750" y="272256"/>
              <a:ext cx="92943" cy="36015"/>
            </a:xfrm>
            <a:custGeom>
              <a:rect b="b" l="l" r="r" t="t"/>
              <a:pathLst>
                <a:path extrusionOk="0" h="464" w="1172">
                  <a:moveTo>
                    <a:pt x="1025" y="464"/>
                  </a:moveTo>
                  <a:cubicBezTo>
                    <a:pt x="1098" y="366"/>
                    <a:pt x="1147" y="244"/>
                    <a:pt x="1171" y="147"/>
                  </a:cubicBezTo>
                  <a:cubicBezTo>
                    <a:pt x="756" y="74"/>
                    <a:pt x="366" y="25"/>
                    <a:pt x="25" y="0"/>
                  </a:cubicBezTo>
                  <a:lnTo>
                    <a:pt x="0" y="25"/>
                  </a:lnTo>
                  <a:cubicBezTo>
                    <a:pt x="0" y="25"/>
                    <a:pt x="25" y="49"/>
                    <a:pt x="73" y="98"/>
                  </a:cubicBezTo>
                  <a:cubicBezTo>
                    <a:pt x="195" y="171"/>
                    <a:pt x="342" y="220"/>
                    <a:pt x="488" y="269"/>
                  </a:cubicBezTo>
                  <a:cubicBezTo>
                    <a:pt x="659" y="318"/>
                    <a:pt x="854" y="391"/>
                    <a:pt x="1025" y="46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9"/>
            <p:cNvSpPr/>
            <p:nvPr/>
          </p:nvSpPr>
          <p:spPr>
            <a:xfrm>
              <a:off x="5043980" y="130295"/>
              <a:ext cx="2541566" cy="289669"/>
            </a:xfrm>
            <a:custGeom>
              <a:rect b="b" l="l" r="r" t="t"/>
              <a:pathLst>
                <a:path extrusionOk="0" h="3732" w="32049">
                  <a:moveTo>
                    <a:pt x="25" y="49"/>
                  </a:moveTo>
                  <a:cubicBezTo>
                    <a:pt x="123" y="317"/>
                    <a:pt x="220" y="610"/>
                    <a:pt x="269" y="878"/>
                  </a:cubicBezTo>
                  <a:lnTo>
                    <a:pt x="8293" y="878"/>
                  </a:lnTo>
                  <a:cubicBezTo>
                    <a:pt x="8391" y="878"/>
                    <a:pt x="8439" y="951"/>
                    <a:pt x="8439" y="1025"/>
                  </a:cubicBezTo>
                  <a:cubicBezTo>
                    <a:pt x="8439" y="1122"/>
                    <a:pt x="8391" y="1195"/>
                    <a:pt x="8293" y="1195"/>
                  </a:cubicBezTo>
                  <a:lnTo>
                    <a:pt x="318" y="1195"/>
                  </a:lnTo>
                  <a:cubicBezTo>
                    <a:pt x="366" y="1586"/>
                    <a:pt x="366" y="2000"/>
                    <a:pt x="318" y="2415"/>
                  </a:cubicBezTo>
                  <a:lnTo>
                    <a:pt x="830" y="2415"/>
                  </a:lnTo>
                  <a:cubicBezTo>
                    <a:pt x="1025" y="2415"/>
                    <a:pt x="1025" y="2708"/>
                    <a:pt x="830" y="2708"/>
                  </a:cubicBezTo>
                  <a:lnTo>
                    <a:pt x="293" y="2708"/>
                  </a:lnTo>
                  <a:cubicBezTo>
                    <a:pt x="220" y="3025"/>
                    <a:pt x="147" y="3366"/>
                    <a:pt x="1" y="3659"/>
                  </a:cubicBezTo>
                  <a:cubicBezTo>
                    <a:pt x="391" y="3707"/>
                    <a:pt x="781" y="3732"/>
                    <a:pt x="1171" y="3732"/>
                  </a:cubicBezTo>
                  <a:lnTo>
                    <a:pt x="32049" y="3732"/>
                  </a:lnTo>
                  <a:lnTo>
                    <a:pt x="32049" y="2708"/>
                  </a:lnTo>
                  <a:lnTo>
                    <a:pt x="24000" y="2708"/>
                  </a:lnTo>
                  <a:cubicBezTo>
                    <a:pt x="23805" y="2708"/>
                    <a:pt x="23805" y="2415"/>
                    <a:pt x="24000" y="2415"/>
                  </a:cubicBezTo>
                  <a:lnTo>
                    <a:pt x="32049" y="2415"/>
                  </a:lnTo>
                  <a:lnTo>
                    <a:pt x="32049" y="1195"/>
                  </a:lnTo>
                  <a:lnTo>
                    <a:pt x="31439" y="1195"/>
                  </a:lnTo>
                  <a:cubicBezTo>
                    <a:pt x="31366" y="1195"/>
                    <a:pt x="31293" y="1122"/>
                    <a:pt x="31293" y="1025"/>
                  </a:cubicBezTo>
                  <a:cubicBezTo>
                    <a:pt x="31293" y="951"/>
                    <a:pt x="31366" y="878"/>
                    <a:pt x="31439" y="878"/>
                  </a:cubicBezTo>
                  <a:lnTo>
                    <a:pt x="32049" y="878"/>
                  </a:lnTo>
                  <a:lnTo>
                    <a:pt x="32049" y="0"/>
                  </a:lnTo>
                  <a:lnTo>
                    <a:pt x="1171" y="0"/>
                  </a:lnTo>
                  <a:cubicBezTo>
                    <a:pt x="781" y="0"/>
                    <a:pt x="415" y="25"/>
                    <a:pt x="25" y="49"/>
                  </a:cubicBezTo>
                  <a:close/>
                  <a:moveTo>
                    <a:pt x="2513" y="2390"/>
                  </a:moveTo>
                  <a:lnTo>
                    <a:pt x="22366" y="2390"/>
                  </a:lnTo>
                  <a:cubicBezTo>
                    <a:pt x="22561" y="2390"/>
                    <a:pt x="22561" y="2683"/>
                    <a:pt x="22366" y="2683"/>
                  </a:cubicBezTo>
                  <a:lnTo>
                    <a:pt x="2513" y="2683"/>
                  </a:lnTo>
                  <a:cubicBezTo>
                    <a:pt x="2318" y="2683"/>
                    <a:pt x="2318" y="2390"/>
                    <a:pt x="2513" y="2390"/>
                  </a:cubicBezTo>
                  <a:close/>
                  <a:moveTo>
                    <a:pt x="23000" y="2683"/>
                  </a:moveTo>
                  <a:cubicBezTo>
                    <a:pt x="22805" y="2683"/>
                    <a:pt x="22805" y="2390"/>
                    <a:pt x="23000" y="2390"/>
                  </a:cubicBezTo>
                  <a:lnTo>
                    <a:pt x="23317" y="2390"/>
                  </a:lnTo>
                  <a:cubicBezTo>
                    <a:pt x="23512" y="2390"/>
                    <a:pt x="23512" y="2683"/>
                    <a:pt x="23317" y="2683"/>
                  </a:cubicBezTo>
                  <a:close/>
                  <a:moveTo>
                    <a:pt x="9000" y="1195"/>
                  </a:moveTo>
                  <a:cubicBezTo>
                    <a:pt x="8903" y="1195"/>
                    <a:pt x="8830" y="1122"/>
                    <a:pt x="8830" y="1049"/>
                  </a:cubicBezTo>
                  <a:cubicBezTo>
                    <a:pt x="8830" y="951"/>
                    <a:pt x="8903" y="878"/>
                    <a:pt x="9000" y="903"/>
                  </a:cubicBezTo>
                  <a:lnTo>
                    <a:pt x="9293" y="903"/>
                  </a:lnTo>
                  <a:cubicBezTo>
                    <a:pt x="9391" y="878"/>
                    <a:pt x="9439" y="951"/>
                    <a:pt x="9439" y="1049"/>
                  </a:cubicBezTo>
                  <a:cubicBezTo>
                    <a:pt x="9439" y="1122"/>
                    <a:pt x="9391" y="1195"/>
                    <a:pt x="9293" y="1195"/>
                  </a:cubicBezTo>
                  <a:close/>
                  <a:moveTo>
                    <a:pt x="9927" y="1195"/>
                  </a:moveTo>
                  <a:cubicBezTo>
                    <a:pt x="9854" y="1195"/>
                    <a:pt x="9781" y="1122"/>
                    <a:pt x="9781" y="1049"/>
                  </a:cubicBezTo>
                  <a:cubicBezTo>
                    <a:pt x="9781" y="951"/>
                    <a:pt x="9854" y="878"/>
                    <a:pt x="9927" y="903"/>
                  </a:cubicBezTo>
                  <a:lnTo>
                    <a:pt x="29780" y="903"/>
                  </a:lnTo>
                  <a:cubicBezTo>
                    <a:pt x="29878" y="878"/>
                    <a:pt x="29927" y="951"/>
                    <a:pt x="29927" y="1049"/>
                  </a:cubicBezTo>
                  <a:cubicBezTo>
                    <a:pt x="29927" y="1122"/>
                    <a:pt x="29878" y="1195"/>
                    <a:pt x="29780" y="119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9"/>
            <p:cNvSpPr/>
            <p:nvPr/>
          </p:nvSpPr>
          <p:spPr>
            <a:xfrm>
              <a:off x="5043980" y="353676"/>
              <a:ext cx="2541566" cy="64423"/>
            </a:xfrm>
            <a:custGeom>
              <a:rect b="b" l="l" r="r" t="t"/>
              <a:pathLst>
                <a:path extrusionOk="0" h="830" w="32049">
                  <a:moveTo>
                    <a:pt x="245" y="0"/>
                  </a:moveTo>
                  <a:cubicBezTo>
                    <a:pt x="196" y="244"/>
                    <a:pt x="123" y="512"/>
                    <a:pt x="1" y="756"/>
                  </a:cubicBezTo>
                  <a:cubicBezTo>
                    <a:pt x="391" y="805"/>
                    <a:pt x="781" y="829"/>
                    <a:pt x="1171" y="829"/>
                  </a:cubicBezTo>
                  <a:lnTo>
                    <a:pt x="32049" y="829"/>
                  </a:lnTo>
                  <a:lnTo>
                    <a:pt x="32049" y="98"/>
                  </a:lnTo>
                  <a:lnTo>
                    <a:pt x="4366" y="98"/>
                  </a:lnTo>
                  <a:cubicBezTo>
                    <a:pt x="2488" y="98"/>
                    <a:pt x="1220" y="73"/>
                    <a:pt x="245" y="0"/>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9"/>
            <p:cNvSpPr/>
            <p:nvPr/>
          </p:nvSpPr>
          <p:spPr>
            <a:xfrm>
              <a:off x="7610613" y="130295"/>
              <a:ext cx="152895" cy="287806"/>
            </a:xfrm>
            <a:custGeom>
              <a:rect b="b" l="l" r="r" t="t"/>
              <a:pathLst>
                <a:path extrusionOk="0" h="3708" w="1928">
                  <a:moveTo>
                    <a:pt x="1" y="1025"/>
                  </a:moveTo>
                  <a:lnTo>
                    <a:pt x="1" y="2537"/>
                  </a:lnTo>
                  <a:lnTo>
                    <a:pt x="1" y="2537"/>
                  </a:lnTo>
                  <a:lnTo>
                    <a:pt x="1" y="2537"/>
                  </a:lnTo>
                  <a:lnTo>
                    <a:pt x="1" y="3707"/>
                  </a:lnTo>
                  <a:lnTo>
                    <a:pt x="1928" y="3707"/>
                  </a:lnTo>
                  <a:lnTo>
                    <a:pt x="1928"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9"/>
            <p:cNvSpPr/>
            <p:nvPr/>
          </p:nvSpPr>
          <p:spPr>
            <a:xfrm>
              <a:off x="7610613" y="361205"/>
              <a:ext cx="154798" cy="56894"/>
            </a:xfrm>
            <a:custGeom>
              <a:rect b="b" l="l" r="r" t="t"/>
              <a:pathLst>
                <a:path extrusionOk="0" h="733" w="1952">
                  <a:moveTo>
                    <a:pt x="1" y="1"/>
                  </a:moveTo>
                  <a:lnTo>
                    <a:pt x="1" y="732"/>
                  </a:lnTo>
                  <a:lnTo>
                    <a:pt x="1952" y="732"/>
                  </a:lnTo>
                  <a:lnTo>
                    <a:pt x="1952" y="1"/>
                  </a:lnTo>
                  <a:lnTo>
                    <a:pt x="1" y="1"/>
                  </a:ln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9"/>
            <p:cNvSpPr/>
            <p:nvPr/>
          </p:nvSpPr>
          <p:spPr>
            <a:xfrm>
              <a:off x="7788568" y="130295"/>
              <a:ext cx="408170" cy="287806"/>
            </a:xfrm>
            <a:custGeom>
              <a:rect b="b" l="l" r="r" t="t"/>
              <a:pathLst>
                <a:path extrusionOk="0" h="3708" w="5147">
                  <a:moveTo>
                    <a:pt x="1" y="0"/>
                  </a:moveTo>
                  <a:lnTo>
                    <a:pt x="1" y="3707"/>
                  </a:lnTo>
                  <a:lnTo>
                    <a:pt x="3415" y="3707"/>
                  </a:lnTo>
                  <a:cubicBezTo>
                    <a:pt x="3854" y="3707"/>
                    <a:pt x="4244" y="3512"/>
                    <a:pt x="4513" y="3171"/>
                  </a:cubicBezTo>
                  <a:cubicBezTo>
                    <a:pt x="5147" y="2415"/>
                    <a:pt x="5147" y="1317"/>
                    <a:pt x="4513" y="537"/>
                  </a:cubicBezTo>
                  <a:cubicBezTo>
                    <a:pt x="4244" y="220"/>
                    <a:pt x="3854" y="25"/>
                    <a:pt x="3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9"/>
            <p:cNvSpPr/>
            <p:nvPr/>
          </p:nvSpPr>
          <p:spPr>
            <a:xfrm>
              <a:off x="7788568" y="224910"/>
              <a:ext cx="396592" cy="193190"/>
            </a:xfrm>
            <a:custGeom>
              <a:rect b="b" l="l" r="r" t="t"/>
              <a:pathLst>
                <a:path extrusionOk="0" h="2489" w="5001">
                  <a:moveTo>
                    <a:pt x="1" y="1757"/>
                  </a:moveTo>
                  <a:lnTo>
                    <a:pt x="1" y="2488"/>
                  </a:lnTo>
                  <a:lnTo>
                    <a:pt x="3415" y="2488"/>
                  </a:lnTo>
                  <a:cubicBezTo>
                    <a:pt x="3854" y="2488"/>
                    <a:pt x="4244" y="2293"/>
                    <a:pt x="4513" y="1952"/>
                  </a:cubicBezTo>
                  <a:cubicBezTo>
                    <a:pt x="4830" y="1586"/>
                    <a:pt x="5001" y="1123"/>
                    <a:pt x="4976" y="635"/>
                  </a:cubicBezTo>
                  <a:cubicBezTo>
                    <a:pt x="4976" y="415"/>
                    <a:pt x="4952" y="220"/>
                    <a:pt x="4879" y="1"/>
                  </a:cubicBezTo>
                  <a:cubicBezTo>
                    <a:pt x="4805" y="1464"/>
                    <a:pt x="2171" y="1708"/>
                    <a:pt x="1" y="175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1" name="Google Shape;781;p49"/>
          <p:cNvGrpSpPr/>
          <p:nvPr/>
        </p:nvGrpSpPr>
        <p:grpSpPr>
          <a:xfrm rot="-5400000">
            <a:off x="7699250" y="1584200"/>
            <a:ext cx="603495" cy="1371596"/>
            <a:chOff x="3724575" y="3497700"/>
            <a:chExt cx="603495" cy="1371596"/>
          </a:xfrm>
        </p:grpSpPr>
        <p:sp>
          <p:nvSpPr>
            <p:cNvPr id="782" name="Google Shape;782;p49"/>
            <p:cNvSpPr/>
            <p:nvPr/>
          </p:nvSpPr>
          <p:spPr>
            <a:xfrm>
              <a:off x="3724575" y="3497700"/>
              <a:ext cx="603495" cy="1371596"/>
            </a:xfrm>
            <a:custGeom>
              <a:rect b="b" l="l" r="r" t="t"/>
              <a:pathLst>
                <a:path extrusionOk="0" h="16415" w="7221">
                  <a:moveTo>
                    <a:pt x="5488" y="16414"/>
                  </a:moveTo>
                  <a:lnTo>
                    <a:pt x="1732" y="16414"/>
                  </a:lnTo>
                  <a:cubicBezTo>
                    <a:pt x="781" y="16414"/>
                    <a:pt x="1" y="15634"/>
                    <a:pt x="1" y="14683"/>
                  </a:cubicBezTo>
                  <a:lnTo>
                    <a:pt x="1" y="5537"/>
                  </a:lnTo>
                  <a:cubicBezTo>
                    <a:pt x="1" y="5073"/>
                    <a:pt x="196" y="4634"/>
                    <a:pt x="513" y="4317"/>
                  </a:cubicBezTo>
                  <a:cubicBezTo>
                    <a:pt x="757" y="4073"/>
                    <a:pt x="1050" y="3902"/>
                    <a:pt x="1367" y="3829"/>
                  </a:cubicBezTo>
                  <a:lnTo>
                    <a:pt x="1367" y="781"/>
                  </a:lnTo>
                  <a:cubicBezTo>
                    <a:pt x="1367" y="585"/>
                    <a:pt x="1440" y="366"/>
                    <a:pt x="1610" y="220"/>
                  </a:cubicBezTo>
                  <a:cubicBezTo>
                    <a:pt x="1757" y="73"/>
                    <a:pt x="1952" y="0"/>
                    <a:pt x="2147" y="0"/>
                  </a:cubicBezTo>
                  <a:lnTo>
                    <a:pt x="5074" y="0"/>
                  </a:lnTo>
                  <a:cubicBezTo>
                    <a:pt x="5513" y="0"/>
                    <a:pt x="5854" y="342"/>
                    <a:pt x="5854" y="781"/>
                  </a:cubicBezTo>
                  <a:lnTo>
                    <a:pt x="5854" y="3829"/>
                  </a:lnTo>
                  <a:cubicBezTo>
                    <a:pt x="6659" y="4024"/>
                    <a:pt x="7220" y="4732"/>
                    <a:pt x="7220" y="5537"/>
                  </a:cubicBezTo>
                  <a:lnTo>
                    <a:pt x="7220" y="14683"/>
                  </a:lnTo>
                  <a:cubicBezTo>
                    <a:pt x="7220" y="15634"/>
                    <a:pt x="6440" y="16414"/>
                    <a:pt x="5488" y="1641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9"/>
            <p:cNvSpPr/>
            <p:nvPr/>
          </p:nvSpPr>
          <p:spPr>
            <a:xfrm>
              <a:off x="3757170" y="3848221"/>
              <a:ext cx="538223" cy="988485"/>
            </a:xfrm>
            <a:custGeom>
              <a:rect b="b" l="l" r="r" t="t"/>
              <a:pathLst>
                <a:path extrusionOk="0" h="11830" w="6440">
                  <a:moveTo>
                    <a:pt x="5098" y="0"/>
                  </a:moveTo>
                  <a:lnTo>
                    <a:pt x="1342" y="0"/>
                  </a:lnTo>
                  <a:cubicBezTo>
                    <a:pt x="611" y="0"/>
                    <a:pt x="1" y="610"/>
                    <a:pt x="1" y="1342"/>
                  </a:cubicBezTo>
                  <a:lnTo>
                    <a:pt x="1" y="10488"/>
                  </a:lnTo>
                  <a:cubicBezTo>
                    <a:pt x="1" y="11219"/>
                    <a:pt x="611" y="11829"/>
                    <a:pt x="1342" y="11829"/>
                  </a:cubicBezTo>
                  <a:lnTo>
                    <a:pt x="5098" y="11829"/>
                  </a:lnTo>
                  <a:cubicBezTo>
                    <a:pt x="5830" y="11829"/>
                    <a:pt x="6440" y="11219"/>
                    <a:pt x="6440" y="10488"/>
                  </a:cubicBezTo>
                  <a:lnTo>
                    <a:pt x="6440" y="1342"/>
                  </a:lnTo>
                  <a:cubicBezTo>
                    <a:pt x="6440" y="610"/>
                    <a:pt x="5830" y="0"/>
                    <a:pt x="50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9"/>
            <p:cNvSpPr/>
            <p:nvPr/>
          </p:nvSpPr>
          <p:spPr>
            <a:xfrm>
              <a:off x="3816342" y="4047922"/>
              <a:ext cx="38779" cy="654255"/>
            </a:xfrm>
            <a:custGeom>
              <a:rect b="b" l="l" r="r" t="t"/>
              <a:pathLst>
                <a:path extrusionOk="0" h="7830" w="464">
                  <a:moveTo>
                    <a:pt x="439" y="7610"/>
                  </a:moveTo>
                  <a:cubicBezTo>
                    <a:pt x="464" y="7829"/>
                    <a:pt x="0" y="7829"/>
                    <a:pt x="25" y="7610"/>
                  </a:cubicBezTo>
                  <a:lnTo>
                    <a:pt x="25" y="1781"/>
                  </a:lnTo>
                  <a:cubicBezTo>
                    <a:pt x="0" y="1561"/>
                    <a:pt x="464" y="1561"/>
                    <a:pt x="439" y="1781"/>
                  </a:cubicBezTo>
                  <a:close/>
                  <a:moveTo>
                    <a:pt x="439" y="732"/>
                  </a:moveTo>
                  <a:cubicBezTo>
                    <a:pt x="415" y="952"/>
                    <a:pt x="73" y="952"/>
                    <a:pt x="25" y="732"/>
                  </a:cubicBezTo>
                  <a:lnTo>
                    <a:pt x="25" y="220"/>
                  </a:lnTo>
                  <a:cubicBezTo>
                    <a:pt x="0" y="0"/>
                    <a:pt x="464" y="0"/>
                    <a:pt x="439" y="2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9"/>
            <p:cNvSpPr/>
            <p:nvPr/>
          </p:nvSpPr>
          <p:spPr>
            <a:xfrm>
              <a:off x="3724575" y="3497700"/>
              <a:ext cx="603495" cy="1371596"/>
            </a:xfrm>
            <a:custGeom>
              <a:rect b="b" l="l" r="r" t="t"/>
              <a:pathLst>
                <a:path extrusionOk="0" h="16415" w="7221">
                  <a:moveTo>
                    <a:pt x="3171" y="2293"/>
                  </a:moveTo>
                  <a:lnTo>
                    <a:pt x="2415" y="2293"/>
                  </a:lnTo>
                  <a:cubicBezTo>
                    <a:pt x="2342" y="2293"/>
                    <a:pt x="2269" y="2220"/>
                    <a:pt x="2269" y="2146"/>
                  </a:cubicBezTo>
                  <a:lnTo>
                    <a:pt x="2269" y="1293"/>
                  </a:lnTo>
                  <a:cubicBezTo>
                    <a:pt x="2269" y="1195"/>
                    <a:pt x="2342" y="1146"/>
                    <a:pt x="2415" y="1146"/>
                  </a:cubicBezTo>
                  <a:lnTo>
                    <a:pt x="3171" y="1146"/>
                  </a:lnTo>
                  <a:cubicBezTo>
                    <a:pt x="3245" y="1146"/>
                    <a:pt x="3318" y="1195"/>
                    <a:pt x="3318" y="1293"/>
                  </a:cubicBezTo>
                  <a:lnTo>
                    <a:pt x="3318" y="2146"/>
                  </a:lnTo>
                  <a:cubicBezTo>
                    <a:pt x="3318" y="2220"/>
                    <a:pt x="3245" y="2293"/>
                    <a:pt x="3171" y="2293"/>
                  </a:cubicBezTo>
                  <a:close/>
                  <a:moveTo>
                    <a:pt x="5488" y="16414"/>
                  </a:moveTo>
                  <a:cubicBezTo>
                    <a:pt x="6440" y="16414"/>
                    <a:pt x="7220" y="15634"/>
                    <a:pt x="7220" y="14683"/>
                  </a:cubicBezTo>
                  <a:lnTo>
                    <a:pt x="7220" y="5537"/>
                  </a:lnTo>
                  <a:cubicBezTo>
                    <a:pt x="7220" y="4707"/>
                    <a:pt x="6659" y="4000"/>
                    <a:pt x="5854" y="3829"/>
                  </a:cubicBezTo>
                  <a:lnTo>
                    <a:pt x="5854" y="781"/>
                  </a:lnTo>
                  <a:cubicBezTo>
                    <a:pt x="5854" y="342"/>
                    <a:pt x="5513" y="0"/>
                    <a:pt x="5074" y="0"/>
                  </a:cubicBezTo>
                  <a:lnTo>
                    <a:pt x="2147" y="0"/>
                  </a:lnTo>
                  <a:cubicBezTo>
                    <a:pt x="1952" y="0"/>
                    <a:pt x="1732" y="73"/>
                    <a:pt x="1586" y="220"/>
                  </a:cubicBezTo>
                  <a:cubicBezTo>
                    <a:pt x="1440" y="366"/>
                    <a:pt x="1367" y="561"/>
                    <a:pt x="1367" y="781"/>
                  </a:cubicBezTo>
                  <a:lnTo>
                    <a:pt x="1367" y="3829"/>
                  </a:lnTo>
                  <a:cubicBezTo>
                    <a:pt x="1050" y="3902"/>
                    <a:pt x="757" y="4073"/>
                    <a:pt x="513" y="4293"/>
                  </a:cubicBezTo>
                  <a:cubicBezTo>
                    <a:pt x="196" y="4610"/>
                    <a:pt x="1" y="5049"/>
                    <a:pt x="1" y="5512"/>
                  </a:cubicBezTo>
                  <a:lnTo>
                    <a:pt x="1" y="14658"/>
                  </a:lnTo>
                  <a:cubicBezTo>
                    <a:pt x="1" y="15634"/>
                    <a:pt x="781" y="16414"/>
                    <a:pt x="1732" y="16414"/>
                  </a:cubicBezTo>
                  <a:close/>
                  <a:moveTo>
                    <a:pt x="1757" y="3805"/>
                  </a:moveTo>
                  <a:lnTo>
                    <a:pt x="5464" y="3805"/>
                  </a:lnTo>
                  <a:lnTo>
                    <a:pt x="5464" y="781"/>
                  </a:lnTo>
                  <a:cubicBezTo>
                    <a:pt x="5464" y="683"/>
                    <a:pt x="5415" y="585"/>
                    <a:pt x="5342" y="512"/>
                  </a:cubicBezTo>
                  <a:cubicBezTo>
                    <a:pt x="5269" y="439"/>
                    <a:pt x="5171" y="390"/>
                    <a:pt x="5074" y="390"/>
                  </a:cubicBezTo>
                  <a:lnTo>
                    <a:pt x="2147" y="390"/>
                  </a:lnTo>
                  <a:cubicBezTo>
                    <a:pt x="1928" y="390"/>
                    <a:pt x="1757" y="561"/>
                    <a:pt x="1757" y="781"/>
                  </a:cubicBezTo>
                  <a:close/>
                  <a:moveTo>
                    <a:pt x="1732" y="16024"/>
                  </a:moveTo>
                  <a:cubicBezTo>
                    <a:pt x="1001" y="16024"/>
                    <a:pt x="391" y="15414"/>
                    <a:pt x="391" y="14683"/>
                  </a:cubicBezTo>
                  <a:lnTo>
                    <a:pt x="391" y="5537"/>
                  </a:lnTo>
                  <a:cubicBezTo>
                    <a:pt x="391" y="4780"/>
                    <a:pt x="1001" y="4195"/>
                    <a:pt x="1732" y="4195"/>
                  </a:cubicBezTo>
                  <a:lnTo>
                    <a:pt x="5488" y="4195"/>
                  </a:lnTo>
                  <a:cubicBezTo>
                    <a:pt x="6220" y="4195"/>
                    <a:pt x="6830" y="4780"/>
                    <a:pt x="6830" y="5537"/>
                  </a:cubicBezTo>
                  <a:lnTo>
                    <a:pt x="6830" y="14683"/>
                  </a:lnTo>
                  <a:cubicBezTo>
                    <a:pt x="6830" y="15414"/>
                    <a:pt x="6220" y="16024"/>
                    <a:pt x="5488" y="16024"/>
                  </a:cubicBezTo>
                  <a:close/>
                  <a:moveTo>
                    <a:pt x="4781" y="2293"/>
                  </a:moveTo>
                  <a:lnTo>
                    <a:pt x="4074" y="2293"/>
                  </a:lnTo>
                  <a:cubicBezTo>
                    <a:pt x="3976" y="2293"/>
                    <a:pt x="3928" y="2220"/>
                    <a:pt x="3928" y="2146"/>
                  </a:cubicBezTo>
                  <a:lnTo>
                    <a:pt x="3928" y="1293"/>
                  </a:lnTo>
                  <a:cubicBezTo>
                    <a:pt x="3903" y="1220"/>
                    <a:pt x="3976" y="1146"/>
                    <a:pt x="4074" y="1146"/>
                  </a:cubicBezTo>
                  <a:lnTo>
                    <a:pt x="4781" y="1146"/>
                  </a:lnTo>
                  <a:cubicBezTo>
                    <a:pt x="4879" y="1146"/>
                    <a:pt x="4952" y="1220"/>
                    <a:pt x="4952" y="1293"/>
                  </a:cubicBezTo>
                  <a:lnTo>
                    <a:pt x="4952" y="2122"/>
                  </a:lnTo>
                  <a:cubicBezTo>
                    <a:pt x="4952" y="2220"/>
                    <a:pt x="4879" y="2293"/>
                    <a:pt x="4781" y="2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49"/>
            <p:cNvSpPr/>
            <p:nvPr/>
          </p:nvSpPr>
          <p:spPr>
            <a:xfrm>
              <a:off x="3871336" y="3530287"/>
              <a:ext cx="309980" cy="285349"/>
            </a:xfrm>
            <a:custGeom>
              <a:rect b="b" l="l" r="r" t="t"/>
              <a:pathLst>
                <a:path extrusionOk="0" h="3415" w="3709">
                  <a:moveTo>
                    <a:pt x="1" y="3415"/>
                  </a:moveTo>
                  <a:lnTo>
                    <a:pt x="3708" y="3415"/>
                  </a:lnTo>
                  <a:lnTo>
                    <a:pt x="3708" y="391"/>
                  </a:lnTo>
                  <a:cubicBezTo>
                    <a:pt x="3708" y="293"/>
                    <a:pt x="3659" y="195"/>
                    <a:pt x="3586" y="122"/>
                  </a:cubicBezTo>
                  <a:cubicBezTo>
                    <a:pt x="3513" y="49"/>
                    <a:pt x="3415" y="0"/>
                    <a:pt x="3318" y="0"/>
                  </a:cubicBezTo>
                  <a:lnTo>
                    <a:pt x="391" y="0"/>
                  </a:lnTo>
                  <a:cubicBezTo>
                    <a:pt x="172" y="0"/>
                    <a:pt x="1" y="171"/>
                    <a:pt x="1" y="391"/>
                  </a:cubicBezTo>
                  <a:close/>
                  <a:moveTo>
                    <a:pt x="1415" y="1903"/>
                  </a:moveTo>
                  <a:lnTo>
                    <a:pt x="659" y="1903"/>
                  </a:lnTo>
                  <a:cubicBezTo>
                    <a:pt x="586" y="1903"/>
                    <a:pt x="513" y="1830"/>
                    <a:pt x="513" y="1756"/>
                  </a:cubicBezTo>
                  <a:lnTo>
                    <a:pt x="513" y="903"/>
                  </a:lnTo>
                  <a:cubicBezTo>
                    <a:pt x="513" y="805"/>
                    <a:pt x="586" y="756"/>
                    <a:pt x="659" y="756"/>
                  </a:cubicBezTo>
                  <a:lnTo>
                    <a:pt x="1415" y="756"/>
                  </a:lnTo>
                  <a:cubicBezTo>
                    <a:pt x="1489" y="756"/>
                    <a:pt x="1562" y="805"/>
                    <a:pt x="1562" y="903"/>
                  </a:cubicBezTo>
                  <a:lnTo>
                    <a:pt x="1562" y="1756"/>
                  </a:lnTo>
                  <a:cubicBezTo>
                    <a:pt x="1562" y="1830"/>
                    <a:pt x="1489" y="1903"/>
                    <a:pt x="1415" y="1903"/>
                  </a:cubicBezTo>
                  <a:close/>
                  <a:moveTo>
                    <a:pt x="3025" y="1903"/>
                  </a:moveTo>
                  <a:lnTo>
                    <a:pt x="2318" y="1903"/>
                  </a:lnTo>
                  <a:cubicBezTo>
                    <a:pt x="2220" y="1903"/>
                    <a:pt x="2147" y="1830"/>
                    <a:pt x="2147" y="1732"/>
                  </a:cubicBezTo>
                  <a:lnTo>
                    <a:pt x="2147" y="903"/>
                  </a:lnTo>
                  <a:cubicBezTo>
                    <a:pt x="2147" y="830"/>
                    <a:pt x="2220" y="756"/>
                    <a:pt x="2318" y="756"/>
                  </a:cubicBezTo>
                  <a:lnTo>
                    <a:pt x="3025" y="756"/>
                  </a:lnTo>
                  <a:cubicBezTo>
                    <a:pt x="3123" y="756"/>
                    <a:pt x="3196" y="830"/>
                    <a:pt x="3196" y="903"/>
                  </a:cubicBezTo>
                  <a:lnTo>
                    <a:pt x="3196" y="1732"/>
                  </a:lnTo>
                  <a:cubicBezTo>
                    <a:pt x="3196" y="1830"/>
                    <a:pt x="3123" y="1903"/>
                    <a:pt x="3025" y="19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49"/>
            <p:cNvSpPr/>
            <p:nvPr/>
          </p:nvSpPr>
          <p:spPr>
            <a:xfrm>
              <a:off x="3775557" y="3848221"/>
              <a:ext cx="519836" cy="988485"/>
            </a:xfrm>
            <a:custGeom>
              <a:rect b="b" l="l" r="r" t="t"/>
              <a:pathLst>
                <a:path extrusionOk="0" h="11830" w="6220">
                  <a:moveTo>
                    <a:pt x="5074" y="707"/>
                  </a:moveTo>
                  <a:lnTo>
                    <a:pt x="5074" y="9854"/>
                  </a:lnTo>
                  <a:cubicBezTo>
                    <a:pt x="5074" y="10585"/>
                    <a:pt x="4464" y="11195"/>
                    <a:pt x="3732" y="11195"/>
                  </a:cubicBezTo>
                  <a:lnTo>
                    <a:pt x="1" y="11195"/>
                  </a:lnTo>
                  <a:cubicBezTo>
                    <a:pt x="49" y="11293"/>
                    <a:pt x="122" y="11366"/>
                    <a:pt x="196" y="11439"/>
                  </a:cubicBezTo>
                  <a:cubicBezTo>
                    <a:pt x="440" y="11683"/>
                    <a:pt x="781" y="11829"/>
                    <a:pt x="1122" y="11829"/>
                  </a:cubicBezTo>
                  <a:lnTo>
                    <a:pt x="4878" y="11829"/>
                  </a:lnTo>
                  <a:cubicBezTo>
                    <a:pt x="5610" y="11829"/>
                    <a:pt x="6220" y="11219"/>
                    <a:pt x="6220" y="10488"/>
                  </a:cubicBezTo>
                  <a:lnTo>
                    <a:pt x="6220" y="1342"/>
                  </a:lnTo>
                  <a:cubicBezTo>
                    <a:pt x="6220" y="610"/>
                    <a:pt x="5610" y="0"/>
                    <a:pt x="4878" y="0"/>
                  </a:cubicBezTo>
                  <a:lnTo>
                    <a:pt x="4878" y="0"/>
                  </a:lnTo>
                  <a:cubicBezTo>
                    <a:pt x="5000" y="220"/>
                    <a:pt x="5074" y="464"/>
                    <a:pt x="5074" y="70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8" name="Google Shape;788;p49"/>
          <p:cNvGrpSpPr/>
          <p:nvPr/>
        </p:nvGrpSpPr>
        <p:grpSpPr>
          <a:xfrm>
            <a:off x="715100" y="274199"/>
            <a:ext cx="1920300" cy="1918875"/>
            <a:chOff x="715100" y="274199"/>
            <a:chExt cx="1920300" cy="1918875"/>
          </a:xfrm>
        </p:grpSpPr>
        <p:sp>
          <p:nvSpPr>
            <p:cNvPr id="789" name="Google Shape;789;p49"/>
            <p:cNvSpPr/>
            <p:nvPr/>
          </p:nvSpPr>
          <p:spPr>
            <a:xfrm>
              <a:off x="806600" y="364274"/>
              <a:ext cx="1828800" cy="18288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0" name="Google Shape;790;p49"/>
            <p:cNvGrpSpPr/>
            <p:nvPr/>
          </p:nvGrpSpPr>
          <p:grpSpPr>
            <a:xfrm>
              <a:off x="715100" y="274199"/>
              <a:ext cx="1828800" cy="1828800"/>
              <a:chOff x="715100" y="274199"/>
              <a:chExt cx="1828800" cy="1828800"/>
            </a:xfrm>
          </p:grpSpPr>
          <p:sp>
            <p:nvSpPr>
              <p:cNvPr id="791" name="Google Shape;791;p49"/>
              <p:cNvSpPr/>
              <p:nvPr/>
            </p:nvSpPr>
            <p:spPr>
              <a:xfrm>
                <a:off x="715100" y="274199"/>
                <a:ext cx="1828800" cy="18288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2" name="Google Shape;792;p49"/>
              <p:cNvCxnSpPr/>
              <p:nvPr/>
            </p:nvCxnSpPr>
            <p:spPr>
              <a:xfrm>
                <a:off x="717952" y="637800"/>
                <a:ext cx="1823100" cy="0"/>
              </a:xfrm>
              <a:prstGeom prst="straightConnector1">
                <a:avLst/>
              </a:prstGeom>
              <a:noFill/>
              <a:ln cap="flat" cmpd="sng" w="28575">
                <a:solidFill>
                  <a:schemeClr val="dk1"/>
                </a:solidFill>
                <a:prstDash val="solid"/>
                <a:round/>
                <a:headEnd len="med" w="med" type="none"/>
                <a:tailEnd len="med" w="med" type="none"/>
              </a:ln>
            </p:spPr>
          </p:cxnSp>
          <p:grpSp>
            <p:nvGrpSpPr>
              <p:cNvPr id="793" name="Google Shape;793;p49"/>
              <p:cNvGrpSpPr/>
              <p:nvPr/>
            </p:nvGrpSpPr>
            <p:grpSpPr>
              <a:xfrm>
                <a:off x="2267950" y="363963"/>
                <a:ext cx="183000" cy="183000"/>
                <a:chOff x="8225400" y="367488"/>
                <a:chExt cx="183000" cy="183000"/>
              </a:xfrm>
            </p:grpSpPr>
            <p:cxnSp>
              <p:nvCxnSpPr>
                <p:cNvPr id="794" name="Google Shape;794;p49"/>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795" name="Google Shape;795;p49"/>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796" name="Google Shape;796;p49"/>
              <p:cNvSpPr/>
              <p:nvPr/>
            </p:nvSpPr>
            <p:spPr>
              <a:xfrm>
                <a:off x="1951450" y="367563"/>
                <a:ext cx="179400" cy="1794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7" name="Google Shape;797;p49"/>
              <p:cNvCxnSpPr/>
              <p:nvPr/>
            </p:nvCxnSpPr>
            <p:spPr>
              <a:xfrm>
                <a:off x="1605849" y="546963"/>
                <a:ext cx="208500" cy="0"/>
              </a:xfrm>
              <a:prstGeom prst="straightConnector1">
                <a:avLst/>
              </a:prstGeom>
              <a:noFill/>
              <a:ln cap="flat" cmpd="sng" w="28575">
                <a:solidFill>
                  <a:schemeClr val="dk1"/>
                </a:solidFill>
                <a:prstDash val="solid"/>
                <a:round/>
                <a:headEnd len="med" w="med" type="none"/>
                <a:tailEnd len="med" w="med" type="none"/>
              </a:ln>
            </p:spPr>
          </p:cxnSp>
        </p:grpSp>
      </p:grpSp>
      <p:sp>
        <p:nvSpPr>
          <p:cNvPr id="798" name="Google Shape;798;p49"/>
          <p:cNvSpPr txBox="1"/>
          <p:nvPr>
            <p:ph idx="2" type="title"/>
          </p:nvPr>
        </p:nvSpPr>
        <p:spPr>
          <a:xfrm>
            <a:off x="793750" y="679350"/>
            <a:ext cx="1522200" cy="137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799" name="Google Shape;799;p49"/>
          <p:cNvSpPr txBox="1"/>
          <p:nvPr>
            <p:ph type="title"/>
          </p:nvPr>
        </p:nvSpPr>
        <p:spPr>
          <a:xfrm>
            <a:off x="1828800" y="2038350"/>
            <a:ext cx="54864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UI/Product</a:t>
            </a:r>
            <a:endParaRPr/>
          </a:p>
          <a:p>
            <a:pPr indent="0" lvl="0" marL="0" rtl="0" algn="ctr">
              <a:spcBef>
                <a:spcPts val="0"/>
              </a:spcBef>
              <a:spcAft>
                <a:spcPts val="0"/>
              </a:spcAft>
              <a:buNone/>
            </a:pPr>
            <a:r>
              <a:rPr lang="en"/>
              <a:t>Revision</a:t>
            </a:r>
            <a:endParaRPr/>
          </a:p>
        </p:txBody>
      </p:sp>
      <p:grpSp>
        <p:nvGrpSpPr>
          <p:cNvPr id="800" name="Google Shape;800;p49"/>
          <p:cNvGrpSpPr/>
          <p:nvPr/>
        </p:nvGrpSpPr>
        <p:grpSpPr>
          <a:xfrm>
            <a:off x="463651" y="4105603"/>
            <a:ext cx="502899" cy="502899"/>
            <a:chOff x="858700" y="1967475"/>
            <a:chExt cx="605100" cy="605100"/>
          </a:xfrm>
        </p:grpSpPr>
        <p:sp>
          <p:nvSpPr>
            <p:cNvPr id="801" name="Google Shape;801;p49"/>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9"/>
            <p:cNvSpPr/>
            <p:nvPr/>
          </p:nvSpPr>
          <p:spPr>
            <a:xfrm>
              <a:off x="932654" y="2075711"/>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3" name="Google Shape;803;p49"/>
          <p:cNvSpPr/>
          <p:nvPr/>
        </p:nvSpPr>
        <p:spPr>
          <a:xfrm>
            <a:off x="3828458" y="1721467"/>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49"/>
          <p:cNvSpPr/>
          <p:nvPr/>
        </p:nvSpPr>
        <p:spPr>
          <a:xfrm>
            <a:off x="4292603" y="1570639"/>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9"/>
          <p:cNvSpPr/>
          <p:nvPr/>
        </p:nvSpPr>
        <p:spPr>
          <a:xfrm>
            <a:off x="3042489" y="14173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6" name="Google Shape;806;p49"/>
          <p:cNvGrpSpPr/>
          <p:nvPr/>
        </p:nvGrpSpPr>
        <p:grpSpPr>
          <a:xfrm>
            <a:off x="463700" y="3419800"/>
            <a:ext cx="502800" cy="502800"/>
            <a:chOff x="1627550" y="2017350"/>
            <a:chExt cx="502800" cy="502800"/>
          </a:xfrm>
        </p:grpSpPr>
        <p:sp>
          <p:nvSpPr>
            <p:cNvPr id="807" name="Google Shape;807;p49"/>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9"/>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cxnSp>
        <p:nvCxnSpPr>
          <p:cNvPr id="813" name="Google Shape;813;p50"/>
          <p:cNvCxnSpPr/>
          <p:nvPr/>
        </p:nvCxnSpPr>
        <p:spPr>
          <a:xfrm>
            <a:off x="2529425" y="2656425"/>
            <a:ext cx="719700" cy="0"/>
          </a:xfrm>
          <a:prstGeom prst="straightConnector1">
            <a:avLst/>
          </a:prstGeom>
          <a:noFill/>
          <a:ln cap="flat" cmpd="sng" w="38100">
            <a:solidFill>
              <a:srgbClr val="435D74"/>
            </a:solidFill>
            <a:prstDash val="solid"/>
            <a:round/>
            <a:headEnd len="med" w="med" type="none"/>
            <a:tailEnd len="med" w="med" type="triangle"/>
          </a:ln>
        </p:spPr>
      </p:cxnSp>
      <p:sp>
        <p:nvSpPr>
          <p:cNvPr id="814" name="Google Shape;814;p50"/>
          <p:cNvSpPr txBox="1"/>
          <p:nvPr>
            <p:ph idx="4294967295" type="subTitle"/>
          </p:nvPr>
        </p:nvSpPr>
        <p:spPr>
          <a:xfrm>
            <a:off x="425150" y="274200"/>
            <a:ext cx="36396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Rubik ExtraBold"/>
                <a:ea typeface="Rubik ExtraBold"/>
                <a:cs typeface="Rubik ExtraBold"/>
                <a:sym typeface="Rubik ExtraBold"/>
              </a:rPr>
              <a:t>Home</a:t>
            </a:r>
            <a:r>
              <a:rPr lang="en" sz="1600">
                <a:latin typeface="Rubik ExtraBold"/>
                <a:ea typeface="Rubik ExtraBold"/>
                <a:cs typeface="Rubik ExtraBold"/>
                <a:sym typeface="Rubik ExtraBold"/>
              </a:rPr>
              <a:t> Screen Changes</a:t>
            </a:r>
            <a:endParaRPr sz="1600">
              <a:latin typeface="Rubik ExtraBold"/>
              <a:ea typeface="Rubik ExtraBold"/>
              <a:cs typeface="Rubik ExtraBold"/>
              <a:sym typeface="Rubik ExtraBold"/>
            </a:endParaRPr>
          </a:p>
        </p:txBody>
      </p:sp>
      <p:pic>
        <p:nvPicPr>
          <p:cNvPr id="815" name="Google Shape;815;p50"/>
          <p:cNvPicPr preferRelativeResize="0"/>
          <p:nvPr/>
        </p:nvPicPr>
        <p:blipFill>
          <a:blip r:embed="rId3">
            <a:alphaModFix/>
          </a:blip>
          <a:stretch>
            <a:fillRect/>
          </a:stretch>
        </p:blipFill>
        <p:spPr>
          <a:xfrm>
            <a:off x="549650" y="826150"/>
            <a:ext cx="1812175" cy="3898376"/>
          </a:xfrm>
          <a:prstGeom prst="rect">
            <a:avLst/>
          </a:prstGeom>
          <a:noFill/>
          <a:ln>
            <a:noFill/>
          </a:ln>
        </p:spPr>
      </p:pic>
      <p:pic>
        <p:nvPicPr>
          <p:cNvPr id="816" name="Google Shape;816;p50"/>
          <p:cNvPicPr preferRelativeResize="0"/>
          <p:nvPr/>
        </p:nvPicPr>
        <p:blipFill>
          <a:blip r:embed="rId4">
            <a:alphaModFix/>
          </a:blip>
          <a:stretch>
            <a:fillRect/>
          </a:stretch>
        </p:blipFill>
        <p:spPr>
          <a:xfrm>
            <a:off x="3464800" y="853750"/>
            <a:ext cx="1812175" cy="3927363"/>
          </a:xfrm>
          <a:prstGeom prst="rect">
            <a:avLst/>
          </a:prstGeom>
          <a:noFill/>
          <a:ln>
            <a:noFill/>
          </a:ln>
        </p:spPr>
      </p:pic>
      <p:grpSp>
        <p:nvGrpSpPr>
          <p:cNvPr id="817" name="Google Shape;817;p50"/>
          <p:cNvGrpSpPr/>
          <p:nvPr/>
        </p:nvGrpSpPr>
        <p:grpSpPr>
          <a:xfrm>
            <a:off x="5520875" y="853769"/>
            <a:ext cx="3168275" cy="2100826"/>
            <a:chOff x="715100" y="1600325"/>
            <a:chExt cx="2418900" cy="1412700"/>
          </a:xfrm>
        </p:grpSpPr>
        <p:sp>
          <p:nvSpPr>
            <p:cNvPr id="818" name="Google Shape;818;p50"/>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9" name="Google Shape;819;p50"/>
            <p:cNvGrpSpPr/>
            <p:nvPr/>
          </p:nvGrpSpPr>
          <p:grpSpPr>
            <a:xfrm>
              <a:off x="715100" y="1600325"/>
              <a:ext cx="2327400" cy="1321200"/>
              <a:chOff x="715100" y="1600325"/>
              <a:chExt cx="2327400" cy="1321200"/>
            </a:xfrm>
          </p:grpSpPr>
          <p:sp>
            <p:nvSpPr>
              <p:cNvPr id="820" name="Google Shape;820;p50"/>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21" name="Google Shape;821;p50"/>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822" name="Google Shape;822;p50"/>
          <p:cNvSpPr txBox="1"/>
          <p:nvPr>
            <p:ph idx="4294967295" type="subTitle"/>
          </p:nvPr>
        </p:nvSpPr>
        <p:spPr>
          <a:xfrm>
            <a:off x="5520875" y="826150"/>
            <a:ext cx="26679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ubik ExtraBold"/>
                <a:ea typeface="Rubik ExtraBold"/>
                <a:cs typeface="Rubik ExtraBold"/>
                <a:sym typeface="Rubik ExtraBold"/>
              </a:rPr>
              <a:t>Home Screen</a:t>
            </a:r>
            <a:endParaRPr sz="1500">
              <a:latin typeface="Rubik ExtraBold"/>
              <a:ea typeface="Rubik ExtraBold"/>
              <a:cs typeface="Rubik ExtraBold"/>
              <a:sym typeface="Rubik ExtraBold"/>
            </a:endParaRPr>
          </a:p>
        </p:txBody>
      </p:sp>
      <p:sp>
        <p:nvSpPr>
          <p:cNvPr id="823" name="Google Shape;823;p50"/>
          <p:cNvSpPr txBox="1"/>
          <p:nvPr>
            <p:ph idx="4294967295" type="subTitle"/>
          </p:nvPr>
        </p:nvSpPr>
        <p:spPr>
          <a:xfrm>
            <a:off x="5355625" y="1137738"/>
            <a:ext cx="3168300" cy="1776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Change to Tiktok style video viewing experience</a:t>
            </a:r>
            <a:endParaRPr/>
          </a:p>
          <a:p>
            <a:pPr indent="-317500" lvl="0" marL="457200" rtl="0" algn="l">
              <a:lnSpc>
                <a:spcPct val="115000"/>
              </a:lnSpc>
              <a:spcBef>
                <a:spcPts val="0"/>
              </a:spcBef>
              <a:spcAft>
                <a:spcPts val="0"/>
              </a:spcAft>
              <a:buSzPts val="1400"/>
              <a:buChar char="-"/>
            </a:pPr>
            <a:r>
              <a:rPr lang="en"/>
              <a:t>Add captions to the navigation bar icons for better clarity and usability</a:t>
            </a:r>
            <a:endParaRPr/>
          </a:p>
          <a:p>
            <a:pPr indent="-317500" lvl="0" marL="457200" rtl="0" algn="l">
              <a:spcBef>
                <a:spcPts val="0"/>
              </a:spcBef>
              <a:spcAft>
                <a:spcPts val="0"/>
              </a:spcAft>
              <a:buSzPts val="1400"/>
              <a:buChar char="-"/>
            </a:pPr>
            <a:r>
              <a:rPr lang="en"/>
              <a:t>Move Analytics to profile page</a:t>
            </a:r>
            <a:endParaRPr/>
          </a:p>
        </p:txBody>
      </p:sp>
      <p:grpSp>
        <p:nvGrpSpPr>
          <p:cNvPr id="824" name="Google Shape;824;p50"/>
          <p:cNvGrpSpPr/>
          <p:nvPr/>
        </p:nvGrpSpPr>
        <p:grpSpPr>
          <a:xfrm>
            <a:off x="5520875" y="3058416"/>
            <a:ext cx="3168275" cy="1673343"/>
            <a:chOff x="715100" y="1600325"/>
            <a:chExt cx="2418900" cy="1412700"/>
          </a:xfrm>
        </p:grpSpPr>
        <p:sp>
          <p:nvSpPr>
            <p:cNvPr id="825" name="Google Shape;825;p50"/>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6" name="Google Shape;826;p50"/>
            <p:cNvGrpSpPr/>
            <p:nvPr/>
          </p:nvGrpSpPr>
          <p:grpSpPr>
            <a:xfrm>
              <a:off x="715100" y="1600325"/>
              <a:ext cx="2327400" cy="1321200"/>
              <a:chOff x="715100" y="1600325"/>
              <a:chExt cx="2327400" cy="1321200"/>
            </a:xfrm>
          </p:grpSpPr>
          <p:sp>
            <p:nvSpPr>
              <p:cNvPr id="827" name="Google Shape;827;p50"/>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28" name="Google Shape;828;p50"/>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829" name="Google Shape;829;p50"/>
          <p:cNvSpPr txBox="1"/>
          <p:nvPr>
            <p:ph idx="4294967295" type="subTitle"/>
          </p:nvPr>
        </p:nvSpPr>
        <p:spPr>
          <a:xfrm>
            <a:off x="5520875" y="2965900"/>
            <a:ext cx="26679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ubik ExtraBold"/>
                <a:ea typeface="Rubik ExtraBold"/>
                <a:cs typeface="Rubik ExtraBold"/>
                <a:sym typeface="Rubik ExtraBold"/>
              </a:rPr>
              <a:t>Further Changes</a:t>
            </a:r>
            <a:endParaRPr sz="1500">
              <a:latin typeface="Rubik ExtraBold"/>
              <a:ea typeface="Rubik ExtraBold"/>
              <a:cs typeface="Rubik ExtraBold"/>
              <a:sym typeface="Rubik ExtraBold"/>
            </a:endParaRPr>
          </a:p>
        </p:txBody>
      </p:sp>
      <p:sp>
        <p:nvSpPr>
          <p:cNvPr id="830" name="Google Shape;830;p50"/>
          <p:cNvSpPr txBox="1"/>
          <p:nvPr>
            <p:ph idx="4294967295" type="subTitle"/>
          </p:nvPr>
        </p:nvSpPr>
        <p:spPr>
          <a:xfrm>
            <a:off x="5355625" y="3297375"/>
            <a:ext cx="3168300" cy="1776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Have AI generate subtitles or even translated </a:t>
            </a:r>
            <a:r>
              <a:rPr lang="en"/>
              <a:t>subtitles</a:t>
            </a:r>
            <a:r>
              <a:rPr lang="en"/>
              <a:t> for videos</a:t>
            </a:r>
            <a:endParaRPr/>
          </a:p>
          <a:p>
            <a:pPr indent="-317500" lvl="0" marL="457200" rtl="0" algn="l">
              <a:spcBef>
                <a:spcPts val="0"/>
              </a:spcBef>
              <a:spcAft>
                <a:spcPts val="0"/>
              </a:spcAft>
              <a:buSzPts val="1400"/>
              <a:buChar char="-"/>
            </a:pPr>
            <a:r>
              <a:rPr lang="en"/>
              <a:t>Users can choose to turn on/off subtitles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id="835" name="Google Shape;835;p51"/>
          <p:cNvPicPr preferRelativeResize="0"/>
          <p:nvPr/>
        </p:nvPicPr>
        <p:blipFill>
          <a:blip r:embed="rId3">
            <a:alphaModFix/>
          </a:blip>
          <a:stretch>
            <a:fillRect/>
          </a:stretch>
        </p:blipFill>
        <p:spPr>
          <a:xfrm>
            <a:off x="597725" y="896426"/>
            <a:ext cx="1718151" cy="3712075"/>
          </a:xfrm>
          <a:prstGeom prst="rect">
            <a:avLst/>
          </a:prstGeom>
          <a:noFill/>
          <a:ln>
            <a:noFill/>
          </a:ln>
        </p:spPr>
      </p:pic>
      <p:pic>
        <p:nvPicPr>
          <p:cNvPr id="836" name="Google Shape;836;p51"/>
          <p:cNvPicPr preferRelativeResize="0"/>
          <p:nvPr/>
        </p:nvPicPr>
        <p:blipFill>
          <a:blip r:embed="rId4">
            <a:alphaModFix/>
          </a:blip>
          <a:stretch>
            <a:fillRect/>
          </a:stretch>
        </p:blipFill>
        <p:spPr>
          <a:xfrm>
            <a:off x="3488924" y="890663"/>
            <a:ext cx="1718149" cy="3723592"/>
          </a:xfrm>
          <a:prstGeom prst="rect">
            <a:avLst/>
          </a:prstGeom>
          <a:noFill/>
          <a:ln>
            <a:noFill/>
          </a:ln>
        </p:spPr>
      </p:pic>
      <p:cxnSp>
        <p:nvCxnSpPr>
          <p:cNvPr id="837" name="Google Shape;837;p51"/>
          <p:cNvCxnSpPr/>
          <p:nvPr/>
        </p:nvCxnSpPr>
        <p:spPr>
          <a:xfrm>
            <a:off x="2529425" y="2656425"/>
            <a:ext cx="719700" cy="0"/>
          </a:xfrm>
          <a:prstGeom prst="straightConnector1">
            <a:avLst/>
          </a:prstGeom>
          <a:noFill/>
          <a:ln cap="flat" cmpd="sng" w="38100">
            <a:solidFill>
              <a:srgbClr val="435D74"/>
            </a:solidFill>
            <a:prstDash val="solid"/>
            <a:round/>
            <a:headEnd len="med" w="med" type="none"/>
            <a:tailEnd len="med" w="med" type="triangle"/>
          </a:ln>
        </p:spPr>
      </p:cxnSp>
      <p:sp>
        <p:nvSpPr>
          <p:cNvPr id="838" name="Google Shape;838;p51"/>
          <p:cNvSpPr txBox="1"/>
          <p:nvPr>
            <p:ph idx="4294967295" type="subTitle"/>
          </p:nvPr>
        </p:nvSpPr>
        <p:spPr>
          <a:xfrm>
            <a:off x="425150" y="274200"/>
            <a:ext cx="36396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Rubik ExtraBold"/>
                <a:ea typeface="Rubik ExtraBold"/>
                <a:cs typeface="Rubik ExtraBold"/>
                <a:sym typeface="Rubik ExtraBold"/>
              </a:rPr>
              <a:t>Network Page Changes</a:t>
            </a:r>
            <a:endParaRPr sz="1600">
              <a:latin typeface="Rubik ExtraBold"/>
              <a:ea typeface="Rubik ExtraBold"/>
              <a:cs typeface="Rubik ExtraBold"/>
              <a:sym typeface="Rubik ExtraBold"/>
            </a:endParaRPr>
          </a:p>
        </p:txBody>
      </p:sp>
      <p:grpSp>
        <p:nvGrpSpPr>
          <p:cNvPr id="839" name="Google Shape;839;p51"/>
          <p:cNvGrpSpPr/>
          <p:nvPr/>
        </p:nvGrpSpPr>
        <p:grpSpPr>
          <a:xfrm>
            <a:off x="5520875" y="853769"/>
            <a:ext cx="3168275" cy="2100826"/>
            <a:chOff x="715100" y="1600325"/>
            <a:chExt cx="2418900" cy="1412700"/>
          </a:xfrm>
        </p:grpSpPr>
        <p:sp>
          <p:nvSpPr>
            <p:cNvPr id="840" name="Google Shape;840;p51"/>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1" name="Google Shape;841;p51"/>
            <p:cNvGrpSpPr/>
            <p:nvPr/>
          </p:nvGrpSpPr>
          <p:grpSpPr>
            <a:xfrm>
              <a:off x="715100" y="1600325"/>
              <a:ext cx="2327400" cy="1321200"/>
              <a:chOff x="715100" y="1600325"/>
              <a:chExt cx="2327400" cy="1321200"/>
            </a:xfrm>
          </p:grpSpPr>
          <p:sp>
            <p:nvSpPr>
              <p:cNvPr id="842" name="Google Shape;842;p51"/>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43" name="Google Shape;843;p51"/>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844" name="Google Shape;844;p51"/>
          <p:cNvSpPr txBox="1"/>
          <p:nvPr>
            <p:ph idx="4294967295" type="subTitle"/>
          </p:nvPr>
        </p:nvSpPr>
        <p:spPr>
          <a:xfrm>
            <a:off x="5520875" y="826150"/>
            <a:ext cx="26679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ubik ExtraBold"/>
                <a:ea typeface="Rubik ExtraBold"/>
                <a:cs typeface="Rubik ExtraBold"/>
                <a:sym typeface="Rubik ExtraBold"/>
              </a:rPr>
              <a:t>Network Page</a:t>
            </a:r>
            <a:endParaRPr sz="1500">
              <a:latin typeface="Rubik ExtraBold"/>
              <a:ea typeface="Rubik ExtraBold"/>
              <a:cs typeface="Rubik ExtraBold"/>
              <a:sym typeface="Rubik ExtraBold"/>
            </a:endParaRPr>
          </a:p>
        </p:txBody>
      </p:sp>
      <p:sp>
        <p:nvSpPr>
          <p:cNvPr id="845" name="Google Shape;845;p51"/>
          <p:cNvSpPr txBox="1"/>
          <p:nvPr>
            <p:ph idx="4294967295" type="subTitle"/>
          </p:nvPr>
        </p:nvSpPr>
        <p:spPr>
          <a:xfrm>
            <a:off x="5355625" y="1137738"/>
            <a:ext cx="3168300" cy="1776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Adjust the page layout to enhance color </a:t>
            </a:r>
            <a:r>
              <a:rPr lang="en"/>
              <a:t>contrast and visibility</a:t>
            </a:r>
            <a:endParaRPr/>
          </a:p>
          <a:p>
            <a:pPr indent="-317500" lvl="0" marL="457200" rtl="0" algn="l">
              <a:spcBef>
                <a:spcPts val="0"/>
              </a:spcBef>
              <a:spcAft>
                <a:spcPts val="0"/>
              </a:spcAft>
              <a:buSzPts val="1400"/>
              <a:buChar char="-"/>
            </a:pPr>
            <a:r>
              <a:rPr lang="en"/>
              <a:t>Make spacing/font size consistent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52"/>
          <p:cNvSpPr txBox="1"/>
          <p:nvPr>
            <p:ph idx="4294967295" type="subTitle"/>
          </p:nvPr>
        </p:nvSpPr>
        <p:spPr>
          <a:xfrm>
            <a:off x="425150" y="274200"/>
            <a:ext cx="36396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Rubik ExtraBold"/>
                <a:ea typeface="Rubik ExtraBold"/>
                <a:cs typeface="Rubik ExtraBold"/>
                <a:sym typeface="Rubik ExtraBold"/>
              </a:rPr>
              <a:t>More UI Changes based on HE</a:t>
            </a:r>
            <a:endParaRPr sz="1600">
              <a:latin typeface="Rubik ExtraBold"/>
              <a:ea typeface="Rubik ExtraBold"/>
              <a:cs typeface="Rubik ExtraBold"/>
              <a:sym typeface="Rubik ExtraBold"/>
            </a:endParaRPr>
          </a:p>
        </p:txBody>
      </p:sp>
      <p:grpSp>
        <p:nvGrpSpPr>
          <p:cNvPr id="851" name="Google Shape;851;p52"/>
          <p:cNvGrpSpPr/>
          <p:nvPr/>
        </p:nvGrpSpPr>
        <p:grpSpPr>
          <a:xfrm>
            <a:off x="632025" y="824641"/>
            <a:ext cx="3168275" cy="1899093"/>
            <a:chOff x="715100" y="1600325"/>
            <a:chExt cx="2418900" cy="1412700"/>
          </a:xfrm>
        </p:grpSpPr>
        <p:sp>
          <p:nvSpPr>
            <p:cNvPr id="852" name="Google Shape;852;p52"/>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3" name="Google Shape;853;p52"/>
            <p:cNvGrpSpPr/>
            <p:nvPr/>
          </p:nvGrpSpPr>
          <p:grpSpPr>
            <a:xfrm>
              <a:off x="715100" y="1600325"/>
              <a:ext cx="2327400" cy="1321200"/>
              <a:chOff x="715100" y="1600325"/>
              <a:chExt cx="2327400" cy="1321200"/>
            </a:xfrm>
          </p:grpSpPr>
          <p:sp>
            <p:nvSpPr>
              <p:cNvPr id="854" name="Google Shape;854;p52"/>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55" name="Google Shape;855;p52"/>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856" name="Google Shape;856;p52"/>
          <p:cNvSpPr txBox="1"/>
          <p:nvPr>
            <p:ph idx="4294967295" type="subTitle"/>
          </p:nvPr>
        </p:nvSpPr>
        <p:spPr>
          <a:xfrm>
            <a:off x="632025" y="949400"/>
            <a:ext cx="26679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ubik ExtraBold"/>
                <a:ea typeface="Rubik ExtraBold"/>
                <a:cs typeface="Rubik ExtraBold"/>
                <a:sym typeface="Rubik ExtraBold"/>
              </a:rPr>
              <a:t>Log in /Sign up</a:t>
            </a:r>
            <a:endParaRPr sz="1500">
              <a:latin typeface="Rubik ExtraBold"/>
              <a:ea typeface="Rubik ExtraBold"/>
              <a:cs typeface="Rubik ExtraBold"/>
              <a:sym typeface="Rubik ExtraBold"/>
            </a:endParaRPr>
          </a:p>
        </p:txBody>
      </p:sp>
      <p:sp>
        <p:nvSpPr>
          <p:cNvPr id="857" name="Google Shape;857;p52"/>
          <p:cNvSpPr txBox="1"/>
          <p:nvPr>
            <p:ph idx="4294967295" type="subTitle"/>
          </p:nvPr>
        </p:nvSpPr>
        <p:spPr>
          <a:xfrm>
            <a:off x="466775" y="1173492"/>
            <a:ext cx="3168300" cy="576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Allow easy sign in/out</a:t>
            </a:r>
            <a:endParaRPr/>
          </a:p>
          <a:p>
            <a:pPr indent="-317500" lvl="0" marL="457200" rtl="0" algn="l">
              <a:spcBef>
                <a:spcPts val="0"/>
              </a:spcBef>
              <a:spcAft>
                <a:spcPts val="0"/>
              </a:spcAft>
              <a:buSzPts val="1400"/>
              <a:buChar char="-"/>
            </a:pPr>
            <a:r>
              <a:rPr lang="en"/>
              <a:t>Make contacts import optional</a:t>
            </a:r>
            <a:endParaRPr/>
          </a:p>
          <a:p>
            <a:pPr indent="-317500" lvl="0" marL="457200" rtl="0" algn="l">
              <a:spcBef>
                <a:spcPts val="0"/>
              </a:spcBef>
              <a:spcAft>
                <a:spcPts val="0"/>
              </a:spcAft>
              <a:buSzPts val="1400"/>
              <a:buChar char="-"/>
            </a:pPr>
            <a:r>
              <a:rPr lang="en"/>
              <a:t>More onboarding guidance for users to understand “HireReel”</a:t>
            </a:r>
            <a:endParaRPr/>
          </a:p>
          <a:p>
            <a:pPr indent="-317500" lvl="0" marL="457200" rtl="0" algn="l">
              <a:spcBef>
                <a:spcPts val="0"/>
              </a:spcBef>
              <a:spcAft>
                <a:spcPts val="0"/>
              </a:spcAft>
              <a:buSzPts val="1400"/>
              <a:buChar char="-"/>
            </a:pPr>
            <a:r>
              <a:rPr lang="en"/>
              <a:t>Potentially add a bot to help responses for common queries </a:t>
            </a:r>
            <a:endParaRPr/>
          </a:p>
        </p:txBody>
      </p:sp>
      <p:grpSp>
        <p:nvGrpSpPr>
          <p:cNvPr id="858" name="Google Shape;858;p52"/>
          <p:cNvGrpSpPr/>
          <p:nvPr/>
        </p:nvGrpSpPr>
        <p:grpSpPr>
          <a:xfrm>
            <a:off x="4737250" y="864552"/>
            <a:ext cx="3168275" cy="1776046"/>
            <a:chOff x="715100" y="1600325"/>
            <a:chExt cx="2418900" cy="1412700"/>
          </a:xfrm>
        </p:grpSpPr>
        <p:sp>
          <p:nvSpPr>
            <p:cNvPr id="859" name="Google Shape;859;p52"/>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0" name="Google Shape;860;p52"/>
            <p:cNvGrpSpPr/>
            <p:nvPr/>
          </p:nvGrpSpPr>
          <p:grpSpPr>
            <a:xfrm>
              <a:off x="715100" y="1600325"/>
              <a:ext cx="2327400" cy="1321200"/>
              <a:chOff x="715100" y="1600325"/>
              <a:chExt cx="2327400" cy="1321200"/>
            </a:xfrm>
          </p:grpSpPr>
          <p:sp>
            <p:nvSpPr>
              <p:cNvPr id="861" name="Google Shape;861;p52"/>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62" name="Google Shape;862;p52"/>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863" name="Google Shape;863;p52"/>
          <p:cNvSpPr txBox="1"/>
          <p:nvPr>
            <p:ph idx="4294967295" type="subTitle"/>
          </p:nvPr>
        </p:nvSpPr>
        <p:spPr>
          <a:xfrm>
            <a:off x="4737250" y="1025575"/>
            <a:ext cx="26679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ubik ExtraBold"/>
                <a:ea typeface="Rubik ExtraBold"/>
                <a:cs typeface="Rubik ExtraBold"/>
                <a:sym typeface="Rubik ExtraBold"/>
              </a:rPr>
              <a:t>Send HireReel Request</a:t>
            </a:r>
            <a:endParaRPr sz="1500">
              <a:latin typeface="Rubik ExtraBold"/>
              <a:ea typeface="Rubik ExtraBold"/>
              <a:cs typeface="Rubik ExtraBold"/>
              <a:sym typeface="Rubik ExtraBold"/>
            </a:endParaRPr>
          </a:p>
        </p:txBody>
      </p:sp>
      <p:sp>
        <p:nvSpPr>
          <p:cNvPr id="864" name="Google Shape;864;p52"/>
          <p:cNvSpPr txBox="1"/>
          <p:nvPr>
            <p:ph idx="4294967295" type="subTitle"/>
          </p:nvPr>
        </p:nvSpPr>
        <p:spPr>
          <a:xfrm>
            <a:off x="4572000" y="1325888"/>
            <a:ext cx="3168300" cy="1776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Save drafted message</a:t>
            </a:r>
            <a:endParaRPr/>
          </a:p>
          <a:p>
            <a:pPr indent="-317500" lvl="0" marL="457200" rtl="0" algn="l">
              <a:spcBef>
                <a:spcPts val="0"/>
              </a:spcBef>
              <a:spcAft>
                <a:spcPts val="0"/>
              </a:spcAft>
              <a:buSzPts val="1400"/>
              <a:buChar char="-"/>
            </a:pPr>
            <a:r>
              <a:rPr lang="en"/>
              <a:t>Show sent HireReel requests in the network tab</a:t>
            </a:r>
            <a:endParaRPr/>
          </a:p>
          <a:p>
            <a:pPr indent="-317500" lvl="0" marL="457200" rtl="0" algn="l">
              <a:spcBef>
                <a:spcPts val="0"/>
              </a:spcBef>
              <a:spcAft>
                <a:spcPts val="0"/>
              </a:spcAft>
              <a:buSzPts val="1400"/>
              <a:buChar char="-"/>
            </a:pPr>
            <a:r>
              <a:rPr lang="en"/>
              <a:t>Add confirmation prompt before sending r</a:t>
            </a:r>
            <a:r>
              <a:rPr lang="en"/>
              <a:t>equests</a:t>
            </a:r>
            <a:endParaRPr/>
          </a:p>
        </p:txBody>
      </p:sp>
      <p:grpSp>
        <p:nvGrpSpPr>
          <p:cNvPr id="865" name="Google Shape;865;p52"/>
          <p:cNvGrpSpPr/>
          <p:nvPr/>
        </p:nvGrpSpPr>
        <p:grpSpPr>
          <a:xfrm>
            <a:off x="721075" y="2946501"/>
            <a:ext cx="3168275" cy="1079303"/>
            <a:chOff x="715100" y="1600325"/>
            <a:chExt cx="2418900" cy="1412700"/>
          </a:xfrm>
        </p:grpSpPr>
        <p:sp>
          <p:nvSpPr>
            <p:cNvPr id="866" name="Google Shape;866;p52"/>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7" name="Google Shape;867;p52"/>
            <p:cNvGrpSpPr/>
            <p:nvPr/>
          </p:nvGrpSpPr>
          <p:grpSpPr>
            <a:xfrm>
              <a:off x="715100" y="1600325"/>
              <a:ext cx="2327400" cy="1321200"/>
              <a:chOff x="715100" y="1600325"/>
              <a:chExt cx="2327400" cy="1321200"/>
            </a:xfrm>
          </p:grpSpPr>
          <p:sp>
            <p:nvSpPr>
              <p:cNvPr id="868" name="Google Shape;868;p52"/>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69" name="Google Shape;869;p52"/>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870" name="Google Shape;870;p52"/>
          <p:cNvSpPr txBox="1"/>
          <p:nvPr>
            <p:ph idx="4294967295" type="subTitle"/>
          </p:nvPr>
        </p:nvSpPr>
        <p:spPr>
          <a:xfrm>
            <a:off x="721075" y="3028550"/>
            <a:ext cx="33141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ubik ExtraBold"/>
                <a:ea typeface="Rubik ExtraBold"/>
                <a:cs typeface="Rubik ExtraBold"/>
                <a:sym typeface="Rubik ExtraBold"/>
              </a:rPr>
              <a:t>Share HireReel with Recruiter</a:t>
            </a:r>
            <a:endParaRPr sz="1500">
              <a:latin typeface="Rubik ExtraBold"/>
              <a:ea typeface="Rubik ExtraBold"/>
              <a:cs typeface="Rubik ExtraBold"/>
              <a:sym typeface="Rubik ExtraBold"/>
            </a:endParaRPr>
          </a:p>
        </p:txBody>
      </p:sp>
      <p:sp>
        <p:nvSpPr>
          <p:cNvPr id="871" name="Google Shape;871;p52"/>
          <p:cNvSpPr txBox="1"/>
          <p:nvPr>
            <p:ph idx="4294967295" type="subTitle"/>
          </p:nvPr>
        </p:nvSpPr>
        <p:spPr>
          <a:xfrm>
            <a:off x="555825" y="3328863"/>
            <a:ext cx="3168300" cy="1776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Enable selection of positions and HireReels to send</a:t>
            </a:r>
            <a:endParaRPr/>
          </a:p>
        </p:txBody>
      </p:sp>
      <p:grpSp>
        <p:nvGrpSpPr>
          <p:cNvPr id="872" name="Google Shape;872;p52"/>
          <p:cNvGrpSpPr/>
          <p:nvPr/>
        </p:nvGrpSpPr>
        <p:grpSpPr>
          <a:xfrm>
            <a:off x="4829275" y="2952351"/>
            <a:ext cx="3168275" cy="1079303"/>
            <a:chOff x="715100" y="1600325"/>
            <a:chExt cx="2418900" cy="1412700"/>
          </a:xfrm>
        </p:grpSpPr>
        <p:sp>
          <p:nvSpPr>
            <p:cNvPr id="873" name="Google Shape;873;p52"/>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4" name="Google Shape;874;p52"/>
            <p:cNvGrpSpPr/>
            <p:nvPr/>
          </p:nvGrpSpPr>
          <p:grpSpPr>
            <a:xfrm>
              <a:off x="715100" y="1600325"/>
              <a:ext cx="2327400" cy="1321200"/>
              <a:chOff x="715100" y="1600325"/>
              <a:chExt cx="2327400" cy="1321200"/>
            </a:xfrm>
          </p:grpSpPr>
          <p:sp>
            <p:nvSpPr>
              <p:cNvPr id="875" name="Google Shape;875;p52"/>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76" name="Google Shape;876;p52"/>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877" name="Google Shape;877;p52"/>
          <p:cNvSpPr txBox="1"/>
          <p:nvPr>
            <p:ph idx="4294967295" type="subTitle"/>
          </p:nvPr>
        </p:nvSpPr>
        <p:spPr>
          <a:xfrm>
            <a:off x="4829275" y="3034400"/>
            <a:ext cx="33141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Rubik ExtraBold"/>
                <a:ea typeface="Rubik ExtraBold"/>
                <a:cs typeface="Rubik ExtraBold"/>
                <a:sym typeface="Rubik ExtraBold"/>
              </a:rPr>
              <a:t>Profile Setting</a:t>
            </a:r>
            <a:endParaRPr sz="1500">
              <a:latin typeface="Rubik ExtraBold"/>
              <a:ea typeface="Rubik ExtraBold"/>
              <a:cs typeface="Rubik ExtraBold"/>
              <a:sym typeface="Rubik ExtraBold"/>
            </a:endParaRPr>
          </a:p>
        </p:txBody>
      </p:sp>
      <p:sp>
        <p:nvSpPr>
          <p:cNvPr id="878" name="Google Shape;878;p52"/>
          <p:cNvSpPr txBox="1"/>
          <p:nvPr>
            <p:ph idx="4294967295" type="subTitle"/>
          </p:nvPr>
        </p:nvSpPr>
        <p:spPr>
          <a:xfrm>
            <a:off x="4664025" y="3334713"/>
            <a:ext cx="3168300" cy="1776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Make it easy for users to update the profile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grpSp>
        <p:nvGrpSpPr>
          <p:cNvPr id="883" name="Google Shape;883;p53"/>
          <p:cNvGrpSpPr/>
          <p:nvPr/>
        </p:nvGrpSpPr>
        <p:grpSpPr>
          <a:xfrm>
            <a:off x="5022725" y="1426150"/>
            <a:ext cx="3657590" cy="348347"/>
            <a:chOff x="4572050" y="100025"/>
            <a:chExt cx="3657590" cy="348347"/>
          </a:xfrm>
        </p:grpSpPr>
        <p:sp>
          <p:nvSpPr>
            <p:cNvPr id="884" name="Google Shape;884;p53"/>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42" y="610"/>
                    <a:pt x="4805" y="0"/>
                    <a:pt x="71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53"/>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18" y="610"/>
                    <a:pt x="4805" y="0"/>
                    <a:pt x="7122" y="0"/>
                  </a:cubicBezTo>
                  <a:close/>
                  <a:moveTo>
                    <a:pt x="28317" y="2780"/>
                  </a:moveTo>
                  <a:lnTo>
                    <a:pt x="8464" y="2780"/>
                  </a:lnTo>
                  <a:cubicBezTo>
                    <a:pt x="8269" y="2780"/>
                    <a:pt x="8269" y="3073"/>
                    <a:pt x="8464" y="3073"/>
                  </a:cubicBezTo>
                  <a:lnTo>
                    <a:pt x="28317" y="3073"/>
                  </a:lnTo>
                  <a:cubicBezTo>
                    <a:pt x="28512" y="3073"/>
                    <a:pt x="28512" y="2780"/>
                    <a:pt x="28317" y="2780"/>
                  </a:cubicBezTo>
                  <a:close/>
                  <a:moveTo>
                    <a:pt x="6293" y="2780"/>
                  </a:moveTo>
                  <a:lnTo>
                    <a:pt x="6805" y="2780"/>
                  </a:lnTo>
                  <a:cubicBezTo>
                    <a:pt x="7000" y="2780"/>
                    <a:pt x="7000" y="3073"/>
                    <a:pt x="6805" y="3073"/>
                  </a:cubicBezTo>
                  <a:lnTo>
                    <a:pt x="6244" y="3073"/>
                  </a:lnTo>
                  <a:cubicBezTo>
                    <a:pt x="6171" y="3415"/>
                    <a:pt x="6098" y="3732"/>
                    <a:pt x="5952" y="4049"/>
                  </a:cubicBezTo>
                  <a:cubicBezTo>
                    <a:pt x="6342" y="4073"/>
                    <a:pt x="6732" y="4097"/>
                    <a:pt x="7122" y="4097"/>
                  </a:cubicBezTo>
                  <a:lnTo>
                    <a:pt x="38000" y="4097"/>
                  </a:lnTo>
                  <a:lnTo>
                    <a:pt x="38000" y="3073"/>
                  </a:lnTo>
                  <a:lnTo>
                    <a:pt x="29951" y="3073"/>
                  </a:lnTo>
                  <a:cubicBezTo>
                    <a:pt x="29756" y="3073"/>
                    <a:pt x="29756" y="2780"/>
                    <a:pt x="29951" y="2780"/>
                  </a:cubicBezTo>
                  <a:lnTo>
                    <a:pt x="38000" y="2780"/>
                  </a:lnTo>
                  <a:lnTo>
                    <a:pt x="38000" y="1561"/>
                  </a:lnTo>
                  <a:lnTo>
                    <a:pt x="37390" y="1561"/>
                  </a:lnTo>
                  <a:cubicBezTo>
                    <a:pt x="37317" y="1561"/>
                    <a:pt x="37244" y="1488"/>
                    <a:pt x="37244" y="1415"/>
                  </a:cubicBezTo>
                  <a:cubicBezTo>
                    <a:pt x="37244" y="1317"/>
                    <a:pt x="37317" y="1268"/>
                    <a:pt x="37390" y="1268"/>
                  </a:cubicBezTo>
                  <a:lnTo>
                    <a:pt x="38000" y="1268"/>
                  </a:lnTo>
                  <a:lnTo>
                    <a:pt x="38000" y="366"/>
                  </a:lnTo>
                  <a:lnTo>
                    <a:pt x="7122" y="366"/>
                  </a:lnTo>
                  <a:cubicBezTo>
                    <a:pt x="6732" y="366"/>
                    <a:pt x="6366" y="390"/>
                    <a:pt x="5976" y="415"/>
                  </a:cubicBezTo>
                  <a:cubicBezTo>
                    <a:pt x="6074" y="707"/>
                    <a:pt x="6171" y="976"/>
                    <a:pt x="6220" y="1268"/>
                  </a:cubicBezTo>
                  <a:lnTo>
                    <a:pt x="14244" y="1268"/>
                  </a:lnTo>
                  <a:cubicBezTo>
                    <a:pt x="14342" y="1268"/>
                    <a:pt x="14390" y="1317"/>
                    <a:pt x="14390" y="1415"/>
                  </a:cubicBezTo>
                  <a:cubicBezTo>
                    <a:pt x="14390" y="1488"/>
                    <a:pt x="14342" y="1561"/>
                    <a:pt x="14244" y="1561"/>
                  </a:cubicBezTo>
                  <a:lnTo>
                    <a:pt x="6269" y="1561"/>
                  </a:lnTo>
                  <a:cubicBezTo>
                    <a:pt x="6317" y="1951"/>
                    <a:pt x="6317" y="2366"/>
                    <a:pt x="6269" y="2780"/>
                  </a:cubicBezTo>
                  <a:close/>
                  <a:moveTo>
                    <a:pt x="38292" y="2927"/>
                  </a:moveTo>
                  <a:lnTo>
                    <a:pt x="38292" y="2927"/>
                  </a:lnTo>
                  <a:lnTo>
                    <a:pt x="38292" y="4097"/>
                  </a:lnTo>
                  <a:lnTo>
                    <a:pt x="40268" y="4097"/>
                  </a:lnTo>
                  <a:lnTo>
                    <a:pt x="40268" y="390"/>
                  </a:lnTo>
                  <a:lnTo>
                    <a:pt x="38317" y="390"/>
                  </a:lnTo>
                  <a:lnTo>
                    <a:pt x="38317" y="2927"/>
                  </a:lnTo>
                  <a:close/>
                  <a:moveTo>
                    <a:pt x="28951" y="3073"/>
                  </a:moveTo>
                  <a:lnTo>
                    <a:pt x="29244" y="3073"/>
                  </a:lnTo>
                  <a:cubicBezTo>
                    <a:pt x="29439" y="3073"/>
                    <a:pt x="29439" y="2780"/>
                    <a:pt x="29244" y="2780"/>
                  </a:cubicBezTo>
                  <a:lnTo>
                    <a:pt x="28951" y="2780"/>
                  </a:lnTo>
                  <a:cubicBezTo>
                    <a:pt x="28732" y="2780"/>
                    <a:pt x="28732" y="3073"/>
                    <a:pt x="28951" y="3073"/>
                  </a:cubicBezTo>
                  <a:close/>
                  <a:moveTo>
                    <a:pt x="15878" y="1561"/>
                  </a:moveTo>
                  <a:lnTo>
                    <a:pt x="35731" y="1561"/>
                  </a:lnTo>
                  <a:cubicBezTo>
                    <a:pt x="35829" y="1561"/>
                    <a:pt x="35878" y="1512"/>
                    <a:pt x="35878" y="1415"/>
                  </a:cubicBezTo>
                  <a:cubicBezTo>
                    <a:pt x="35878" y="1341"/>
                    <a:pt x="35829" y="1268"/>
                    <a:pt x="35731" y="1268"/>
                  </a:cubicBezTo>
                  <a:lnTo>
                    <a:pt x="15878" y="1268"/>
                  </a:lnTo>
                  <a:cubicBezTo>
                    <a:pt x="15805" y="1268"/>
                    <a:pt x="15732" y="1341"/>
                    <a:pt x="15732" y="1415"/>
                  </a:cubicBezTo>
                  <a:cubicBezTo>
                    <a:pt x="15732" y="1512"/>
                    <a:pt x="15805" y="1585"/>
                    <a:pt x="15878" y="1561"/>
                  </a:cubicBezTo>
                  <a:close/>
                  <a:moveTo>
                    <a:pt x="15244" y="1268"/>
                  </a:moveTo>
                  <a:lnTo>
                    <a:pt x="14951" y="1268"/>
                  </a:lnTo>
                  <a:cubicBezTo>
                    <a:pt x="14854" y="1268"/>
                    <a:pt x="14781" y="1341"/>
                    <a:pt x="14805" y="1415"/>
                  </a:cubicBezTo>
                  <a:cubicBezTo>
                    <a:pt x="14781" y="1512"/>
                    <a:pt x="14854" y="1561"/>
                    <a:pt x="14951" y="1561"/>
                  </a:cubicBezTo>
                  <a:lnTo>
                    <a:pt x="15244" y="1561"/>
                  </a:lnTo>
                  <a:cubicBezTo>
                    <a:pt x="15342" y="1561"/>
                    <a:pt x="15390" y="1512"/>
                    <a:pt x="15390" y="1415"/>
                  </a:cubicBezTo>
                  <a:cubicBezTo>
                    <a:pt x="15390" y="1341"/>
                    <a:pt x="15342" y="1268"/>
                    <a:pt x="15244" y="1268"/>
                  </a:cubicBezTo>
                  <a:close/>
                  <a:moveTo>
                    <a:pt x="5561" y="3976"/>
                  </a:moveTo>
                  <a:cubicBezTo>
                    <a:pt x="6025" y="2854"/>
                    <a:pt x="6025" y="1610"/>
                    <a:pt x="5561" y="488"/>
                  </a:cubicBezTo>
                  <a:cubicBezTo>
                    <a:pt x="4391" y="683"/>
                    <a:pt x="3244" y="1024"/>
                    <a:pt x="2171" y="1512"/>
                  </a:cubicBezTo>
                  <a:lnTo>
                    <a:pt x="1903" y="1634"/>
                  </a:lnTo>
                  <a:cubicBezTo>
                    <a:pt x="2147" y="2000"/>
                    <a:pt x="2147" y="2463"/>
                    <a:pt x="1903" y="2854"/>
                  </a:cubicBezTo>
                  <a:lnTo>
                    <a:pt x="2171" y="2951"/>
                  </a:lnTo>
                  <a:cubicBezTo>
                    <a:pt x="3244" y="3463"/>
                    <a:pt x="4366" y="3805"/>
                    <a:pt x="5537" y="4000"/>
                  </a:cubicBezTo>
                  <a:close/>
                  <a:moveTo>
                    <a:pt x="1513" y="2683"/>
                  </a:moveTo>
                  <a:cubicBezTo>
                    <a:pt x="1732" y="2415"/>
                    <a:pt x="1732" y="2049"/>
                    <a:pt x="1537" y="1756"/>
                  </a:cubicBezTo>
                  <a:cubicBezTo>
                    <a:pt x="1342" y="1854"/>
                    <a:pt x="1147" y="1902"/>
                    <a:pt x="976" y="1976"/>
                  </a:cubicBezTo>
                  <a:cubicBezTo>
                    <a:pt x="830" y="2024"/>
                    <a:pt x="683" y="2073"/>
                    <a:pt x="561" y="2146"/>
                  </a:cubicBezTo>
                  <a:cubicBezTo>
                    <a:pt x="513" y="2195"/>
                    <a:pt x="488" y="2219"/>
                    <a:pt x="488" y="2219"/>
                  </a:cubicBezTo>
                  <a:cubicBezTo>
                    <a:pt x="488" y="2219"/>
                    <a:pt x="513" y="2244"/>
                    <a:pt x="561" y="2293"/>
                  </a:cubicBezTo>
                  <a:cubicBezTo>
                    <a:pt x="683" y="2366"/>
                    <a:pt x="830" y="2415"/>
                    <a:pt x="976" y="2463"/>
                  </a:cubicBezTo>
                  <a:cubicBezTo>
                    <a:pt x="1147" y="2537"/>
                    <a:pt x="1342" y="2585"/>
                    <a:pt x="1513" y="2658"/>
                  </a:cubicBezTo>
                  <a:close/>
                  <a:moveTo>
                    <a:pt x="40561" y="4097"/>
                  </a:moveTo>
                  <a:lnTo>
                    <a:pt x="43975" y="4097"/>
                  </a:lnTo>
                  <a:cubicBezTo>
                    <a:pt x="44414" y="4097"/>
                    <a:pt x="44804" y="3902"/>
                    <a:pt x="45073" y="3561"/>
                  </a:cubicBezTo>
                  <a:cubicBezTo>
                    <a:pt x="45707" y="2805"/>
                    <a:pt x="45707" y="1707"/>
                    <a:pt x="45073" y="927"/>
                  </a:cubicBezTo>
                  <a:cubicBezTo>
                    <a:pt x="44804" y="610"/>
                    <a:pt x="44414" y="415"/>
                    <a:pt x="43975" y="390"/>
                  </a:cubicBezTo>
                  <a:lnTo>
                    <a:pt x="40561" y="39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53"/>
            <p:cNvSpPr/>
            <p:nvPr/>
          </p:nvSpPr>
          <p:spPr>
            <a:xfrm>
              <a:off x="4720981" y="137824"/>
              <a:ext cx="328867" cy="270807"/>
            </a:xfrm>
            <a:custGeom>
              <a:rect b="b" l="l" r="r" t="t"/>
              <a:pathLst>
                <a:path extrusionOk="0" h="3489" w="4147">
                  <a:moveTo>
                    <a:pt x="293" y="2464"/>
                  </a:moveTo>
                  <a:cubicBezTo>
                    <a:pt x="1366" y="2976"/>
                    <a:pt x="2488" y="3318"/>
                    <a:pt x="3659" y="3489"/>
                  </a:cubicBezTo>
                  <a:cubicBezTo>
                    <a:pt x="4147" y="2391"/>
                    <a:pt x="4147" y="1123"/>
                    <a:pt x="3659" y="1"/>
                  </a:cubicBezTo>
                  <a:cubicBezTo>
                    <a:pt x="2488" y="196"/>
                    <a:pt x="1342" y="537"/>
                    <a:pt x="269" y="1025"/>
                  </a:cubicBezTo>
                  <a:lnTo>
                    <a:pt x="1" y="1147"/>
                  </a:lnTo>
                  <a:cubicBezTo>
                    <a:pt x="244" y="1513"/>
                    <a:pt x="244" y="2001"/>
                    <a:pt x="1" y="236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53"/>
            <p:cNvSpPr/>
            <p:nvPr/>
          </p:nvSpPr>
          <p:spPr>
            <a:xfrm>
              <a:off x="4722884" y="287391"/>
              <a:ext cx="307614" cy="121239"/>
            </a:xfrm>
            <a:custGeom>
              <a:rect b="b" l="l" r="r" t="t"/>
              <a:pathLst>
                <a:path extrusionOk="0" h="1562" w="3879">
                  <a:moveTo>
                    <a:pt x="269" y="537"/>
                  </a:moveTo>
                  <a:cubicBezTo>
                    <a:pt x="1342" y="1049"/>
                    <a:pt x="2464" y="1391"/>
                    <a:pt x="3635" y="1562"/>
                  </a:cubicBezTo>
                  <a:cubicBezTo>
                    <a:pt x="3733" y="1318"/>
                    <a:pt x="3830" y="1074"/>
                    <a:pt x="3879" y="805"/>
                  </a:cubicBezTo>
                  <a:cubicBezTo>
                    <a:pt x="2855" y="708"/>
                    <a:pt x="1830" y="488"/>
                    <a:pt x="830" y="171"/>
                  </a:cubicBezTo>
                  <a:cubicBezTo>
                    <a:pt x="611" y="98"/>
                    <a:pt x="367" y="49"/>
                    <a:pt x="172" y="1"/>
                  </a:cubicBezTo>
                  <a:cubicBezTo>
                    <a:pt x="123" y="147"/>
                    <a:pt x="74" y="293"/>
                    <a:pt x="1" y="41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53"/>
            <p:cNvSpPr/>
            <p:nvPr/>
          </p:nvSpPr>
          <p:spPr>
            <a:xfrm>
              <a:off x="4610750" y="238182"/>
              <a:ext cx="98732" cy="70089"/>
            </a:xfrm>
            <a:custGeom>
              <a:rect b="b" l="l" r="r" t="t"/>
              <a:pathLst>
                <a:path extrusionOk="0" h="903" w="1245">
                  <a:moveTo>
                    <a:pt x="1025" y="903"/>
                  </a:moveTo>
                  <a:cubicBezTo>
                    <a:pt x="1244" y="635"/>
                    <a:pt x="1244" y="269"/>
                    <a:pt x="1049" y="0"/>
                  </a:cubicBezTo>
                  <a:cubicBezTo>
                    <a:pt x="854" y="74"/>
                    <a:pt x="659" y="147"/>
                    <a:pt x="488" y="196"/>
                  </a:cubicBezTo>
                  <a:cubicBezTo>
                    <a:pt x="342" y="244"/>
                    <a:pt x="195" y="293"/>
                    <a:pt x="73" y="391"/>
                  </a:cubicBezTo>
                  <a:cubicBezTo>
                    <a:pt x="25" y="415"/>
                    <a:pt x="0" y="439"/>
                    <a:pt x="0" y="439"/>
                  </a:cubicBezTo>
                  <a:cubicBezTo>
                    <a:pt x="0" y="464"/>
                    <a:pt x="25" y="488"/>
                    <a:pt x="73" y="513"/>
                  </a:cubicBezTo>
                  <a:cubicBezTo>
                    <a:pt x="195" y="586"/>
                    <a:pt x="342" y="659"/>
                    <a:pt x="488" y="683"/>
                  </a:cubicBezTo>
                  <a:cubicBezTo>
                    <a:pt x="659" y="757"/>
                    <a:pt x="854" y="830"/>
                    <a:pt x="1025" y="9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53"/>
            <p:cNvSpPr/>
            <p:nvPr/>
          </p:nvSpPr>
          <p:spPr>
            <a:xfrm>
              <a:off x="4610750" y="272256"/>
              <a:ext cx="92943" cy="36015"/>
            </a:xfrm>
            <a:custGeom>
              <a:rect b="b" l="l" r="r" t="t"/>
              <a:pathLst>
                <a:path extrusionOk="0" h="464" w="1172">
                  <a:moveTo>
                    <a:pt x="1025" y="464"/>
                  </a:moveTo>
                  <a:cubicBezTo>
                    <a:pt x="1098" y="366"/>
                    <a:pt x="1147" y="244"/>
                    <a:pt x="1171" y="147"/>
                  </a:cubicBezTo>
                  <a:cubicBezTo>
                    <a:pt x="756" y="74"/>
                    <a:pt x="366" y="25"/>
                    <a:pt x="25" y="0"/>
                  </a:cubicBezTo>
                  <a:lnTo>
                    <a:pt x="0" y="25"/>
                  </a:lnTo>
                  <a:cubicBezTo>
                    <a:pt x="0" y="25"/>
                    <a:pt x="25" y="49"/>
                    <a:pt x="73" y="98"/>
                  </a:cubicBezTo>
                  <a:cubicBezTo>
                    <a:pt x="195" y="171"/>
                    <a:pt x="342" y="220"/>
                    <a:pt x="488" y="269"/>
                  </a:cubicBezTo>
                  <a:cubicBezTo>
                    <a:pt x="659" y="318"/>
                    <a:pt x="854" y="391"/>
                    <a:pt x="1025" y="46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53"/>
            <p:cNvSpPr/>
            <p:nvPr/>
          </p:nvSpPr>
          <p:spPr>
            <a:xfrm>
              <a:off x="5043980" y="130295"/>
              <a:ext cx="2541566" cy="289669"/>
            </a:xfrm>
            <a:custGeom>
              <a:rect b="b" l="l" r="r" t="t"/>
              <a:pathLst>
                <a:path extrusionOk="0" h="3732" w="32049">
                  <a:moveTo>
                    <a:pt x="25" y="49"/>
                  </a:moveTo>
                  <a:cubicBezTo>
                    <a:pt x="123" y="317"/>
                    <a:pt x="220" y="610"/>
                    <a:pt x="269" y="878"/>
                  </a:cubicBezTo>
                  <a:lnTo>
                    <a:pt x="8293" y="878"/>
                  </a:lnTo>
                  <a:cubicBezTo>
                    <a:pt x="8391" y="878"/>
                    <a:pt x="8439" y="951"/>
                    <a:pt x="8439" y="1025"/>
                  </a:cubicBezTo>
                  <a:cubicBezTo>
                    <a:pt x="8439" y="1122"/>
                    <a:pt x="8391" y="1195"/>
                    <a:pt x="8293" y="1195"/>
                  </a:cubicBezTo>
                  <a:lnTo>
                    <a:pt x="318" y="1195"/>
                  </a:lnTo>
                  <a:cubicBezTo>
                    <a:pt x="366" y="1586"/>
                    <a:pt x="366" y="2000"/>
                    <a:pt x="318" y="2415"/>
                  </a:cubicBezTo>
                  <a:lnTo>
                    <a:pt x="830" y="2415"/>
                  </a:lnTo>
                  <a:cubicBezTo>
                    <a:pt x="1025" y="2415"/>
                    <a:pt x="1025" y="2708"/>
                    <a:pt x="830" y="2708"/>
                  </a:cubicBezTo>
                  <a:lnTo>
                    <a:pt x="293" y="2708"/>
                  </a:lnTo>
                  <a:cubicBezTo>
                    <a:pt x="220" y="3025"/>
                    <a:pt x="147" y="3366"/>
                    <a:pt x="1" y="3659"/>
                  </a:cubicBezTo>
                  <a:cubicBezTo>
                    <a:pt x="391" y="3707"/>
                    <a:pt x="781" y="3732"/>
                    <a:pt x="1171" y="3732"/>
                  </a:cubicBezTo>
                  <a:lnTo>
                    <a:pt x="32049" y="3732"/>
                  </a:lnTo>
                  <a:lnTo>
                    <a:pt x="32049" y="2708"/>
                  </a:lnTo>
                  <a:lnTo>
                    <a:pt x="24000" y="2708"/>
                  </a:lnTo>
                  <a:cubicBezTo>
                    <a:pt x="23805" y="2708"/>
                    <a:pt x="23805" y="2415"/>
                    <a:pt x="24000" y="2415"/>
                  </a:cubicBezTo>
                  <a:lnTo>
                    <a:pt x="32049" y="2415"/>
                  </a:lnTo>
                  <a:lnTo>
                    <a:pt x="32049" y="1195"/>
                  </a:lnTo>
                  <a:lnTo>
                    <a:pt x="31439" y="1195"/>
                  </a:lnTo>
                  <a:cubicBezTo>
                    <a:pt x="31366" y="1195"/>
                    <a:pt x="31293" y="1122"/>
                    <a:pt x="31293" y="1025"/>
                  </a:cubicBezTo>
                  <a:cubicBezTo>
                    <a:pt x="31293" y="951"/>
                    <a:pt x="31366" y="878"/>
                    <a:pt x="31439" y="878"/>
                  </a:cubicBezTo>
                  <a:lnTo>
                    <a:pt x="32049" y="878"/>
                  </a:lnTo>
                  <a:lnTo>
                    <a:pt x="32049" y="0"/>
                  </a:lnTo>
                  <a:lnTo>
                    <a:pt x="1171" y="0"/>
                  </a:lnTo>
                  <a:cubicBezTo>
                    <a:pt x="781" y="0"/>
                    <a:pt x="415" y="25"/>
                    <a:pt x="25" y="49"/>
                  </a:cubicBezTo>
                  <a:close/>
                  <a:moveTo>
                    <a:pt x="2513" y="2390"/>
                  </a:moveTo>
                  <a:lnTo>
                    <a:pt x="22366" y="2390"/>
                  </a:lnTo>
                  <a:cubicBezTo>
                    <a:pt x="22561" y="2390"/>
                    <a:pt x="22561" y="2683"/>
                    <a:pt x="22366" y="2683"/>
                  </a:cubicBezTo>
                  <a:lnTo>
                    <a:pt x="2513" y="2683"/>
                  </a:lnTo>
                  <a:cubicBezTo>
                    <a:pt x="2318" y="2683"/>
                    <a:pt x="2318" y="2390"/>
                    <a:pt x="2513" y="2390"/>
                  </a:cubicBezTo>
                  <a:close/>
                  <a:moveTo>
                    <a:pt x="23000" y="2683"/>
                  </a:moveTo>
                  <a:cubicBezTo>
                    <a:pt x="22805" y="2683"/>
                    <a:pt x="22805" y="2390"/>
                    <a:pt x="23000" y="2390"/>
                  </a:cubicBezTo>
                  <a:lnTo>
                    <a:pt x="23317" y="2390"/>
                  </a:lnTo>
                  <a:cubicBezTo>
                    <a:pt x="23512" y="2390"/>
                    <a:pt x="23512" y="2683"/>
                    <a:pt x="23317" y="2683"/>
                  </a:cubicBezTo>
                  <a:close/>
                  <a:moveTo>
                    <a:pt x="9000" y="1195"/>
                  </a:moveTo>
                  <a:cubicBezTo>
                    <a:pt x="8903" y="1195"/>
                    <a:pt x="8830" y="1122"/>
                    <a:pt x="8830" y="1049"/>
                  </a:cubicBezTo>
                  <a:cubicBezTo>
                    <a:pt x="8830" y="951"/>
                    <a:pt x="8903" y="878"/>
                    <a:pt x="9000" y="903"/>
                  </a:cubicBezTo>
                  <a:lnTo>
                    <a:pt x="9293" y="903"/>
                  </a:lnTo>
                  <a:cubicBezTo>
                    <a:pt x="9391" y="878"/>
                    <a:pt x="9439" y="951"/>
                    <a:pt x="9439" y="1049"/>
                  </a:cubicBezTo>
                  <a:cubicBezTo>
                    <a:pt x="9439" y="1122"/>
                    <a:pt x="9391" y="1195"/>
                    <a:pt x="9293" y="1195"/>
                  </a:cubicBezTo>
                  <a:close/>
                  <a:moveTo>
                    <a:pt x="9927" y="1195"/>
                  </a:moveTo>
                  <a:cubicBezTo>
                    <a:pt x="9854" y="1195"/>
                    <a:pt x="9781" y="1122"/>
                    <a:pt x="9781" y="1049"/>
                  </a:cubicBezTo>
                  <a:cubicBezTo>
                    <a:pt x="9781" y="951"/>
                    <a:pt x="9854" y="878"/>
                    <a:pt x="9927" y="903"/>
                  </a:cubicBezTo>
                  <a:lnTo>
                    <a:pt x="29780" y="903"/>
                  </a:lnTo>
                  <a:cubicBezTo>
                    <a:pt x="29878" y="878"/>
                    <a:pt x="29927" y="951"/>
                    <a:pt x="29927" y="1049"/>
                  </a:cubicBezTo>
                  <a:cubicBezTo>
                    <a:pt x="29927" y="1122"/>
                    <a:pt x="29878" y="1195"/>
                    <a:pt x="29780" y="119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53"/>
            <p:cNvSpPr/>
            <p:nvPr/>
          </p:nvSpPr>
          <p:spPr>
            <a:xfrm>
              <a:off x="5043980" y="353676"/>
              <a:ext cx="2541566" cy="64423"/>
            </a:xfrm>
            <a:custGeom>
              <a:rect b="b" l="l" r="r" t="t"/>
              <a:pathLst>
                <a:path extrusionOk="0" h="830" w="32049">
                  <a:moveTo>
                    <a:pt x="245" y="0"/>
                  </a:moveTo>
                  <a:cubicBezTo>
                    <a:pt x="196" y="244"/>
                    <a:pt x="123" y="512"/>
                    <a:pt x="1" y="756"/>
                  </a:cubicBezTo>
                  <a:cubicBezTo>
                    <a:pt x="391" y="805"/>
                    <a:pt x="781" y="829"/>
                    <a:pt x="1171" y="829"/>
                  </a:cubicBezTo>
                  <a:lnTo>
                    <a:pt x="32049" y="829"/>
                  </a:lnTo>
                  <a:lnTo>
                    <a:pt x="32049" y="98"/>
                  </a:lnTo>
                  <a:lnTo>
                    <a:pt x="4366" y="98"/>
                  </a:lnTo>
                  <a:cubicBezTo>
                    <a:pt x="2488" y="98"/>
                    <a:pt x="1220" y="73"/>
                    <a:pt x="245" y="0"/>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53"/>
            <p:cNvSpPr/>
            <p:nvPr/>
          </p:nvSpPr>
          <p:spPr>
            <a:xfrm>
              <a:off x="7610613" y="130295"/>
              <a:ext cx="152895" cy="287806"/>
            </a:xfrm>
            <a:custGeom>
              <a:rect b="b" l="l" r="r" t="t"/>
              <a:pathLst>
                <a:path extrusionOk="0" h="3708" w="1928">
                  <a:moveTo>
                    <a:pt x="1" y="1025"/>
                  </a:moveTo>
                  <a:lnTo>
                    <a:pt x="1" y="2537"/>
                  </a:lnTo>
                  <a:lnTo>
                    <a:pt x="1" y="2537"/>
                  </a:lnTo>
                  <a:lnTo>
                    <a:pt x="1" y="2537"/>
                  </a:lnTo>
                  <a:lnTo>
                    <a:pt x="1" y="3707"/>
                  </a:lnTo>
                  <a:lnTo>
                    <a:pt x="1928" y="3707"/>
                  </a:lnTo>
                  <a:lnTo>
                    <a:pt x="1928"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53"/>
            <p:cNvSpPr/>
            <p:nvPr/>
          </p:nvSpPr>
          <p:spPr>
            <a:xfrm>
              <a:off x="7610613" y="361205"/>
              <a:ext cx="154798" cy="56894"/>
            </a:xfrm>
            <a:custGeom>
              <a:rect b="b" l="l" r="r" t="t"/>
              <a:pathLst>
                <a:path extrusionOk="0" h="733" w="1952">
                  <a:moveTo>
                    <a:pt x="1" y="1"/>
                  </a:moveTo>
                  <a:lnTo>
                    <a:pt x="1" y="732"/>
                  </a:lnTo>
                  <a:lnTo>
                    <a:pt x="1952" y="732"/>
                  </a:lnTo>
                  <a:lnTo>
                    <a:pt x="1952" y="1"/>
                  </a:lnTo>
                  <a:lnTo>
                    <a:pt x="1" y="1"/>
                  </a:ln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53"/>
            <p:cNvSpPr/>
            <p:nvPr/>
          </p:nvSpPr>
          <p:spPr>
            <a:xfrm>
              <a:off x="7788568" y="130295"/>
              <a:ext cx="408170" cy="287806"/>
            </a:xfrm>
            <a:custGeom>
              <a:rect b="b" l="l" r="r" t="t"/>
              <a:pathLst>
                <a:path extrusionOk="0" h="3708" w="5147">
                  <a:moveTo>
                    <a:pt x="1" y="0"/>
                  </a:moveTo>
                  <a:lnTo>
                    <a:pt x="1" y="3707"/>
                  </a:lnTo>
                  <a:lnTo>
                    <a:pt x="3415" y="3707"/>
                  </a:lnTo>
                  <a:cubicBezTo>
                    <a:pt x="3854" y="3707"/>
                    <a:pt x="4244" y="3512"/>
                    <a:pt x="4513" y="3171"/>
                  </a:cubicBezTo>
                  <a:cubicBezTo>
                    <a:pt x="5147" y="2415"/>
                    <a:pt x="5147" y="1317"/>
                    <a:pt x="4513" y="537"/>
                  </a:cubicBezTo>
                  <a:cubicBezTo>
                    <a:pt x="4244" y="220"/>
                    <a:pt x="3854" y="25"/>
                    <a:pt x="3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53"/>
            <p:cNvSpPr/>
            <p:nvPr/>
          </p:nvSpPr>
          <p:spPr>
            <a:xfrm>
              <a:off x="7788568" y="224910"/>
              <a:ext cx="396592" cy="193190"/>
            </a:xfrm>
            <a:custGeom>
              <a:rect b="b" l="l" r="r" t="t"/>
              <a:pathLst>
                <a:path extrusionOk="0" h="2489" w="5001">
                  <a:moveTo>
                    <a:pt x="1" y="1757"/>
                  </a:moveTo>
                  <a:lnTo>
                    <a:pt x="1" y="2488"/>
                  </a:lnTo>
                  <a:lnTo>
                    <a:pt x="3415" y="2488"/>
                  </a:lnTo>
                  <a:cubicBezTo>
                    <a:pt x="3854" y="2488"/>
                    <a:pt x="4244" y="2293"/>
                    <a:pt x="4513" y="1952"/>
                  </a:cubicBezTo>
                  <a:cubicBezTo>
                    <a:pt x="4830" y="1586"/>
                    <a:pt x="5001" y="1123"/>
                    <a:pt x="4976" y="635"/>
                  </a:cubicBezTo>
                  <a:cubicBezTo>
                    <a:pt x="4976" y="415"/>
                    <a:pt x="4952" y="220"/>
                    <a:pt x="4879" y="1"/>
                  </a:cubicBezTo>
                  <a:cubicBezTo>
                    <a:pt x="4805" y="1464"/>
                    <a:pt x="2171" y="1708"/>
                    <a:pt x="1" y="175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6" name="Google Shape;896;p53"/>
          <p:cNvGrpSpPr/>
          <p:nvPr/>
        </p:nvGrpSpPr>
        <p:grpSpPr>
          <a:xfrm rot="-5400000">
            <a:off x="7699250" y="1584200"/>
            <a:ext cx="603495" cy="1371596"/>
            <a:chOff x="3724575" y="3497700"/>
            <a:chExt cx="603495" cy="1371596"/>
          </a:xfrm>
        </p:grpSpPr>
        <p:sp>
          <p:nvSpPr>
            <p:cNvPr id="897" name="Google Shape;897;p53"/>
            <p:cNvSpPr/>
            <p:nvPr/>
          </p:nvSpPr>
          <p:spPr>
            <a:xfrm>
              <a:off x="3724575" y="3497700"/>
              <a:ext cx="603495" cy="1371596"/>
            </a:xfrm>
            <a:custGeom>
              <a:rect b="b" l="l" r="r" t="t"/>
              <a:pathLst>
                <a:path extrusionOk="0" h="16415" w="7221">
                  <a:moveTo>
                    <a:pt x="5488" y="16414"/>
                  </a:moveTo>
                  <a:lnTo>
                    <a:pt x="1732" y="16414"/>
                  </a:lnTo>
                  <a:cubicBezTo>
                    <a:pt x="781" y="16414"/>
                    <a:pt x="1" y="15634"/>
                    <a:pt x="1" y="14683"/>
                  </a:cubicBezTo>
                  <a:lnTo>
                    <a:pt x="1" y="5537"/>
                  </a:lnTo>
                  <a:cubicBezTo>
                    <a:pt x="1" y="5073"/>
                    <a:pt x="196" y="4634"/>
                    <a:pt x="513" y="4317"/>
                  </a:cubicBezTo>
                  <a:cubicBezTo>
                    <a:pt x="757" y="4073"/>
                    <a:pt x="1050" y="3902"/>
                    <a:pt x="1367" y="3829"/>
                  </a:cubicBezTo>
                  <a:lnTo>
                    <a:pt x="1367" y="781"/>
                  </a:lnTo>
                  <a:cubicBezTo>
                    <a:pt x="1367" y="585"/>
                    <a:pt x="1440" y="366"/>
                    <a:pt x="1610" y="220"/>
                  </a:cubicBezTo>
                  <a:cubicBezTo>
                    <a:pt x="1757" y="73"/>
                    <a:pt x="1952" y="0"/>
                    <a:pt x="2147" y="0"/>
                  </a:cubicBezTo>
                  <a:lnTo>
                    <a:pt x="5074" y="0"/>
                  </a:lnTo>
                  <a:cubicBezTo>
                    <a:pt x="5513" y="0"/>
                    <a:pt x="5854" y="342"/>
                    <a:pt x="5854" y="781"/>
                  </a:cubicBezTo>
                  <a:lnTo>
                    <a:pt x="5854" y="3829"/>
                  </a:lnTo>
                  <a:cubicBezTo>
                    <a:pt x="6659" y="4024"/>
                    <a:pt x="7220" y="4732"/>
                    <a:pt x="7220" y="5537"/>
                  </a:cubicBezTo>
                  <a:lnTo>
                    <a:pt x="7220" y="14683"/>
                  </a:lnTo>
                  <a:cubicBezTo>
                    <a:pt x="7220" y="15634"/>
                    <a:pt x="6440" y="16414"/>
                    <a:pt x="5488" y="1641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53"/>
            <p:cNvSpPr/>
            <p:nvPr/>
          </p:nvSpPr>
          <p:spPr>
            <a:xfrm>
              <a:off x="3757170" y="3848221"/>
              <a:ext cx="538223" cy="988485"/>
            </a:xfrm>
            <a:custGeom>
              <a:rect b="b" l="l" r="r" t="t"/>
              <a:pathLst>
                <a:path extrusionOk="0" h="11830" w="6440">
                  <a:moveTo>
                    <a:pt x="5098" y="0"/>
                  </a:moveTo>
                  <a:lnTo>
                    <a:pt x="1342" y="0"/>
                  </a:lnTo>
                  <a:cubicBezTo>
                    <a:pt x="611" y="0"/>
                    <a:pt x="1" y="610"/>
                    <a:pt x="1" y="1342"/>
                  </a:cubicBezTo>
                  <a:lnTo>
                    <a:pt x="1" y="10488"/>
                  </a:lnTo>
                  <a:cubicBezTo>
                    <a:pt x="1" y="11219"/>
                    <a:pt x="611" y="11829"/>
                    <a:pt x="1342" y="11829"/>
                  </a:cubicBezTo>
                  <a:lnTo>
                    <a:pt x="5098" y="11829"/>
                  </a:lnTo>
                  <a:cubicBezTo>
                    <a:pt x="5830" y="11829"/>
                    <a:pt x="6440" y="11219"/>
                    <a:pt x="6440" y="10488"/>
                  </a:cubicBezTo>
                  <a:lnTo>
                    <a:pt x="6440" y="1342"/>
                  </a:lnTo>
                  <a:cubicBezTo>
                    <a:pt x="6440" y="610"/>
                    <a:pt x="5830" y="0"/>
                    <a:pt x="50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53"/>
            <p:cNvSpPr/>
            <p:nvPr/>
          </p:nvSpPr>
          <p:spPr>
            <a:xfrm>
              <a:off x="3816342" y="4047922"/>
              <a:ext cx="38779" cy="654255"/>
            </a:xfrm>
            <a:custGeom>
              <a:rect b="b" l="l" r="r" t="t"/>
              <a:pathLst>
                <a:path extrusionOk="0" h="7830" w="464">
                  <a:moveTo>
                    <a:pt x="439" y="7610"/>
                  </a:moveTo>
                  <a:cubicBezTo>
                    <a:pt x="464" y="7829"/>
                    <a:pt x="0" y="7829"/>
                    <a:pt x="25" y="7610"/>
                  </a:cubicBezTo>
                  <a:lnTo>
                    <a:pt x="25" y="1781"/>
                  </a:lnTo>
                  <a:cubicBezTo>
                    <a:pt x="0" y="1561"/>
                    <a:pt x="464" y="1561"/>
                    <a:pt x="439" y="1781"/>
                  </a:cubicBezTo>
                  <a:close/>
                  <a:moveTo>
                    <a:pt x="439" y="732"/>
                  </a:moveTo>
                  <a:cubicBezTo>
                    <a:pt x="415" y="952"/>
                    <a:pt x="73" y="952"/>
                    <a:pt x="25" y="732"/>
                  </a:cubicBezTo>
                  <a:lnTo>
                    <a:pt x="25" y="220"/>
                  </a:lnTo>
                  <a:cubicBezTo>
                    <a:pt x="0" y="0"/>
                    <a:pt x="464" y="0"/>
                    <a:pt x="439" y="2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53"/>
            <p:cNvSpPr/>
            <p:nvPr/>
          </p:nvSpPr>
          <p:spPr>
            <a:xfrm>
              <a:off x="3724575" y="3497700"/>
              <a:ext cx="603495" cy="1371596"/>
            </a:xfrm>
            <a:custGeom>
              <a:rect b="b" l="l" r="r" t="t"/>
              <a:pathLst>
                <a:path extrusionOk="0" h="16415" w="7221">
                  <a:moveTo>
                    <a:pt x="3171" y="2293"/>
                  </a:moveTo>
                  <a:lnTo>
                    <a:pt x="2415" y="2293"/>
                  </a:lnTo>
                  <a:cubicBezTo>
                    <a:pt x="2342" y="2293"/>
                    <a:pt x="2269" y="2220"/>
                    <a:pt x="2269" y="2146"/>
                  </a:cubicBezTo>
                  <a:lnTo>
                    <a:pt x="2269" y="1293"/>
                  </a:lnTo>
                  <a:cubicBezTo>
                    <a:pt x="2269" y="1195"/>
                    <a:pt x="2342" y="1146"/>
                    <a:pt x="2415" y="1146"/>
                  </a:cubicBezTo>
                  <a:lnTo>
                    <a:pt x="3171" y="1146"/>
                  </a:lnTo>
                  <a:cubicBezTo>
                    <a:pt x="3245" y="1146"/>
                    <a:pt x="3318" y="1195"/>
                    <a:pt x="3318" y="1293"/>
                  </a:cubicBezTo>
                  <a:lnTo>
                    <a:pt x="3318" y="2146"/>
                  </a:lnTo>
                  <a:cubicBezTo>
                    <a:pt x="3318" y="2220"/>
                    <a:pt x="3245" y="2293"/>
                    <a:pt x="3171" y="2293"/>
                  </a:cubicBezTo>
                  <a:close/>
                  <a:moveTo>
                    <a:pt x="5488" y="16414"/>
                  </a:moveTo>
                  <a:cubicBezTo>
                    <a:pt x="6440" y="16414"/>
                    <a:pt x="7220" y="15634"/>
                    <a:pt x="7220" y="14683"/>
                  </a:cubicBezTo>
                  <a:lnTo>
                    <a:pt x="7220" y="5537"/>
                  </a:lnTo>
                  <a:cubicBezTo>
                    <a:pt x="7220" y="4707"/>
                    <a:pt x="6659" y="4000"/>
                    <a:pt x="5854" y="3829"/>
                  </a:cubicBezTo>
                  <a:lnTo>
                    <a:pt x="5854" y="781"/>
                  </a:lnTo>
                  <a:cubicBezTo>
                    <a:pt x="5854" y="342"/>
                    <a:pt x="5513" y="0"/>
                    <a:pt x="5074" y="0"/>
                  </a:cubicBezTo>
                  <a:lnTo>
                    <a:pt x="2147" y="0"/>
                  </a:lnTo>
                  <a:cubicBezTo>
                    <a:pt x="1952" y="0"/>
                    <a:pt x="1732" y="73"/>
                    <a:pt x="1586" y="220"/>
                  </a:cubicBezTo>
                  <a:cubicBezTo>
                    <a:pt x="1440" y="366"/>
                    <a:pt x="1367" y="561"/>
                    <a:pt x="1367" y="781"/>
                  </a:cubicBezTo>
                  <a:lnTo>
                    <a:pt x="1367" y="3829"/>
                  </a:lnTo>
                  <a:cubicBezTo>
                    <a:pt x="1050" y="3902"/>
                    <a:pt x="757" y="4073"/>
                    <a:pt x="513" y="4293"/>
                  </a:cubicBezTo>
                  <a:cubicBezTo>
                    <a:pt x="196" y="4610"/>
                    <a:pt x="1" y="5049"/>
                    <a:pt x="1" y="5512"/>
                  </a:cubicBezTo>
                  <a:lnTo>
                    <a:pt x="1" y="14658"/>
                  </a:lnTo>
                  <a:cubicBezTo>
                    <a:pt x="1" y="15634"/>
                    <a:pt x="781" y="16414"/>
                    <a:pt x="1732" y="16414"/>
                  </a:cubicBezTo>
                  <a:close/>
                  <a:moveTo>
                    <a:pt x="1757" y="3805"/>
                  </a:moveTo>
                  <a:lnTo>
                    <a:pt x="5464" y="3805"/>
                  </a:lnTo>
                  <a:lnTo>
                    <a:pt x="5464" y="781"/>
                  </a:lnTo>
                  <a:cubicBezTo>
                    <a:pt x="5464" y="683"/>
                    <a:pt x="5415" y="585"/>
                    <a:pt x="5342" y="512"/>
                  </a:cubicBezTo>
                  <a:cubicBezTo>
                    <a:pt x="5269" y="439"/>
                    <a:pt x="5171" y="390"/>
                    <a:pt x="5074" y="390"/>
                  </a:cubicBezTo>
                  <a:lnTo>
                    <a:pt x="2147" y="390"/>
                  </a:lnTo>
                  <a:cubicBezTo>
                    <a:pt x="1928" y="390"/>
                    <a:pt x="1757" y="561"/>
                    <a:pt x="1757" y="781"/>
                  </a:cubicBezTo>
                  <a:close/>
                  <a:moveTo>
                    <a:pt x="1732" y="16024"/>
                  </a:moveTo>
                  <a:cubicBezTo>
                    <a:pt x="1001" y="16024"/>
                    <a:pt x="391" y="15414"/>
                    <a:pt x="391" y="14683"/>
                  </a:cubicBezTo>
                  <a:lnTo>
                    <a:pt x="391" y="5537"/>
                  </a:lnTo>
                  <a:cubicBezTo>
                    <a:pt x="391" y="4780"/>
                    <a:pt x="1001" y="4195"/>
                    <a:pt x="1732" y="4195"/>
                  </a:cubicBezTo>
                  <a:lnTo>
                    <a:pt x="5488" y="4195"/>
                  </a:lnTo>
                  <a:cubicBezTo>
                    <a:pt x="6220" y="4195"/>
                    <a:pt x="6830" y="4780"/>
                    <a:pt x="6830" y="5537"/>
                  </a:cubicBezTo>
                  <a:lnTo>
                    <a:pt x="6830" y="14683"/>
                  </a:lnTo>
                  <a:cubicBezTo>
                    <a:pt x="6830" y="15414"/>
                    <a:pt x="6220" y="16024"/>
                    <a:pt x="5488" y="16024"/>
                  </a:cubicBezTo>
                  <a:close/>
                  <a:moveTo>
                    <a:pt x="4781" y="2293"/>
                  </a:moveTo>
                  <a:lnTo>
                    <a:pt x="4074" y="2293"/>
                  </a:lnTo>
                  <a:cubicBezTo>
                    <a:pt x="3976" y="2293"/>
                    <a:pt x="3928" y="2220"/>
                    <a:pt x="3928" y="2146"/>
                  </a:cubicBezTo>
                  <a:lnTo>
                    <a:pt x="3928" y="1293"/>
                  </a:lnTo>
                  <a:cubicBezTo>
                    <a:pt x="3903" y="1220"/>
                    <a:pt x="3976" y="1146"/>
                    <a:pt x="4074" y="1146"/>
                  </a:cubicBezTo>
                  <a:lnTo>
                    <a:pt x="4781" y="1146"/>
                  </a:lnTo>
                  <a:cubicBezTo>
                    <a:pt x="4879" y="1146"/>
                    <a:pt x="4952" y="1220"/>
                    <a:pt x="4952" y="1293"/>
                  </a:cubicBezTo>
                  <a:lnTo>
                    <a:pt x="4952" y="2122"/>
                  </a:lnTo>
                  <a:cubicBezTo>
                    <a:pt x="4952" y="2220"/>
                    <a:pt x="4879" y="2293"/>
                    <a:pt x="4781" y="2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53"/>
            <p:cNvSpPr/>
            <p:nvPr/>
          </p:nvSpPr>
          <p:spPr>
            <a:xfrm>
              <a:off x="3871336" y="3530287"/>
              <a:ext cx="309980" cy="285349"/>
            </a:xfrm>
            <a:custGeom>
              <a:rect b="b" l="l" r="r" t="t"/>
              <a:pathLst>
                <a:path extrusionOk="0" h="3415" w="3709">
                  <a:moveTo>
                    <a:pt x="1" y="3415"/>
                  </a:moveTo>
                  <a:lnTo>
                    <a:pt x="3708" y="3415"/>
                  </a:lnTo>
                  <a:lnTo>
                    <a:pt x="3708" y="391"/>
                  </a:lnTo>
                  <a:cubicBezTo>
                    <a:pt x="3708" y="293"/>
                    <a:pt x="3659" y="195"/>
                    <a:pt x="3586" y="122"/>
                  </a:cubicBezTo>
                  <a:cubicBezTo>
                    <a:pt x="3513" y="49"/>
                    <a:pt x="3415" y="0"/>
                    <a:pt x="3318" y="0"/>
                  </a:cubicBezTo>
                  <a:lnTo>
                    <a:pt x="391" y="0"/>
                  </a:lnTo>
                  <a:cubicBezTo>
                    <a:pt x="172" y="0"/>
                    <a:pt x="1" y="171"/>
                    <a:pt x="1" y="391"/>
                  </a:cubicBezTo>
                  <a:close/>
                  <a:moveTo>
                    <a:pt x="1415" y="1903"/>
                  </a:moveTo>
                  <a:lnTo>
                    <a:pt x="659" y="1903"/>
                  </a:lnTo>
                  <a:cubicBezTo>
                    <a:pt x="586" y="1903"/>
                    <a:pt x="513" y="1830"/>
                    <a:pt x="513" y="1756"/>
                  </a:cubicBezTo>
                  <a:lnTo>
                    <a:pt x="513" y="903"/>
                  </a:lnTo>
                  <a:cubicBezTo>
                    <a:pt x="513" y="805"/>
                    <a:pt x="586" y="756"/>
                    <a:pt x="659" y="756"/>
                  </a:cubicBezTo>
                  <a:lnTo>
                    <a:pt x="1415" y="756"/>
                  </a:lnTo>
                  <a:cubicBezTo>
                    <a:pt x="1489" y="756"/>
                    <a:pt x="1562" y="805"/>
                    <a:pt x="1562" y="903"/>
                  </a:cubicBezTo>
                  <a:lnTo>
                    <a:pt x="1562" y="1756"/>
                  </a:lnTo>
                  <a:cubicBezTo>
                    <a:pt x="1562" y="1830"/>
                    <a:pt x="1489" y="1903"/>
                    <a:pt x="1415" y="1903"/>
                  </a:cubicBezTo>
                  <a:close/>
                  <a:moveTo>
                    <a:pt x="3025" y="1903"/>
                  </a:moveTo>
                  <a:lnTo>
                    <a:pt x="2318" y="1903"/>
                  </a:lnTo>
                  <a:cubicBezTo>
                    <a:pt x="2220" y="1903"/>
                    <a:pt x="2147" y="1830"/>
                    <a:pt x="2147" y="1732"/>
                  </a:cubicBezTo>
                  <a:lnTo>
                    <a:pt x="2147" y="903"/>
                  </a:lnTo>
                  <a:cubicBezTo>
                    <a:pt x="2147" y="830"/>
                    <a:pt x="2220" y="756"/>
                    <a:pt x="2318" y="756"/>
                  </a:cubicBezTo>
                  <a:lnTo>
                    <a:pt x="3025" y="756"/>
                  </a:lnTo>
                  <a:cubicBezTo>
                    <a:pt x="3123" y="756"/>
                    <a:pt x="3196" y="830"/>
                    <a:pt x="3196" y="903"/>
                  </a:cubicBezTo>
                  <a:lnTo>
                    <a:pt x="3196" y="1732"/>
                  </a:lnTo>
                  <a:cubicBezTo>
                    <a:pt x="3196" y="1830"/>
                    <a:pt x="3123" y="1903"/>
                    <a:pt x="3025" y="19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53"/>
            <p:cNvSpPr/>
            <p:nvPr/>
          </p:nvSpPr>
          <p:spPr>
            <a:xfrm>
              <a:off x="3775557" y="3848221"/>
              <a:ext cx="519836" cy="988485"/>
            </a:xfrm>
            <a:custGeom>
              <a:rect b="b" l="l" r="r" t="t"/>
              <a:pathLst>
                <a:path extrusionOk="0" h="11830" w="6220">
                  <a:moveTo>
                    <a:pt x="5074" y="707"/>
                  </a:moveTo>
                  <a:lnTo>
                    <a:pt x="5074" y="9854"/>
                  </a:lnTo>
                  <a:cubicBezTo>
                    <a:pt x="5074" y="10585"/>
                    <a:pt x="4464" y="11195"/>
                    <a:pt x="3732" y="11195"/>
                  </a:cubicBezTo>
                  <a:lnTo>
                    <a:pt x="1" y="11195"/>
                  </a:lnTo>
                  <a:cubicBezTo>
                    <a:pt x="49" y="11293"/>
                    <a:pt x="122" y="11366"/>
                    <a:pt x="196" y="11439"/>
                  </a:cubicBezTo>
                  <a:cubicBezTo>
                    <a:pt x="440" y="11683"/>
                    <a:pt x="781" y="11829"/>
                    <a:pt x="1122" y="11829"/>
                  </a:cubicBezTo>
                  <a:lnTo>
                    <a:pt x="4878" y="11829"/>
                  </a:lnTo>
                  <a:cubicBezTo>
                    <a:pt x="5610" y="11829"/>
                    <a:pt x="6220" y="11219"/>
                    <a:pt x="6220" y="10488"/>
                  </a:cubicBezTo>
                  <a:lnTo>
                    <a:pt x="6220" y="1342"/>
                  </a:lnTo>
                  <a:cubicBezTo>
                    <a:pt x="6220" y="610"/>
                    <a:pt x="5610" y="0"/>
                    <a:pt x="4878" y="0"/>
                  </a:cubicBezTo>
                  <a:lnTo>
                    <a:pt x="4878" y="0"/>
                  </a:lnTo>
                  <a:cubicBezTo>
                    <a:pt x="5000" y="220"/>
                    <a:pt x="5074" y="464"/>
                    <a:pt x="5074" y="70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3" name="Google Shape;903;p53"/>
          <p:cNvGrpSpPr/>
          <p:nvPr/>
        </p:nvGrpSpPr>
        <p:grpSpPr>
          <a:xfrm>
            <a:off x="715100" y="274199"/>
            <a:ext cx="1920300" cy="1918875"/>
            <a:chOff x="715100" y="274199"/>
            <a:chExt cx="1920300" cy="1918875"/>
          </a:xfrm>
        </p:grpSpPr>
        <p:sp>
          <p:nvSpPr>
            <p:cNvPr id="904" name="Google Shape;904;p53"/>
            <p:cNvSpPr/>
            <p:nvPr/>
          </p:nvSpPr>
          <p:spPr>
            <a:xfrm>
              <a:off x="806600" y="364274"/>
              <a:ext cx="1828800" cy="18288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5" name="Google Shape;905;p53"/>
            <p:cNvGrpSpPr/>
            <p:nvPr/>
          </p:nvGrpSpPr>
          <p:grpSpPr>
            <a:xfrm>
              <a:off x="715100" y="274199"/>
              <a:ext cx="1828800" cy="1828800"/>
              <a:chOff x="715100" y="274199"/>
              <a:chExt cx="1828800" cy="1828800"/>
            </a:xfrm>
          </p:grpSpPr>
          <p:sp>
            <p:nvSpPr>
              <p:cNvPr id="906" name="Google Shape;906;p53"/>
              <p:cNvSpPr/>
              <p:nvPr/>
            </p:nvSpPr>
            <p:spPr>
              <a:xfrm>
                <a:off x="715100" y="274199"/>
                <a:ext cx="1828800" cy="18288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07" name="Google Shape;907;p53"/>
              <p:cNvCxnSpPr/>
              <p:nvPr/>
            </p:nvCxnSpPr>
            <p:spPr>
              <a:xfrm>
                <a:off x="717952" y="637800"/>
                <a:ext cx="1823100" cy="0"/>
              </a:xfrm>
              <a:prstGeom prst="straightConnector1">
                <a:avLst/>
              </a:prstGeom>
              <a:noFill/>
              <a:ln cap="flat" cmpd="sng" w="28575">
                <a:solidFill>
                  <a:schemeClr val="dk1"/>
                </a:solidFill>
                <a:prstDash val="solid"/>
                <a:round/>
                <a:headEnd len="med" w="med" type="none"/>
                <a:tailEnd len="med" w="med" type="none"/>
              </a:ln>
            </p:spPr>
          </p:cxnSp>
          <p:grpSp>
            <p:nvGrpSpPr>
              <p:cNvPr id="908" name="Google Shape;908;p53"/>
              <p:cNvGrpSpPr/>
              <p:nvPr/>
            </p:nvGrpSpPr>
            <p:grpSpPr>
              <a:xfrm>
                <a:off x="2267950" y="363963"/>
                <a:ext cx="183000" cy="183000"/>
                <a:chOff x="8225400" y="367488"/>
                <a:chExt cx="183000" cy="183000"/>
              </a:xfrm>
            </p:grpSpPr>
            <p:cxnSp>
              <p:nvCxnSpPr>
                <p:cNvPr id="909" name="Google Shape;909;p53"/>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910" name="Google Shape;910;p53"/>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911" name="Google Shape;911;p53"/>
              <p:cNvSpPr/>
              <p:nvPr/>
            </p:nvSpPr>
            <p:spPr>
              <a:xfrm>
                <a:off x="1951450" y="367563"/>
                <a:ext cx="179400" cy="1794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12" name="Google Shape;912;p53"/>
              <p:cNvCxnSpPr/>
              <p:nvPr/>
            </p:nvCxnSpPr>
            <p:spPr>
              <a:xfrm>
                <a:off x="1605849" y="546963"/>
                <a:ext cx="208500" cy="0"/>
              </a:xfrm>
              <a:prstGeom prst="straightConnector1">
                <a:avLst/>
              </a:prstGeom>
              <a:noFill/>
              <a:ln cap="flat" cmpd="sng" w="28575">
                <a:solidFill>
                  <a:schemeClr val="dk1"/>
                </a:solidFill>
                <a:prstDash val="solid"/>
                <a:round/>
                <a:headEnd len="med" w="med" type="none"/>
                <a:tailEnd len="med" w="med" type="none"/>
              </a:ln>
            </p:spPr>
          </p:cxnSp>
        </p:grpSp>
      </p:grpSp>
      <p:sp>
        <p:nvSpPr>
          <p:cNvPr id="913" name="Google Shape;913;p53"/>
          <p:cNvSpPr txBox="1"/>
          <p:nvPr>
            <p:ph idx="2" type="title"/>
          </p:nvPr>
        </p:nvSpPr>
        <p:spPr>
          <a:xfrm>
            <a:off x="793750" y="679350"/>
            <a:ext cx="1522200" cy="137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914" name="Google Shape;914;p53"/>
          <p:cNvSpPr txBox="1"/>
          <p:nvPr>
            <p:ph type="title"/>
          </p:nvPr>
        </p:nvSpPr>
        <p:spPr>
          <a:xfrm>
            <a:off x="1828800" y="2038350"/>
            <a:ext cx="54864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Prototype Checkpoint</a:t>
            </a:r>
            <a:endParaRPr/>
          </a:p>
        </p:txBody>
      </p:sp>
      <p:grpSp>
        <p:nvGrpSpPr>
          <p:cNvPr id="915" name="Google Shape;915;p53"/>
          <p:cNvGrpSpPr/>
          <p:nvPr/>
        </p:nvGrpSpPr>
        <p:grpSpPr>
          <a:xfrm>
            <a:off x="463651" y="4105603"/>
            <a:ext cx="502899" cy="502899"/>
            <a:chOff x="858700" y="1967475"/>
            <a:chExt cx="605100" cy="605100"/>
          </a:xfrm>
        </p:grpSpPr>
        <p:sp>
          <p:nvSpPr>
            <p:cNvPr id="916" name="Google Shape;916;p53"/>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53"/>
            <p:cNvSpPr/>
            <p:nvPr/>
          </p:nvSpPr>
          <p:spPr>
            <a:xfrm>
              <a:off x="932654" y="2075711"/>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8" name="Google Shape;918;p53"/>
          <p:cNvSpPr/>
          <p:nvPr/>
        </p:nvSpPr>
        <p:spPr>
          <a:xfrm>
            <a:off x="3828458" y="1721467"/>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53"/>
          <p:cNvSpPr/>
          <p:nvPr/>
        </p:nvSpPr>
        <p:spPr>
          <a:xfrm>
            <a:off x="4292603" y="1570639"/>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53"/>
          <p:cNvSpPr/>
          <p:nvPr/>
        </p:nvSpPr>
        <p:spPr>
          <a:xfrm>
            <a:off x="3042489" y="14173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1" name="Google Shape;921;p53"/>
          <p:cNvGrpSpPr/>
          <p:nvPr/>
        </p:nvGrpSpPr>
        <p:grpSpPr>
          <a:xfrm>
            <a:off x="463700" y="3419800"/>
            <a:ext cx="502800" cy="502800"/>
            <a:chOff x="1627550" y="2017350"/>
            <a:chExt cx="502800" cy="502800"/>
          </a:xfrm>
        </p:grpSpPr>
        <p:sp>
          <p:nvSpPr>
            <p:cNvPr id="922" name="Google Shape;922;p53"/>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53"/>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grpSp>
        <p:nvGrpSpPr>
          <p:cNvPr id="928" name="Google Shape;928;p54"/>
          <p:cNvGrpSpPr/>
          <p:nvPr/>
        </p:nvGrpSpPr>
        <p:grpSpPr>
          <a:xfrm>
            <a:off x="424999" y="1402781"/>
            <a:ext cx="2696348" cy="2200704"/>
            <a:chOff x="715100" y="1600325"/>
            <a:chExt cx="2418900" cy="1412700"/>
          </a:xfrm>
        </p:grpSpPr>
        <p:sp>
          <p:nvSpPr>
            <p:cNvPr id="929" name="Google Shape;929;p54"/>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0" name="Google Shape;930;p54"/>
            <p:cNvGrpSpPr/>
            <p:nvPr/>
          </p:nvGrpSpPr>
          <p:grpSpPr>
            <a:xfrm>
              <a:off x="715100" y="1600325"/>
              <a:ext cx="2327400" cy="1321200"/>
              <a:chOff x="715100" y="1600325"/>
              <a:chExt cx="2327400" cy="1321200"/>
            </a:xfrm>
          </p:grpSpPr>
          <p:sp>
            <p:nvSpPr>
              <p:cNvPr id="931" name="Google Shape;931;p54"/>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32" name="Google Shape;932;p54"/>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933" name="Google Shape;933;p54"/>
          <p:cNvSpPr txBox="1"/>
          <p:nvPr>
            <p:ph idx="13" type="subTitle"/>
          </p:nvPr>
        </p:nvSpPr>
        <p:spPr>
          <a:xfrm>
            <a:off x="425001" y="1629597"/>
            <a:ext cx="2255100" cy="37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Mobile App</a:t>
            </a:r>
            <a:endParaRPr sz="1500"/>
          </a:p>
        </p:txBody>
      </p:sp>
      <p:sp>
        <p:nvSpPr>
          <p:cNvPr id="934" name="Google Shape;934;p54"/>
          <p:cNvSpPr txBox="1"/>
          <p:nvPr>
            <p:ph type="title"/>
          </p:nvPr>
        </p:nvSpPr>
        <p:spPr>
          <a:xfrm>
            <a:off x="715100" y="5791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Tech Stack</a:t>
            </a:r>
            <a:endParaRPr/>
          </a:p>
        </p:txBody>
      </p:sp>
      <p:sp>
        <p:nvSpPr>
          <p:cNvPr id="935" name="Google Shape;935;p54"/>
          <p:cNvSpPr txBox="1"/>
          <p:nvPr>
            <p:ph idx="4" type="subTitle"/>
          </p:nvPr>
        </p:nvSpPr>
        <p:spPr>
          <a:xfrm>
            <a:off x="315225" y="1881525"/>
            <a:ext cx="2696400" cy="941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React Native (iOS focus) w/ Expo Go</a:t>
            </a:r>
            <a:endParaRPr/>
          </a:p>
          <a:p>
            <a:pPr indent="-317500" lvl="0" marL="457200" rtl="0" algn="l">
              <a:spcBef>
                <a:spcPts val="0"/>
              </a:spcBef>
              <a:spcAft>
                <a:spcPts val="0"/>
              </a:spcAft>
              <a:buSzPts val="1400"/>
              <a:buChar char="-"/>
            </a:pPr>
            <a:r>
              <a:rPr lang="en"/>
              <a:t>Expo-Video: Video playback</a:t>
            </a:r>
            <a:endParaRPr/>
          </a:p>
          <a:p>
            <a:pPr indent="-317500" lvl="0" marL="457200" rtl="0" algn="l">
              <a:spcBef>
                <a:spcPts val="0"/>
              </a:spcBef>
              <a:spcAft>
                <a:spcPts val="0"/>
              </a:spcAft>
              <a:buSzPts val="1400"/>
              <a:buChar char="-"/>
            </a:pPr>
            <a:r>
              <a:rPr lang="en"/>
              <a:t>Ionicons: Icons</a:t>
            </a:r>
            <a:endParaRPr/>
          </a:p>
        </p:txBody>
      </p:sp>
      <p:sp>
        <p:nvSpPr>
          <p:cNvPr id="936" name="Google Shape;936;p54"/>
          <p:cNvSpPr/>
          <p:nvPr/>
        </p:nvSpPr>
        <p:spPr>
          <a:xfrm>
            <a:off x="8047900" y="9292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54"/>
          <p:cNvSpPr/>
          <p:nvPr/>
        </p:nvSpPr>
        <p:spPr>
          <a:xfrm>
            <a:off x="7739360" y="7805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54"/>
          <p:cNvSpPr/>
          <p:nvPr/>
        </p:nvSpPr>
        <p:spPr>
          <a:xfrm>
            <a:off x="715160" y="9479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9" name="Google Shape;939;p54"/>
          <p:cNvGrpSpPr/>
          <p:nvPr/>
        </p:nvGrpSpPr>
        <p:grpSpPr>
          <a:xfrm>
            <a:off x="3280349" y="1405151"/>
            <a:ext cx="2696348" cy="2200704"/>
            <a:chOff x="715100" y="1600325"/>
            <a:chExt cx="2418900" cy="1412700"/>
          </a:xfrm>
        </p:grpSpPr>
        <p:sp>
          <p:nvSpPr>
            <p:cNvPr id="940" name="Google Shape;940;p54"/>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1" name="Google Shape;941;p54"/>
            <p:cNvGrpSpPr/>
            <p:nvPr/>
          </p:nvGrpSpPr>
          <p:grpSpPr>
            <a:xfrm>
              <a:off x="715100" y="1600325"/>
              <a:ext cx="2327400" cy="1321200"/>
              <a:chOff x="715100" y="1600325"/>
              <a:chExt cx="2327400" cy="1321200"/>
            </a:xfrm>
          </p:grpSpPr>
          <p:sp>
            <p:nvSpPr>
              <p:cNvPr id="942" name="Google Shape;942;p54"/>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3" name="Google Shape;943;p54"/>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944" name="Google Shape;944;p54"/>
          <p:cNvSpPr txBox="1"/>
          <p:nvPr>
            <p:ph idx="13" type="subTitle"/>
          </p:nvPr>
        </p:nvSpPr>
        <p:spPr>
          <a:xfrm>
            <a:off x="3280350" y="1639538"/>
            <a:ext cx="2535300" cy="37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Backend</a:t>
            </a:r>
            <a:endParaRPr sz="1500"/>
          </a:p>
        </p:txBody>
      </p:sp>
      <p:sp>
        <p:nvSpPr>
          <p:cNvPr id="945" name="Google Shape;945;p54"/>
          <p:cNvSpPr txBox="1"/>
          <p:nvPr>
            <p:ph idx="4" type="subTitle"/>
          </p:nvPr>
        </p:nvSpPr>
        <p:spPr>
          <a:xfrm>
            <a:off x="3179000" y="1817700"/>
            <a:ext cx="2822400" cy="941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Supabase: Authentication &amp; Database</a:t>
            </a:r>
            <a:endParaRPr/>
          </a:p>
          <a:p>
            <a:pPr indent="-317500" lvl="0" marL="457200" rtl="0" algn="l">
              <a:spcBef>
                <a:spcPts val="0"/>
              </a:spcBef>
              <a:spcAft>
                <a:spcPts val="0"/>
              </a:spcAft>
              <a:buSzPts val="1400"/>
              <a:buChar char="-"/>
            </a:pPr>
            <a:r>
              <a:rPr lang="en"/>
              <a:t>Twilio SendGrid: Account authentication (email)</a:t>
            </a:r>
            <a:endParaRPr/>
          </a:p>
          <a:p>
            <a:pPr indent="-317500" lvl="0" marL="457200" rtl="0" algn="l">
              <a:spcBef>
                <a:spcPts val="0"/>
              </a:spcBef>
              <a:spcAft>
                <a:spcPts val="0"/>
              </a:spcAft>
              <a:buSzPts val="1400"/>
              <a:buChar char="-"/>
            </a:pPr>
            <a:r>
              <a:rPr lang="en"/>
              <a:t>AWS Route 53: Email DNS hosting</a:t>
            </a:r>
            <a:endParaRPr/>
          </a:p>
          <a:p>
            <a:pPr indent="-317500" lvl="0" marL="457200" rtl="0" algn="l">
              <a:spcBef>
                <a:spcPts val="0"/>
              </a:spcBef>
              <a:spcAft>
                <a:spcPts val="0"/>
              </a:spcAft>
              <a:buSzPts val="1400"/>
              <a:buChar char="-"/>
            </a:pPr>
            <a:r>
              <a:rPr lang="en"/>
              <a:t>AWS S3: Video hosting</a:t>
            </a:r>
            <a:endParaRPr/>
          </a:p>
        </p:txBody>
      </p:sp>
      <p:grpSp>
        <p:nvGrpSpPr>
          <p:cNvPr id="946" name="Google Shape;946;p54"/>
          <p:cNvGrpSpPr/>
          <p:nvPr/>
        </p:nvGrpSpPr>
        <p:grpSpPr>
          <a:xfrm>
            <a:off x="6102749" y="1395135"/>
            <a:ext cx="2696348" cy="2210593"/>
            <a:chOff x="715100" y="1600325"/>
            <a:chExt cx="2418900" cy="1412700"/>
          </a:xfrm>
        </p:grpSpPr>
        <p:sp>
          <p:nvSpPr>
            <p:cNvPr id="947" name="Google Shape;947;p54"/>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8" name="Google Shape;948;p54"/>
            <p:cNvGrpSpPr/>
            <p:nvPr/>
          </p:nvGrpSpPr>
          <p:grpSpPr>
            <a:xfrm>
              <a:off x="715100" y="1600325"/>
              <a:ext cx="2327400" cy="1321200"/>
              <a:chOff x="715100" y="1600325"/>
              <a:chExt cx="2327400" cy="1321200"/>
            </a:xfrm>
          </p:grpSpPr>
          <p:sp>
            <p:nvSpPr>
              <p:cNvPr id="949" name="Google Shape;949;p54"/>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50" name="Google Shape;950;p54"/>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951" name="Google Shape;951;p54"/>
          <p:cNvSpPr txBox="1"/>
          <p:nvPr>
            <p:ph idx="13" type="subTitle"/>
          </p:nvPr>
        </p:nvSpPr>
        <p:spPr>
          <a:xfrm>
            <a:off x="6102750" y="1629588"/>
            <a:ext cx="2535300" cy="37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Wizard of Oz Items</a:t>
            </a:r>
            <a:endParaRPr sz="1500"/>
          </a:p>
        </p:txBody>
      </p:sp>
      <p:sp>
        <p:nvSpPr>
          <p:cNvPr id="952" name="Google Shape;952;p54"/>
          <p:cNvSpPr txBox="1"/>
          <p:nvPr>
            <p:ph idx="4" type="subTitle"/>
          </p:nvPr>
        </p:nvSpPr>
        <p:spPr>
          <a:xfrm>
            <a:off x="6001400" y="1807750"/>
            <a:ext cx="2822400" cy="1555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Sample account has no database content</a:t>
            </a:r>
            <a:endParaRPr/>
          </a:p>
          <a:p>
            <a:pPr indent="-317500" lvl="0" marL="457200" rtl="0" algn="l">
              <a:spcBef>
                <a:spcPts val="0"/>
              </a:spcBef>
              <a:spcAft>
                <a:spcPts val="0"/>
              </a:spcAft>
              <a:buSzPts val="1400"/>
              <a:buChar char="-"/>
            </a:pPr>
            <a:r>
              <a:rPr lang="en"/>
              <a:t>No stateful database</a:t>
            </a:r>
            <a:endParaRPr/>
          </a:p>
          <a:p>
            <a:pPr indent="-317500" lvl="0" marL="457200" rtl="0" algn="l">
              <a:spcBef>
                <a:spcPts val="0"/>
              </a:spcBef>
              <a:spcAft>
                <a:spcPts val="0"/>
              </a:spcAft>
              <a:buSzPts val="1400"/>
              <a:buChar char="-"/>
            </a:pPr>
            <a:r>
              <a:rPr lang="en"/>
              <a:t>Video metrics </a:t>
            </a:r>
            <a:endParaRPr/>
          </a:p>
          <a:p>
            <a:pPr indent="-317500" lvl="0" marL="457200" rtl="0" algn="l">
              <a:spcBef>
                <a:spcPts val="0"/>
              </a:spcBef>
              <a:spcAft>
                <a:spcPts val="0"/>
              </a:spcAft>
              <a:buSzPts val="1400"/>
              <a:buChar char="-"/>
            </a:pPr>
            <a:r>
              <a:rPr lang="en"/>
              <a:t>ML subtitle generation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grpSp>
        <p:nvGrpSpPr>
          <p:cNvPr id="957" name="Google Shape;957;p55"/>
          <p:cNvGrpSpPr/>
          <p:nvPr/>
        </p:nvGrpSpPr>
        <p:grpSpPr>
          <a:xfrm>
            <a:off x="2558617" y="1707602"/>
            <a:ext cx="4097375" cy="1872675"/>
            <a:chOff x="715100" y="1600325"/>
            <a:chExt cx="2418900" cy="1412700"/>
          </a:xfrm>
        </p:grpSpPr>
        <p:sp>
          <p:nvSpPr>
            <p:cNvPr id="958" name="Google Shape;958;p55"/>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9" name="Google Shape;959;p55"/>
            <p:cNvGrpSpPr/>
            <p:nvPr/>
          </p:nvGrpSpPr>
          <p:grpSpPr>
            <a:xfrm>
              <a:off x="715100" y="1600325"/>
              <a:ext cx="2327400" cy="1321200"/>
              <a:chOff x="715100" y="1600325"/>
              <a:chExt cx="2327400" cy="1321200"/>
            </a:xfrm>
          </p:grpSpPr>
          <p:sp>
            <p:nvSpPr>
              <p:cNvPr id="960" name="Google Shape;960;p55"/>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1" name="Google Shape;961;p55"/>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962" name="Google Shape;962;p55"/>
          <p:cNvSpPr txBox="1"/>
          <p:nvPr>
            <p:ph idx="13" type="subTitle"/>
          </p:nvPr>
        </p:nvSpPr>
        <p:spPr>
          <a:xfrm>
            <a:off x="2558625" y="1689775"/>
            <a:ext cx="2898900" cy="37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Hard-Coded Aspects</a:t>
            </a:r>
            <a:endParaRPr sz="1500"/>
          </a:p>
        </p:txBody>
      </p:sp>
      <p:sp>
        <p:nvSpPr>
          <p:cNvPr id="963" name="Google Shape;963;p55"/>
          <p:cNvSpPr txBox="1"/>
          <p:nvPr>
            <p:ph type="title"/>
          </p:nvPr>
        </p:nvSpPr>
        <p:spPr>
          <a:xfrm>
            <a:off x="715100" y="5791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Other </a:t>
            </a:r>
            <a:r>
              <a:rPr lang="en"/>
              <a:t>Tech Stack</a:t>
            </a:r>
            <a:endParaRPr/>
          </a:p>
        </p:txBody>
      </p:sp>
      <p:sp>
        <p:nvSpPr>
          <p:cNvPr id="964" name="Google Shape;964;p55"/>
          <p:cNvSpPr txBox="1"/>
          <p:nvPr>
            <p:ph idx="4" type="subTitle"/>
          </p:nvPr>
        </p:nvSpPr>
        <p:spPr>
          <a:xfrm>
            <a:off x="2482425" y="2022650"/>
            <a:ext cx="4097400" cy="941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Sample user profiles: preloaded user names and job titles for demo purposes</a:t>
            </a:r>
            <a:endParaRPr/>
          </a:p>
          <a:p>
            <a:pPr indent="-317500" lvl="0" marL="457200" rtl="0" algn="l">
              <a:spcBef>
                <a:spcPts val="0"/>
              </a:spcBef>
              <a:spcAft>
                <a:spcPts val="0"/>
              </a:spcAft>
              <a:buSzPts val="1400"/>
              <a:buChar char="-"/>
            </a:pPr>
            <a:r>
              <a:rPr lang="en"/>
              <a:t>Placeholder videos to simulate uploaded HireReels</a:t>
            </a:r>
            <a:endParaRPr/>
          </a:p>
          <a:p>
            <a:pPr indent="-317500" lvl="0" marL="457200" rtl="0" algn="l">
              <a:spcBef>
                <a:spcPts val="0"/>
              </a:spcBef>
              <a:spcAft>
                <a:spcPts val="0"/>
              </a:spcAft>
              <a:buSzPts val="1400"/>
              <a:buChar char="-"/>
            </a:pPr>
            <a:r>
              <a:rPr lang="en"/>
              <a:t>Fixed metrics: hardcoded likes, view, shares </a:t>
            </a:r>
            <a:endParaRPr/>
          </a:p>
        </p:txBody>
      </p:sp>
      <p:sp>
        <p:nvSpPr>
          <p:cNvPr id="965" name="Google Shape;965;p55"/>
          <p:cNvSpPr/>
          <p:nvPr/>
        </p:nvSpPr>
        <p:spPr>
          <a:xfrm>
            <a:off x="8047900" y="9292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55"/>
          <p:cNvSpPr/>
          <p:nvPr/>
        </p:nvSpPr>
        <p:spPr>
          <a:xfrm>
            <a:off x="7739360" y="7805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55"/>
          <p:cNvSpPr/>
          <p:nvPr/>
        </p:nvSpPr>
        <p:spPr>
          <a:xfrm>
            <a:off x="715160" y="9479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grpSp>
        <p:nvGrpSpPr>
          <p:cNvPr id="972" name="Google Shape;972;p56"/>
          <p:cNvGrpSpPr/>
          <p:nvPr/>
        </p:nvGrpSpPr>
        <p:grpSpPr>
          <a:xfrm>
            <a:off x="2558617" y="1783802"/>
            <a:ext cx="4097375" cy="1872675"/>
            <a:chOff x="715100" y="1600325"/>
            <a:chExt cx="2418900" cy="1412700"/>
          </a:xfrm>
        </p:grpSpPr>
        <p:sp>
          <p:nvSpPr>
            <p:cNvPr id="973" name="Google Shape;973;p56"/>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4" name="Google Shape;974;p56"/>
            <p:cNvGrpSpPr/>
            <p:nvPr/>
          </p:nvGrpSpPr>
          <p:grpSpPr>
            <a:xfrm>
              <a:off x="715100" y="1600325"/>
              <a:ext cx="2327400" cy="1321200"/>
              <a:chOff x="715100" y="1600325"/>
              <a:chExt cx="2327400" cy="1321200"/>
            </a:xfrm>
          </p:grpSpPr>
          <p:sp>
            <p:nvSpPr>
              <p:cNvPr id="975" name="Google Shape;975;p56"/>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6" name="Google Shape;976;p56"/>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977" name="Google Shape;977;p56"/>
          <p:cNvSpPr txBox="1"/>
          <p:nvPr>
            <p:ph idx="13" type="subTitle"/>
          </p:nvPr>
        </p:nvSpPr>
        <p:spPr>
          <a:xfrm>
            <a:off x="2558625" y="1765975"/>
            <a:ext cx="2898900" cy="37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 </a:t>
            </a:r>
            <a:endParaRPr sz="1500"/>
          </a:p>
        </p:txBody>
      </p:sp>
      <p:sp>
        <p:nvSpPr>
          <p:cNvPr id="978" name="Google Shape;978;p56"/>
          <p:cNvSpPr txBox="1"/>
          <p:nvPr>
            <p:ph type="title"/>
          </p:nvPr>
        </p:nvSpPr>
        <p:spPr>
          <a:xfrm>
            <a:off x="715100" y="5791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HiFi Simple Task</a:t>
            </a:r>
            <a:endParaRPr/>
          </a:p>
        </p:txBody>
      </p:sp>
      <p:sp>
        <p:nvSpPr>
          <p:cNvPr id="979" name="Google Shape;979;p56"/>
          <p:cNvSpPr txBox="1"/>
          <p:nvPr>
            <p:ph idx="4" type="subTitle"/>
          </p:nvPr>
        </p:nvSpPr>
        <p:spPr>
          <a:xfrm>
            <a:off x="2558625" y="2089125"/>
            <a:ext cx="4097400" cy="147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ubik SemiBold"/>
                <a:ea typeface="Rubik SemiBold"/>
                <a:cs typeface="Rubik SemiBold"/>
                <a:sym typeface="Rubik SemiBold"/>
              </a:rPr>
              <a:t>Ask a friend on the platform for a HireReel</a:t>
            </a:r>
            <a:endParaRPr>
              <a:latin typeface="Rubik SemiBold"/>
              <a:ea typeface="Rubik SemiBold"/>
              <a:cs typeface="Rubik SemiBold"/>
              <a:sym typeface="Rubik SemiBold"/>
            </a:endParaRPr>
          </a:p>
          <a:p>
            <a:pPr indent="0" lvl="0" marL="0" rtl="0" algn="l">
              <a:spcBef>
                <a:spcPts val="0"/>
              </a:spcBef>
              <a:spcAft>
                <a:spcPts val="0"/>
              </a:spcAft>
              <a:buNone/>
            </a:pPr>
            <a:r>
              <a:t/>
            </a:r>
            <a:endParaRPr>
              <a:latin typeface="Rubik SemiBold"/>
              <a:ea typeface="Rubik SemiBold"/>
              <a:cs typeface="Rubik SemiBold"/>
              <a:sym typeface="Rubik SemiBold"/>
            </a:endParaRPr>
          </a:p>
          <a:p>
            <a:pPr indent="0" lvl="0" marL="0" rtl="0" algn="l">
              <a:spcBef>
                <a:spcPts val="0"/>
              </a:spcBef>
              <a:spcAft>
                <a:spcPts val="0"/>
              </a:spcAft>
              <a:buNone/>
            </a:pPr>
            <a:r>
              <a:rPr lang="en">
                <a:latin typeface="Rubik SemiBold"/>
                <a:ea typeface="Rubik SemiBold"/>
                <a:cs typeface="Rubik SemiBold"/>
                <a:sym typeface="Rubik SemiBold"/>
              </a:rPr>
              <a:t>[x] Home screen</a:t>
            </a:r>
            <a:endParaRPr>
              <a:latin typeface="Rubik SemiBold"/>
              <a:ea typeface="Rubik SemiBold"/>
              <a:cs typeface="Rubik SemiBold"/>
              <a:sym typeface="Rubik SemiBold"/>
            </a:endParaRPr>
          </a:p>
          <a:p>
            <a:pPr indent="0" lvl="0" marL="0" rtl="0" algn="l">
              <a:spcBef>
                <a:spcPts val="0"/>
              </a:spcBef>
              <a:spcAft>
                <a:spcPts val="0"/>
              </a:spcAft>
              <a:buNone/>
            </a:pPr>
            <a:r>
              <a:rPr lang="en">
                <a:latin typeface="Rubik SemiBold"/>
                <a:ea typeface="Rubik SemiBold"/>
                <a:cs typeface="Rubik SemiBold"/>
                <a:sym typeface="Rubik SemiBold"/>
              </a:rPr>
              <a:t>[x] Network page</a:t>
            </a:r>
            <a:endParaRPr>
              <a:latin typeface="Rubik SemiBold"/>
              <a:ea typeface="Rubik SemiBold"/>
              <a:cs typeface="Rubik SemiBold"/>
              <a:sym typeface="Rubik SemiBold"/>
            </a:endParaRPr>
          </a:p>
          <a:p>
            <a:pPr indent="0" lvl="0" marL="0" rtl="0" algn="l">
              <a:spcBef>
                <a:spcPts val="0"/>
              </a:spcBef>
              <a:spcAft>
                <a:spcPts val="0"/>
              </a:spcAft>
              <a:buNone/>
            </a:pPr>
            <a:r>
              <a:rPr lang="en">
                <a:latin typeface="Rubik SemiBold"/>
                <a:ea typeface="Rubik SemiBold"/>
                <a:cs typeface="Rubik SemiBold"/>
                <a:sym typeface="Rubik SemiBold"/>
              </a:rPr>
              <a:t>[x] Friends’/recruiters’ profile page</a:t>
            </a:r>
            <a:endParaRPr>
              <a:latin typeface="Rubik SemiBold"/>
              <a:ea typeface="Rubik SemiBold"/>
              <a:cs typeface="Rubik SemiBold"/>
              <a:sym typeface="Rubik SemiBold"/>
            </a:endParaRPr>
          </a:p>
          <a:p>
            <a:pPr indent="0" lvl="0" marL="0" rtl="0" algn="l">
              <a:spcBef>
                <a:spcPts val="0"/>
              </a:spcBef>
              <a:spcAft>
                <a:spcPts val="0"/>
              </a:spcAft>
              <a:buNone/>
            </a:pPr>
            <a:r>
              <a:rPr lang="en">
                <a:latin typeface="Rubik SemiBold"/>
                <a:ea typeface="Rubik SemiBold"/>
                <a:cs typeface="Rubik SemiBold"/>
                <a:sym typeface="Rubik SemiBold"/>
              </a:rPr>
              <a:t>[x] HireReel sending confirmation</a:t>
            </a:r>
            <a:endParaRPr>
              <a:latin typeface="Rubik SemiBold"/>
              <a:ea typeface="Rubik SemiBold"/>
              <a:cs typeface="Rubik SemiBold"/>
              <a:sym typeface="Rubik SemiBold"/>
            </a:endParaRPr>
          </a:p>
        </p:txBody>
      </p:sp>
      <p:sp>
        <p:nvSpPr>
          <p:cNvPr id="980" name="Google Shape;980;p56"/>
          <p:cNvSpPr/>
          <p:nvPr/>
        </p:nvSpPr>
        <p:spPr>
          <a:xfrm>
            <a:off x="8047900" y="9292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56"/>
          <p:cNvSpPr/>
          <p:nvPr/>
        </p:nvSpPr>
        <p:spPr>
          <a:xfrm>
            <a:off x="7739360" y="7805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56"/>
          <p:cNvSpPr/>
          <p:nvPr/>
        </p:nvSpPr>
        <p:spPr>
          <a:xfrm>
            <a:off x="715160" y="9479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57"/>
          <p:cNvSpPr txBox="1"/>
          <p:nvPr>
            <p:ph idx="13" type="subTitle"/>
          </p:nvPr>
        </p:nvSpPr>
        <p:spPr>
          <a:xfrm>
            <a:off x="2558625" y="1765975"/>
            <a:ext cx="2898900" cy="376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500"/>
              <a:t> </a:t>
            </a:r>
            <a:endParaRPr sz="1500"/>
          </a:p>
        </p:txBody>
      </p:sp>
      <p:sp>
        <p:nvSpPr>
          <p:cNvPr id="988" name="Google Shape;988;p57"/>
          <p:cNvSpPr txBox="1"/>
          <p:nvPr>
            <p:ph type="title"/>
          </p:nvPr>
        </p:nvSpPr>
        <p:spPr>
          <a:xfrm>
            <a:off x="715100" y="5791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HiFi Simple Task</a:t>
            </a:r>
            <a:endParaRPr/>
          </a:p>
        </p:txBody>
      </p:sp>
      <p:sp>
        <p:nvSpPr>
          <p:cNvPr id="989" name="Google Shape;989;p57"/>
          <p:cNvSpPr/>
          <p:nvPr/>
        </p:nvSpPr>
        <p:spPr>
          <a:xfrm>
            <a:off x="8047900" y="9292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57"/>
          <p:cNvSpPr/>
          <p:nvPr/>
        </p:nvSpPr>
        <p:spPr>
          <a:xfrm>
            <a:off x="7739360" y="7805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57"/>
          <p:cNvSpPr/>
          <p:nvPr/>
        </p:nvSpPr>
        <p:spPr>
          <a:xfrm>
            <a:off x="715160" y="9479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2" name="Google Shape;992;p57"/>
          <p:cNvPicPr preferRelativeResize="0"/>
          <p:nvPr/>
        </p:nvPicPr>
        <p:blipFill>
          <a:blip r:embed="rId3">
            <a:alphaModFix/>
          </a:blip>
          <a:stretch>
            <a:fillRect/>
          </a:stretch>
        </p:blipFill>
        <p:spPr>
          <a:xfrm>
            <a:off x="1033251" y="1187275"/>
            <a:ext cx="1578651" cy="3421225"/>
          </a:xfrm>
          <a:prstGeom prst="rect">
            <a:avLst/>
          </a:prstGeom>
          <a:noFill/>
          <a:ln>
            <a:noFill/>
          </a:ln>
        </p:spPr>
      </p:pic>
      <p:sp>
        <p:nvSpPr>
          <p:cNvPr id="993" name="Google Shape;993;p57"/>
          <p:cNvSpPr/>
          <p:nvPr/>
        </p:nvSpPr>
        <p:spPr>
          <a:xfrm>
            <a:off x="2230725" y="4232000"/>
            <a:ext cx="327900" cy="376500"/>
          </a:xfrm>
          <a:prstGeom prst="ellipse">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cxnSp>
        <p:nvCxnSpPr>
          <p:cNvPr id="994" name="Google Shape;994;p57"/>
          <p:cNvCxnSpPr/>
          <p:nvPr/>
        </p:nvCxnSpPr>
        <p:spPr>
          <a:xfrm>
            <a:off x="2704375" y="2977175"/>
            <a:ext cx="719700" cy="0"/>
          </a:xfrm>
          <a:prstGeom prst="straightConnector1">
            <a:avLst/>
          </a:prstGeom>
          <a:noFill/>
          <a:ln cap="flat" cmpd="sng" w="38100">
            <a:solidFill>
              <a:srgbClr val="435D74"/>
            </a:solidFill>
            <a:prstDash val="solid"/>
            <a:round/>
            <a:headEnd len="med" w="med" type="none"/>
            <a:tailEnd len="med" w="med" type="triangle"/>
          </a:ln>
        </p:spPr>
      </p:cxnSp>
      <p:pic>
        <p:nvPicPr>
          <p:cNvPr id="995" name="Google Shape;995;p57"/>
          <p:cNvPicPr preferRelativeResize="0"/>
          <p:nvPr/>
        </p:nvPicPr>
        <p:blipFill>
          <a:blip r:embed="rId4">
            <a:alphaModFix/>
          </a:blip>
          <a:stretch>
            <a:fillRect/>
          </a:stretch>
        </p:blipFill>
        <p:spPr>
          <a:xfrm>
            <a:off x="3516550" y="1187263"/>
            <a:ext cx="1578651" cy="3421240"/>
          </a:xfrm>
          <a:prstGeom prst="rect">
            <a:avLst/>
          </a:prstGeom>
          <a:noFill/>
          <a:ln>
            <a:noFill/>
          </a:ln>
        </p:spPr>
      </p:pic>
      <p:sp>
        <p:nvSpPr>
          <p:cNvPr id="996" name="Google Shape;996;p57"/>
          <p:cNvSpPr/>
          <p:nvPr/>
        </p:nvSpPr>
        <p:spPr>
          <a:xfrm>
            <a:off x="3567025" y="1915675"/>
            <a:ext cx="1487100" cy="376500"/>
          </a:xfrm>
          <a:prstGeom prst="ellipse">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cxnSp>
        <p:nvCxnSpPr>
          <p:cNvPr id="997" name="Google Shape;997;p57"/>
          <p:cNvCxnSpPr/>
          <p:nvPr/>
        </p:nvCxnSpPr>
        <p:spPr>
          <a:xfrm>
            <a:off x="5150550" y="2977175"/>
            <a:ext cx="719700" cy="0"/>
          </a:xfrm>
          <a:prstGeom prst="straightConnector1">
            <a:avLst/>
          </a:prstGeom>
          <a:noFill/>
          <a:ln cap="flat" cmpd="sng" w="38100">
            <a:solidFill>
              <a:srgbClr val="435D74"/>
            </a:solidFill>
            <a:prstDash val="solid"/>
            <a:round/>
            <a:headEnd len="med" w="med" type="none"/>
            <a:tailEnd len="med" w="med" type="triangle"/>
          </a:ln>
        </p:spPr>
      </p:cxnSp>
      <p:pic>
        <p:nvPicPr>
          <p:cNvPr id="998" name="Google Shape;998;p57"/>
          <p:cNvPicPr preferRelativeResize="0"/>
          <p:nvPr/>
        </p:nvPicPr>
        <p:blipFill>
          <a:blip r:embed="rId5">
            <a:alphaModFix/>
          </a:blip>
          <a:stretch>
            <a:fillRect/>
          </a:stretch>
        </p:blipFill>
        <p:spPr>
          <a:xfrm>
            <a:off x="6125125" y="1187275"/>
            <a:ext cx="1614225" cy="3498337"/>
          </a:xfrm>
          <a:prstGeom prst="rect">
            <a:avLst/>
          </a:prstGeom>
          <a:noFill/>
          <a:ln>
            <a:noFill/>
          </a:ln>
        </p:spPr>
      </p:pic>
      <p:sp>
        <p:nvSpPr>
          <p:cNvPr id="999" name="Google Shape;999;p57"/>
          <p:cNvSpPr/>
          <p:nvPr/>
        </p:nvSpPr>
        <p:spPr>
          <a:xfrm>
            <a:off x="6417137" y="3448225"/>
            <a:ext cx="1030200" cy="376500"/>
          </a:xfrm>
          <a:prstGeom prst="ellipse">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58"/>
          <p:cNvSpPr txBox="1"/>
          <p:nvPr>
            <p:ph type="title"/>
          </p:nvPr>
        </p:nvSpPr>
        <p:spPr>
          <a:xfrm>
            <a:off x="715100" y="5791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Backend Authentication</a:t>
            </a:r>
            <a:endParaRPr/>
          </a:p>
        </p:txBody>
      </p:sp>
      <p:sp>
        <p:nvSpPr>
          <p:cNvPr id="1005" name="Google Shape;1005;p58"/>
          <p:cNvSpPr/>
          <p:nvPr/>
        </p:nvSpPr>
        <p:spPr>
          <a:xfrm>
            <a:off x="8047900" y="9292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58"/>
          <p:cNvSpPr/>
          <p:nvPr/>
        </p:nvSpPr>
        <p:spPr>
          <a:xfrm>
            <a:off x="7739360" y="7805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8"/>
          <p:cNvSpPr/>
          <p:nvPr/>
        </p:nvSpPr>
        <p:spPr>
          <a:xfrm>
            <a:off x="715160" y="9479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8" name="Google Shape;1008;p58"/>
          <p:cNvPicPr preferRelativeResize="0"/>
          <p:nvPr/>
        </p:nvPicPr>
        <p:blipFill rotWithShape="1">
          <a:blip r:embed="rId3">
            <a:alphaModFix/>
          </a:blip>
          <a:srcRect b="27246" l="0" r="0" t="0"/>
          <a:stretch/>
        </p:blipFill>
        <p:spPr>
          <a:xfrm>
            <a:off x="3527150" y="1264925"/>
            <a:ext cx="2089700" cy="32947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grpSp>
        <p:nvGrpSpPr>
          <p:cNvPr id="1013" name="Google Shape;1013;p59"/>
          <p:cNvGrpSpPr/>
          <p:nvPr/>
        </p:nvGrpSpPr>
        <p:grpSpPr>
          <a:xfrm>
            <a:off x="6101845" y="3195620"/>
            <a:ext cx="2418900" cy="1412700"/>
            <a:chOff x="715100" y="1600325"/>
            <a:chExt cx="2418900" cy="1412700"/>
          </a:xfrm>
        </p:grpSpPr>
        <p:sp>
          <p:nvSpPr>
            <p:cNvPr id="1014" name="Google Shape;1014;p59"/>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5" name="Google Shape;1015;p59"/>
            <p:cNvGrpSpPr/>
            <p:nvPr/>
          </p:nvGrpSpPr>
          <p:grpSpPr>
            <a:xfrm>
              <a:off x="715100" y="1600325"/>
              <a:ext cx="2327400" cy="1321200"/>
              <a:chOff x="715100" y="1600325"/>
              <a:chExt cx="2327400" cy="1321200"/>
            </a:xfrm>
          </p:grpSpPr>
          <p:sp>
            <p:nvSpPr>
              <p:cNvPr id="1016" name="Google Shape;1016;p59"/>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17" name="Google Shape;1017;p59"/>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018" name="Google Shape;1018;p59"/>
          <p:cNvGrpSpPr/>
          <p:nvPr/>
        </p:nvGrpSpPr>
        <p:grpSpPr>
          <a:xfrm>
            <a:off x="3408470" y="3195620"/>
            <a:ext cx="2418900" cy="1412700"/>
            <a:chOff x="715100" y="1600325"/>
            <a:chExt cx="2418900" cy="1412700"/>
          </a:xfrm>
        </p:grpSpPr>
        <p:sp>
          <p:nvSpPr>
            <p:cNvPr id="1019" name="Google Shape;1019;p59"/>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0" name="Google Shape;1020;p59"/>
            <p:cNvGrpSpPr/>
            <p:nvPr/>
          </p:nvGrpSpPr>
          <p:grpSpPr>
            <a:xfrm>
              <a:off x="715100" y="1600325"/>
              <a:ext cx="2327400" cy="1321200"/>
              <a:chOff x="715100" y="1600325"/>
              <a:chExt cx="2327400" cy="1321200"/>
            </a:xfrm>
          </p:grpSpPr>
          <p:sp>
            <p:nvSpPr>
              <p:cNvPr id="1021" name="Google Shape;1021;p59"/>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2" name="Google Shape;1022;p59"/>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023" name="Google Shape;1023;p59"/>
          <p:cNvGrpSpPr/>
          <p:nvPr/>
        </p:nvGrpSpPr>
        <p:grpSpPr>
          <a:xfrm>
            <a:off x="715100" y="3195620"/>
            <a:ext cx="2418900" cy="1412700"/>
            <a:chOff x="715100" y="1600325"/>
            <a:chExt cx="2418900" cy="1412700"/>
          </a:xfrm>
        </p:grpSpPr>
        <p:sp>
          <p:nvSpPr>
            <p:cNvPr id="1024" name="Google Shape;1024;p59"/>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5" name="Google Shape;1025;p59"/>
            <p:cNvGrpSpPr/>
            <p:nvPr/>
          </p:nvGrpSpPr>
          <p:grpSpPr>
            <a:xfrm>
              <a:off x="715100" y="1600325"/>
              <a:ext cx="2327400" cy="1321200"/>
              <a:chOff x="715100" y="1600325"/>
              <a:chExt cx="2327400" cy="1321200"/>
            </a:xfrm>
          </p:grpSpPr>
          <p:sp>
            <p:nvSpPr>
              <p:cNvPr id="1026" name="Google Shape;1026;p59"/>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7" name="Google Shape;1027;p59"/>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028" name="Google Shape;1028;p59"/>
          <p:cNvGrpSpPr/>
          <p:nvPr/>
        </p:nvGrpSpPr>
        <p:grpSpPr>
          <a:xfrm>
            <a:off x="6101845" y="1600325"/>
            <a:ext cx="2418900" cy="1412700"/>
            <a:chOff x="715100" y="1600325"/>
            <a:chExt cx="2418900" cy="1412700"/>
          </a:xfrm>
        </p:grpSpPr>
        <p:sp>
          <p:nvSpPr>
            <p:cNvPr id="1029" name="Google Shape;1029;p59"/>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0" name="Google Shape;1030;p59"/>
            <p:cNvGrpSpPr/>
            <p:nvPr/>
          </p:nvGrpSpPr>
          <p:grpSpPr>
            <a:xfrm>
              <a:off x="715100" y="1600325"/>
              <a:ext cx="2327400" cy="1321200"/>
              <a:chOff x="715100" y="1600325"/>
              <a:chExt cx="2327400" cy="1321200"/>
            </a:xfrm>
          </p:grpSpPr>
          <p:sp>
            <p:nvSpPr>
              <p:cNvPr id="1031" name="Google Shape;1031;p59"/>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32" name="Google Shape;1032;p59"/>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033" name="Google Shape;1033;p59"/>
          <p:cNvGrpSpPr/>
          <p:nvPr/>
        </p:nvGrpSpPr>
        <p:grpSpPr>
          <a:xfrm>
            <a:off x="3408470" y="1600325"/>
            <a:ext cx="2418900" cy="1412700"/>
            <a:chOff x="715100" y="1600325"/>
            <a:chExt cx="2418900" cy="1412700"/>
          </a:xfrm>
        </p:grpSpPr>
        <p:sp>
          <p:nvSpPr>
            <p:cNvPr id="1034" name="Google Shape;1034;p59"/>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5" name="Google Shape;1035;p59"/>
            <p:cNvGrpSpPr/>
            <p:nvPr/>
          </p:nvGrpSpPr>
          <p:grpSpPr>
            <a:xfrm>
              <a:off x="715100" y="1600325"/>
              <a:ext cx="2327400" cy="1321200"/>
              <a:chOff x="715100" y="1600325"/>
              <a:chExt cx="2327400" cy="1321200"/>
            </a:xfrm>
          </p:grpSpPr>
          <p:sp>
            <p:nvSpPr>
              <p:cNvPr id="1036" name="Google Shape;1036;p59"/>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37" name="Google Shape;1037;p59"/>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grpSp>
        <p:nvGrpSpPr>
          <p:cNvPr id="1038" name="Google Shape;1038;p59"/>
          <p:cNvGrpSpPr/>
          <p:nvPr/>
        </p:nvGrpSpPr>
        <p:grpSpPr>
          <a:xfrm>
            <a:off x="715100" y="1600325"/>
            <a:ext cx="2418900" cy="1412700"/>
            <a:chOff x="715100" y="1600325"/>
            <a:chExt cx="2418900" cy="1412700"/>
          </a:xfrm>
        </p:grpSpPr>
        <p:sp>
          <p:nvSpPr>
            <p:cNvPr id="1039" name="Google Shape;1039;p59"/>
            <p:cNvSpPr/>
            <p:nvPr/>
          </p:nvSpPr>
          <p:spPr>
            <a:xfrm>
              <a:off x="806600" y="1691825"/>
              <a:ext cx="2327400" cy="13212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0" name="Google Shape;1040;p59"/>
            <p:cNvGrpSpPr/>
            <p:nvPr/>
          </p:nvGrpSpPr>
          <p:grpSpPr>
            <a:xfrm>
              <a:off x="715100" y="1600325"/>
              <a:ext cx="2327400" cy="1321200"/>
              <a:chOff x="715100" y="1600325"/>
              <a:chExt cx="2327400" cy="1321200"/>
            </a:xfrm>
          </p:grpSpPr>
          <p:sp>
            <p:nvSpPr>
              <p:cNvPr id="1041" name="Google Shape;1041;p59"/>
              <p:cNvSpPr/>
              <p:nvPr/>
            </p:nvSpPr>
            <p:spPr>
              <a:xfrm>
                <a:off x="715100" y="1600325"/>
                <a:ext cx="2327400" cy="1321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42" name="Google Shape;1042;p59"/>
              <p:cNvCxnSpPr/>
              <p:nvPr/>
            </p:nvCxnSpPr>
            <p:spPr>
              <a:xfrm>
                <a:off x="722125" y="1783325"/>
                <a:ext cx="2315700" cy="0"/>
              </a:xfrm>
              <a:prstGeom prst="straightConnector1">
                <a:avLst/>
              </a:prstGeom>
              <a:noFill/>
              <a:ln cap="flat" cmpd="sng" w="28575">
                <a:solidFill>
                  <a:schemeClr val="dk1"/>
                </a:solidFill>
                <a:prstDash val="solid"/>
                <a:round/>
                <a:headEnd len="med" w="med" type="none"/>
                <a:tailEnd len="med" w="med" type="none"/>
              </a:ln>
            </p:spPr>
          </p:cxnSp>
        </p:grpSp>
      </p:grpSp>
      <p:sp>
        <p:nvSpPr>
          <p:cNvPr id="1043" name="Google Shape;1043;p59"/>
          <p:cNvSpPr txBox="1"/>
          <p:nvPr>
            <p:ph idx="14" type="subTitle"/>
          </p:nvPr>
        </p:nvSpPr>
        <p:spPr>
          <a:xfrm>
            <a:off x="688650" y="3305225"/>
            <a:ext cx="23526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Login/signup</a:t>
            </a:r>
            <a:endParaRPr/>
          </a:p>
        </p:txBody>
      </p:sp>
      <p:sp>
        <p:nvSpPr>
          <p:cNvPr id="1044" name="Google Shape;1044;p59"/>
          <p:cNvSpPr txBox="1"/>
          <p:nvPr>
            <p:ph idx="13" type="subTitle"/>
          </p:nvPr>
        </p:nvSpPr>
        <p:spPr>
          <a:xfrm>
            <a:off x="248138" y="1727350"/>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Task 1</a:t>
            </a:r>
            <a:endParaRPr/>
          </a:p>
        </p:txBody>
      </p:sp>
      <p:sp>
        <p:nvSpPr>
          <p:cNvPr id="1045" name="Google Shape;1045;p59"/>
          <p:cNvSpPr txBox="1"/>
          <p:nvPr>
            <p:ph idx="15" type="subTitle"/>
          </p:nvPr>
        </p:nvSpPr>
        <p:spPr>
          <a:xfrm>
            <a:off x="6101843" y="3305225"/>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User Profile</a:t>
            </a:r>
            <a:endParaRPr/>
          </a:p>
        </p:txBody>
      </p:sp>
      <p:sp>
        <p:nvSpPr>
          <p:cNvPr id="1046" name="Google Shape;1046;p59"/>
          <p:cNvSpPr txBox="1"/>
          <p:nvPr>
            <p:ph idx="7" type="subTitle"/>
          </p:nvPr>
        </p:nvSpPr>
        <p:spPr>
          <a:xfrm>
            <a:off x="3048650" y="1727350"/>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Task 2</a:t>
            </a:r>
            <a:endParaRPr/>
          </a:p>
        </p:txBody>
      </p:sp>
      <p:sp>
        <p:nvSpPr>
          <p:cNvPr id="1047" name="Google Shape;1047;p59"/>
          <p:cNvSpPr txBox="1"/>
          <p:nvPr>
            <p:ph idx="8" type="subTitle"/>
          </p:nvPr>
        </p:nvSpPr>
        <p:spPr>
          <a:xfrm>
            <a:off x="5747575" y="1727350"/>
            <a:ext cx="21945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Task 3</a:t>
            </a:r>
            <a:endParaRPr/>
          </a:p>
        </p:txBody>
      </p:sp>
      <p:sp>
        <p:nvSpPr>
          <p:cNvPr id="1048" name="Google Shape;1048;p59"/>
          <p:cNvSpPr txBox="1"/>
          <p:nvPr>
            <p:ph idx="9" type="subTitle"/>
          </p:nvPr>
        </p:nvSpPr>
        <p:spPr>
          <a:xfrm>
            <a:off x="3368760" y="3305225"/>
            <a:ext cx="2192700" cy="54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Aesthetics</a:t>
            </a:r>
            <a:endParaRPr/>
          </a:p>
        </p:txBody>
      </p:sp>
      <p:sp>
        <p:nvSpPr>
          <p:cNvPr id="1049" name="Google Shape;1049;p59"/>
          <p:cNvSpPr txBox="1"/>
          <p:nvPr>
            <p:ph type="title"/>
          </p:nvPr>
        </p:nvSpPr>
        <p:spPr>
          <a:xfrm>
            <a:off x="715100" y="731525"/>
            <a:ext cx="7713900" cy="68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Plans to Finish</a:t>
            </a:r>
            <a:endParaRPr/>
          </a:p>
        </p:txBody>
      </p:sp>
      <p:sp>
        <p:nvSpPr>
          <p:cNvPr id="1050" name="Google Shape;1050;p59"/>
          <p:cNvSpPr txBox="1"/>
          <p:nvPr>
            <p:ph idx="4" type="subTitle"/>
          </p:nvPr>
        </p:nvSpPr>
        <p:spPr>
          <a:xfrm>
            <a:off x="782838" y="2154451"/>
            <a:ext cx="2194500" cy="6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Rubik"/>
                <a:ea typeface="Rubik"/>
                <a:cs typeface="Rubik"/>
                <a:sym typeface="Rubik"/>
              </a:rPr>
              <a:t>Ask a friend on the platform for a HireReel</a:t>
            </a:r>
            <a:endParaRPr>
              <a:latin typeface="Rubik"/>
              <a:ea typeface="Rubik"/>
              <a:cs typeface="Rubik"/>
              <a:sym typeface="Rubik"/>
            </a:endParaRPr>
          </a:p>
          <a:p>
            <a:pPr indent="0" lvl="0" marL="0" rtl="0" algn="ctr">
              <a:spcBef>
                <a:spcPts val="0"/>
              </a:spcBef>
              <a:spcAft>
                <a:spcPts val="0"/>
              </a:spcAft>
              <a:buNone/>
            </a:pPr>
            <a:r>
              <a:t/>
            </a:r>
            <a:endParaRPr/>
          </a:p>
        </p:txBody>
      </p:sp>
      <p:sp>
        <p:nvSpPr>
          <p:cNvPr id="1051" name="Google Shape;1051;p59"/>
          <p:cNvSpPr txBox="1"/>
          <p:nvPr>
            <p:ph idx="5" type="subTitle"/>
          </p:nvPr>
        </p:nvSpPr>
        <p:spPr>
          <a:xfrm>
            <a:off x="715148" y="3805332"/>
            <a:ext cx="2194500" cy="6402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Rubik"/>
                <a:ea typeface="Rubik"/>
                <a:cs typeface="Rubik"/>
                <a:sym typeface="Rubik"/>
              </a:rPr>
              <a:t>Users create accounts </a:t>
            </a:r>
            <a:endParaRPr>
              <a:latin typeface="Rubik"/>
              <a:ea typeface="Rubik"/>
              <a:cs typeface="Rubik"/>
              <a:sym typeface="Rubik"/>
            </a:endParaRPr>
          </a:p>
        </p:txBody>
      </p:sp>
      <p:sp>
        <p:nvSpPr>
          <p:cNvPr id="1052" name="Google Shape;1052;p59"/>
          <p:cNvSpPr txBox="1"/>
          <p:nvPr>
            <p:ph idx="3" type="subTitle"/>
          </p:nvPr>
        </p:nvSpPr>
        <p:spPr>
          <a:xfrm>
            <a:off x="3395100" y="3756725"/>
            <a:ext cx="2352600" cy="6402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Rubik"/>
                <a:ea typeface="Rubik"/>
                <a:cs typeface="Rubik"/>
                <a:sym typeface="Rubik"/>
              </a:rPr>
              <a:t>Color/font are consistent and things are aligned</a:t>
            </a:r>
            <a:endParaRPr>
              <a:latin typeface="Rubik"/>
              <a:ea typeface="Rubik"/>
              <a:cs typeface="Rubik"/>
              <a:sym typeface="Rubik"/>
            </a:endParaRPr>
          </a:p>
        </p:txBody>
      </p:sp>
      <p:sp>
        <p:nvSpPr>
          <p:cNvPr id="1053" name="Google Shape;1053;p59"/>
          <p:cNvSpPr txBox="1"/>
          <p:nvPr>
            <p:ph idx="6" type="subTitle"/>
          </p:nvPr>
        </p:nvSpPr>
        <p:spPr>
          <a:xfrm>
            <a:off x="6101843" y="3756732"/>
            <a:ext cx="2194500" cy="6402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Rubik"/>
                <a:ea typeface="Rubik"/>
                <a:cs typeface="Rubik"/>
                <a:sym typeface="Rubik"/>
              </a:rPr>
              <a:t>Make it easy to </a:t>
            </a:r>
            <a:r>
              <a:rPr lang="en">
                <a:latin typeface="Rubik"/>
                <a:ea typeface="Rubik"/>
                <a:cs typeface="Rubik"/>
                <a:sym typeface="Rubik"/>
              </a:rPr>
              <a:t>update</a:t>
            </a:r>
            <a:r>
              <a:rPr lang="en">
                <a:latin typeface="Rubik"/>
                <a:ea typeface="Rubik"/>
                <a:cs typeface="Rubik"/>
                <a:sym typeface="Rubik"/>
              </a:rPr>
              <a:t> </a:t>
            </a:r>
            <a:r>
              <a:rPr lang="en">
                <a:latin typeface="Rubik"/>
                <a:ea typeface="Rubik"/>
                <a:cs typeface="Rubik"/>
                <a:sym typeface="Rubik"/>
              </a:rPr>
              <a:t>user profile </a:t>
            </a:r>
            <a:endParaRPr>
              <a:latin typeface="Rubik"/>
              <a:ea typeface="Rubik"/>
              <a:cs typeface="Rubik"/>
              <a:sym typeface="Rubik"/>
            </a:endParaRPr>
          </a:p>
        </p:txBody>
      </p:sp>
      <p:sp>
        <p:nvSpPr>
          <p:cNvPr id="1054" name="Google Shape;1054;p59"/>
          <p:cNvSpPr/>
          <p:nvPr/>
        </p:nvSpPr>
        <p:spPr>
          <a:xfrm>
            <a:off x="7971700" y="10816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59"/>
          <p:cNvSpPr/>
          <p:nvPr/>
        </p:nvSpPr>
        <p:spPr>
          <a:xfrm>
            <a:off x="7739360" y="932973"/>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59"/>
          <p:cNvSpPr/>
          <p:nvPr/>
        </p:nvSpPr>
        <p:spPr>
          <a:xfrm>
            <a:off x="715160" y="1252725"/>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57" name="Google Shape;1057;p59"/>
          <p:cNvGrpSpPr/>
          <p:nvPr/>
        </p:nvGrpSpPr>
        <p:grpSpPr>
          <a:xfrm>
            <a:off x="167173" y="205000"/>
            <a:ext cx="547934" cy="936251"/>
            <a:chOff x="2771692" y="3497697"/>
            <a:chExt cx="836668" cy="1371596"/>
          </a:xfrm>
        </p:grpSpPr>
        <p:sp>
          <p:nvSpPr>
            <p:cNvPr id="1058" name="Google Shape;1058;p59"/>
            <p:cNvSpPr/>
            <p:nvPr/>
          </p:nvSpPr>
          <p:spPr>
            <a:xfrm>
              <a:off x="2771692" y="3497697"/>
              <a:ext cx="836668" cy="1371596"/>
            </a:xfrm>
            <a:custGeom>
              <a:rect b="b" l="l" r="r" t="t"/>
              <a:pathLst>
                <a:path extrusionOk="0" h="15683" w="9513">
                  <a:moveTo>
                    <a:pt x="4757" y="0"/>
                  </a:moveTo>
                  <a:cubicBezTo>
                    <a:pt x="7391" y="0"/>
                    <a:pt x="9513" y="2122"/>
                    <a:pt x="9513" y="4756"/>
                  </a:cubicBezTo>
                  <a:lnTo>
                    <a:pt x="9513" y="11049"/>
                  </a:lnTo>
                  <a:cubicBezTo>
                    <a:pt x="9464" y="13634"/>
                    <a:pt x="7342" y="15683"/>
                    <a:pt x="4757" y="15683"/>
                  </a:cubicBezTo>
                  <a:cubicBezTo>
                    <a:pt x="2172" y="15683"/>
                    <a:pt x="74" y="13634"/>
                    <a:pt x="1" y="11049"/>
                  </a:cubicBezTo>
                  <a:lnTo>
                    <a:pt x="1" y="4756"/>
                  </a:lnTo>
                  <a:cubicBezTo>
                    <a:pt x="1" y="2122"/>
                    <a:pt x="2123" y="0"/>
                    <a:pt x="4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59"/>
            <p:cNvSpPr/>
            <p:nvPr/>
          </p:nvSpPr>
          <p:spPr>
            <a:xfrm>
              <a:off x="2771692" y="3497697"/>
              <a:ext cx="836668" cy="1371596"/>
            </a:xfrm>
            <a:custGeom>
              <a:rect b="b" l="l" r="r" t="t"/>
              <a:pathLst>
                <a:path extrusionOk="0" h="15683" w="9513">
                  <a:moveTo>
                    <a:pt x="4757" y="0"/>
                  </a:moveTo>
                  <a:cubicBezTo>
                    <a:pt x="7391" y="0"/>
                    <a:pt x="9513" y="2122"/>
                    <a:pt x="9513" y="4756"/>
                  </a:cubicBezTo>
                  <a:lnTo>
                    <a:pt x="9513" y="11049"/>
                  </a:lnTo>
                  <a:cubicBezTo>
                    <a:pt x="9464" y="13634"/>
                    <a:pt x="7342" y="15683"/>
                    <a:pt x="4757" y="15683"/>
                  </a:cubicBezTo>
                  <a:cubicBezTo>
                    <a:pt x="2172" y="15683"/>
                    <a:pt x="74" y="13634"/>
                    <a:pt x="1" y="11049"/>
                  </a:cubicBezTo>
                  <a:lnTo>
                    <a:pt x="1" y="4756"/>
                  </a:lnTo>
                  <a:cubicBezTo>
                    <a:pt x="1" y="2122"/>
                    <a:pt x="2123" y="0"/>
                    <a:pt x="4757" y="0"/>
                  </a:cubicBezTo>
                  <a:close/>
                  <a:moveTo>
                    <a:pt x="4903" y="390"/>
                  </a:moveTo>
                  <a:lnTo>
                    <a:pt x="4903" y="2293"/>
                  </a:lnTo>
                  <a:cubicBezTo>
                    <a:pt x="5391" y="2390"/>
                    <a:pt x="5732" y="2781"/>
                    <a:pt x="5732" y="3268"/>
                  </a:cubicBezTo>
                  <a:lnTo>
                    <a:pt x="5732" y="6000"/>
                  </a:lnTo>
                  <a:cubicBezTo>
                    <a:pt x="5732" y="6488"/>
                    <a:pt x="5391" y="6902"/>
                    <a:pt x="4903" y="6976"/>
                  </a:cubicBezTo>
                  <a:lnTo>
                    <a:pt x="4903" y="8268"/>
                  </a:lnTo>
                  <a:lnTo>
                    <a:pt x="5123" y="8268"/>
                  </a:lnTo>
                  <a:cubicBezTo>
                    <a:pt x="5854" y="8268"/>
                    <a:pt x="6562" y="8171"/>
                    <a:pt x="7269" y="7976"/>
                  </a:cubicBezTo>
                  <a:cubicBezTo>
                    <a:pt x="7928" y="7756"/>
                    <a:pt x="8537" y="7488"/>
                    <a:pt x="9123" y="7122"/>
                  </a:cubicBezTo>
                  <a:lnTo>
                    <a:pt x="9123" y="4756"/>
                  </a:lnTo>
                  <a:cubicBezTo>
                    <a:pt x="9098" y="2415"/>
                    <a:pt x="7245" y="488"/>
                    <a:pt x="4903" y="415"/>
                  </a:cubicBezTo>
                  <a:close/>
                  <a:moveTo>
                    <a:pt x="4611" y="2293"/>
                  </a:moveTo>
                  <a:lnTo>
                    <a:pt x="4611" y="415"/>
                  </a:lnTo>
                  <a:cubicBezTo>
                    <a:pt x="2269" y="488"/>
                    <a:pt x="416" y="2415"/>
                    <a:pt x="391" y="4756"/>
                  </a:cubicBezTo>
                  <a:lnTo>
                    <a:pt x="391" y="7122"/>
                  </a:lnTo>
                  <a:cubicBezTo>
                    <a:pt x="976" y="7463"/>
                    <a:pt x="1611" y="7756"/>
                    <a:pt x="2245" y="7951"/>
                  </a:cubicBezTo>
                  <a:cubicBezTo>
                    <a:pt x="2952" y="8146"/>
                    <a:pt x="3659" y="8268"/>
                    <a:pt x="4391" y="8244"/>
                  </a:cubicBezTo>
                  <a:lnTo>
                    <a:pt x="4611" y="8244"/>
                  </a:lnTo>
                  <a:lnTo>
                    <a:pt x="4611" y="6976"/>
                  </a:lnTo>
                  <a:cubicBezTo>
                    <a:pt x="4123" y="6902"/>
                    <a:pt x="3781" y="6488"/>
                    <a:pt x="3781" y="6000"/>
                  </a:cubicBezTo>
                  <a:lnTo>
                    <a:pt x="3781" y="3268"/>
                  </a:lnTo>
                  <a:cubicBezTo>
                    <a:pt x="3781" y="2781"/>
                    <a:pt x="4123" y="2390"/>
                    <a:pt x="4611" y="2293"/>
                  </a:cubicBezTo>
                  <a:close/>
                  <a:moveTo>
                    <a:pt x="5220" y="2781"/>
                  </a:moveTo>
                  <a:cubicBezTo>
                    <a:pt x="5098" y="2659"/>
                    <a:pt x="4928" y="2585"/>
                    <a:pt x="4757" y="2585"/>
                  </a:cubicBezTo>
                  <a:lnTo>
                    <a:pt x="4757" y="2585"/>
                  </a:lnTo>
                  <a:cubicBezTo>
                    <a:pt x="4391" y="2585"/>
                    <a:pt x="4074" y="2902"/>
                    <a:pt x="4074" y="3268"/>
                  </a:cubicBezTo>
                  <a:lnTo>
                    <a:pt x="4074" y="6000"/>
                  </a:lnTo>
                  <a:cubicBezTo>
                    <a:pt x="4074" y="6390"/>
                    <a:pt x="4391" y="6683"/>
                    <a:pt x="4757" y="6683"/>
                  </a:cubicBezTo>
                  <a:lnTo>
                    <a:pt x="4757" y="6683"/>
                  </a:lnTo>
                  <a:cubicBezTo>
                    <a:pt x="4928" y="6683"/>
                    <a:pt x="5098" y="6610"/>
                    <a:pt x="5220" y="6488"/>
                  </a:cubicBezTo>
                  <a:cubicBezTo>
                    <a:pt x="5367" y="6366"/>
                    <a:pt x="5440" y="6195"/>
                    <a:pt x="5440" y="6000"/>
                  </a:cubicBezTo>
                  <a:lnTo>
                    <a:pt x="5440" y="3268"/>
                  </a:lnTo>
                  <a:cubicBezTo>
                    <a:pt x="5440" y="3098"/>
                    <a:pt x="5367" y="2927"/>
                    <a:pt x="5220" y="2781"/>
                  </a:cubicBezTo>
                  <a:close/>
                  <a:moveTo>
                    <a:pt x="9123" y="7463"/>
                  </a:moveTo>
                  <a:cubicBezTo>
                    <a:pt x="8562" y="7805"/>
                    <a:pt x="7976" y="8073"/>
                    <a:pt x="7342" y="8244"/>
                  </a:cubicBezTo>
                  <a:cubicBezTo>
                    <a:pt x="6635" y="8463"/>
                    <a:pt x="5879" y="8561"/>
                    <a:pt x="5123" y="8561"/>
                  </a:cubicBezTo>
                  <a:lnTo>
                    <a:pt x="4391" y="8561"/>
                  </a:lnTo>
                  <a:cubicBezTo>
                    <a:pt x="2976" y="8561"/>
                    <a:pt x="1611" y="8195"/>
                    <a:pt x="391" y="7463"/>
                  </a:cubicBezTo>
                  <a:lnTo>
                    <a:pt x="391" y="11049"/>
                  </a:lnTo>
                  <a:cubicBezTo>
                    <a:pt x="464" y="13414"/>
                    <a:pt x="2391" y="15292"/>
                    <a:pt x="4757" y="15292"/>
                  </a:cubicBezTo>
                  <a:cubicBezTo>
                    <a:pt x="7123" y="15292"/>
                    <a:pt x="9049" y="13414"/>
                    <a:pt x="9123" y="1104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59"/>
            <p:cNvSpPr/>
            <p:nvPr/>
          </p:nvSpPr>
          <p:spPr>
            <a:xfrm>
              <a:off x="3202911" y="3533904"/>
              <a:ext cx="371149" cy="686979"/>
            </a:xfrm>
            <a:custGeom>
              <a:rect b="b" l="l" r="r" t="t"/>
              <a:pathLst>
                <a:path extrusionOk="0" h="7855" w="4220">
                  <a:moveTo>
                    <a:pt x="537" y="2171"/>
                  </a:moveTo>
                  <a:cubicBezTo>
                    <a:pt x="732" y="2342"/>
                    <a:pt x="829" y="2586"/>
                    <a:pt x="829" y="2854"/>
                  </a:cubicBezTo>
                  <a:lnTo>
                    <a:pt x="829" y="5586"/>
                  </a:lnTo>
                  <a:cubicBezTo>
                    <a:pt x="829" y="6074"/>
                    <a:pt x="488" y="6488"/>
                    <a:pt x="0" y="6562"/>
                  </a:cubicBezTo>
                  <a:lnTo>
                    <a:pt x="0" y="7854"/>
                  </a:lnTo>
                  <a:lnTo>
                    <a:pt x="220" y="7854"/>
                  </a:lnTo>
                  <a:cubicBezTo>
                    <a:pt x="951" y="7854"/>
                    <a:pt x="1659" y="7757"/>
                    <a:pt x="2366" y="7562"/>
                  </a:cubicBezTo>
                  <a:cubicBezTo>
                    <a:pt x="3025" y="7342"/>
                    <a:pt x="3634" y="7074"/>
                    <a:pt x="4220" y="6708"/>
                  </a:cubicBezTo>
                  <a:lnTo>
                    <a:pt x="4220" y="4342"/>
                  </a:lnTo>
                  <a:cubicBezTo>
                    <a:pt x="4195" y="2001"/>
                    <a:pt x="2342" y="74"/>
                    <a:pt x="0" y="1"/>
                  </a:cubicBezTo>
                  <a:lnTo>
                    <a:pt x="0" y="1903"/>
                  </a:lnTo>
                  <a:cubicBezTo>
                    <a:pt x="220" y="1928"/>
                    <a:pt x="390" y="2025"/>
                    <a:pt x="537" y="217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59"/>
            <p:cNvSpPr/>
            <p:nvPr/>
          </p:nvSpPr>
          <p:spPr>
            <a:xfrm>
              <a:off x="3129912" y="3708819"/>
              <a:ext cx="120228" cy="373356"/>
            </a:xfrm>
            <a:custGeom>
              <a:rect b="b" l="l" r="r" t="t"/>
              <a:pathLst>
                <a:path extrusionOk="0" h="4269" w="1367">
                  <a:moveTo>
                    <a:pt x="1367" y="3586"/>
                  </a:moveTo>
                  <a:lnTo>
                    <a:pt x="1367" y="854"/>
                  </a:lnTo>
                  <a:cubicBezTo>
                    <a:pt x="1294" y="1"/>
                    <a:pt x="74" y="1"/>
                    <a:pt x="1" y="854"/>
                  </a:cubicBezTo>
                  <a:lnTo>
                    <a:pt x="1" y="3586"/>
                  </a:lnTo>
                  <a:cubicBezTo>
                    <a:pt x="1" y="3976"/>
                    <a:pt x="318" y="4269"/>
                    <a:pt x="684" y="4269"/>
                  </a:cubicBezTo>
                  <a:cubicBezTo>
                    <a:pt x="855" y="4269"/>
                    <a:pt x="1025" y="4196"/>
                    <a:pt x="1172" y="4074"/>
                  </a:cubicBezTo>
                  <a:cubicBezTo>
                    <a:pt x="1294" y="3952"/>
                    <a:pt x="1367" y="3781"/>
                    <a:pt x="1367" y="3586"/>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59"/>
            <p:cNvSpPr/>
            <p:nvPr/>
          </p:nvSpPr>
          <p:spPr>
            <a:xfrm>
              <a:off x="2806080" y="3533904"/>
              <a:ext cx="371149" cy="686979"/>
            </a:xfrm>
            <a:custGeom>
              <a:rect b="b" l="l" r="r" t="t"/>
              <a:pathLst>
                <a:path extrusionOk="0" h="7855" w="4220">
                  <a:moveTo>
                    <a:pt x="3390" y="5586"/>
                  </a:moveTo>
                  <a:lnTo>
                    <a:pt x="3390" y="2854"/>
                  </a:lnTo>
                  <a:cubicBezTo>
                    <a:pt x="3390" y="2367"/>
                    <a:pt x="3756" y="1976"/>
                    <a:pt x="4220" y="1903"/>
                  </a:cubicBezTo>
                  <a:lnTo>
                    <a:pt x="4220" y="1"/>
                  </a:lnTo>
                  <a:cubicBezTo>
                    <a:pt x="1878" y="74"/>
                    <a:pt x="25" y="2001"/>
                    <a:pt x="0" y="4342"/>
                  </a:cubicBezTo>
                  <a:lnTo>
                    <a:pt x="0" y="6708"/>
                  </a:lnTo>
                  <a:cubicBezTo>
                    <a:pt x="585" y="7049"/>
                    <a:pt x="1220" y="7342"/>
                    <a:pt x="1854" y="7537"/>
                  </a:cubicBezTo>
                  <a:cubicBezTo>
                    <a:pt x="2561" y="7732"/>
                    <a:pt x="3268" y="7854"/>
                    <a:pt x="4000" y="7830"/>
                  </a:cubicBezTo>
                  <a:lnTo>
                    <a:pt x="4220" y="7830"/>
                  </a:lnTo>
                  <a:lnTo>
                    <a:pt x="4220" y="6562"/>
                  </a:lnTo>
                  <a:cubicBezTo>
                    <a:pt x="3732" y="6488"/>
                    <a:pt x="3390" y="6074"/>
                    <a:pt x="3390" y="55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59"/>
            <p:cNvSpPr/>
            <p:nvPr/>
          </p:nvSpPr>
          <p:spPr>
            <a:xfrm>
              <a:off x="2806080" y="4150392"/>
              <a:ext cx="767979" cy="684792"/>
            </a:xfrm>
            <a:custGeom>
              <a:rect b="b" l="l" r="r" t="t"/>
              <a:pathLst>
                <a:path extrusionOk="0" h="7830" w="8732">
                  <a:moveTo>
                    <a:pt x="6976" y="781"/>
                  </a:moveTo>
                  <a:cubicBezTo>
                    <a:pt x="6244" y="1000"/>
                    <a:pt x="5488" y="1098"/>
                    <a:pt x="4732" y="1098"/>
                  </a:cubicBezTo>
                  <a:lnTo>
                    <a:pt x="4000" y="1098"/>
                  </a:lnTo>
                  <a:cubicBezTo>
                    <a:pt x="2585" y="1098"/>
                    <a:pt x="1220" y="732"/>
                    <a:pt x="0" y="0"/>
                  </a:cubicBezTo>
                  <a:lnTo>
                    <a:pt x="0" y="3586"/>
                  </a:lnTo>
                  <a:cubicBezTo>
                    <a:pt x="73" y="5951"/>
                    <a:pt x="2000" y="7829"/>
                    <a:pt x="4366" y="7829"/>
                  </a:cubicBezTo>
                  <a:cubicBezTo>
                    <a:pt x="6732" y="7829"/>
                    <a:pt x="8658" y="5951"/>
                    <a:pt x="8732" y="3586"/>
                  </a:cubicBezTo>
                  <a:lnTo>
                    <a:pt x="8732" y="0"/>
                  </a:lnTo>
                  <a:cubicBezTo>
                    <a:pt x="8171" y="342"/>
                    <a:pt x="7585" y="610"/>
                    <a:pt x="6976" y="78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59"/>
            <p:cNvSpPr/>
            <p:nvPr/>
          </p:nvSpPr>
          <p:spPr>
            <a:xfrm>
              <a:off x="3505371" y="4248519"/>
              <a:ext cx="34388" cy="266658"/>
            </a:xfrm>
            <a:custGeom>
              <a:rect b="b" l="l" r="r" t="t"/>
              <a:pathLst>
                <a:path extrusionOk="0" h="3049" w="391">
                  <a:moveTo>
                    <a:pt x="0" y="195"/>
                  </a:moveTo>
                  <a:cubicBezTo>
                    <a:pt x="0" y="98"/>
                    <a:pt x="98" y="0"/>
                    <a:pt x="195" y="0"/>
                  </a:cubicBezTo>
                  <a:cubicBezTo>
                    <a:pt x="317" y="0"/>
                    <a:pt x="390" y="98"/>
                    <a:pt x="390" y="195"/>
                  </a:cubicBezTo>
                  <a:lnTo>
                    <a:pt x="390" y="1927"/>
                  </a:lnTo>
                  <a:cubicBezTo>
                    <a:pt x="390" y="2025"/>
                    <a:pt x="317" y="2122"/>
                    <a:pt x="195" y="2122"/>
                  </a:cubicBezTo>
                  <a:cubicBezTo>
                    <a:pt x="98" y="2122"/>
                    <a:pt x="0" y="2025"/>
                    <a:pt x="0" y="1927"/>
                  </a:cubicBezTo>
                  <a:close/>
                  <a:moveTo>
                    <a:pt x="0" y="2537"/>
                  </a:moveTo>
                  <a:cubicBezTo>
                    <a:pt x="0" y="2439"/>
                    <a:pt x="98" y="2342"/>
                    <a:pt x="195" y="2342"/>
                  </a:cubicBezTo>
                  <a:cubicBezTo>
                    <a:pt x="317" y="2342"/>
                    <a:pt x="390" y="2439"/>
                    <a:pt x="390" y="2537"/>
                  </a:cubicBezTo>
                  <a:lnTo>
                    <a:pt x="390" y="2854"/>
                  </a:lnTo>
                  <a:cubicBezTo>
                    <a:pt x="390" y="2951"/>
                    <a:pt x="317" y="3049"/>
                    <a:pt x="195" y="3049"/>
                  </a:cubicBezTo>
                  <a:cubicBezTo>
                    <a:pt x="73" y="3049"/>
                    <a:pt x="0" y="2951"/>
                    <a:pt x="0" y="285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59"/>
            <p:cNvSpPr/>
            <p:nvPr/>
          </p:nvSpPr>
          <p:spPr>
            <a:xfrm>
              <a:off x="3202911" y="3533904"/>
              <a:ext cx="371149" cy="633630"/>
            </a:xfrm>
            <a:custGeom>
              <a:rect b="b" l="l" r="r" t="t"/>
              <a:pathLst>
                <a:path extrusionOk="0" h="7245" w="4220">
                  <a:moveTo>
                    <a:pt x="3610" y="4635"/>
                  </a:moveTo>
                  <a:lnTo>
                    <a:pt x="3610" y="7001"/>
                  </a:lnTo>
                  <a:cubicBezTo>
                    <a:pt x="3464" y="7098"/>
                    <a:pt x="3317" y="7171"/>
                    <a:pt x="3171" y="7244"/>
                  </a:cubicBezTo>
                  <a:cubicBezTo>
                    <a:pt x="3537" y="7098"/>
                    <a:pt x="3878" y="6903"/>
                    <a:pt x="4220" y="6708"/>
                  </a:cubicBezTo>
                  <a:lnTo>
                    <a:pt x="4220" y="4342"/>
                  </a:lnTo>
                  <a:cubicBezTo>
                    <a:pt x="4195" y="2001"/>
                    <a:pt x="2342" y="74"/>
                    <a:pt x="0" y="1"/>
                  </a:cubicBezTo>
                  <a:lnTo>
                    <a:pt x="0" y="342"/>
                  </a:lnTo>
                  <a:cubicBezTo>
                    <a:pt x="2073" y="732"/>
                    <a:pt x="3586" y="2537"/>
                    <a:pt x="3610" y="463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59"/>
            <p:cNvSpPr/>
            <p:nvPr/>
          </p:nvSpPr>
          <p:spPr>
            <a:xfrm>
              <a:off x="3329471" y="4150392"/>
              <a:ext cx="246788" cy="667738"/>
            </a:xfrm>
            <a:custGeom>
              <a:rect b="b" l="l" r="r" t="t"/>
              <a:pathLst>
                <a:path extrusionOk="0" h="7635" w="2806">
                  <a:moveTo>
                    <a:pt x="2781" y="0"/>
                  </a:moveTo>
                  <a:cubicBezTo>
                    <a:pt x="2586" y="122"/>
                    <a:pt x="2366" y="244"/>
                    <a:pt x="2171" y="342"/>
                  </a:cubicBezTo>
                  <a:lnTo>
                    <a:pt x="2171" y="1122"/>
                  </a:lnTo>
                  <a:lnTo>
                    <a:pt x="2195" y="1122"/>
                  </a:lnTo>
                  <a:cubicBezTo>
                    <a:pt x="2317" y="1122"/>
                    <a:pt x="2390" y="1220"/>
                    <a:pt x="2390" y="1317"/>
                  </a:cubicBezTo>
                  <a:lnTo>
                    <a:pt x="2390" y="3049"/>
                  </a:lnTo>
                  <a:cubicBezTo>
                    <a:pt x="2390" y="3147"/>
                    <a:pt x="2317" y="3244"/>
                    <a:pt x="2195" y="3244"/>
                  </a:cubicBezTo>
                  <a:lnTo>
                    <a:pt x="2171" y="3244"/>
                  </a:lnTo>
                  <a:lnTo>
                    <a:pt x="2171" y="3464"/>
                  </a:lnTo>
                  <a:lnTo>
                    <a:pt x="2195" y="3464"/>
                  </a:lnTo>
                  <a:cubicBezTo>
                    <a:pt x="2317" y="3464"/>
                    <a:pt x="2390" y="3561"/>
                    <a:pt x="2390" y="3683"/>
                  </a:cubicBezTo>
                  <a:lnTo>
                    <a:pt x="2390" y="3976"/>
                  </a:lnTo>
                  <a:cubicBezTo>
                    <a:pt x="2390" y="4098"/>
                    <a:pt x="2317" y="4171"/>
                    <a:pt x="2195" y="4171"/>
                  </a:cubicBezTo>
                  <a:lnTo>
                    <a:pt x="2171" y="4171"/>
                  </a:lnTo>
                  <a:cubicBezTo>
                    <a:pt x="2049" y="5610"/>
                    <a:pt x="1244" y="6903"/>
                    <a:pt x="0" y="7634"/>
                  </a:cubicBezTo>
                  <a:cubicBezTo>
                    <a:pt x="1683" y="6976"/>
                    <a:pt x="2781" y="5366"/>
                    <a:pt x="2805" y="3586"/>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59"/>
            <p:cNvSpPr/>
            <p:nvPr/>
          </p:nvSpPr>
          <p:spPr>
            <a:xfrm>
              <a:off x="3138531" y="3728060"/>
              <a:ext cx="111609" cy="373356"/>
            </a:xfrm>
            <a:custGeom>
              <a:rect b="b" l="l" r="r" t="t"/>
              <a:pathLst>
                <a:path extrusionOk="0" h="4269" w="1269">
                  <a:moveTo>
                    <a:pt x="879" y="317"/>
                  </a:moveTo>
                  <a:lnTo>
                    <a:pt x="879" y="3049"/>
                  </a:lnTo>
                  <a:cubicBezTo>
                    <a:pt x="879" y="3439"/>
                    <a:pt x="586" y="3732"/>
                    <a:pt x="220" y="3732"/>
                  </a:cubicBezTo>
                  <a:cubicBezTo>
                    <a:pt x="147" y="3732"/>
                    <a:pt x="74" y="3732"/>
                    <a:pt x="1" y="3707"/>
                  </a:cubicBezTo>
                  <a:cubicBezTo>
                    <a:pt x="25" y="3756"/>
                    <a:pt x="74" y="3805"/>
                    <a:pt x="123" y="3854"/>
                  </a:cubicBezTo>
                  <a:cubicBezTo>
                    <a:pt x="537" y="4268"/>
                    <a:pt x="1244" y="3976"/>
                    <a:pt x="1269" y="3366"/>
                  </a:cubicBezTo>
                  <a:lnTo>
                    <a:pt x="1269" y="634"/>
                  </a:lnTo>
                  <a:cubicBezTo>
                    <a:pt x="1269" y="464"/>
                    <a:pt x="1196" y="293"/>
                    <a:pt x="1074" y="147"/>
                  </a:cubicBezTo>
                  <a:cubicBezTo>
                    <a:pt x="976" y="73"/>
                    <a:pt x="903" y="25"/>
                    <a:pt x="805" y="0"/>
                  </a:cubicBezTo>
                  <a:cubicBezTo>
                    <a:pt x="854" y="98"/>
                    <a:pt x="879" y="195"/>
                    <a:pt x="879" y="31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8" name="Google Shape;1068;p59"/>
          <p:cNvSpPr txBox="1"/>
          <p:nvPr>
            <p:ph idx="4" type="subTitle"/>
          </p:nvPr>
        </p:nvSpPr>
        <p:spPr>
          <a:xfrm>
            <a:off x="3553063" y="2154451"/>
            <a:ext cx="2194500" cy="6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ubik"/>
                <a:ea typeface="Rubik"/>
                <a:cs typeface="Rubik"/>
                <a:sym typeface="Rubik"/>
              </a:rPr>
              <a:t>Share HireReesl to Recruiters</a:t>
            </a:r>
            <a:endParaRPr>
              <a:latin typeface="Rubik"/>
              <a:ea typeface="Rubik"/>
              <a:cs typeface="Rubik"/>
              <a:sym typeface="Rubik"/>
            </a:endParaRPr>
          </a:p>
          <a:p>
            <a:pPr indent="0" lvl="0" marL="0" rtl="0" algn="ctr">
              <a:spcBef>
                <a:spcPts val="0"/>
              </a:spcBef>
              <a:spcAft>
                <a:spcPts val="0"/>
              </a:spcAft>
              <a:buNone/>
            </a:pPr>
            <a:r>
              <a:t/>
            </a:r>
            <a:endParaRPr/>
          </a:p>
        </p:txBody>
      </p:sp>
      <p:sp>
        <p:nvSpPr>
          <p:cNvPr id="1069" name="Google Shape;1069;p59"/>
          <p:cNvSpPr txBox="1"/>
          <p:nvPr>
            <p:ph idx="4" type="subTitle"/>
          </p:nvPr>
        </p:nvSpPr>
        <p:spPr>
          <a:xfrm>
            <a:off x="6166638" y="2177476"/>
            <a:ext cx="2194500" cy="6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ubik"/>
                <a:ea typeface="Rubik"/>
                <a:cs typeface="Rubik"/>
                <a:sym typeface="Rubik"/>
              </a:rPr>
              <a:t>View Analytics on the HireReels</a:t>
            </a:r>
            <a:endParaRPr>
              <a:latin typeface="Rubik"/>
              <a:ea typeface="Rubik"/>
              <a:cs typeface="Rubik"/>
              <a:sym typeface="Rubik"/>
            </a:endParaRPr>
          </a:p>
          <a:p>
            <a:pPr indent="0" lvl="0" marL="0" rtl="0" algn="ctr">
              <a:spcBef>
                <a:spcPts val="0"/>
              </a:spcBef>
              <a:spcAft>
                <a:spcPts val="0"/>
              </a:spcAft>
              <a:buNone/>
            </a:pPr>
            <a:r>
              <a:t/>
            </a:r>
            <a:endParaRPr/>
          </a:p>
        </p:txBody>
      </p:sp>
      <p:sp>
        <p:nvSpPr>
          <p:cNvPr id="1070" name="Google Shape;1070;p59"/>
          <p:cNvSpPr txBox="1"/>
          <p:nvPr/>
        </p:nvSpPr>
        <p:spPr>
          <a:xfrm>
            <a:off x="2611363" y="1459338"/>
            <a:ext cx="797100" cy="65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dk1"/>
                </a:solidFill>
                <a:latin typeface="Karla"/>
                <a:ea typeface="Karla"/>
                <a:cs typeface="Karla"/>
                <a:sym typeface="Karla"/>
              </a:rPr>
              <a:t>✅</a:t>
            </a:r>
            <a:endParaRPr sz="3200">
              <a:solidFill>
                <a:schemeClr val="dk1"/>
              </a:solidFill>
              <a:latin typeface="Karla"/>
              <a:ea typeface="Karla"/>
              <a:cs typeface="Karla"/>
              <a:sym typeface="Karla"/>
            </a:endParaRPr>
          </a:p>
        </p:txBody>
      </p:sp>
      <p:sp>
        <p:nvSpPr>
          <p:cNvPr id="1071" name="Google Shape;1071;p59"/>
          <p:cNvSpPr txBox="1"/>
          <p:nvPr/>
        </p:nvSpPr>
        <p:spPr>
          <a:xfrm>
            <a:off x="2671250" y="4166499"/>
            <a:ext cx="797100" cy="5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dk1"/>
                </a:solidFill>
                <a:latin typeface="Karla"/>
                <a:ea typeface="Karla"/>
                <a:cs typeface="Karla"/>
                <a:sym typeface="Karla"/>
              </a:rPr>
              <a:t>✅</a:t>
            </a:r>
            <a:endParaRPr sz="3200">
              <a:solidFill>
                <a:schemeClr val="dk1"/>
              </a:solidFill>
              <a:latin typeface="Karla"/>
              <a:ea typeface="Karla"/>
              <a:cs typeface="Karla"/>
              <a:sym typeface="Karl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grpSp>
        <p:nvGrpSpPr>
          <p:cNvPr id="1076" name="Google Shape;1076;p60"/>
          <p:cNvGrpSpPr/>
          <p:nvPr/>
        </p:nvGrpSpPr>
        <p:grpSpPr>
          <a:xfrm>
            <a:off x="5022725" y="1426150"/>
            <a:ext cx="3657590" cy="348347"/>
            <a:chOff x="4572050" y="100025"/>
            <a:chExt cx="3657590" cy="348347"/>
          </a:xfrm>
        </p:grpSpPr>
        <p:sp>
          <p:nvSpPr>
            <p:cNvPr id="1077" name="Google Shape;1077;p60"/>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42" y="610"/>
                    <a:pt x="4805" y="0"/>
                    <a:pt x="71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60"/>
            <p:cNvSpPr/>
            <p:nvPr/>
          </p:nvSpPr>
          <p:spPr>
            <a:xfrm>
              <a:off x="4572050" y="100025"/>
              <a:ext cx="3657590" cy="348347"/>
            </a:xfrm>
            <a:custGeom>
              <a:rect b="b" l="l" r="r" t="t"/>
              <a:pathLst>
                <a:path extrusionOk="0" h="4488" w="46122">
                  <a:moveTo>
                    <a:pt x="7122" y="0"/>
                  </a:moveTo>
                  <a:lnTo>
                    <a:pt x="43975" y="0"/>
                  </a:lnTo>
                  <a:cubicBezTo>
                    <a:pt x="44512" y="0"/>
                    <a:pt x="45024" y="244"/>
                    <a:pt x="45365" y="659"/>
                  </a:cubicBezTo>
                  <a:cubicBezTo>
                    <a:pt x="46121" y="1585"/>
                    <a:pt x="46121" y="2902"/>
                    <a:pt x="45365" y="3829"/>
                  </a:cubicBezTo>
                  <a:cubicBezTo>
                    <a:pt x="45024" y="4244"/>
                    <a:pt x="44512" y="4488"/>
                    <a:pt x="43975" y="4488"/>
                  </a:cubicBezTo>
                  <a:lnTo>
                    <a:pt x="7122" y="4488"/>
                  </a:lnTo>
                  <a:cubicBezTo>
                    <a:pt x="4805" y="4488"/>
                    <a:pt x="3342" y="3878"/>
                    <a:pt x="2025" y="3317"/>
                  </a:cubicBezTo>
                  <a:cubicBezTo>
                    <a:pt x="1610" y="3146"/>
                    <a:pt x="1220" y="3000"/>
                    <a:pt x="830" y="2854"/>
                  </a:cubicBezTo>
                  <a:cubicBezTo>
                    <a:pt x="659" y="2805"/>
                    <a:pt x="488" y="2732"/>
                    <a:pt x="342" y="2634"/>
                  </a:cubicBezTo>
                  <a:cubicBezTo>
                    <a:pt x="1" y="2488"/>
                    <a:pt x="1" y="2000"/>
                    <a:pt x="342" y="1829"/>
                  </a:cubicBezTo>
                  <a:cubicBezTo>
                    <a:pt x="488" y="1756"/>
                    <a:pt x="659" y="1659"/>
                    <a:pt x="830" y="1610"/>
                  </a:cubicBezTo>
                  <a:cubicBezTo>
                    <a:pt x="1220" y="1488"/>
                    <a:pt x="1610" y="1317"/>
                    <a:pt x="2025" y="1146"/>
                  </a:cubicBezTo>
                  <a:cubicBezTo>
                    <a:pt x="3318" y="610"/>
                    <a:pt x="4805" y="0"/>
                    <a:pt x="7122" y="0"/>
                  </a:cubicBezTo>
                  <a:close/>
                  <a:moveTo>
                    <a:pt x="28317" y="2780"/>
                  </a:moveTo>
                  <a:lnTo>
                    <a:pt x="8464" y="2780"/>
                  </a:lnTo>
                  <a:cubicBezTo>
                    <a:pt x="8269" y="2780"/>
                    <a:pt x="8269" y="3073"/>
                    <a:pt x="8464" y="3073"/>
                  </a:cubicBezTo>
                  <a:lnTo>
                    <a:pt x="28317" y="3073"/>
                  </a:lnTo>
                  <a:cubicBezTo>
                    <a:pt x="28512" y="3073"/>
                    <a:pt x="28512" y="2780"/>
                    <a:pt x="28317" y="2780"/>
                  </a:cubicBezTo>
                  <a:close/>
                  <a:moveTo>
                    <a:pt x="6293" y="2780"/>
                  </a:moveTo>
                  <a:lnTo>
                    <a:pt x="6805" y="2780"/>
                  </a:lnTo>
                  <a:cubicBezTo>
                    <a:pt x="7000" y="2780"/>
                    <a:pt x="7000" y="3073"/>
                    <a:pt x="6805" y="3073"/>
                  </a:cubicBezTo>
                  <a:lnTo>
                    <a:pt x="6244" y="3073"/>
                  </a:lnTo>
                  <a:cubicBezTo>
                    <a:pt x="6171" y="3415"/>
                    <a:pt x="6098" y="3732"/>
                    <a:pt x="5952" y="4049"/>
                  </a:cubicBezTo>
                  <a:cubicBezTo>
                    <a:pt x="6342" y="4073"/>
                    <a:pt x="6732" y="4097"/>
                    <a:pt x="7122" y="4097"/>
                  </a:cubicBezTo>
                  <a:lnTo>
                    <a:pt x="38000" y="4097"/>
                  </a:lnTo>
                  <a:lnTo>
                    <a:pt x="38000" y="3073"/>
                  </a:lnTo>
                  <a:lnTo>
                    <a:pt x="29951" y="3073"/>
                  </a:lnTo>
                  <a:cubicBezTo>
                    <a:pt x="29756" y="3073"/>
                    <a:pt x="29756" y="2780"/>
                    <a:pt x="29951" y="2780"/>
                  </a:cubicBezTo>
                  <a:lnTo>
                    <a:pt x="38000" y="2780"/>
                  </a:lnTo>
                  <a:lnTo>
                    <a:pt x="38000" y="1561"/>
                  </a:lnTo>
                  <a:lnTo>
                    <a:pt x="37390" y="1561"/>
                  </a:lnTo>
                  <a:cubicBezTo>
                    <a:pt x="37317" y="1561"/>
                    <a:pt x="37244" y="1488"/>
                    <a:pt x="37244" y="1415"/>
                  </a:cubicBezTo>
                  <a:cubicBezTo>
                    <a:pt x="37244" y="1317"/>
                    <a:pt x="37317" y="1268"/>
                    <a:pt x="37390" y="1268"/>
                  </a:cubicBezTo>
                  <a:lnTo>
                    <a:pt x="38000" y="1268"/>
                  </a:lnTo>
                  <a:lnTo>
                    <a:pt x="38000" y="366"/>
                  </a:lnTo>
                  <a:lnTo>
                    <a:pt x="7122" y="366"/>
                  </a:lnTo>
                  <a:cubicBezTo>
                    <a:pt x="6732" y="366"/>
                    <a:pt x="6366" y="390"/>
                    <a:pt x="5976" y="415"/>
                  </a:cubicBezTo>
                  <a:cubicBezTo>
                    <a:pt x="6074" y="707"/>
                    <a:pt x="6171" y="976"/>
                    <a:pt x="6220" y="1268"/>
                  </a:cubicBezTo>
                  <a:lnTo>
                    <a:pt x="14244" y="1268"/>
                  </a:lnTo>
                  <a:cubicBezTo>
                    <a:pt x="14342" y="1268"/>
                    <a:pt x="14390" y="1317"/>
                    <a:pt x="14390" y="1415"/>
                  </a:cubicBezTo>
                  <a:cubicBezTo>
                    <a:pt x="14390" y="1488"/>
                    <a:pt x="14342" y="1561"/>
                    <a:pt x="14244" y="1561"/>
                  </a:cubicBezTo>
                  <a:lnTo>
                    <a:pt x="6269" y="1561"/>
                  </a:lnTo>
                  <a:cubicBezTo>
                    <a:pt x="6317" y="1951"/>
                    <a:pt x="6317" y="2366"/>
                    <a:pt x="6269" y="2780"/>
                  </a:cubicBezTo>
                  <a:close/>
                  <a:moveTo>
                    <a:pt x="38292" y="2927"/>
                  </a:moveTo>
                  <a:lnTo>
                    <a:pt x="38292" y="2927"/>
                  </a:lnTo>
                  <a:lnTo>
                    <a:pt x="38292" y="4097"/>
                  </a:lnTo>
                  <a:lnTo>
                    <a:pt x="40268" y="4097"/>
                  </a:lnTo>
                  <a:lnTo>
                    <a:pt x="40268" y="390"/>
                  </a:lnTo>
                  <a:lnTo>
                    <a:pt x="38317" y="390"/>
                  </a:lnTo>
                  <a:lnTo>
                    <a:pt x="38317" y="2927"/>
                  </a:lnTo>
                  <a:close/>
                  <a:moveTo>
                    <a:pt x="28951" y="3073"/>
                  </a:moveTo>
                  <a:lnTo>
                    <a:pt x="29244" y="3073"/>
                  </a:lnTo>
                  <a:cubicBezTo>
                    <a:pt x="29439" y="3073"/>
                    <a:pt x="29439" y="2780"/>
                    <a:pt x="29244" y="2780"/>
                  </a:cubicBezTo>
                  <a:lnTo>
                    <a:pt x="28951" y="2780"/>
                  </a:lnTo>
                  <a:cubicBezTo>
                    <a:pt x="28732" y="2780"/>
                    <a:pt x="28732" y="3073"/>
                    <a:pt x="28951" y="3073"/>
                  </a:cubicBezTo>
                  <a:close/>
                  <a:moveTo>
                    <a:pt x="15878" y="1561"/>
                  </a:moveTo>
                  <a:lnTo>
                    <a:pt x="35731" y="1561"/>
                  </a:lnTo>
                  <a:cubicBezTo>
                    <a:pt x="35829" y="1561"/>
                    <a:pt x="35878" y="1512"/>
                    <a:pt x="35878" y="1415"/>
                  </a:cubicBezTo>
                  <a:cubicBezTo>
                    <a:pt x="35878" y="1341"/>
                    <a:pt x="35829" y="1268"/>
                    <a:pt x="35731" y="1268"/>
                  </a:cubicBezTo>
                  <a:lnTo>
                    <a:pt x="15878" y="1268"/>
                  </a:lnTo>
                  <a:cubicBezTo>
                    <a:pt x="15805" y="1268"/>
                    <a:pt x="15732" y="1341"/>
                    <a:pt x="15732" y="1415"/>
                  </a:cubicBezTo>
                  <a:cubicBezTo>
                    <a:pt x="15732" y="1512"/>
                    <a:pt x="15805" y="1585"/>
                    <a:pt x="15878" y="1561"/>
                  </a:cubicBezTo>
                  <a:close/>
                  <a:moveTo>
                    <a:pt x="15244" y="1268"/>
                  </a:moveTo>
                  <a:lnTo>
                    <a:pt x="14951" y="1268"/>
                  </a:lnTo>
                  <a:cubicBezTo>
                    <a:pt x="14854" y="1268"/>
                    <a:pt x="14781" y="1341"/>
                    <a:pt x="14805" y="1415"/>
                  </a:cubicBezTo>
                  <a:cubicBezTo>
                    <a:pt x="14781" y="1512"/>
                    <a:pt x="14854" y="1561"/>
                    <a:pt x="14951" y="1561"/>
                  </a:cubicBezTo>
                  <a:lnTo>
                    <a:pt x="15244" y="1561"/>
                  </a:lnTo>
                  <a:cubicBezTo>
                    <a:pt x="15342" y="1561"/>
                    <a:pt x="15390" y="1512"/>
                    <a:pt x="15390" y="1415"/>
                  </a:cubicBezTo>
                  <a:cubicBezTo>
                    <a:pt x="15390" y="1341"/>
                    <a:pt x="15342" y="1268"/>
                    <a:pt x="15244" y="1268"/>
                  </a:cubicBezTo>
                  <a:close/>
                  <a:moveTo>
                    <a:pt x="5561" y="3976"/>
                  </a:moveTo>
                  <a:cubicBezTo>
                    <a:pt x="6025" y="2854"/>
                    <a:pt x="6025" y="1610"/>
                    <a:pt x="5561" y="488"/>
                  </a:cubicBezTo>
                  <a:cubicBezTo>
                    <a:pt x="4391" y="683"/>
                    <a:pt x="3244" y="1024"/>
                    <a:pt x="2171" y="1512"/>
                  </a:cubicBezTo>
                  <a:lnTo>
                    <a:pt x="1903" y="1634"/>
                  </a:lnTo>
                  <a:cubicBezTo>
                    <a:pt x="2147" y="2000"/>
                    <a:pt x="2147" y="2463"/>
                    <a:pt x="1903" y="2854"/>
                  </a:cubicBezTo>
                  <a:lnTo>
                    <a:pt x="2171" y="2951"/>
                  </a:lnTo>
                  <a:cubicBezTo>
                    <a:pt x="3244" y="3463"/>
                    <a:pt x="4366" y="3805"/>
                    <a:pt x="5537" y="4000"/>
                  </a:cubicBezTo>
                  <a:close/>
                  <a:moveTo>
                    <a:pt x="1513" y="2683"/>
                  </a:moveTo>
                  <a:cubicBezTo>
                    <a:pt x="1732" y="2415"/>
                    <a:pt x="1732" y="2049"/>
                    <a:pt x="1537" y="1756"/>
                  </a:cubicBezTo>
                  <a:cubicBezTo>
                    <a:pt x="1342" y="1854"/>
                    <a:pt x="1147" y="1902"/>
                    <a:pt x="976" y="1976"/>
                  </a:cubicBezTo>
                  <a:cubicBezTo>
                    <a:pt x="830" y="2024"/>
                    <a:pt x="683" y="2073"/>
                    <a:pt x="561" y="2146"/>
                  </a:cubicBezTo>
                  <a:cubicBezTo>
                    <a:pt x="513" y="2195"/>
                    <a:pt x="488" y="2219"/>
                    <a:pt x="488" y="2219"/>
                  </a:cubicBezTo>
                  <a:cubicBezTo>
                    <a:pt x="488" y="2219"/>
                    <a:pt x="513" y="2244"/>
                    <a:pt x="561" y="2293"/>
                  </a:cubicBezTo>
                  <a:cubicBezTo>
                    <a:pt x="683" y="2366"/>
                    <a:pt x="830" y="2415"/>
                    <a:pt x="976" y="2463"/>
                  </a:cubicBezTo>
                  <a:cubicBezTo>
                    <a:pt x="1147" y="2537"/>
                    <a:pt x="1342" y="2585"/>
                    <a:pt x="1513" y="2658"/>
                  </a:cubicBezTo>
                  <a:close/>
                  <a:moveTo>
                    <a:pt x="40561" y="4097"/>
                  </a:moveTo>
                  <a:lnTo>
                    <a:pt x="43975" y="4097"/>
                  </a:lnTo>
                  <a:cubicBezTo>
                    <a:pt x="44414" y="4097"/>
                    <a:pt x="44804" y="3902"/>
                    <a:pt x="45073" y="3561"/>
                  </a:cubicBezTo>
                  <a:cubicBezTo>
                    <a:pt x="45707" y="2805"/>
                    <a:pt x="45707" y="1707"/>
                    <a:pt x="45073" y="927"/>
                  </a:cubicBezTo>
                  <a:cubicBezTo>
                    <a:pt x="44804" y="610"/>
                    <a:pt x="44414" y="415"/>
                    <a:pt x="43975" y="390"/>
                  </a:cubicBezTo>
                  <a:lnTo>
                    <a:pt x="40561" y="39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60"/>
            <p:cNvSpPr/>
            <p:nvPr/>
          </p:nvSpPr>
          <p:spPr>
            <a:xfrm>
              <a:off x="4720981" y="137824"/>
              <a:ext cx="328867" cy="270807"/>
            </a:xfrm>
            <a:custGeom>
              <a:rect b="b" l="l" r="r" t="t"/>
              <a:pathLst>
                <a:path extrusionOk="0" h="3489" w="4147">
                  <a:moveTo>
                    <a:pt x="293" y="2464"/>
                  </a:moveTo>
                  <a:cubicBezTo>
                    <a:pt x="1366" y="2976"/>
                    <a:pt x="2488" y="3318"/>
                    <a:pt x="3659" y="3489"/>
                  </a:cubicBezTo>
                  <a:cubicBezTo>
                    <a:pt x="4147" y="2391"/>
                    <a:pt x="4147" y="1123"/>
                    <a:pt x="3659" y="1"/>
                  </a:cubicBezTo>
                  <a:cubicBezTo>
                    <a:pt x="2488" y="196"/>
                    <a:pt x="1342" y="537"/>
                    <a:pt x="269" y="1025"/>
                  </a:cubicBezTo>
                  <a:lnTo>
                    <a:pt x="1" y="1147"/>
                  </a:lnTo>
                  <a:cubicBezTo>
                    <a:pt x="244" y="1513"/>
                    <a:pt x="244" y="2001"/>
                    <a:pt x="1" y="236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60"/>
            <p:cNvSpPr/>
            <p:nvPr/>
          </p:nvSpPr>
          <p:spPr>
            <a:xfrm>
              <a:off x="4722884" y="287391"/>
              <a:ext cx="307614" cy="121239"/>
            </a:xfrm>
            <a:custGeom>
              <a:rect b="b" l="l" r="r" t="t"/>
              <a:pathLst>
                <a:path extrusionOk="0" h="1562" w="3879">
                  <a:moveTo>
                    <a:pt x="269" y="537"/>
                  </a:moveTo>
                  <a:cubicBezTo>
                    <a:pt x="1342" y="1049"/>
                    <a:pt x="2464" y="1391"/>
                    <a:pt x="3635" y="1562"/>
                  </a:cubicBezTo>
                  <a:cubicBezTo>
                    <a:pt x="3733" y="1318"/>
                    <a:pt x="3830" y="1074"/>
                    <a:pt x="3879" y="805"/>
                  </a:cubicBezTo>
                  <a:cubicBezTo>
                    <a:pt x="2855" y="708"/>
                    <a:pt x="1830" y="488"/>
                    <a:pt x="830" y="171"/>
                  </a:cubicBezTo>
                  <a:cubicBezTo>
                    <a:pt x="611" y="98"/>
                    <a:pt x="367" y="49"/>
                    <a:pt x="172" y="1"/>
                  </a:cubicBezTo>
                  <a:cubicBezTo>
                    <a:pt x="123" y="147"/>
                    <a:pt x="74" y="293"/>
                    <a:pt x="1" y="415"/>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60"/>
            <p:cNvSpPr/>
            <p:nvPr/>
          </p:nvSpPr>
          <p:spPr>
            <a:xfrm>
              <a:off x="4610750" y="238182"/>
              <a:ext cx="98732" cy="70089"/>
            </a:xfrm>
            <a:custGeom>
              <a:rect b="b" l="l" r="r" t="t"/>
              <a:pathLst>
                <a:path extrusionOk="0" h="903" w="1245">
                  <a:moveTo>
                    <a:pt x="1025" y="903"/>
                  </a:moveTo>
                  <a:cubicBezTo>
                    <a:pt x="1244" y="635"/>
                    <a:pt x="1244" y="269"/>
                    <a:pt x="1049" y="0"/>
                  </a:cubicBezTo>
                  <a:cubicBezTo>
                    <a:pt x="854" y="74"/>
                    <a:pt x="659" y="147"/>
                    <a:pt x="488" y="196"/>
                  </a:cubicBezTo>
                  <a:cubicBezTo>
                    <a:pt x="342" y="244"/>
                    <a:pt x="195" y="293"/>
                    <a:pt x="73" y="391"/>
                  </a:cubicBezTo>
                  <a:cubicBezTo>
                    <a:pt x="25" y="415"/>
                    <a:pt x="0" y="439"/>
                    <a:pt x="0" y="439"/>
                  </a:cubicBezTo>
                  <a:cubicBezTo>
                    <a:pt x="0" y="464"/>
                    <a:pt x="25" y="488"/>
                    <a:pt x="73" y="513"/>
                  </a:cubicBezTo>
                  <a:cubicBezTo>
                    <a:pt x="195" y="586"/>
                    <a:pt x="342" y="659"/>
                    <a:pt x="488" y="683"/>
                  </a:cubicBezTo>
                  <a:cubicBezTo>
                    <a:pt x="659" y="757"/>
                    <a:pt x="854" y="830"/>
                    <a:pt x="1025" y="9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60"/>
            <p:cNvSpPr/>
            <p:nvPr/>
          </p:nvSpPr>
          <p:spPr>
            <a:xfrm>
              <a:off x="4610750" y="272256"/>
              <a:ext cx="92943" cy="36015"/>
            </a:xfrm>
            <a:custGeom>
              <a:rect b="b" l="l" r="r" t="t"/>
              <a:pathLst>
                <a:path extrusionOk="0" h="464" w="1172">
                  <a:moveTo>
                    <a:pt x="1025" y="464"/>
                  </a:moveTo>
                  <a:cubicBezTo>
                    <a:pt x="1098" y="366"/>
                    <a:pt x="1147" y="244"/>
                    <a:pt x="1171" y="147"/>
                  </a:cubicBezTo>
                  <a:cubicBezTo>
                    <a:pt x="756" y="74"/>
                    <a:pt x="366" y="25"/>
                    <a:pt x="25" y="0"/>
                  </a:cubicBezTo>
                  <a:lnTo>
                    <a:pt x="0" y="25"/>
                  </a:lnTo>
                  <a:cubicBezTo>
                    <a:pt x="0" y="25"/>
                    <a:pt x="25" y="49"/>
                    <a:pt x="73" y="98"/>
                  </a:cubicBezTo>
                  <a:cubicBezTo>
                    <a:pt x="195" y="171"/>
                    <a:pt x="342" y="220"/>
                    <a:pt x="488" y="269"/>
                  </a:cubicBezTo>
                  <a:cubicBezTo>
                    <a:pt x="659" y="318"/>
                    <a:pt x="854" y="391"/>
                    <a:pt x="1025" y="46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60"/>
            <p:cNvSpPr/>
            <p:nvPr/>
          </p:nvSpPr>
          <p:spPr>
            <a:xfrm>
              <a:off x="5043980" y="130295"/>
              <a:ext cx="2541566" cy="289669"/>
            </a:xfrm>
            <a:custGeom>
              <a:rect b="b" l="l" r="r" t="t"/>
              <a:pathLst>
                <a:path extrusionOk="0" h="3732" w="32049">
                  <a:moveTo>
                    <a:pt x="25" y="49"/>
                  </a:moveTo>
                  <a:cubicBezTo>
                    <a:pt x="123" y="317"/>
                    <a:pt x="220" y="610"/>
                    <a:pt x="269" y="878"/>
                  </a:cubicBezTo>
                  <a:lnTo>
                    <a:pt x="8293" y="878"/>
                  </a:lnTo>
                  <a:cubicBezTo>
                    <a:pt x="8391" y="878"/>
                    <a:pt x="8439" y="951"/>
                    <a:pt x="8439" y="1025"/>
                  </a:cubicBezTo>
                  <a:cubicBezTo>
                    <a:pt x="8439" y="1122"/>
                    <a:pt x="8391" y="1195"/>
                    <a:pt x="8293" y="1195"/>
                  </a:cubicBezTo>
                  <a:lnTo>
                    <a:pt x="318" y="1195"/>
                  </a:lnTo>
                  <a:cubicBezTo>
                    <a:pt x="366" y="1586"/>
                    <a:pt x="366" y="2000"/>
                    <a:pt x="318" y="2415"/>
                  </a:cubicBezTo>
                  <a:lnTo>
                    <a:pt x="830" y="2415"/>
                  </a:lnTo>
                  <a:cubicBezTo>
                    <a:pt x="1025" y="2415"/>
                    <a:pt x="1025" y="2708"/>
                    <a:pt x="830" y="2708"/>
                  </a:cubicBezTo>
                  <a:lnTo>
                    <a:pt x="293" y="2708"/>
                  </a:lnTo>
                  <a:cubicBezTo>
                    <a:pt x="220" y="3025"/>
                    <a:pt x="147" y="3366"/>
                    <a:pt x="1" y="3659"/>
                  </a:cubicBezTo>
                  <a:cubicBezTo>
                    <a:pt x="391" y="3707"/>
                    <a:pt x="781" y="3732"/>
                    <a:pt x="1171" y="3732"/>
                  </a:cubicBezTo>
                  <a:lnTo>
                    <a:pt x="32049" y="3732"/>
                  </a:lnTo>
                  <a:lnTo>
                    <a:pt x="32049" y="2708"/>
                  </a:lnTo>
                  <a:lnTo>
                    <a:pt x="24000" y="2708"/>
                  </a:lnTo>
                  <a:cubicBezTo>
                    <a:pt x="23805" y="2708"/>
                    <a:pt x="23805" y="2415"/>
                    <a:pt x="24000" y="2415"/>
                  </a:cubicBezTo>
                  <a:lnTo>
                    <a:pt x="32049" y="2415"/>
                  </a:lnTo>
                  <a:lnTo>
                    <a:pt x="32049" y="1195"/>
                  </a:lnTo>
                  <a:lnTo>
                    <a:pt x="31439" y="1195"/>
                  </a:lnTo>
                  <a:cubicBezTo>
                    <a:pt x="31366" y="1195"/>
                    <a:pt x="31293" y="1122"/>
                    <a:pt x="31293" y="1025"/>
                  </a:cubicBezTo>
                  <a:cubicBezTo>
                    <a:pt x="31293" y="951"/>
                    <a:pt x="31366" y="878"/>
                    <a:pt x="31439" y="878"/>
                  </a:cubicBezTo>
                  <a:lnTo>
                    <a:pt x="32049" y="878"/>
                  </a:lnTo>
                  <a:lnTo>
                    <a:pt x="32049" y="0"/>
                  </a:lnTo>
                  <a:lnTo>
                    <a:pt x="1171" y="0"/>
                  </a:lnTo>
                  <a:cubicBezTo>
                    <a:pt x="781" y="0"/>
                    <a:pt x="415" y="25"/>
                    <a:pt x="25" y="49"/>
                  </a:cubicBezTo>
                  <a:close/>
                  <a:moveTo>
                    <a:pt x="2513" y="2390"/>
                  </a:moveTo>
                  <a:lnTo>
                    <a:pt x="22366" y="2390"/>
                  </a:lnTo>
                  <a:cubicBezTo>
                    <a:pt x="22561" y="2390"/>
                    <a:pt x="22561" y="2683"/>
                    <a:pt x="22366" y="2683"/>
                  </a:cubicBezTo>
                  <a:lnTo>
                    <a:pt x="2513" y="2683"/>
                  </a:lnTo>
                  <a:cubicBezTo>
                    <a:pt x="2318" y="2683"/>
                    <a:pt x="2318" y="2390"/>
                    <a:pt x="2513" y="2390"/>
                  </a:cubicBezTo>
                  <a:close/>
                  <a:moveTo>
                    <a:pt x="23000" y="2683"/>
                  </a:moveTo>
                  <a:cubicBezTo>
                    <a:pt x="22805" y="2683"/>
                    <a:pt x="22805" y="2390"/>
                    <a:pt x="23000" y="2390"/>
                  </a:cubicBezTo>
                  <a:lnTo>
                    <a:pt x="23317" y="2390"/>
                  </a:lnTo>
                  <a:cubicBezTo>
                    <a:pt x="23512" y="2390"/>
                    <a:pt x="23512" y="2683"/>
                    <a:pt x="23317" y="2683"/>
                  </a:cubicBezTo>
                  <a:close/>
                  <a:moveTo>
                    <a:pt x="9000" y="1195"/>
                  </a:moveTo>
                  <a:cubicBezTo>
                    <a:pt x="8903" y="1195"/>
                    <a:pt x="8830" y="1122"/>
                    <a:pt x="8830" y="1049"/>
                  </a:cubicBezTo>
                  <a:cubicBezTo>
                    <a:pt x="8830" y="951"/>
                    <a:pt x="8903" y="878"/>
                    <a:pt x="9000" y="903"/>
                  </a:cubicBezTo>
                  <a:lnTo>
                    <a:pt x="9293" y="903"/>
                  </a:lnTo>
                  <a:cubicBezTo>
                    <a:pt x="9391" y="878"/>
                    <a:pt x="9439" y="951"/>
                    <a:pt x="9439" y="1049"/>
                  </a:cubicBezTo>
                  <a:cubicBezTo>
                    <a:pt x="9439" y="1122"/>
                    <a:pt x="9391" y="1195"/>
                    <a:pt x="9293" y="1195"/>
                  </a:cubicBezTo>
                  <a:close/>
                  <a:moveTo>
                    <a:pt x="9927" y="1195"/>
                  </a:moveTo>
                  <a:cubicBezTo>
                    <a:pt x="9854" y="1195"/>
                    <a:pt x="9781" y="1122"/>
                    <a:pt x="9781" y="1049"/>
                  </a:cubicBezTo>
                  <a:cubicBezTo>
                    <a:pt x="9781" y="951"/>
                    <a:pt x="9854" y="878"/>
                    <a:pt x="9927" y="903"/>
                  </a:cubicBezTo>
                  <a:lnTo>
                    <a:pt x="29780" y="903"/>
                  </a:lnTo>
                  <a:cubicBezTo>
                    <a:pt x="29878" y="878"/>
                    <a:pt x="29927" y="951"/>
                    <a:pt x="29927" y="1049"/>
                  </a:cubicBezTo>
                  <a:cubicBezTo>
                    <a:pt x="29927" y="1122"/>
                    <a:pt x="29878" y="1195"/>
                    <a:pt x="29780" y="119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60"/>
            <p:cNvSpPr/>
            <p:nvPr/>
          </p:nvSpPr>
          <p:spPr>
            <a:xfrm>
              <a:off x="5043980" y="353676"/>
              <a:ext cx="2541566" cy="64423"/>
            </a:xfrm>
            <a:custGeom>
              <a:rect b="b" l="l" r="r" t="t"/>
              <a:pathLst>
                <a:path extrusionOk="0" h="830" w="32049">
                  <a:moveTo>
                    <a:pt x="245" y="0"/>
                  </a:moveTo>
                  <a:cubicBezTo>
                    <a:pt x="196" y="244"/>
                    <a:pt x="123" y="512"/>
                    <a:pt x="1" y="756"/>
                  </a:cubicBezTo>
                  <a:cubicBezTo>
                    <a:pt x="391" y="805"/>
                    <a:pt x="781" y="829"/>
                    <a:pt x="1171" y="829"/>
                  </a:cubicBezTo>
                  <a:lnTo>
                    <a:pt x="32049" y="829"/>
                  </a:lnTo>
                  <a:lnTo>
                    <a:pt x="32049" y="98"/>
                  </a:lnTo>
                  <a:lnTo>
                    <a:pt x="4366" y="98"/>
                  </a:lnTo>
                  <a:cubicBezTo>
                    <a:pt x="2488" y="98"/>
                    <a:pt x="1220" y="73"/>
                    <a:pt x="245" y="0"/>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60"/>
            <p:cNvSpPr/>
            <p:nvPr/>
          </p:nvSpPr>
          <p:spPr>
            <a:xfrm>
              <a:off x="7610613" y="130295"/>
              <a:ext cx="152895" cy="287806"/>
            </a:xfrm>
            <a:custGeom>
              <a:rect b="b" l="l" r="r" t="t"/>
              <a:pathLst>
                <a:path extrusionOk="0" h="3708" w="1928">
                  <a:moveTo>
                    <a:pt x="1" y="1025"/>
                  </a:moveTo>
                  <a:lnTo>
                    <a:pt x="1" y="2537"/>
                  </a:lnTo>
                  <a:lnTo>
                    <a:pt x="1" y="2537"/>
                  </a:lnTo>
                  <a:lnTo>
                    <a:pt x="1" y="2537"/>
                  </a:lnTo>
                  <a:lnTo>
                    <a:pt x="1" y="3707"/>
                  </a:lnTo>
                  <a:lnTo>
                    <a:pt x="1928" y="3707"/>
                  </a:lnTo>
                  <a:lnTo>
                    <a:pt x="1928" y="0"/>
                  </a:lnTo>
                  <a:lnTo>
                    <a:pt x="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60"/>
            <p:cNvSpPr/>
            <p:nvPr/>
          </p:nvSpPr>
          <p:spPr>
            <a:xfrm>
              <a:off x="7610613" y="361205"/>
              <a:ext cx="154798" cy="56894"/>
            </a:xfrm>
            <a:custGeom>
              <a:rect b="b" l="l" r="r" t="t"/>
              <a:pathLst>
                <a:path extrusionOk="0" h="733" w="1952">
                  <a:moveTo>
                    <a:pt x="1" y="1"/>
                  </a:moveTo>
                  <a:lnTo>
                    <a:pt x="1" y="732"/>
                  </a:lnTo>
                  <a:lnTo>
                    <a:pt x="1952" y="732"/>
                  </a:lnTo>
                  <a:lnTo>
                    <a:pt x="1952" y="1"/>
                  </a:lnTo>
                  <a:lnTo>
                    <a:pt x="1" y="1"/>
                  </a:ln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60"/>
            <p:cNvSpPr/>
            <p:nvPr/>
          </p:nvSpPr>
          <p:spPr>
            <a:xfrm>
              <a:off x="7788568" y="130295"/>
              <a:ext cx="408170" cy="287806"/>
            </a:xfrm>
            <a:custGeom>
              <a:rect b="b" l="l" r="r" t="t"/>
              <a:pathLst>
                <a:path extrusionOk="0" h="3708" w="5147">
                  <a:moveTo>
                    <a:pt x="1" y="0"/>
                  </a:moveTo>
                  <a:lnTo>
                    <a:pt x="1" y="3707"/>
                  </a:lnTo>
                  <a:lnTo>
                    <a:pt x="3415" y="3707"/>
                  </a:lnTo>
                  <a:cubicBezTo>
                    <a:pt x="3854" y="3707"/>
                    <a:pt x="4244" y="3512"/>
                    <a:pt x="4513" y="3171"/>
                  </a:cubicBezTo>
                  <a:cubicBezTo>
                    <a:pt x="5147" y="2415"/>
                    <a:pt x="5147" y="1317"/>
                    <a:pt x="4513" y="537"/>
                  </a:cubicBezTo>
                  <a:cubicBezTo>
                    <a:pt x="4244" y="220"/>
                    <a:pt x="3854" y="25"/>
                    <a:pt x="3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60"/>
            <p:cNvSpPr/>
            <p:nvPr/>
          </p:nvSpPr>
          <p:spPr>
            <a:xfrm>
              <a:off x="7788568" y="224910"/>
              <a:ext cx="396592" cy="193190"/>
            </a:xfrm>
            <a:custGeom>
              <a:rect b="b" l="l" r="r" t="t"/>
              <a:pathLst>
                <a:path extrusionOk="0" h="2489" w="5001">
                  <a:moveTo>
                    <a:pt x="1" y="1757"/>
                  </a:moveTo>
                  <a:lnTo>
                    <a:pt x="1" y="2488"/>
                  </a:lnTo>
                  <a:lnTo>
                    <a:pt x="3415" y="2488"/>
                  </a:lnTo>
                  <a:cubicBezTo>
                    <a:pt x="3854" y="2488"/>
                    <a:pt x="4244" y="2293"/>
                    <a:pt x="4513" y="1952"/>
                  </a:cubicBezTo>
                  <a:cubicBezTo>
                    <a:pt x="4830" y="1586"/>
                    <a:pt x="5001" y="1123"/>
                    <a:pt x="4976" y="635"/>
                  </a:cubicBezTo>
                  <a:cubicBezTo>
                    <a:pt x="4976" y="415"/>
                    <a:pt x="4952" y="220"/>
                    <a:pt x="4879" y="1"/>
                  </a:cubicBezTo>
                  <a:cubicBezTo>
                    <a:pt x="4805" y="1464"/>
                    <a:pt x="2171" y="1708"/>
                    <a:pt x="1" y="175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9" name="Google Shape;1089;p60"/>
          <p:cNvGrpSpPr/>
          <p:nvPr/>
        </p:nvGrpSpPr>
        <p:grpSpPr>
          <a:xfrm rot="-5400000">
            <a:off x="7699250" y="1584200"/>
            <a:ext cx="603495" cy="1371596"/>
            <a:chOff x="3724575" y="3497700"/>
            <a:chExt cx="603495" cy="1371596"/>
          </a:xfrm>
        </p:grpSpPr>
        <p:sp>
          <p:nvSpPr>
            <p:cNvPr id="1090" name="Google Shape;1090;p60"/>
            <p:cNvSpPr/>
            <p:nvPr/>
          </p:nvSpPr>
          <p:spPr>
            <a:xfrm>
              <a:off x="3724575" y="3497700"/>
              <a:ext cx="603495" cy="1371596"/>
            </a:xfrm>
            <a:custGeom>
              <a:rect b="b" l="l" r="r" t="t"/>
              <a:pathLst>
                <a:path extrusionOk="0" h="16415" w="7221">
                  <a:moveTo>
                    <a:pt x="5488" y="16414"/>
                  </a:moveTo>
                  <a:lnTo>
                    <a:pt x="1732" y="16414"/>
                  </a:lnTo>
                  <a:cubicBezTo>
                    <a:pt x="781" y="16414"/>
                    <a:pt x="1" y="15634"/>
                    <a:pt x="1" y="14683"/>
                  </a:cubicBezTo>
                  <a:lnTo>
                    <a:pt x="1" y="5537"/>
                  </a:lnTo>
                  <a:cubicBezTo>
                    <a:pt x="1" y="5073"/>
                    <a:pt x="196" y="4634"/>
                    <a:pt x="513" y="4317"/>
                  </a:cubicBezTo>
                  <a:cubicBezTo>
                    <a:pt x="757" y="4073"/>
                    <a:pt x="1050" y="3902"/>
                    <a:pt x="1367" y="3829"/>
                  </a:cubicBezTo>
                  <a:lnTo>
                    <a:pt x="1367" y="781"/>
                  </a:lnTo>
                  <a:cubicBezTo>
                    <a:pt x="1367" y="585"/>
                    <a:pt x="1440" y="366"/>
                    <a:pt x="1610" y="220"/>
                  </a:cubicBezTo>
                  <a:cubicBezTo>
                    <a:pt x="1757" y="73"/>
                    <a:pt x="1952" y="0"/>
                    <a:pt x="2147" y="0"/>
                  </a:cubicBezTo>
                  <a:lnTo>
                    <a:pt x="5074" y="0"/>
                  </a:lnTo>
                  <a:cubicBezTo>
                    <a:pt x="5513" y="0"/>
                    <a:pt x="5854" y="342"/>
                    <a:pt x="5854" y="781"/>
                  </a:cubicBezTo>
                  <a:lnTo>
                    <a:pt x="5854" y="3829"/>
                  </a:lnTo>
                  <a:cubicBezTo>
                    <a:pt x="6659" y="4024"/>
                    <a:pt x="7220" y="4732"/>
                    <a:pt x="7220" y="5537"/>
                  </a:cubicBezTo>
                  <a:lnTo>
                    <a:pt x="7220" y="14683"/>
                  </a:lnTo>
                  <a:cubicBezTo>
                    <a:pt x="7220" y="15634"/>
                    <a:pt x="6440" y="16414"/>
                    <a:pt x="5488" y="1641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60"/>
            <p:cNvSpPr/>
            <p:nvPr/>
          </p:nvSpPr>
          <p:spPr>
            <a:xfrm>
              <a:off x="3757170" y="3848221"/>
              <a:ext cx="538223" cy="988485"/>
            </a:xfrm>
            <a:custGeom>
              <a:rect b="b" l="l" r="r" t="t"/>
              <a:pathLst>
                <a:path extrusionOk="0" h="11830" w="6440">
                  <a:moveTo>
                    <a:pt x="5098" y="0"/>
                  </a:moveTo>
                  <a:lnTo>
                    <a:pt x="1342" y="0"/>
                  </a:lnTo>
                  <a:cubicBezTo>
                    <a:pt x="611" y="0"/>
                    <a:pt x="1" y="610"/>
                    <a:pt x="1" y="1342"/>
                  </a:cubicBezTo>
                  <a:lnTo>
                    <a:pt x="1" y="10488"/>
                  </a:lnTo>
                  <a:cubicBezTo>
                    <a:pt x="1" y="11219"/>
                    <a:pt x="611" y="11829"/>
                    <a:pt x="1342" y="11829"/>
                  </a:cubicBezTo>
                  <a:lnTo>
                    <a:pt x="5098" y="11829"/>
                  </a:lnTo>
                  <a:cubicBezTo>
                    <a:pt x="5830" y="11829"/>
                    <a:pt x="6440" y="11219"/>
                    <a:pt x="6440" y="10488"/>
                  </a:cubicBezTo>
                  <a:lnTo>
                    <a:pt x="6440" y="1342"/>
                  </a:lnTo>
                  <a:cubicBezTo>
                    <a:pt x="6440" y="610"/>
                    <a:pt x="5830" y="0"/>
                    <a:pt x="50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60"/>
            <p:cNvSpPr/>
            <p:nvPr/>
          </p:nvSpPr>
          <p:spPr>
            <a:xfrm>
              <a:off x="3816342" y="4047922"/>
              <a:ext cx="38779" cy="654255"/>
            </a:xfrm>
            <a:custGeom>
              <a:rect b="b" l="l" r="r" t="t"/>
              <a:pathLst>
                <a:path extrusionOk="0" h="7830" w="464">
                  <a:moveTo>
                    <a:pt x="439" y="7610"/>
                  </a:moveTo>
                  <a:cubicBezTo>
                    <a:pt x="464" y="7829"/>
                    <a:pt x="0" y="7829"/>
                    <a:pt x="25" y="7610"/>
                  </a:cubicBezTo>
                  <a:lnTo>
                    <a:pt x="25" y="1781"/>
                  </a:lnTo>
                  <a:cubicBezTo>
                    <a:pt x="0" y="1561"/>
                    <a:pt x="464" y="1561"/>
                    <a:pt x="439" y="1781"/>
                  </a:cubicBezTo>
                  <a:close/>
                  <a:moveTo>
                    <a:pt x="439" y="732"/>
                  </a:moveTo>
                  <a:cubicBezTo>
                    <a:pt x="415" y="952"/>
                    <a:pt x="73" y="952"/>
                    <a:pt x="25" y="732"/>
                  </a:cubicBezTo>
                  <a:lnTo>
                    <a:pt x="25" y="220"/>
                  </a:lnTo>
                  <a:cubicBezTo>
                    <a:pt x="0" y="0"/>
                    <a:pt x="464" y="0"/>
                    <a:pt x="439" y="22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60"/>
            <p:cNvSpPr/>
            <p:nvPr/>
          </p:nvSpPr>
          <p:spPr>
            <a:xfrm>
              <a:off x="3724575" y="3497700"/>
              <a:ext cx="603495" cy="1371596"/>
            </a:xfrm>
            <a:custGeom>
              <a:rect b="b" l="l" r="r" t="t"/>
              <a:pathLst>
                <a:path extrusionOk="0" h="16415" w="7221">
                  <a:moveTo>
                    <a:pt x="3171" y="2293"/>
                  </a:moveTo>
                  <a:lnTo>
                    <a:pt x="2415" y="2293"/>
                  </a:lnTo>
                  <a:cubicBezTo>
                    <a:pt x="2342" y="2293"/>
                    <a:pt x="2269" y="2220"/>
                    <a:pt x="2269" y="2146"/>
                  </a:cubicBezTo>
                  <a:lnTo>
                    <a:pt x="2269" y="1293"/>
                  </a:lnTo>
                  <a:cubicBezTo>
                    <a:pt x="2269" y="1195"/>
                    <a:pt x="2342" y="1146"/>
                    <a:pt x="2415" y="1146"/>
                  </a:cubicBezTo>
                  <a:lnTo>
                    <a:pt x="3171" y="1146"/>
                  </a:lnTo>
                  <a:cubicBezTo>
                    <a:pt x="3245" y="1146"/>
                    <a:pt x="3318" y="1195"/>
                    <a:pt x="3318" y="1293"/>
                  </a:cubicBezTo>
                  <a:lnTo>
                    <a:pt x="3318" y="2146"/>
                  </a:lnTo>
                  <a:cubicBezTo>
                    <a:pt x="3318" y="2220"/>
                    <a:pt x="3245" y="2293"/>
                    <a:pt x="3171" y="2293"/>
                  </a:cubicBezTo>
                  <a:close/>
                  <a:moveTo>
                    <a:pt x="5488" y="16414"/>
                  </a:moveTo>
                  <a:cubicBezTo>
                    <a:pt x="6440" y="16414"/>
                    <a:pt x="7220" y="15634"/>
                    <a:pt x="7220" y="14683"/>
                  </a:cubicBezTo>
                  <a:lnTo>
                    <a:pt x="7220" y="5537"/>
                  </a:lnTo>
                  <a:cubicBezTo>
                    <a:pt x="7220" y="4707"/>
                    <a:pt x="6659" y="4000"/>
                    <a:pt x="5854" y="3829"/>
                  </a:cubicBezTo>
                  <a:lnTo>
                    <a:pt x="5854" y="781"/>
                  </a:lnTo>
                  <a:cubicBezTo>
                    <a:pt x="5854" y="342"/>
                    <a:pt x="5513" y="0"/>
                    <a:pt x="5074" y="0"/>
                  </a:cubicBezTo>
                  <a:lnTo>
                    <a:pt x="2147" y="0"/>
                  </a:lnTo>
                  <a:cubicBezTo>
                    <a:pt x="1952" y="0"/>
                    <a:pt x="1732" y="73"/>
                    <a:pt x="1586" y="220"/>
                  </a:cubicBezTo>
                  <a:cubicBezTo>
                    <a:pt x="1440" y="366"/>
                    <a:pt x="1367" y="561"/>
                    <a:pt x="1367" y="781"/>
                  </a:cubicBezTo>
                  <a:lnTo>
                    <a:pt x="1367" y="3829"/>
                  </a:lnTo>
                  <a:cubicBezTo>
                    <a:pt x="1050" y="3902"/>
                    <a:pt x="757" y="4073"/>
                    <a:pt x="513" y="4293"/>
                  </a:cubicBezTo>
                  <a:cubicBezTo>
                    <a:pt x="196" y="4610"/>
                    <a:pt x="1" y="5049"/>
                    <a:pt x="1" y="5512"/>
                  </a:cubicBezTo>
                  <a:lnTo>
                    <a:pt x="1" y="14658"/>
                  </a:lnTo>
                  <a:cubicBezTo>
                    <a:pt x="1" y="15634"/>
                    <a:pt x="781" y="16414"/>
                    <a:pt x="1732" y="16414"/>
                  </a:cubicBezTo>
                  <a:close/>
                  <a:moveTo>
                    <a:pt x="1757" y="3805"/>
                  </a:moveTo>
                  <a:lnTo>
                    <a:pt x="5464" y="3805"/>
                  </a:lnTo>
                  <a:lnTo>
                    <a:pt x="5464" y="781"/>
                  </a:lnTo>
                  <a:cubicBezTo>
                    <a:pt x="5464" y="683"/>
                    <a:pt x="5415" y="585"/>
                    <a:pt x="5342" y="512"/>
                  </a:cubicBezTo>
                  <a:cubicBezTo>
                    <a:pt x="5269" y="439"/>
                    <a:pt x="5171" y="390"/>
                    <a:pt x="5074" y="390"/>
                  </a:cubicBezTo>
                  <a:lnTo>
                    <a:pt x="2147" y="390"/>
                  </a:lnTo>
                  <a:cubicBezTo>
                    <a:pt x="1928" y="390"/>
                    <a:pt x="1757" y="561"/>
                    <a:pt x="1757" y="781"/>
                  </a:cubicBezTo>
                  <a:close/>
                  <a:moveTo>
                    <a:pt x="1732" y="16024"/>
                  </a:moveTo>
                  <a:cubicBezTo>
                    <a:pt x="1001" y="16024"/>
                    <a:pt x="391" y="15414"/>
                    <a:pt x="391" y="14683"/>
                  </a:cubicBezTo>
                  <a:lnTo>
                    <a:pt x="391" y="5537"/>
                  </a:lnTo>
                  <a:cubicBezTo>
                    <a:pt x="391" y="4780"/>
                    <a:pt x="1001" y="4195"/>
                    <a:pt x="1732" y="4195"/>
                  </a:cubicBezTo>
                  <a:lnTo>
                    <a:pt x="5488" y="4195"/>
                  </a:lnTo>
                  <a:cubicBezTo>
                    <a:pt x="6220" y="4195"/>
                    <a:pt x="6830" y="4780"/>
                    <a:pt x="6830" y="5537"/>
                  </a:cubicBezTo>
                  <a:lnTo>
                    <a:pt x="6830" y="14683"/>
                  </a:lnTo>
                  <a:cubicBezTo>
                    <a:pt x="6830" y="15414"/>
                    <a:pt x="6220" y="16024"/>
                    <a:pt x="5488" y="16024"/>
                  </a:cubicBezTo>
                  <a:close/>
                  <a:moveTo>
                    <a:pt x="4781" y="2293"/>
                  </a:moveTo>
                  <a:lnTo>
                    <a:pt x="4074" y="2293"/>
                  </a:lnTo>
                  <a:cubicBezTo>
                    <a:pt x="3976" y="2293"/>
                    <a:pt x="3928" y="2220"/>
                    <a:pt x="3928" y="2146"/>
                  </a:cubicBezTo>
                  <a:lnTo>
                    <a:pt x="3928" y="1293"/>
                  </a:lnTo>
                  <a:cubicBezTo>
                    <a:pt x="3903" y="1220"/>
                    <a:pt x="3976" y="1146"/>
                    <a:pt x="4074" y="1146"/>
                  </a:cubicBezTo>
                  <a:lnTo>
                    <a:pt x="4781" y="1146"/>
                  </a:lnTo>
                  <a:cubicBezTo>
                    <a:pt x="4879" y="1146"/>
                    <a:pt x="4952" y="1220"/>
                    <a:pt x="4952" y="1293"/>
                  </a:cubicBezTo>
                  <a:lnTo>
                    <a:pt x="4952" y="2122"/>
                  </a:lnTo>
                  <a:cubicBezTo>
                    <a:pt x="4952" y="2220"/>
                    <a:pt x="4879" y="2293"/>
                    <a:pt x="4781" y="22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60"/>
            <p:cNvSpPr/>
            <p:nvPr/>
          </p:nvSpPr>
          <p:spPr>
            <a:xfrm>
              <a:off x="3871336" y="3530287"/>
              <a:ext cx="309980" cy="285349"/>
            </a:xfrm>
            <a:custGeom>
              <a:rect b="b" l="l" r="r" t="t"/>
              <a:pathLst>
                <a:path extrusionOk="0" h="3415" w="3709">
                  <a:moveTo>
                    <a:pt x="1" y="3415"/>
                  </a:moveTo>
                  <a:lnTo>
                    <a:pt x="3708" y="3415"/>
                  </a:lnTo>
                  <a:lnTo>
                    <a:pt x="3708" y="391"/>
                  </a:lnTo>
                  <a:cubicBezTo>
                    <a:pt x="3708" y="293"/>
                    <a:pt x="3659" y="195"/>
                    <a:pt x="3586" y="122"/>
                  </a:cubicBezTo>
                  <a:cubicBezTo>
                    <a:pt x="3513" y="49"/>
                    <a:pt x="3415" y="0"/>
                    <a:pt x="3318" y="0"/>
                  </a:cubicBezTo>
                  <a:lnTo>
                    <a:pt x="391" y="0"/>
                  </a:lnTo>
                  <a:cubicBezTo>
                    <a:pt x="172" y="0"/>
                    <a:pt x="1" y="171"/>
                    <a:pt x="1" y="391"/>
                  </a:cubicBezTo>
                  <a:close/>
                  <a:moveTo>
                    <a:pt x="1415" y="1903"/>
                  </a:moveTo>
                  <a:lnTo>
                    <a:pt x="659" y="1903"/>
                  </a:lnTo>
                  <a:cubicBezTo>
                    <a:pt x="586" y="1903"/>
                    <a:pt x="513" y="1830"/>
                    <a:pt x="513" y="1756"/>
                  </a:cubicBezTo>
                  <a:lnTo>
                    <a:pt x="513" y="903"/>
                  </a:lnTo>
                  <a:cubicBezTo>
                    <a:pt x="513" y="805"/>
                    <a:pt x="586" y="756"/>
                    <a:pt x="659" y="756"/>
                  </a:cubicBezTo>
                  <a:lnTo>
                    <a:pt x="1415" y="756"/>
                  </a:lnTo>
                  <a:cubicBezTo>
                    <a:pt x="1489" y="756"/>
                    <a:pt x="1562" y="805"/>
                    <a:pt x="1562" y="903"/>
                  </a:cubicBezTo>
                  <a:lnTo>
                    <a:pt x="1562" y="1756"/>
                  </a:lnTo>
                  <a:cubicBezTo>
                    <a:pt x="1562" y="1830"/>
                    <a:pt x="1489" y="1903"/>
                    <a:pt x="1415" y="1903"/>
                  </a:cubicBezTo>
                  <a:close/>
                  <a:moveTo>
                    <a:pt x="3025" y="1903"/>
                  </a:moveTo>
                  <a:lnTo>
                    <a:pt x="2318" y="1903"/>
                  </a:lnTo>
                  <a:cubicBezTo>
                    <a:pt x="2220" y="1903"/>
                    <a:pt x="2147" y="1830"/>
                    <a:pt x="2147" y="1732"/>
                  </a:cubicBezTo>
                  <a:lnTo>
                    <a:pt x="2147" y="903"/>
                  </a:lnTo>
                  <a:cubicBezTo>
                    <a:pt x="2147" y="830"/>
                    <a:pt x="2220" y="756"/>
                    <a:pt x="2318" y="756"/>
                  </a:cubicBezTo>
                  <a:lnTo>
                    <a:pt x="3025" y="756"/>
                  </a:lnTo>
                  <a:cubicBezTo>
                    <a:pt x="3123" y="756"/>
                    <a:pt x="3196" y="830"/>
                    <a:pt x="3196" y="903"/>
                  </a:cubicBezTo>
                  <a:lnTo>
                    <a:pt x="3196" y="1732"/>
                  </a:lnTo>
                  <a:cubicBezTo>
                    <a:pt x="3196" y="1830"/>
                    <a:pt x="3123" y="1903"/>
                    <a:pt x="3025" y="190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60"/>
            <p:cNvSpPr/>
            <p:nvPr/>
          </p:nvSpPr>
          <p:spPr>
            <a:xfrm>
              <a:off x="3775557" y="3848221"/>
              <a:ext cx="519836" cy="988485"/>
            </a:xfrm>
            <a:custGeom>
              <a:rect b="b" l="l" r="r" t="t"/>
              <a:pathLst>
                <a:path extrusionOk="0" h="11830" w="6220">
                  <a:moveTo>
                    <a:pt x="5074" y="707"/>
                  </a:moveTo>
                  <a:lnTo>
                    <a:pt x="5074" y="9854"/>
                  </a:lnTo>
                  <a:cubicBezTo>
                    <a:pt x="5074" y="10585"/>
                    <a:pt x="4464" y="11195"/>
                    <a:pt x="3732" y="11195"/>
                  </a:cubicBezTo>
                  <a:lnTo>
                    <a:pt x="1" y="11195"/>
                  </a:lnTo>
                  <a:cubicBezTo>
                    <a:pt x="49" y="11293"/>
                    <a:pt x="122" y="11366"/>
                    <a:pt x="196" y="11439"/>
                  </a:cubicBezTo>
                  <a:cubicBezTo>
                    <a:pt x="440" y="11683"/>
                    <a:pt x="781" y="11829"/>
                    <a:pt x="1122" y="11829"/>
                  </a:cubicBezTo>
                  <a:lnTo>
                    <a:pt x="4878" y="11829"/>
                  </a:lnTo>
                  <a:cubicBezTo>
                    <a:pt x="5610" y="11829"/>
                    <a:pt x="6220" y="11219"/>
                    <a:pt x="6220" y="10488"/>
                  </a:cubicBezTo>
                  <a:lnTo>
                    <a:pt x="6220" y="1342"/>
                  </a:lnTo>
                  <a:cubicBezTo>
                    <a:pt x="6220" y="610"/>
                    <a:pt x="5610" y="0"/>
                    <a:pt x="4878" y="0"/>
                  </a:cubicBezTo>
                  <a:lnTo>
                    <a:pt x="4878" y="0"/>
                  </a:lnTo>
                  <a:cubicBezTo>
                    <a:pt x="5000" y="220"/>
                    <a:pt x="5074" y="464"/>
                    <a:pt x="5074" y="707"/>
                  </a:cubicBezTo>
                  <a:close/>
                </a:path>
              </a:pathLst>
            </a:custGeom>
            <a:solidFill>
              <a:schemeClr val="dk1">
                <a:alpha val="2509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6" name="Google Shape;1096;p60"/>
          <p:cNvGrpSpPr/>
          <p:nvPr/>
        </p:nvGrpSpPr>
        <p:grpSpPr>
          <a:xfrm>
            <a:off x="715100" y="274199"/>
            <a:ext cx="1920300" cy="1918875"/>
            <a:chOff x="715100" y="274199"/>
            <a:chExt cx="1920300" cy="1918875"/>
          </a:xfrm>
        </p:grpSpPr>
        <p:sp>
          <p:nvSpPr>
            <p:cNvPr id="1097" name="Google Shape;1097;p60"/>
            <p:cNvSpPr/>
            <p:nvPr/>
          </p:nvSpPr>
          <p:spPr>
            <a:xfrm>
              <a:off x="806600" y="364274"/>
              <a:ext cx="1828800" cy="1828800"/>
            </a:xfrm>
            <a:prstGeom prst="roundRect">
              <a:avLst>
                <a:gd fmla="val 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8" name="Google Shape;1098;p60"/>
            <p:cNvGrpSpPr/>
            <p:nvPr/>
          </p:nvGrpSpPr>
          <p:grpSpPr>
            <a:xfrm>
              <a:off x="715100" y="274199"/>
              <a:ext cx="1828800" cy="1828800"/>
              <a:chOff x="715100" y="274199"/>
              <a:chExt cx="1828800" cy="1828800"/>
            </a:xfrm>
          </p:grpSpPr>
          <p:sp>
            <p:nvSpPr>
              <p:cNvPr id="1099" name="Google Shape;1099;p60"/>
              <p:cNvSpPr/>
              <p:nvPr/>
            </p:nvSpPr>
            <p:spPr>
              <a:xfrm>
                <a:off x="715100" y="274199"/>
                <a:ext cx="1828800" cy="18288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00" name="Google Shape;1100;p60"/>
              <p:cNvCxnSpPr/>
              <p:nvPr/>
            </p:nvCxnSpPr>
            <p:spPr>
              <a:xfrm>
                <a:off x="717952" y="637800"/>
                <a:ext cx="1823100" cy="0"/>
              </a:xfrm>
              <a:prstGeom prst="straightConnector1">
                <a:avLst/>
              </a:prstGeom>
              <a:noFill/>
              <a:ln cap="flat" cmpd="sng" w="28575">
                <a:solidFill>
                  <a:schemeClr val="dk1"/>
                </a:solidFill>
                <a:prstDash val="solid"/>
                <a:round/>
                <a:headEnd len="med" w="med" type="none"/>
                <a:tailEnd len="med" w="med" type="none"/>
              </a:ln>
            </p:spPr>
          </p:cxnSp>
          <p:grpSp>
            <p:nvGrpSpPr>
              <p:cNvPr id="1101" name="Google Shape;1101;p60"/>
              <p:cNvGrpSpPr/>
              <p:nvPr/>
            </p:nvGrpSpPr>
            <p:grpSpPr>
              <a:xfrm>
                <a:off x="2267950" y="363963"/>
                <a:ext cx="183000" cy="183000"/>
                <a:chOff x="8225400" y="367488"/>
                <a:chExt cx="183000" cy="183000"/>
              </a:xfrm>
            </p:grpSpPr>
            <p:cxnSp>
              <p:nvCxnSpPr>
                <p:cNvPr id="1102" name="Google Shape;1102;p60"/>
                <p:cNvCxnSpPr/>
                <p:nvPr/>
              </p:nvCxnSpPr>
              <p:spPr>
                <a:xfrm>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cxnSp>
              <p:nvCxnSpPr>
                <p:cNvPr id="1103" name="Google Shape;1103;p60"/>
                <p:cNvCxnSpPr/>
                <p:nvPr/>
              </p:nvCxnSpPr>
              <p:spPr>
                <a:xfrm rot="5400000">
                  <a:off x="8225400" y="367488"/>
                  <a:ext cx="183000" cy="183000"/>
                </a:xfrm>
                <a:prstGeom prst="straightConnector1">
                  <a:avLst/>
                </a:prstGeom>
                <a:noFill/>
                <a:ln cap="flat" cmpd="sng" w="28575">
                  <a:solidFill>
                    <a:schemeClr val="dk1"/>
                  </a:solidFill>
                  <a:prstDash val="solid"/>
                  <a:round/>
                  <a:headEnd len="med" w="med" type="none"/>
                  <a:tailEnd len="med" w="med" type="none"/>
                </a:ln>
              </p:spPr>
            </p:cxnSp>
          </p:grpSp>
          <p:sp>
            <p:nvSpPr>
              <p:cNvPr id="1104" name="Google Shape;1104;p60"/>
              <p:cNvSpPr/>
              <p:nvPr/>
            </p:nvSpPr>
            <p:spPr>
              <a:xfrm>
                <a:off x="1951450" y="367563"/>
                <a:ext cx="179400" cy="1794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05" name="Google Shape;1105;p60"/>
              <p:cNvCxnSpPr/>
              <p:nvPr/>
            </p:nvCxnSpPr>
            <p:spPr>
              <a:xfrm>
                <a:off x="1605849" y="546963"/>
                <a:ext cx="208500" cy="0"/>
              </a:xfrm>
              <a:prstGeom prst="straightConnector1">
                <a:avLst/>
              </a:prstGeom>
              <a:noFill/>
              <a:ln cap="flat" cmpd="sng" w="28575">
                <a:solidFill>
                  <a:schemeClr val="dk1"/>
                </a:solidFill>
                <a:prstDash val="solid"/>
                <a:round/>
                <a:headEnd len="med" w="med" type="none"/>
                <a:tailEnd len="med" w="med" type="none"/>
              </a:ln>
            </p:spPr>
          </p:cxnSp>
        </p:grpSp>
      </p:grpSp>
      <p:sp>
        <p:nvSpPr>
          <p:cNvPr id="1106" name="Google Shape;1106;p60"/>
          <p:cNvSpPr txBox="1"/>
          <p:nvPr>
            <p:ph idx="2" type="title"/>
          </p:nvPr>
        </p:nvSpPr>
        <p:spPr>
          <a:xfrm>
            <a:off x="793750" y="679350"/>
            <a:ext cx="1522200" cy="137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1107" name="Google Shape;1107;p60"/>
          <p:cNvSpPr txBox="1"/>
          <p:nvPr>
            <p:ph type="title"/>
          </p:nvPr>
        </p:nvSpPr>
        <p:spPr>
          <a:xfrm>
            <a:off x="1828800" y="2038350"/>
            <a:ext cx="5486400" cy="91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DEMO</a:t>
            </a:r>
            <a:endParaRPr/>
          </a:p>
        </p:txBody>
      </p:sp>
      <p:grpSp>
        <p:nvGrpSpPr>
          <p:cNvPr id="1108" name="Google Shape;1108;p60"/>
          <p:cNvGrpSpPr/>
          <p:nvPr/>
        </p:nvGrpSpPr>
        <p:grpSpPr>
          <a:xfrm>
            <a:off x="463651" y="4105603"/>
            <a:ext cx="502899" cy="502899"/>
            <a:chOff x="858700" y="1967475"/>
            <a:chExt cx="605100" cy="605100"/>
          </a:xfrm>
        </p:grpSpPr>
        <p:sp>
          <p:nvSpPr>
            <p:cNvPr id="1109" name="Google Shape;1109;p60"/>
            <p:cNvSpPr/>
            <p:nvPr/>
          </p:nvSpPr>
          <p:spPr>
            <a:xfrm>
              <a:off x="858700" y="1967475"/>
              <a:ext cx="605100" cy="605100"/>
            </a:xfrm>
            <a:prstGeom prst="roundRect">
              <a:avLst>
                <a:gd fmla="val 15109" name="adj"/>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60"/>
            <p:cNvSpPr/>
            <p:nvPr/>
          </p:nvSpPr>
          <p:spPr>
            <a:xfrm>
              <a:off x="932654" y="2075711"/>
              <a:ext cx="457191" cy="388627"/>
            </a:xfrm>
            <a:custGeom>
              <a:rect b="b" l="l" r="r" t="t"/>
              <a:pathLst>
                <a:path extrusionOk="0" h="9051" w="10659">
                  <a:moveTo>
                    <a:pt x="2797" y="1"/>
                  </a:moveTo>
                  <a:cubicBezTo>
                    <a:pt x="2767" y="1"/>
                    <a:pt x="2738" y="1"/>
                    <a:pt x="2708" y="2"/>
                  </a:cubicBezTo>
                  <a:cubicBezTo>
                    <a:pt x="1293" y="27"/>
                    <a:pt x="196" y="1173"/>
                    <a:pt x="196" y="2588"/>
                  </a:cubicBezTo>
                  <a:cubicBezTo>
                    <a:pt x="196" y="2588"/>
                    <a:pt x="1" y="6368"/>
                    <a:pt x="5318" y="9051"/>
                  </a:cubicBezTo>
                  <a:lnTo>
                    <a:pt x="5342" y="9051"/>
                  </a:lnTo>
                  <a:cubicBezTo>
                    <a:pt x="10659" y="6368"/>
                    <a:pt x="10488" y="2588"/>
                    <a:pt x="10488" y="2588"/>
                  </a:cubicBezTo>
                  <a:cubicBezTo>
                    <a:pt x="10488" y="1173"/>
                    <a:pt x="9366" y="27"/>
                    <a:pt x="7976" y="2"/>
                  </a:cubicBezTo>
                  <a:cubicBezTo>
                    <a:pt x="7946" y="1"/>
                    <a:pt x="7916" y="1"/>
                    <a:pt x="7885" y="1"/>
                  </a:cubicBezTo>
                  <a:cubicBezTo>
                    <a:pt x="6512" y="1"/>
                    <a:pt x="5390" y="1081"/>
                    <a:pt x="5342" y="2441"/>
                  </a:cubicBezTo>
                  <a:cubicBezTo>
                    <a:pt x="5270" y="1081"/>
                    <a:pt x="4148" y="1"/>
                    <a:pt x="2797" y="1"/>
                  </a:cubicBezTo>
                  <a:close/>
                </a:path>
              </a:pathLst>
            </a:cu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1" name="Google Shape;1111;p60"/>
          <p:cNvSpPr/>
          <p:nvPr/>
        </p:nvSpPr>
        <p:spPr>
          <a:xfrm>
            <a:off x="3828458" y="1721467"/>
            <a:ext cx="457208" cy="164590"/>
          </a:xfrm>
          <a:custGeom>
            <a:rect b="b" l="l" r="r" t="t"/>
            <a:pathLst>
              <a:path extrusionOk="0" h="3025" w="7903">
                <a:moveTo>
                  <a:pt x="2025" y="2829"/>
                </a:moveTo>
                <a:cubicBezTo>
                  <a:pt x="1829" y="3024"/>
                  <a:pt x="1537" y="2732"/>
                  <a:pt x="1732" y="2537"/>
                </a:cubicBezTo>
                <a:lnTo>
                  <a:pt x="2756" y="1537"/>
                </a:lnTo>
                <a:lnTo>
                  <a:pt x="1732" y="512"/>
                </a:lnTo>
                <a:cubicBezTo>
                  <a:pt x="1537" y="317"/>
                  <a:pt x="1829" y="49"/>
                  <a:pt x="2025" y="220"/>
                </a:cubicBezTo>
                <a:lnTo>
                  <a:pt x="3171" y="1390"/>
                </a:lnTo>
                <a:cubicBezTo>
                  <a:pt x="3244" y="1463"/>
                  <a:pt x="3244" y="1585"/>
                  <a:pt x="3171" y="1683"/>
                </a:cubicBezTo>
                <a:close/>
                <a:moveTo>
                  <a:pt x="195" y="512"/>
                </a:moveTo>
                <a:lnTo>
                  <a:pt x="1195" y="1512"/>
                </a:lnTo>
                <a:lnTo>
                  <a:pt x="195" y="2537"/>
                </a:lnTo>
                <a:cubicBezTo>
                  <a:pt x="0" y="2732"/>
                  <a:pt x="269" y="3000"/>
                  <a:pt x="464" y="2805"/>
                </a:cubicBezTo>
                <a:lnTo>
                  <a:pt x="1610" y="1659"/>
                </a:lnTo>
                <a:cubicBezTo>
                  <a:pt x="1708" y="1585"/>
                  <a:pt x="1708" y="1463"/>
                  <a:pt x="1610" y="1366"/>
                </a:cubicBezTo>
                <a:lnTo>
                  <a:pt x="464" y="220"/>
                </a:lnTo>
                <a:cubicBezTo>
                  <a:pt x="269" y="25"/>
                  <a:pt x="0" y="317"/>
                  <a:pt x="195" y="512"/>
                </a:cubicBezTo>
                <a:close/>
                <a:moveTo>
                  <a:pt x="6659" y="2829"/>
                </a:moveTo>
                <a:cubicBezTo>
                  <a:pt x="6464" y="3024"/>
                  <a:pt x="6195" y="2732"/>
                  <a:pt x="6366" y="2537"/>
                </a:cubicBezTo>
                <a:lnTo>
                  <a:pt x="7390" y="1537"/>
                </a:lnTo>
                <a:lnTo>
                  <a:pt x="6366" y="512"/>
                </a:lnTo>
                <a:cubicBezTo>
                  <a:pt x="6195" y="317"/>
                  <a:pt x="6464" y="49"/>
                  <a:pt x="6659" y="220"/>
                </a:cubicBezTo>
                <a:lnTo>
                  <a:pt x="7805" y="1390"/>
                </a:lnTo>
                <a:cubicBezTo>
                  <a:pt x="7903" y="1463"/>
                  <a:pt x="7903" y="1585"/>
                  <a:pt x="7805" y="1683"/>
                </a:cubicBezTo>
                <a:close/>
                <a:moveTo>
                  <a:pt x="5122" y="2829"/>
                </a:moveTo>
                <a:lnTo>
                  <a:pt x="6268" y="1683"/>
                </a:lnTo>
                <a:cubicBezTo>
                  <a:pt x="6342" y="1585"/>
                  <a:pt x="6342" y="1463"/>
                  <a:pt x="6268" y="1390"/>
                </a:cubicBezTo>
                <a:lnTo>
                  <a:pt x="5122" y="220"/>
                </a:lnTo>
                <a:cubicBezTo>
                  <a:pt x="4927" y="73"/>
                  <a:pt x="4659" y="317"/>
                  <a:pt x="4829" y="512"/>
                </a:cubicBezTo>
                <a:lnTo>
                  <a:pt x="5854" y="1537"/>
                </a:lnTo>
                <a:lnTo>
                  <a:pt x="4829" y="2537"/>
                </a:lnTo>
                <a:cubicBezTo>
                  <a:pt x="4634" y="2732"/>
                  <a:pt x="4927" y="3024"/>
                  <a:pt x="5122" y="2829"/>
                </a:cubicBezTo>
                <a:close/>
                <a:moveTo>
                  <a:pt x="3561" y="2829"/>
                </a:moveTo>
                <a:lnTo>
                  <a:pt x="4707" y="1683"/>
                </a:lnTo>
                <a:cubicBezTo>
                  <a:pt x="4805" y="1585"/>
                  <a:pt x="4805" y="1463"/>
                  <a:pt x="4707" y="1390"/>
                </a:cubicBezTo>
                <a:lnTo>
                  <a:pt x="3561" y="220"/>
                </a:lnTo>
                <a:cubicBezTo>
                  <a:pt x="3366" y="0"/>
                  <a:pt x="3049" y="317"/>
                  <a:pt x="3268" y="512"/>
                </a:cubicBezTo>
                <a:lnTo>
                  <a:pt x="4293" y="1537"/>
                </a:lnTo>
                <a:lnTo>
                  <a:pt x="3268" y="2537"/>
                </a:lnTo>
                <a:cubicBezTo>
                  <a:pt x="3098" y="2732"/>
                  <a:pt x="3366" y="3024"/>
                  <a:pt x="3561" y="282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60"/>
          <p:cNvSpPr/>
          <p:nvPr/>
        </p:nvSpPr>
        <p:spPr>
          <a:xfrm>
            <a:off x="4292603" y="1570639"/>
            <a:ext cx="457196" cy="57149"/>
          </a:xfrm>
          <a:custGeom>
            <a:rect b="b" l="l" r="r" t="t"/>
            <a:pathLst>
              <a:path extrusionOk="0" h="1391" w="11732">
                <a:moveTo>
                  <a:pt x="11488" y="854"/>
                </a:moveTo>
                <a:cubicBezTo>
                  <a:pt x="11708" y="878"/>
                  <a:pt x="11732" y="1220"/>
                  <a:pt x="11488" y="1244"/>
                </a:cubicBezTo>
                <a:cubicBezTo>
                  <a:pt x="11220" y="1244"/>
                  <a:pt x="10952" y="1098"/>
                  <a:pt x="10805" y="854"/>
                </a:cubicBezTo>
                <a:cubicBezTo>
                  <a:pt x="10683" y="708"/>
                  <a:pt x="10561" y="537"/>
                  <a:pt x="10366" y="537"/>
                </a:cubicBezTo>
                <a:cubicBezTo>
                  <a:pt x="10171" y="537"/>
                  <a:pt x="10049" y="683"/>
                  <a:pt x="9927" y="854"/>
                </a:cubicBezTo>
                <a:cubicBezTo>
                  <a:pt x="9781" y="1098"/>
                  <a:pt x="9513" y="1244"/>
                  <a:pt x="9244" y="1244"/>
                </a:cubicBezTo>
                <a:cubicBezTo>
                  <a:pt x="8952" y="1244"/>
                  <a:pt x="8708" y="1098"/>
                  <a:pt x="8561" y="854"/>
                </a:cubicBezTo>
                <a:cubicBezTo>
                  <a:pt x="8439" y="708"/>
                  <a:pt x="8293" y="537"/>
                  <a:pt x="8122" y="537"/>
                </a:cubicBezTo>
                <a:cubicBezTo>
                  <a:pt x="7927" y="537"/>
                  <a:pt x="7805" y="683"/>
                  <a:pt x="7683" y="854"/>
                </a:cubicBezTo>
                <a:cubicBezTo>
                  <a:pt x="7537" y="1098"/>
                  <a:pt x="7269" y="1244"/>
                  <a:pt x="6976" y="1244"/>
                </a:cubicBezTo>
                <a:cubicBezTo>
                  <a:pt x="6708" y="1244"/>
                  <a:pt x="6439" y="1098"/>
                  <a:pt x="6293" y="854"/>
                </a:cubicBezTo>
                <a:cubicBezTo>
                  <a:pt x="6171" y="708"/>
                  <a:pt x="6049" y="537"/>
                  <a:pt x="5854" y="537"/>
                </a:cubicBezTo>
                <a:cubicBezTo>
                  <a:pt x="5683" y="537"/>
                  <a:pt x="5561" y="683"/>
                  <a:pt x="5415" y="854"/>
                </a:cubicBezTo>
                <a:cubicBezTo>
                  <a:pt x="5122" y="1391"/>
                  <a:pt x="4342" y="1391"/>
                  <a:pt x="4049" y="854"/>
                </a:cubicBezTo>
                <a:cubicBezTo>
                  <a:pt x="3927" y="708"/>
                  <a:pt x="3805" y="537"/>
                  <a:pt x="3610" y="537"/>
                </a:cubicBezTo>
                <a:cubicBezTo>
                  <a:pt x="3415" y="537"/>
                  <a:pt x="3318" y="683"/>
                  <a:pt x="3171" y="854"/>
                </a:cubicBezTo>
                <a:cubicBezTo>
                  <a:pt x="2879" y="1391"/>
                  <a:pt x="2098" y="1391"/>
                  <a:pt x="1805" y="854"/>
                </a:cubicBezTo>
                <a:cubicBezTo>
                  <a:pt x="1683" y="708"/>
                  <a:pt x="1561" y="537"/>
                  <a:pt x="1366" y="537"/>
                </a:cubicBezTo>
                <a:cubicBezTo>
                  <a:pt x="1171" y="537"/>
                  <a:pt x="1074" y="683"/>
                  <a:pt x="927" y="854"/>
                </a:cubicBezTo>
                <a:cubicBezTo>
                  <a:pt x="781" y="1098"/>
                  <a:pt x="513" y="1244"/>
                  <a:pt x="244" y="1244"/>
                </a:cubicBezTo>
                <a:cubicBezTo>
                  <a:pt x="1" y="1220"/>
                  <a:pt x="1" y="878"/>
                  <a:pt x="244" y="854"/>
                </a:cubicBezTo>
                <a:cubicBezTo>
                  <a:pt x="391" y="854"/>
                  <a:pt x="513" y="732"/>
                  <a:pt x="635" y="586"/>
                </a:cubicBezTo>
                <a:cubicBezTo>
                  <a:pt x="781" y="317"/>
                  <a:pt x="1074" y="171"/>
                  <a:pt x="1366" y="147"/>
                </a:cubicBezTo>
                <a:cubicBezTo>
                  <a:pt x="1659" y="171"/>
                  <a:pt x="1952" y="317"/>
                  <a:pt x="2098" y="586"/>
                </a:cubicBezTo>
                <a:cubicBezTo>
                  <a:pt x="2220" y="732"/>
                  <a:pt x="2342" y="854"/>
                  <a:pt x="2488" y="854"/>
                </a:cubicBezTo>
                <a:lnTo>
                  <a:pt x="2488" y="854"/>
                </a:lnTo>
                <a:cubicBezTo>
                  <a:pt x="2635" y="854"/>
                  <a:pt x="2757" y="732"/>
                  <a:pt x="2879" y="586"/>
                </a:cubicBezTo>
                <a:cubicBezTo>
                  <a:pt x="3196" y="0"/>
                  <a:pt x="4025" y="0"/>
                  <a:pt x="4342" y="586"/>
                </a:cubicBezTo>
                <a:cubicBezTo>
                  <a:pt x="4464" y="732"/>
                  <a:pt x="4586" y="854"/>
                  <a:pt x="4732" y="854"/>
                </a:cubicBezTo>
                <a:lnTo>
                  <a:pt x="4781" y="854"/>
                </a:lnTo>
                <a:cubicBezTo>
                  <a:pt x="4927" y="854"/>
                  <a:pt x="5025" y="732"/>
                  <a:pt x="5147" y="586"/>
                </a:cubicBezTo>
                <a:cubicBezTo>
                  <a:pt x="5318" y="317"/>
                  <a:pt x="5586" y="171"/>
                  <a:pt x="5878" y="147"/>
                </a:cubicBezTo>
                <a:cubicBezTo>
                  <a:pt x="6196" y="171"/>
                  <a:pt x="6464" y="317"/>
                  <a:pt x="6635" y="586"/>
                </a:cubicBezTo>
                <a:cubicBezTo>
                  <a:pt x="6757" y="732"/>
                  <a:pt x="6854" y="854"/>
                  <a:pt x="7000" y="854"/>
                </a:cubicBezTo>
                <a:lnTo>
                  <a:pt x="7025" y="854"/>
                </a:lnTo>
                <a:cubicBezTo>
                  <a:pt x="7171" y="854"/>
                  <a:pt x="7293" y="732"/>
                  <a:pt x="7391" y="586"/>
                </a:cubicBezTo>
                <a:cubicBezTo>
                  <a:pt x="7708" y="0"/>
                  <a:pt x="8561" y="0"/>
                  <a:pt x="8878" y="586"/>
                </a:cubicBezTo>
                <a:cubicBezTo>
                  <a:pt x="9000" y="732"/>
                  <a:pt x="9098" y="854"/>
                  <a:pt x="9244" y="854"/>
                </a:cubicBezTo>
                <a:lnTo>
                  <a:pt x="9269" y="854"/>
                </a:lnTo>
                <a:cubicBezTo>
                  <a:pt x="9415" y="854"/>
                  <a:pt x="9537" y="732"/>
                  <a:pt x="9659" y="586"/>
                </a:cubicBezTo>
                <a:cubicBezTo>
                  <a:pt x="9805" y="317"/>
                  <a:pt x="10074" y="171"/>
                  <a:pt x="10391" y="147"/>
                </a:cubicBezTo>
                <a:cubicBezTo>
                  <a:pt x="10683" y="171"/>
                  <a:pt x="10976" y="317"/>
                  <a:pt x="11122" y="586"/>
                </a:cubicBezTo>
                <a:cubicBezTo>
                  <a:pt x="11244" y="732"/>
                  <a:pt x="11342" y="854"/>
                  <a:pt x="11488" y="854"/>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60"/>
          <p:cNvSpPr/>
          <p:nvPr/>
        </p:nvSpPr>
        <p:spPr>
          <a:xfrm>
            <a:off x="3042489" y="1417325"/>
            <a:ext cx="457207" cy="59636"/>
          </a:xfrm>
          <a:custGeom>
            <a:rect b="b" l="l" r="r" t="t"/>
            <a:pathLst>
              <a:path extrusionOk="0" h="952" w="8294">
                <a:moveTo>
                  <a:pt x="415" y="0"/>
                </a:moveTo>
                <a:cubicBezTo>
                  <a:pt x="757" y="0"/>
                  <a:pt x="952" y="439"/>
                  <a:pt x="708" y="683"/>
                </a:cubicBezTo>
                <a:cubicBezTo>
                  <a:pt x="440" y="951"/>
                  <a:pt x="1" y="756"/>
                  <a:pt x="25" y="390"/>
                </a:cubicBezTo>
                <a:cubicBezTo>
                  <a:pt x="25" y="171"/>
                  <a:pt x="196" y="0"/>
                  <a:pt x="415" y="0"/>
                </a:cubicBezTo>
                <a:close/>
                <a:moveTo>
                  <a:pt x="7757" y="0"/>
                </a:moveTo>
                <a:cubicBezTo>
                  <a:pt x="8123" y="0"/>
                  <a:pt x="8293" y="439"/>
                  <a:pt x="8025" y="683"/>
                </a:cubicBezTo>
                <a:cubicBezTo>
                  <a:pt x="7781" y="951"/>
                  <a:pt x="7342" y="756"/>
                  <a:pt x="7342" y="415"/>
                </a:cubicBezTo>
                <a:cubicBezTo>
                  <a:pt x="7342" y="195"/>
                  <a:pt x="7537" y="0"/>
                  <a:pt x="7757" y="0"/>
                </a:cubicBezTo>
                <a:close/>
                <a:moveTo>
                  <a:pt x="5928" y="0"/>
                </a:moveTo>
                <a:cubicBezTo>
                  <a:pt x="6293" y="24"/>
                  <a:pt x="6440" y="463"/>
                  <a:pt x="6171" y="707"/>
                </a:cubicBezTo>
                <a:cubicBezTo>
                  <a:pt x="5903" y="951"/>
                  <a:pt x="5488" y="756"/>
                  <a:pt x="5513" y="390"/>
                </a:cubicBezTo>
                <a:cubicBezTo>
                  <a:pt x="5513" y="171"/>
                  <a:pt x="5684" y="0"/>
                  <a:pt x="5903" y="0"/>
                </a:cubicBezTo>
                <a:close/>
                <a:moveTo>
                  <a:pt x="4098" y="0"/>
                </a:moveTo>
                <a:cubicBezTo>
                  <a:pt x="4464" y="24"/>
                  <a:pt x="4610" y="463"/>
                  <a:pt x="4342" y="707"/>
                </a:cubicBezTo>
                <a:cubicBezTo>
                  <a:pt x="4074" y="951"/>
                  <a:pt x="3659" y="756"/>
                  <a:pt x="3684" y="390"/>
                </a:cubicBezTo>
                <a:cubicBezTo>
                  <a:pt x="3684" y="171"/>
                  <a:pt x="3854" y="0"/>
                  <a:pt x="4074" y="0"/>
                </a:cubicBezTo>
                <a:close/>
                <a:moveTo>
                  <a:pt x="2269" y="0"/>
                </a:moveTo>
                <a:cubicBezTo>
                  <a:pt x="2635" y="24"/>
                  <a:pt x="2781" y="463"/>
                  <a:pt x="2513" y="707"/>
                </a:cubicBezTo>
                <a:cubicBezTo>
                  <a:pt x="2245" y="951"/>
                  <a:pt x="1830" y="756"/>
                  <a:pt x="1854" y="390"/>
                </a:cubicBezTo>
                <a:cubicBezTo>
                  <a:pt x="1854" y="171"/>
                  <a:pt x="2025" y="0"/>
                  <a:pt x="22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4" name="Google Shape;1114;p60"/>
          <p:cNvGrpSpPr/>
          <p:nvPr/>
        </p:nvGrpSpPr>
        <p:grpSpPr>
          <a:xfrm>
            <a:off x="463700" y="3419800"/>
            <a:ext cx="502800" cy="502800"/>
            <a:chOff x="1627550" y="2017350"/>
            <a:chExt cx="502800" cy="502800"/>
          </a:xfrm>
        </p:grpSpPr>
        <p:sp>
          <p:nvSpPr>
            <p:cNvPr id="1115" name="Google Shape;1115;p60"/>
            <p:cNvSpPr/>
            <p:nvPr/>
          </p:nvSpPr>
          <p:spPr>
            <a:xfrm>
              <a:off x="1627550" y="2017350"/>
              <a:ext cx="502800" cy="502800"/>
            </a:xfrm>
            <a:prstGeom prst="roundRect">
              <a:avLst>
                <a:gd fmla="val 15109" name="adj"/>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60"/>
            <p:cNvSpPr/>
            <p:nvPr/>
          </p:nvSpPr>
          <p:spPr>
            <a:xfrm>
              <a:off x="1718900" y="2108700"/>
              <a:ext cx="320100" cy="320100"/>
            </a:xfrm>
            <a:prstGeom prst="donut">
              <a:avLst>
                <a:gd fmla="val 25000" name="adj"/>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oft Colors UI Design for Agencies Green Variant by Slidesgo">
  <a:themeElements>
    <a:clrScheme name="Simple Light">
      <a:dk1>
        <a:srgbClr val="000000"/>
      </a:dk1>
      <a:lt1>
        <a:srgbClr val="E7F3E1"/>
      </a:lt1>
      <a:dk2>
        <a:srgbClr val="BCCCB5"/>
      </a:dk2>
      <a:lt2>
        <a:srgbClr val="E9BED7"/>
      </a:lt2>
      <a:accent1>
        <a:srgbClr val="E27CBB"/>
      </a:accent1>
      <a:accent2>
        <a:srgbClr val="FAEDB8"/>
      </a:accent2>
      <a:accent3>
        <a:srgbClr val="B6C1D8"/>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