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Outfit SemiBold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OutfitSemiBold-regular.fntdata"/><Relationship Id="rId8" Type="http://schemas.openxmlformats.org/officeDocument/2006/relationships/font" Target="fonts/Outfit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1b36cfdd4b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1b36cfdd4b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9144002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b="0" l="0" r="0" t="9247"/>
          <a:stretch/>
        </p:blipFill>
        <p:spPr>
          <a:xfrm>
            <a:off x="697775" y="1281850"/>
            <a:ext cx="1800100" cy="198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93950" y="1505360"/>
            <a:ext cx="1607707" cy="3188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66219" y="449836"/>
            <a:ext cx="1607707" cy="3188362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>
            <p:ph idx="1" type="body"/>
          </p:nvPr>
        </p:nvSpPr>
        <p:spPr>
          <a:xfrm>
            <a:off x="-123725" y="3342650"/>
            <a:ext cx="3443100" cy="5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i="1" lang="en">
                <a:solidFill>
                  <a:srgbClr val="DBDFEA"/>
                </a:solidFill>
                <a:latin typeface="Outfit SemiBold"/>
                <a:ea typeface="Outfit SemiBold"/>
                <a:cs typeface="Outfit SemiBold"/>
                <a:sym typeface="Outfit SemiBold"/>
              </a:rPr>
              <a:t>College mentorship with freedom and ease</a:t>
            </a:r>
            <a:r>
              <a:rPr i="1" lang="en" sz="2000">
                <a:solidFill>
                  <a:srgbClr val="DBDFEA"/>
                </a:solidFill>
                <a:latin typeface="Outfit SemiBold"/>
                <a:ea typeface="Outfit SemiBold"/>
                <a:cs typeface="Outfit SemiBold"/>
                <a:sym typeface="Outfit SemiBold"/>
              </a:rPr>
              <a:t> </a:t>
            </a:r>
            <a:endParaRPr i="1" sz="2000">
              <a:solidFill>
                <a:srgbClr val="DBDFEA"/>
              </a:solidFill>
              <a:latin typeface="Outfit SemiBold"/>
              <a:ea typeface="Outfit SemiBold"/>
              <a:cs typeface="Outfit SemiBold"/>
              <a:sym typeface="Outfit SemiBold"/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30075" y="874500"/>
            <a:ext cx="1607701" cy="32827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