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Yusei Magic"/>
      <p:regular r:id="rId21"/>
    </p:embeddedFont>
    <p:embeddedFont>
      <p:font typeface="Hind"/>
      <p:regular r:id="rId22"/>
      <p:bold r:id="rId23"/>
    </p:embeddedFont>
    <p:embeddedFont>
      <p:font typeface="PT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Hind-regular.fntdata"/><Relationship Id="rId21" Type="http://schemas.openxmlformats.org/officeDocument/2006/relationships/font" Target="fonts/YuseiMagic-regular.fntdata"/><Relationship Id="rId24" Type="http://schemas.openxmlformats.org/officeDocument/2006/relationships/font" Target="fonts/PTSans-regular.fntdata"/><Relationship Id="rId23" Type="http://schemas.openxmlformats.org/officeDocument/2006/relationships/font" Target="fonts/Hind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TSans-italic.fntdata"/><Relationship Id="rId25" Type="http://schemas.openxmlformats.org/officeDocument/2006/relationships/font" Target="fonts/PTSans-bold.fntdata"/><Relationship Id="rId27" Type="http://schemas.openxmlformats.org/officeDocument/2006/relationships/font" Target="fonts/PT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gcec4d2707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" name="Google Shape;1128;gcec4d270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g1088ead8dd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0" name="Google Shape;1230;g1088ead8d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g10893ef53f8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" name="Google Shape;1268;g10893ef53f8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g10893ef53f8_0_50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" name="Google Shape;1306;g10893ef53f8_0_50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g10893ef53f8_0_3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3" name="Google Shape;1313;g10893ef53f8_0_3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10893ef53f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10893ef53f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g2f948eaa2d7_0_10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4" name="Google Shape;1384;g2f948eaa2d7_0_1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James - got diagnosed with illness, amy - lost her sister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Tracy - describes herself as a happy person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g2f948eaa2d7_0_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3" name="Google Shape;1413;g2f948eaa2d7_0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Include the thread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g2f948eaa2d7_0_9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3" name="Google Shape;1423;g2f948eaa2d7_0_9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7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2f948eaa2d7_0_9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2f948eaa2d7_0_9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g2f948eaa2d7_0_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9" name="Google Shape;1439;g2f948eaa2d7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g2f948eaa2d7_0_9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4" name="Google Shape;1454;g2f948eaa2d7_0_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g2f948eaa2d7_0_9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7" name="Google Shape;1477;g2f948eaa2d7_0_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g99f2f57a71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0" name="Google Shape;1490;g99f2f57a7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g2f948eaa2d7_0_8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6" name="Google Shape;1496;g2f948eaa2d7_0_8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2f948eaa2d7_0_9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2f948eaa2d7_0_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916304" y="1651848"/>
            <a:ext cx="4382968" cy="2519262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694625" y="1067725"/>
            <a:ext cx="3984600" cy="230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94625" y="3658250"/>
            <a:ext cx="39846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7657825" y="3103799"/>
            <a:ext cx="2995303" cy="1721654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4915753" y="1077160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4783587" y="3853318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4411271" y="28406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" name="Google Shape;16;p2"/>
          <p:cNvGrpSpPr/>
          <p:nvPr/>
        </p:nvGrpSpPr>
        <p:grpSpPr>
          <a:xfrm>
            <a:off x="7516598" y="1031800"/>
            <a:ext cx="309000" cy="305294"/>
            <a:chOff x="8360310" y="1124637"/>
            <a:chExt cx="309000" cy="305294"/>
          </a:xfrm>
        </p:grpSpPr>
        <p:sp>
          <p:nvSpPr>
            <p:cNvPr id="17" name="Google Shape;17;p2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8620554" y="294921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" name="Google Shape;26;p2"/>
          <p:cNvGrpSpPr/>
          <p:nvPr/>
        </p:nvGrpSpPr>
        <p:grpSpPr>
          <a:xfrm>
            <a:off x="2935349" y="553799"/>
            <a:ext cx="476564" cy="301542"/>
            <a:chOff x="591136" y="2177236"/>
            <a:chExt cx="476564" cy="301542"/>
          </a:xfrm>
        </p:grpSpPr>
        <p:sp>
          <p:nvSpPr>
            <p:cNvPr id="27" name="Google Shape;27;p2"/>
            <p:cNvSpPr/>
            <p:nvPr/>
          </p:nvSpPr>
          <p:spPr>
            <a:xfrm>
              <a:off x="600471" y="2186525"/>
              <a:ext cx="457895" cy="282964"/>
            </a:xfrm>
            <a:custGeom>
              <a:rect b="b" l="l" r="r" t="t"/>
              <a:pathLst>
                <a:path extrusionOk="0" h="6184" w="10007">
                  <a:moveTo>
                    <a:pt x="4719" y="1"/>
                  </a:moveTo>
                  <a:lnTo>
                    <a:pt x="4393" y="41"/>
                  </a:lnTo>
                  <a:lnTo>
                    <a:pt x="4109" y="163"/>
                  </a:lnTo>
                  <a:lnTo>
                    <a:pt x="3824" y="285"/>
                  </a:lnTo>
                  <a:lnTo>
                    <a:pt x="3580" y="448"/>
                  </a:lnTo>
                  <a:lnTo>
                    <a:pt x="3336" y="651"/>
                  </a:lnTo>
                  <a:lnTo>
                    <a:pt x="3132" y="895"/>
                  </a:lnTo>
                  <a:lnTo>
                    <a:pt x="2970" y="1180"/>
                  </a:lnTo>
                  <a:lnTo>
                    <a:pt x="2848" y="1465"/>
                  </a:lnTo>
                  <a:lnTo>
                    <a:pt x="2766" y="1750"/>
                  </a:lnTo>
                  <a:lnTo>
                    <a:pt x="2685" y="2075"/>
                  </a:lnTo>
                  <a:lnTo>
                    <a:pt x="2644" y="2360"/>
                  </a:lnTo>
                  <a:lnTo>
                    <a:pt x="2644" y="2685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726"/>
                  </a:lnTo>
                  <a:lnTo>
                    <a:pt x="1709" y="2685"/>
                  </a:lnTo>
                  <a:lnTo>
                    <a:pt x="1424" y="2685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29" y="3092"/>
                  </a:lnTo>
                  <a:lnTo>
                    <a:pt x="407" y="3255"/>
                  </a:lnTo>
                  <a:lnTo>
                    <a:pt x="204" y="3539"/>
                  </a:lnTo>
                  <a:lnTo>
                    <a:pt x="41" y="3905"/>
                  </a:lnTo>
                  <a:lnTo>
                    <a:pt x="0" y="4312"/>
                  </a:lnTo>
                  <a:lnTo>
                    <a:pt x="0" y="4678"/>
                  </a:lnTo>
                  <a:lnTo>
                    <a:pt x="82" y="5044"/>
                  </a:lnTo>
                  <a:lnTo>
                    <a:pt x="244" y="5410"/>
                  </a:lnTo>
                  <a:lnTo>
                    <a:pt x="366" y="5532"/>
                  </a:lnTo>
                  <a:lnTo>
                    <a:pt x="529" y="5695"/>
                  </a:lnTo>
                  <a:lnTo>
                    <a:pt x="814" y="5899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3" y="6183"/>
                  </a:lnTo>
                  <a:lnTo>
                    <a:pt x="3580" y="6183"/>
                  </a:lnTo>
                  <a:lnTo>
                    <a:pt x="4678" y="6143"/>
                  </a:lnTo>
                  <a:lnTo>
                    <a:pt x="5776" y="6102"/>
                  </a:lnTo>
                  <a:lnTo>
                    <a:pt x="6834" y="6021"/>
                  </a:lnTo>
                  <a:lnTo>
                    <a:pt x="7932" y="5939"/>
                  </a:lnTo>
                  <a:lnTo>
                    <a:pt x="8583" y="5817"/>
                  </a:lnTo>
                  <a:lnTo>
                    <a:pt x="8908" y="5736"/>
                  </a:lnTo>
                  <a:lnTo>
                    <a:pt x="9193" y="5614"/>
                  </a:lnTo>
                  <a:lnTo>
                    <a:pt x="9478" y="5451"/>
                  </a:lnTo>
                  <a:lnTo>
                    <a:pt x="9722" y="5288"/>
                  </a:lnTo>
                  <a:lnTo>
                    <a:pt x="9885" y="5044"/>
                  </a:lnTo>
                  <a:lnTo>
                    <a:pt x="9966" y="4760"/>
                  </a:lnTo>
                  <a:lnTo>
                    <a:pt x="10007" y="4556"/>
                  </a:lnTo>
                  <a:lnTo>
                    <a:pt x="10007" y="4353"/>
                  </a:lnTo>
                  <a:lnTo>
                    <a:pt x="9925" y="4150"/>
                  </a:lnTo>
                  <a:lnTo>
                    <a:pt x="9844" y="3987"/>
                  </a:lnTo>
                  <a:lnTo>
                    <a:pt x="9722" y="3783"/>
                  </a:lnTo>
                  <a:lnTo>
                    <a:pt x="9600" y="3661"/>
                  </a:lnTo>
                  <a:lnTo>
                    <a:pt x="9437" y="3539"/>
                  </a:lnTo>
                  <a:lnTo>
                    <a:pt x="9234" y="3417"/>
                  </a:lnTo>
                  <a:lnTo>
                    <a:pt x="9071" y="3377"/>
                  </a:lnTo>
                  <a:lnTo>
                    <a:pt x="8868" y="3336"/>
                  </a:lnTo>
                  <a:lnTo>
                    <a:pt x="8664" y="3295"/>
                  </a:lnTo>
                  <a:lnTo>
                    <a:pt x="8461" y="3336"/>
                  </a:lnTo>
                  <a:lnTo>
                    <a:pt x="8054" y="3417"/>
                  </a:lnTo>
                  <a:lnTo>
                    <a:pt x="7688" y="3621"/>
                  </a:lnTo>
                  <a:lnTo>
                    <a:pt x="7769" y="3458"/>
                  </a:lnTo>
                  <a:lnTo>
                    <a:pt x="7810" y="3336"/>
                  </a:lnTo>
                  <a:lnTo>
                    <a:pt x="7810" y="3011"/>
                  </a:lnTo>
                  <a:lnTo>
                    <a:pt x="7769" y="2726"/>
                  </a:lnTo>
                  <a:lnTo>
                    <a:pt x="7688" y="2563"/>
                  </a:lnTo>
                  <a:lnTo>
                    <a:pt x="7607" y="2441"/>
                  </a:lnTo>
                  <a:lnTo>
                    <a:pt x="7485" y="2360"/>
                  </a:lnTo>
                  <a:lnTo>
                    <a:pt x="7363" y="2278"/>
                  </a:lnTo>
                  <a:lnTo>
                    <a:pt x="7078" y="2156"/>
                  </a:lnTo>
                  <a:lnTo>
                    <a:pt x="6631" y="2156"/>
                  </a:lnTo>
                  <a:lnTo>
                    <a:pt x="6468" y="2197"/>
                  </a:lnTo>
                  <a:lnTo>
                    <a:pt x="6549" y="1912"/>
                  </a:lnTo>
                  <a:lnTo>
                    <a:pt x="6590" y="1628"/>
                  </a:lnTo>
                  <a:lnTo>
                    <a:pt x="6549" y="1302"/>
                  </a:lnTo>
                  <a:lnTo>
                    <a:pt x="6468" y="1017"/>
                  </a:lnTo>
                  <a:lnTo>
                    <a:pt x="6305" y="733"/>
                  </a:lnTo>
                  <a:lnTo>
                    <a:pt x="6102" y="489"/>
                  </a:lnTo>
                  <a:lnTo>
                    <a:pt x="5898" y="285"/>
                  </a:lnTo>
                  <a:lnTo>
                    <a:pt x="5614" y="123"/>
                  </a:lnTo>
                  <a:lnTo>
                    <a:pt x="5329" y="41"/>
                  </a:lnTo>
                  <a:lnTo>
                    <a:pt x="5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91136" y="2177236"/>
              <a:ext cx="476564" cy="301542"/>
            </a:xfrm>
            <a:custGeom>
              <a:rect b="b" l="l" r="r" t="t"/>
              <a:pathLst>
                <a:path extrusionOk="0" h="6590" w="10415">
                  <a:moveTo>
                    <a:pt x="5329" y="407"/>
                  </a:moveTo>
                  <a:lnTo>
                    <a:pt x="5533" y="448"/>
                  </a:lnTo>
                  <a:lnTo>
                    <a:pt x="5736" y="529"/>
                  </a:lnTo>
                  <a:lnTo>
                    <a:pt x="5899" y="610"/>
                  </a:lnTo>
                  <a:lnTo>
                    <a:pt x="6062" y="732"/>
                  </a:lnTo>
                  <a:lnTo>
                    <a:pt x="6224" y="854"/>
                  </a:lnTo>
                  <a:lnTo>
                    <a:pt x="6346" y="1017"/>
                  </a:lnTo>
                  <a:lnTo>
                    <a:pt x="6428" y="1180"/>
                  </a:lnTo>
                  <a:lnTo>
                    <a:pt x="6509" y="1383"/>
                  </a:lnTo>
                  <a:lnTo>
                    <a:pt x="6550" y="1546"/>
                  </a:lnTo>
                  <a:lnTo>
                    <a:pt x="6590" y="1749"/>
                  </a:lnTo>
                  <a:lnTo>
                    <a:pt x="6590" y="1953"/>
                  </a:lnTo>
                  <a:lnTo>
                    <a:pt x="6550" y="2115"/>
                  </a:lnTo>
                  <a:lnTo>
                    <a:pt x="6509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3"/>
                  </a:lnTo>
                  <a:lnTo>
                    <a:pt x="6712" y="2603"/>
                  </a:lnTo>
                  <a:lnTo>
                    <a:pt x="6997" y="2563"/>
                  </a:lnTo>
                  <a:lnTo>
                    <a:pt x="7241" y="2563"/>
                  </a:lnTo>
                  <a:lnTo>
                    <a:pt x="7445" y="2644"/>
                  </a:lnTo>
                  <a:lnTo>
                    <a:pt x="7607" y="2807"/>
                  </a:lnTo>
                  <a:lnTo>
                    <a:pt x="7770" y="2970"/>
                  </a:lnTo>
                  <a:lnTo>
                    <a:pt x="7811" y="3214"/>
                  </a:lnTo>
                  <a:lnTo>
                    <a:pt x="7811" y="3458"/>
                  </a:lnTo>
                  <a:lnTo>
                    <a:pt x="7729" y="3702"/>
                  </a:lnTo>
                  <a:lnTo>
                    <a:pt x="7689" y="3783"/>
                  </a:lnTo>
                  <a:lnTo>
                    <a:pt x="7689" y="3824"/>
                  </a:lnTo>
                  <a:lnTo>
                    <a:pt x="7770" y="3946"/>
                  </a:lnTo>
                  <a:lnTo>
                    <a:pt x="7851" y="3986"/>
                  </a:lnTo>
                  <a:lnTo>
                    <a:pt x="7973" y="3986"/>
                  </a:lnTo>
                  <a:lnTo>
                    <a:pt x="8299" y="3824"/>
                  </a:lnTo>
                  <a:lnTo>
                    <a:pt x="8665" y="3742"/>
                  </a:lnTo>
                  <a:lnTo>
                    <a:pt x="9031" y="3702"/>
                  </a:lnTo>
                  <a:lnTo>
                    <a:pt x="9194" y="3742"/>
                  </a:lnTo>
                  <a:lnTo>
                    <a:pt x="9397" y="3824"/>
                  </a:lnTo>
                  <a:lnTo>
                    <a:pt x="9519" y="3905"/>
                  </a:lnTo>
                  <a:lnTo>
                    <a:pt x="9641" y="3986"/>
                  </a:lnTo>
                  <a:lnTo>
                    <a:pt x="9763" y="4108"/>
                  </a:lnTo>
                  <a:lnTo>
                    <a:pt x="9885" y="4271"/>
                  </a:lnTo>
                  <a:lnTo>
                    <a:pt x="9967" y="4393"/>
                  </a:lnTo>
                  <a:lnTo>
                    <a:pt x="10007" y="4556"/>
                  </a:lnTo>
                  <a:lnTo>
                    <a:pt x="10007" y="4719"/>
                  </a:lnTo>
                  <a:lnTo>
                    <a:pt x="10007" y="4922"/>
                  </a:lnTo>
                  <a:lnTo>
                    <a:pt x="9885" y="5166"/>
                  </a:lnTo>
                  <a:lnTo>
                    <a:pt x="9723" y="5369"/>
                  </a:lnTo>
                  <a:lnTo>
                    <a:pt x="9519" y="5573"/>
                  </a:lnTo>
                  <a:lnTo>
                    <a:pt x="9234" y="5695"/>
                  </a:lnTo>
                  <a:lnTo>
                    <a:pt x="8950" y="5776"/>
                  </a:lnTo>
                  <a:lnTo>
                    <a:pt x="8665" y="5858"/>
                  </a:lnTo>
                  <a:lnTo>
                    <a:pt x="8136" y="5939"/>
                  </a:lnTo>
                  <a:lnTo>
                    <a:pt x="6753" y="6061"/>
                  </a:lnTo>
                  <a:lnTo>
                    <a:pt x="5411" y="6142"/>
                  </a:lnTo>
                  <a:lnTo>
                    <a:pt x="4069" y="6183"/>
                  </a:lnTo>
                  <a:lnTo>
                    <a:pt x="2197" y="6183"/>
                  </a:lnTo>
                  <a:lnTo>
                    <a:pt x="1669" y="6102"/>
                  </a:lnTo>
                  <a:lnTo>
                    <a:pt x="1384" y="6020"/>
                  </a:lnTo>
                  <a:lnTo>
                    <a:pt x="1181" y="5939"/>
                  </a:lnTo>
                  <a:lnTo>
                    <a:pt x="936" y="5817"/>
                  </a:lnTo>
                  <a:lnTo>
                    <a:pt x="733" y="5654"/>
                  </a:lnTo>
                  <a:lnTo>
                    <a:pt x="611" y="5451"/>
                  </a:lnTo>
                  <a:lnTo>
                    <a:pt x="489" y="5247"/>
                  </a:lnTo>
                  <a:lnTo>
                    <a:pt x="408" y="5003"/>
                  </a:lnTo>
                  <a:lnTo>
                    <a:pt x="367" y="4800"/>
                  </a:lnTo>
                  <a:lnTo>
                    <a:pt x="367" y="4556"/>
                  </a:lnTo>
                  <a:lnTo>
                    <a:pt x="408" y="4312"/>
                  </a:lnTo>
                  <a:lnTo>
                    <a:pt x="489" y="4068"/>
                  </a:lnTo>
                  <a:lnTo>
                    <a:pt x="570" y="3864"/>
                  </a:lnTo>
                  <a:lnTo>
                    <a:pt x="733" y="3580"/>
                  </a:lnTo>
                  <a:lnTo>
                    <a:pt x="977" y="3376"/>
                  </a:lnTo>
                  <a:lnTo>
                    <a:pt x="1262" y="3214"/>
                  </a:lnTo>
                  <a:lnTo>
                    <a:pt x="1547" y="3132"/>
                  </a:lnTo>
                  <a:lnTo>
                    <a:pt x="1872" y="3092"/>
                  </a:lnTo>
                  <a:lnTo>
                    <a:pt x="2197" y="3132"/>
                  </a:lnTo>
                  <a:lnTo>
                    <a:pt x="2482" y="3214"/>
                  </a:lnTo>
                  <a:lnTo>
                    <a:pt x="2767" y="3376"/>
                  </a:lnTo>
                  <a:lnTo>
                    <a:pt x="2889" y="3417"/>
                  </a:lnTo>
                  <a:lnTo>
                    <a:pt x="2970" y="3376"/>
                  </a:lnTo>
                  <a:lnTo>
                    <a:pt x="3052" y="3295"/>
                  </a:lnTo>
                  <a:lnTo>
                    <a:pt x="3092" y="3214"/>
                  </a:lnTo>
                  <a:lnTo>
                    <a:pt x="3052" y="2766"/>
                  </a:lnTo>
                  <a:lnTo>
                    <a:pt x="3092" y="2319"/>
                  </a:lnTo>
                  <a:lnTo>
                    <a:pt x="3214" y="1871"/>
                  </a:lnTo>
                  <a:lnTo>
                    <a:pt x="3377" y="1465"/>
                  </a:lnTo>
                  <a:lnTo>
                    <a:pt x="3621" y="1098"/>
                  </a:lnTo>
                  <a:lnTo>
                    <a:pt x="3906" y="814"/>
                  </a:lnTo>
                  <a:lnTo>
                    <a:pt x="4109" y="692"/>
                  </a:lnTo>
                  <a:lnTo>
                    <a:pt x="4272" y="570"/>
                  </a:lnTo>
                  <a:lnTo>
                    <a:pt x="4516" y="488"/>
                  </a:lnTo>
                  <a:lnTo>
                    <a:pt x="4719" y="407"/>
                  </a:lnTo>
                  <a:close/>
                  <a:moveTo>
                    <a:pt x="4882" y="0"/>
                  </a:moveTo>
                  <a:lnTo>
                    <a:pt x="4597" y="41"/>
                  </a:lnTo>
                  <a:lnTo>
                    <a:pt x="4353" y="122"/>
                  </a:lnTo>
                  <a:lnTo>
                    <a:pt x="4069" y="244"/>
                  </a:lnTo>
                  <a:lnTo>
                    <a:pt x="3865" y="366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96" y="895"/>
                  </a:lnTo>
                  <a:lnTo>
                    <a:pt x="3133" y="1098"/>
                  </a:lnTo>
                  <a:lnTo>
                    <a:pt x="3011" y="1342"/>
                  </a:lnTo>
                  <a:lnTo>
                    <a:pt x="2889" y="1587"/>
                  </a:lnTo>
                  <a:lnTo>
                    <a:pt x="2726" y="2115"/>
                  </a:lnTo>
                  <a:lnTo>
                    <a:pt x="2645" y="2644"/>
                  </a:lnTo>
                  <a:lnTo>
                    <a:pt x="2662" y="2878"/>
                  </a:lnTo>
                  <a:lnTo>
                    <a:pt x="2662" y="2878"/>
                  </a:lnTo>
                  <a:lnTo>
                    <a:pt x="2401" y="2766"/>
                  </a:lnTo>
                  <a:lnTo>
                    <a:pt x="2075" y="2685"/>
                  </a:lnTo>
                  <a:lnTo>
                    <a:pt x="1750" y="2685"/>
                  </a:lnTo>
                  <a:lnTo>
                    <a:pt x="1465" y="2725"/>
                  </a:lnTo>
                  <a:lnTo>
                    <a:pt x="1140" y="2847"/>
                  </a:lnTo>
                  <a:lnTo>
                    <a:pt x="855" y="2970"/>
                  </a:lnTo>
                  <a:lnTo>
                    <a:pt x="611" y="3173"/>
                  </a:lnTo>
                  <a:lnTo>
                    <a:pt x="408" y="3376"/>
                  </a:lnTo>
                  <a:lnTo>
                    <a:pt x="245" y="3580"/>
                  </a:lnTo>
                  <a:lnTo>
                    <a:pt x="123" y="3824"/>
                  </a:lnTo>
                  <a:lnTo>
                    <a:pt x="42" y="4068"/>
                  </a:lnTo>
                  <a:lnTo>
                    <a:pt x="1" y="4353"/>
                  </a:lnTo>
                  <a:lnTo>
                    <a:pt x="1" y="4637"/>
                  </a:lnTo>
                  <a:lnTo>
                    <a:pt x="1" y="4881"/>
                  </a:lnTo>
                  <a:lnTo>
                    <a:pt x="42" y="5166"/>
                  </a:lnTo>
                  <a:lnTo>
                    <a:pt x="164" y="5451"/>
                  </a:lnTo>
                  <a:lnTo>
                    <a:pt x="286" y="5695"/>
                  </a:lnTo>
                  <a:lnTo>
                    <a:pt x="448" y="5939"/>
                  </a:lnTo>
                  <a:lnTo>
                    <a:pt x="692" y="6102"/>
                  </a:lnTo>
                  <a:lnTo>
                    <a:pt x="896" y="6264"/>
                  </a:lnTo>
                  <a:lnTo>
                    <a:pt x="1181" y="6346"/>
                  </a:lnTo>
                  <a:lnTo>
                    <a:pt x="1425" y="6468"/>
                  </a:lnTo>
                  <a:lnTo>
                    <a:pt x="1709" y="6508"/>
                  </a:lnTo>
                  <a:lnTo>
                    <a:pt x="2319" y="6590"/>
                  </a:lnTo>
                  <a:lnTo>
                    <a:pt x="4109" y="6590"/>
                  </a:lnTo>
                  <a:lnTo>
                    <a:pt x="6102" y="6508"/>
                  </a:lnTo>
                  <a:lnTo>
                    <a:pt x="8136" y="6346"/>
                  </a:lnTo>
                  <a:lnTo>
                    <a:pt x="8502" y="6305"/>
                  </a:lnTo>
                  <a:lnTo>
                    <a:pt x="8868" y="6224"/>
                  </a:lnTo>
                  <a:lnTo>
                    <a:pt x="9234" y="6102"/>
                  </a:lnTo>
                  <a:lnTo>
                    <a:pt x="9600" y="5939"/>
                  </a:lnTo>
                  <a:lnTo>
                    <a:pt x="9926" y="5735"/>
                  </a:lnTo>
                  <a:lnTo>
                    <a:pt x="10048" y="5613"/>
                  </a:lnTo>
                  <a:lnTo>
                    <a:pt x="10170" y="5451"/>
                  </a:lnTo>
                  <a:lnTo>
                    <a:pt x="10292" y="5329"/>
                  </a:lnTo>
                  <a:lnTo>
                    <a:pt x="10333" y="5125"/>
                  </a:lnTo>
                  <a:lnTo>
                    <a:pt x="10414" y="4963"/>
                  </a:lnTo>
                  <a:lnTo>
                    <a:pt x="10414" y="4759"/>
                  </a:lnTo>
                  <a:lnTo>
                    <a:pt x="10414" y="4556"/>
                  </a:lnTo>
                  <a:lnTo>
                    <a:pt x="10333" y="4353"/>
                  </a:lnTo>
                  <a:lnTo>
                    <a:pt x="10292" y="4149"/>
                  </a:lnTo>
                  <a:lnTo>
                    <a:pt x="10170" y="3986"/>
                  </a:lnTo>
                  <a:lnTo>
                    <a:pt x="10048" y="3824"/>
                  </a:lnTo>
                  <a:lnTo>
                    <a:pt x="9885" y="3661"/>
                  </a:lnTo>
                  <a:lnTo>
                    <a:pt x="9723" y="3539"/>
                  </a:lnTo>
                  <a:lnTo>
                    <a:pt x="9560" y="3458"/>
                  </a:lnTo>
                  <a:lnTo>
                    <a:pt x="9356" y="3376"/>
                  </a:lnTo>
                  <a:lnTo>
                    <a:pt x="9112" y="3336"/>
                  </a:lnTo>
                  <a:lnTo>
                    <a:pt x="8868" y="3295"/>
                  </a:lnTo>
                  <a:lnTo>
                    <a:pt x="8665" y="3336"/>
                  </a:lnTo>
                  <a:lnTo>
                    <a:pt x="8421" y="3376"/>
                  </a:lnTo>
                  <a:lnTo>
                    <a:pt x="8218" y="3417"/>
                  </a:lnTo>
                  <a:lnTo>
                    <a:pt x="8209" y="3421"/>
                  </a:lnTo>
                  <a:lnTo>
                    <a:pt x="8218" y="3376"/>
                  </a:lnTo>
                  <a:lnTo>
                    <a:pt x="8218" y="3173"/>
                  </a:lnTo>
                  <a:lnTo>
                    <a:pt x="8177" y="3010"/>
                  </a:lnTo>
                  <a:lnTo>
                    <a:pt x="8136" y="2847"/>
                  </a:lnTo>
                  <a:lnTo>
                    <a:pt x="8055" y="2685"/>
                  </a:lnTo>
                  <a:lnTo>
                    <a:pt x="7933" y="2522"/>
                  </a:lnTo>
                  <a:lnTo>
                    <a:pt x="7811" y="2400"/>
                  </a:lnTo>
                  <a:lnTo>
                    <a:pt x="7648" y="2278"/>
                  </a:lnTo>
                  <a:lnTo>
                    <a:pt x="7485" y="2237"/>
                  </a:lnTo>
                  <a:lnTo>
                    <a:pt x="7323" y="2156"/>
                  </a:lnTo>
                  <a:lnTo>
                    <a:pt x="6940" y="2156"/>
                  </a:lnTo>
                  <a:lnTo>
                    <a:pt x="6957" y="2075"/>
                  </a:lnTo>
                  <a:lnTo>
                    <a:pt x="6997" y="1831"/>
                  </a:lnTo>
                  <a:lnTo>
                    <a:pt x="6957" y="1587"/>
                  </a:lnTo>
                  <a:lnTo>
                    <a:pt x="6916" y="1342"/>
                  </a:lnTo>
                  <a:lnTo>
                    <a:pt x="6835" y="1139"/>
                  </a:lnTo>
                  <a:lnTo>
                    <a:pt x="6753" y="936"/>
                  </a:lnTo>
                  <a:lnTo>
                    <a:pt x="6590" y="732"/>
                  </a:lnTo>
                  <a:lnTo>
                    <a:pt x="6428" y="529"/>
                  </a:lnTo>
                  <a:lnTo>
                    <a:pt x="6265" y="366"/>
                  </a:lnTo>
                  <a:lnTo>
                    <a:pt x="6062" y="244"/>
                  </a:lnTo>
                  <a:lnTo>
                    <a:pt x="5858" y="122"/>
                  </a:lnTo>
                  <a:lnTo>
                    <a:pt x="5614" y="41"/>
                  </a:lnTo>
                  <a:lnTo>
                    <a:pt x="53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" name="Google Shape;29;p2"/>
          <p:cNvGrpSpPr/>
          <p:nvPr/>
        </p:nvGrpSpPr>
        <p:grpSpPr>
          <a:xfrm>
            <a:off x="6254794" y="328409"/>
            <a:ext cx="474643" cy="301588"/>
            <a:chOff x="7593894" y="395296"/>
            <a:chExt cx="474643" cy="301588"/>
          </a:xfrm>
        </p:grpSpPr>
        <p:sp>
          <p:nvSpPr>
            <p:cNvPr id="30" name="Google Shape;30;p2"/>
            <p:cNvSpPr/>
            <p:nvPr/>
          </p:nvSpPr>
          <p:spPr>
            <a:xfrm>
              <a:off x="7603183" y="404585"/>
              <a:ext cx="456065" cy="282964"/>
            </a:xfrm>
            <a:custGeom>
              <a:rect b="b" l="l" r="r" t="t"/>
              <a:pathLst>
                <a:path extrusionOk="0" h="6184" w="9967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593894" y="395296"/>
              <a:ext cx="474643" cy="301588"/>
            </a:xfrm>
            <a:custGeom>
              <a:rect b="b" l="l" r="r" t="t"/>
              <a:pathLst>
                <a:path extrusionOk="0" h="6591" w="10373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8426093" y="1788930"/>
            <a:ext cx="474643" cy="299712"/>
            <a:chOff x="7729218" y="1694205"/>
            <a:chExt cx="474643" cy="299712"/>
          </a:xfrm>
        </p:grpSpPr>
        <p:sp>
          <p:nvSpPr>
            <p:cNvPr id="33" name="Google Shape;33;p2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2"/>
          <p:cNvSpPr/>
          <p:nvPr/>
        </p:nvSpPr>
        <p:spPr>
          <a:xfrm>
            <a:off x="6755103" y="9021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7430937" y="4004868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7127498" y="452016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3942435" y="4470671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5520617" y="4619579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1"/>
                </a:moveTo>
                <a:lnTo>
                  <a:pt x="1262" y="41"/>
                </a:lnTo>
                <a:lnTo>
                  <a:pt x="1018" y="123"/>
                </a:lnTo>
                <a:lnTo>
                  <a:pt x="773" y="204"/>
                </a:lnTo>
                <a:lnTo>
                  <a:pt x="570" y="367"/>
                </a:lnTo>
                <a:lnTo>
                  <a:pt x="407" y="529"/>
                </a:lnTo>
                <a:lnTo>
                  <a:pt x="245" y="692"/>
                </a:lnTo>
                <a:lnTo>
                  <a:pt x="163" y="896"/>
                </a:lnTo>
                <a:lnTo>
                  <a:pt x="82" y="1099"/>
                </a:lnTo>
                <a:lnTo>
                  <a:pt x="1" y="1343"/>
                </a:lnTo>
                <a:lnTo>
                  <a:pt x="1" y="1546"/>
                </a:lnTo>
                <a:lnTo>
                  <a:pt x="1" y="1790"/>
                </a:lnTo>
                <a:lnTo>
                  <a:pt x="41" y="1994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1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7"/>
                </a:lnTo>
                <a:lnTo>
                  <a:pt x="1831" y="3377"/>
                </a:lnTo>
                <a:lnTo>
                  <a:pt x="2075" y="3336"/>
                </a:lnTo>
                <a:lnTo>
                  <a:pt x="2319" y="3255"/>
                </a:lnTo>
                <a:lnTo>
                  <a:pt x="2563" y="3173"/>
                </a:lnTo>
                <a:lnTo>
                  <a:pt x="2767" y="3011"/>
                </a:lnTo>
                <a:lnTo>
                  <a:pt x="2929" y="2848"/>
                </a:lnTo>
                <a:lnTo>
                  <a:pt x="3092" y="2645"/>
                </a:lnTo>
                <a:lnTo>
                  <a:pt x="3214" y="2441"/>
                </a:lnTo>
                <a:lnTo>
                  <a:pt x="3295" y="2197"/>
                </a:lnTo>
                <a:lnTo>
                  <a:pt x="3336" y="1912"/>
                </a:lnTo>
                <a:lnTo>
                  <a:pt x="3336" y="1628"/>
                </a:lnTo>
                <a:lnTo>
                  <a:pt x="3295" y="1343"/>
                </a:lnTo>
                <a:lnTo>
                  <a:pt x="3214" y="1099"/>
                </a:lnTo>
                <a:lnTo>
                  <a:pt x="3092" y="855"/>
                </a:lnTo>
                <a:lnTo>
                  <a:pt x="2929" y="611"/>
                </a:lnTo>
                <a:lnTo>
                  <a:pt x="2726" y="407"/>
                </a:lnTo>
                <a:lnTo>
                  <a:pt x="2482" y="245"/>
                </a:lnTo>
                <a:lnTo>
                  <a:pt x="2238" y="123"/>
                </a:lnTo>
                <a:lnTo>
                  <a:pt x="1994" y="41"/>
                </a:lnTo>
                <a:lnTo>
                  <a:pt x="17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" name="Google Shape;40;p2"/>
          <p:cNvGrpSpPr/>
          <p:nvPr/>
        </p:nvGrpSpPr>
        <p:grpSpPr>
          <a:xfrm>
            <a:off x="-421852" y="-181433"/>
            <a:ext cx="1985536" cy="1455081"/>
            <a:chOff x="238125" y="896375"/>
            <a:chExt cx="635575" cy="465775"/>
          </a:xfrm>
        </p:grpSpPr>
        <p:sp>
          <p:nvSpPr>
            <p:cNvPr id="41" name="Google Shape;41;p2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" name="Google Shape;46;p2"/>
          <p:cNvGrpSpPr/>
          <p:nvPr/>
        </p:nvGrpSpPr>
        <p:grpSpPr>
          <a:xfrm>
            <a:off x="8000380" y="-657975"/>
            <a:ext cx="1340699" cy="1721646"/>
            <a:chOff x="2659350" y="1746500"/>
            <a:chExt cx="379350" cy="487125"/>
          </a:xfrm>
        </p:grpSpPr>
        <p:sp>
          <p:nvSpPr>
            <p:cNvPr id="47" name="Google Shape;47;p2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" name="Google Shape;50;p2"/>
          <p:cNvGrpSpPr/>
          <p:nvPr/>
        </p:nvGrpSpPr>
        <p:grpSpPr>
          <a:xfrm>
            <a:off x="1251424" y="4362736"/>
            <a:ext cx="476564" cy="301542"/>
            <a:chOff x="591136" y="2177236"/>
            <a:chExt cx="476564" cy="301542"/>
          </a:xfrm>
        </p:grpSpPr>
        <p:sp>
          <p:nvSpPr>
            <p:cNvPr id="51" name="Google Shape;51;p2"/>
            <p:cNvSpPr/>
            <p:nvPr/>
          </p:nvSpPr>
          <p:spPr>
            <a:xfrm>
              <a:off x="600471" y="2186525"/>
              <a:ext cx="457895" cy="282964"/>
            </a:xfrm>
            <a:custGeom>
              <a:rect b="b" l="l" r="r" t="t"/>
              <a:pathLst>
                <a:path extrusionOk="0" h="6184" w="10007">
                  <a:moveTo>
                    <a:pt x="4719" y="1"/>
                  </a:moveTo>
                  <a:lnTo>
                    <a:pt x="4393" y="41"/>
                  </a:lnTo>
                  <a:lnTo>
                    <a:pt x="4109" y="163"/>
                  </a:lnTo>
                  <a:lnTo>
                    <a:pt x="3824" y="285"/>
                  </a:lnTo>
                  <a:lnTo>
                    <a:pt x="3580" y="448"/>
                  </a:lnTo>
                  <a:lnTo>
                    <a:pt x="3336" y="651"/>
                  </a:lnTo>
                  <a:lnTo>
                    <a:pt x="3132" y="895"/>
                  </a:lnTo>
                  <a:lnTo>
                    <a:pt x="2970" y="1180"/>
                  </a:lnTo>
                  <a:lnTo>
                    <a:pt x="2848" y="1465"/>
                  </a:lnTo>
                  <a:lnTo>
                    <a:pt x="2766" y="1750"/>
                  </a:lnTo>
                  <a:lnTo>
                    <a:pt x="2685" y="2075"/>
                  </a:lnTo>
                  <a:lnTo>
                    <a:pt x="2644" y="2360"/>
                  </a:lnTo>
                  <a:lnTo>
                    <a:pt x="2644" y="2685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726"/>
                  </a:lnTo>
                  <a:lnTo>
                    <a:pt x="1709" y="2685"/>
                  </a:lnTo>
                  <a:lnTo>
                    <a:pt x="1424" y="2685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29" y="3092"/>
                  </a:lnTo>
                  <a:lnTo>
                    <a:pt x="407" y="3255"/>
                  </a:lnTo>
                  <a:lnTo>
                    <a:pt x="204" y="3539"/>
                  </a:lnTo>
                  <a:lnTo>
                    <a:pt x="41" y="3905"/>
                  </a:lnTo>
                  <a:lnTo>
                    <a:pt x="0" y="4312"/>
                  </a:lnTo>
                  <a:lnTo>
                    <a:pt x="0" y="4678"/>
                  </a:lnTo>
                  <a:lnTo>
                    <a:pt x="82" y="5044"/>
                  </a:lnTo>
                  <a:lnTo>
                    <a:pt x="244" y="5410"/>
                  </a:lnTo>
                  <a:lnTo>
                    <a:pt x="366" y="5532"/>
                  </a:lnTo>
                  <a:lnTo>
                    <a:pt x="529" y="5695"/>
                  </a:lnTo>
                  <a:lnTo>
                    <a:pt x="814" y="5899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3" y="6183"/>
                  </a:lnTo>
                  <a:lnTo>
                    <a:pt x="3580" y="6183"/>
                  </a:lnTo>
                  <a:lnTo>
                    <a:pt x="4678" y="6143"/>
                  </a:lnTo>
                  <a:lnTo>
                    <a:pt x="5776" y="6102"/>
                  </a:lnTo>
                  <a:lnTo>
                    <a:pt x="6834" y="6021"/>
                  </a:lnTo>
                  <a:lnTo>
                    <a:pt x="7932" y="5939"/>
                  </a:lnTo>
                  <a:lnTo>
                    <a:pt x="8583" y="5817"/>
                  </a:lnTo>
                  <a:lnTo>
                    <a:pt x="8908" y="5736"/>
                  </a:lnTo>
                  <a:lnTo>
                    <a:pt x="9193" y="5614"/>
                  </a:lnTo>
                  <a:lnTo>
                    <a:pt x="9478" y="5451"/>
                  </a:lnTo>
                  <a:lnTo>
                    <a:pt x="9722" y="5288"/>
                  </a:lnTo>
                  <a:lnTo>
                    <a:pt x="9885" y="5044"/>
                  </a:lnTo>
                  <a:lnTo>
                    <a:pt x="9966" y="4760"/>
                  </a:lnTo>
                  <a:lnTo>
                    <a:pt x="10007" y="4556"/>
                  </a:lnTo>
                  <a:lnTo>
                    <a:pt x="10007" y="4353"/>
                  </a:lnTo>
                  <a:lnTo>
                    <a:pt x="9925" y="4150"/>
                  </a:lnTo>
                  <a:lnTo>
                    <a:pt x="9844" y="3987"/>
                  </a:lnTo>
                  <a:lnTo>
                    <a:pt x="9722" y="3783"/>
                  </a:lnTo>
                  <a:lnTo>
                    <a:pt x="9600" y="3661"/>
                  </a:lnTo>
                  <a:lnTo>
                    <a:pt x="9437" y="3539"/>
                  </a:lnTo>
                  <a:lnTo>
                    <a:pt x="9234" y="3417"/>
                  </a:lnTo>
                  <a:lnTo>
                    <a:pt x="9071" y="3377"/>
                  </a:lnTo>
                  <a:lnTo>
                    <a:pt x="8868" y="3336"/>
                  </a:lnTo>
                  <a:lnTo>
                    <a:pt x="8664" y="3295"/>
                  </a:lnTo>
                  <a:lnTo>
                    <a:pt x="8461" y="3336"/>
                  </a:lnTo>
                  <a:lnTo>
                    <a:pt x="8054" y="3417"/>
                  </a:lnTo>
                  <a:lnTo>
                    <a:pt x="7688" y="3621"/>
                  </a:lnTo>
                  <a:lnTo>
                    <a:pt x="7769" y="3458"/>
                  </a:lnTo>
                  <a:lnTo>
                    <a:pt x="7810" y="3336"/>
                  </a:lnTo>
                  <a:lnTo>
                    <a:pt x="7810" y="3011"/>
                  </a:lnTo>
                  <a:lnTo>
                    <a:pt x="7769" y="2726"/>
                  </a:lnTo>
                  <a:lnTo>
                    <a:pt x="7688" y="2563"/>
                  </a:lnTo>
                  <a:lnTo>
                    <a:pt x="7607" y="2441"/>
                  </a:lnTo>
                  <a:lnTo>
                    <a:pt x="7485" y="2360"/>
                  </a:lnTo>
                  <a:lnTo>
                    <a:pt x="7363" y="2278"/>
                  </a:lnTo>
                  <a:lnTo>
                    <a:pt x="7078" y="2156"/>
                  </a:lnTo>
                  <a:lnTo>
                    <a:pt x="6631" y="2156"/>
                  </a:lnTo>
                  <a:lnTo>
                    <a:pt x="6468" y="2197"/>
                  </a:lnTo>
                  <a:lnTo>
                    <a:pt x="6549" y="1912"/>
                  </a:lnTo>
                  <a:lnTo>
                    <a:pt x="6590" y="1628"/>
                  </a:lnTo>
                  <a:lnTo>
                    <a:pt x="6549" y="1302"/>
                  </a:lnTo>
                  <a:lnTo>
                    <a:pt x="6468" y="1017"/>
                  </a:lnTo>
                  <a:lnTo>
                    <a:pt x="6305" y="733"/>
                  </a:lnTo>
                  <a:lnTo>
                    <a:pt x="6102" y="489"/>
                  </a:lnTo>
                  <a:lnTo>
                    <a:pt x="5898" y="285"/>
                  </a:lnTo>
                  <a:lnTo>
                    <a:pt x="5614" y="123"/>
                  </a:lnTo>
                  <a:lnTo>
                    <a:pt x="5329" y="41"/>
                  </a:lnTo>
                  <a:lnTo>
                    <a:pt x="5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1136" y="2177236"/>
              <a:ext cx="476564" cy="301542"/>
            </a:xfrm>
            <a:custGeom>
              <a:rect b="b" l="l" r="r" t="t"/>
              <a:pathLst>
                <a:path extrusionOk="0" h="6590" w="10415">
                  <a:moveTo>
                    <a:pt x="5329" y="407"/>
                  </a:moveTo>
                  <a:lnTo>
                    <a:pt x="5533" y="448"/>
                  </a:lnTo>
                  <a:lnTo>
                    <a:pt x="5736" y="529"/>
                  </a:lnTo>
                  <a:lnTo>
                    <a:pt x="5899" y="610"/>
                  </a:lnTo>
                  <a:lnTo>
                    <a:pt x="6062" y="732"/>
                  </a:lnTo>
                  <a:lnTo>
                    <a:pt x="6224" y="854"/>
                  </a:lnTo>
                  <a:lnTo>
                    <a:pt x="6346" y="1017"/>
                  </a:lnTo>
                  <a:lnTo>
                    <a:pt x="6428" y="1180"/>
                  </a:lnTo>
                  <a:lnTo>
                    <a:pt x="6509" y="1383"/>
                  </a:lnTo>
                  <a:lnTo>
                    <a:pt x="6550" y="1546"/>
                  </a:lnTo>
                  <a:lnTo>
                    <a:pt x="6590" y="1749"/>
                  </a:lnTo>
                  <a:lnTo>
                    <a:pt x="6590" y="1953"/>
                  </a:lnTo>
                  <a:lnTo>
                    <a:pt x="6550" y="2115"/>
                  </a:lnTo>
                  <a:lnTo>
                    <a:pt x="6509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3"/>
                  </a:lnTo>
                  <a:lnTo>
                    <a:pt x="6712" y="2603"/>
                  </a:lnTo>
                  <a:lnTo>
                    <a:pt x="6997" y="2563"/>
                  </a:lnTo>
                  <a:lnTo>
                    <a:pt x="7241" y="2563"/>
                  </a:lnTo>
                  <a:lnTo>
                    <a:pt x="7445" y="2644"/>
                  </a:lnTo>
                  <a:lnTo>
                    <a:pt x="7607" y="2807"/>
                  </a:lnTo>
                  <a:lnTo>
                    <a:pt x="7770" y="2970"/>
                  </a:lnTo>
                  <a:lnTo>
                    <a:pt x="7811" y="3214"/>
                  </a:lnTo>
                  <a:lnTo>
                    <a:pt x="7811" y="3458"/>
                  </a:lnTo>
                  <a:lnTo>
                    <a:pt x="7729" y="3702"/>
                  </a:lnTo>
                  <a:lnTo>
                    <a:pt x="7689" y="3783"/>
                  </a:lnTo>
                  <a:lnTo>
                    <a:pt x="7689" y="3824"/>
                  </a:lnTo>
                  <a:lnTo>
                    <a:pt x="7770" y="3946"/>
                  </a:lnTo>
                  <a:lnTo>
                    <a:pt x="7851" y="3986"/>
                  </a:lnTo>
                  <a:lnTo>
                    <a:pt x="7973" y="3986"/>
                  </a:lnTo>
                  <a:lnTo>
                    <a:pt x="8299" y="3824"/>
                  </a:lnTo>
                  <a:lnTo>
                    <a:pt x="8665" y="3742"/>
                  </a:lnTo>
                  <a:lnTo>
                    <a:pt x="9031" y="3702"/>
                  </a:lnTo>
                  <a:lnTo>
                    <a:pt x="9194" y="3742"/>
                  </a:lnTo>
                  <a:lnTo>
                    <a:pt x="9397" y="3824"/>
                  </a:lnTo>
                  <a:lnTo>
                    <a:pt x="9519" y="3905"/>
                  </a:lnTo>
                  <a:lnTo>
                    <a:pt x="9641" y="3986"/>
                  </a:lnTo>
                  <a:lnTo>
                    <a:pt x="9763" y="4108"/>
                  </a:lnTo>
                  <a:lnTo>
                    <a:pt x="9885" y="4271"/>
                  </a:lnTo>
                  <a:lnTo>
                    <a:pt x="9967" y="4393"/>
                  </a:lnTo>
                  <a:lnTo>
                    <a:pt x="10007" y="4556"/>
                  </a:lnTo>
                  <a:lnTo>
                    <a:pt x="10007" y="4719"/>
                  </a:lnTo>
                  <a:lnTo>
                    <a:pt x="10007" y="4922"/>
                  </a:lnTo>
                  <a:lnTo>
                    <a:pt x="9885" y="5166"/>
                  </a:lnTo>
                  <a:lnTo>
                    <a:pt x="9723" y="5369"/>
                  </a:lnTo>
                  <a:lnTo>
                    <a:pt x="9519" y="5573"/>
                  </a:lnTo>
                  <a:lnTo>
                    <a:pt x="9234" y="5695"/>
                  </a:lnTo>
                  <a:lnTo>
                    <a:pt x="8950" y="5776"/>
                  </a:lnTo>
                  <a:lnTo>
                    <a:pt x="8665" y="5858"/>
                  </a:lnTo>
                  <a:lnTo>
                    <a:pt x="8136" y="5939"/>
                  </a:lnTo>
                  <a:lnTo>
                    <a:pt x="6753" y="6061"/>
                  </a:lnTo>
                  <a:lnTo>
                    <a:pt x="5411" y="6142"/>
                  </a:lnTo>
                  <a:lnTo>
                    <a:pt x="4069" y="6183"/>
                  </a:lnTo>
                  <a:lnTo>
                    <a:pt x="2197" y="6183"/>
                  </a:lnTo>
                  <a:lnTo>
                    <a:pt x="1669" y="6102"/>
                  </a:lnTo>
                  <a:lnTo>
                    <a:pt x="1384" y="6020"/>
                  </a:lnTo>
                  <a:lnTo>
                    <a:pt x="1181" y="5939"/>
                  </a:lnTo>
                  <a:lnTo>
                    <a:pt x="936" y="5817"/>
                  </a:lnTo>
                  <a:lnTo>
                    <a:pt x="733" y="5654"/>
                  </a:lnTo>
                  <a:lnTo>
                    <a:pt x="611" y="5451"/>
                  </a:lnTo>
                  <a:lnTo>
                    <a:pt x="489" y="5247"/>
                  </a:lnTo>
                  <a:lnTo>
                    <a:pt x="408" y="5003"/>
                  </a:lnTo>
                  <a:lnTo>
                    <a:pt x="367" y="4800"/>
                  </a:lnTo>
                  <a:lnTo>
                    <a:pt x="367" y="4556"/>
                  </a:lnTo>
                  <a:lnTo>
                    <a:pt x="408" y="4312"/>
                  </a:lnTo>
                  <a:lnTo>
                    <a:pt x="489" y="4068"/>
                  </a:lnTo>
                  <a:lnTo>
                    <a:pt x="570" y="3864"/>
                  </a:lnTo>
                  <a:lnTo>
                    <a:pt x="733" y="3580"/>
                  </a:lnTo>
                  <a:lnTo>
                    <a:pt x="977" y="3376"/>
                  </a:lnTo>
                  <a:lnTo>
                    <a:pt x="1262" y="3214"/>
                  </a:lnTo>
                  <a:lnTo>
                    <a:pt x="1547" y="3132"/>
                  </a:lnTo>
                  <a:lnTo>
                    <a:pt x="1872" y="3092"/>
                  </a:lnTo>
                  <a:lnTo>
                    <a:pt x="2197" y="3132"/>
                  </a:lnTo>
                  <a:lnTo>
                    <a:pt x="2482" y="3214"/>
                  </a:lnTo>
                  <a:lnTo>
                    <a:pt x="2767" y="3376"/>
                  </a:lnTo>
                  <a:lnTo>
                    <a:pt x="2889" y="3417"/>
                  </a:lnTo>
                  <a:lnTo>
                    <a:pt x="2970" y="3376"/>
                  </a:lnTo>
                  <a:lnTo>
                    <a:pt x="3052" y="3295"/>
                  </a:lnTo>
                  <a:lnTo>
                    <a:pt x="3092" y="3214"/>
                  </a:lnTo>
                  <a:lnTo>
                    <a:pt x="3052" y="2766"/>
                  </a:lnTo>
                  <a:lnTo>
                    <a:pt x="3092" y="2319"/>
                  </a:lnTo>
                  <a:lnTo>
                    <a:pt x="3214" y="1871"/>
                  </a:lnTo>
                  <a:lnTo>
                    <a:pt x="3377" y="1465"/>
                  </a:lnTo>
                  <a:lnTo>
                    <a:pt x="3621" y="1098"/>
                  </a:lnTo>
                  <a:lnTo>
                    <a:pt x="3906" y="814"/>
                  </a:lnTo>
                  <a:lnTo>
                    <a:pt x="4109" y="692"/>
                  </a:lnTo>
                  <a:lnTo>
                    <a:pt x="4272" y="570"/>
                  </a:lnTo>
                  <a:lnTo>
                    <a:pt x="4516" y="488"/>
                  </a:lnTo>
                  <a:lnTo>
                    <a:pt x="4719" y="407"/>
                  </a:lnTo>
                  <a:close/>
                  <a:moveTo>
                    <a:pt x="4882" y="0"/>
                  </a:moveTo>
                  <a:lnTo>
                    <a:pt x="4597" y="41"/>
                  </a:lnTo>
                  <a:lnTo>
                    <a:pt x="4353" y="122"/>
                  </a:lnTo>
                  <a:lnTo>
                    <a:pt x="4069" y="244"/>
                  </a:lnTo>
                  <a:lnTo>
                    <a:pt x="3865" y="366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96" y="895"/>
                  </a:lnTo>
                  <a:lnTo>
                    <a:pt x="3133" y="1098"/>
                  </a:lnTo>
                  <a:lnTo>
                    <a:pt x="3011" y="1342"/>
                  </a:lnTo>
                  <a:lnTo>
                    <a:pt x="2889" y="1587"/>
                  </a:lnTo>
                  <a:lnTo>
                    <a:pt x="2726" y="2115"/>
                  </a:lnTo>
                  <a:lnTo>
                    <a:pt x="2645" y="2644"/>
                  </a:lnTo>
                  <a:lnTo>
                    <a:pt x="2662" y="2878"/>
                  </a:lnTo>
                  <a:lnTo>
                    <a:pt x="2662" y="2878"/>
                  </a:lnTo>
                  <a:lnTo>
                    <a:pt x="2401" y="2766"/>
                  </a:lnTo>
                  <a:lnTo>
                    <a:pt x="2075" y="2685"/>
                  </a:lnTo>
                  <a:lnTo>
                    <a:pt x="1750" y="2685"/>
                  </a:lnTo>
                  <a:lnTo>
                    <a:pt x="1465" y="2725"/>
                  </a:lnTo>
                  <a:lnTo>
                    <a:pt x="1140" y="2847"/>
                  </a:lnTo>
                  <a:lnTo>
                    <a:pt x="855" y="2970"/>
                  </a:lnTo>
                  <a:lnTo>
                    <a:pt x="611" y="3173"/>
                  </a:lnTo>
                  <a:lnTo>
                    <a:pt x="408" y="3376"/>
                  </a:lnTo>
                  <a:lnTo>
                    <a:pt x="245" y="3580"/>
                  </a:lnTo>
                  <a:lnTo>
                    <a:pt x="123" y="3824"/>
                  </a:lnTo>
                  <a:lnTo>
                    <a:pt x="42" y="4068"/>
                  </a:lnTo>
                  <a:lnTo>
                    <a:pt x="1" y="4353"/>
                  </a:lnTo>
                  <a:lnTo>
                    <a:pt x="1" y="4637"/>
                  </a:lnTo>
                  <a:lnTo>
                    <a:pt x="1" y="4881"/>
                  </a:lnTo>
                  <a:lnTo>
                    <a:pt x="42" y="5166"/>
                  </a:lnTo>
                  <a:lnTo>
                    <a:pt x="164" y="5451"/>
                  </a:lnTo>
                  <a:lnTo>
                    <a:pt x="286" y="5695"/>
                  </a:lnTo>
                  <a:lnTo>
                    <a:pt x="448" y="5939"/>
                  </a:lnTo>
                  <a:lnTo>
                    <a:pt x="692" y="6102"/>
                  </a:lnTo>
                  <a:lnTo>
                    <a:pt x="896" y="6264"/>
                  </a:lnTo>
                  <a:lnTo>
                    <a:pt x="1181" y="6346"/>
                  </a:lnTo>
                  <a:lnTo>
                    <a:pt x="1425" y="6468"/>
                  </a:lnTo>
                  <a:lnTo>
                    <a:pt x="1709" y="6508"/>
                  </a:lnTo>
                  <a:lnTo>
                    <a:pt x="2319" y="6590"/>
                  </a:lnTo>
                  <a:lnTo>
                    <a:pt x="4109" y="6590"/>
                  </a:lnTo>
                  <a:lnTo>
                    <a:pt x="6102" y="6508"/>
                  </a:lnTo>
                  <a:lnTo>
                    <a:pt x="8136" y="6346"/>
                  </a:lnTo>
                  <a:lnTo>
                    <a:pt x="8502" y="6305"/>
                  </a:lnTo>
                  <a:lnTo>
                    <a:pt x="8868" y="6224"/>
                  </a:lnTo>
                  <a:lnTo>
                    <a:pt x="9234" y="6102"/>
                  </a:lnTo>
                  <a:lnTo>
                    <a:pt x="9600" y="5939"/>
                  </a:lnTo>
                  <a:lnTo>
                    <a:pt x="9926" y="5735"/>
                  </a:lnTo>
                  <a:lnTo>
                    <a:pt x="10048" y="5613"/>
                  </a:lnTo>
                  <a:lnTo>
                    <a:pt x="10170" y="5451"/>
                  </a:lnTo>
                  <a:lnTo>
                    <a:pt x="10292" y="5329"/>
                  </a:lnTo>
                  <a:lnTo>
                    <a:pt x="10333" y="5125"/>
                  </a:lnTo>
                  <a:lnTo>
                    <a:pt x="10414" y="4963"/>
                  </a:lnTo>
                  <a:lnTo>
                    <a:pt x="10414" y="4759"/>
                  </a:lnTo>
                  <a:lnTo>
                    <a:pt x="10414" y="4556"/>
                  </a:lnTo>
                  <a:lnTo>
                    <a:pt x="10333" y="4353"/>
                  </a:lnTo>
                  <a:lnTo>
                    <a:pt x="10292" y="4149"/>
                  </a:lnTo>
                  <a:lnTo>
                    <a:pt x="10170" y="3986"/>
                  </a:lnTo>
                  <a:lnTo>
                    <a:pt x="10048" y="3824"/>
                  </a:lnTo>
                  <a:lnTo>
                    <a:pt x="9885" y="3661"/>
                  </a:lnTo>
                  <a:lnTo>
                    <a:pt x="9723" y="3539"/>
                  </a:lnTo>
                  <a:lnTo>
                    <a:pt x="9560" y="3458"/>
                  </a:lnTo>
                  <a:lnTo>
                    <a:pt x="9356" y="3376"/>
                  </a:lnTo>
                  <a:lnTo>
                    <a:pt x="9112" y="3336"/>
                  </a:lnTo>
                  <a:lnTo>
                    <a:pt x="8868" y="3295"/>
                  </a:lnTo>
                  <a:lnTo>
                    <a:pt x="8665" y="3336"/>
                  </a:lnTo>
                  <a:lnTo>
                    <a:pt x="8421" y="3376"/>
                  </a:lnTo>
                  <a:lnTo>
                    <a:pt x="8218" y="3417"/>
                  </a:lnTo>
                  <a:lnTo>
                    <a:pt x="8209" y="3421"/>
                  </a:lnTo>
                  <a:lnTo>
                    <a:pt x="8218" y="3376"/>
                  </a:lnTo>
                  <a:lnTo>
                    <a:pt x="8218" y="3173"/>
                  </a:lnTo>
                  <a:lnTo>
                    <a:pt x="8177" y="3010"/>
                  </a:lnTo>
                  <a:lnTo>
                    <a:pt x="8136" y="2847"/>
                  </a:lnTo>
                  <a:lnTo>
                    <a:pt x="8055" y="2685"/>
                  </a:lnTo>
                  <a:lnTo>
                    <a:pt x="7933" y="2522"/>
                  </a:lnTo>
                  <a:lnTo>
                    <a:pt x="7811" y="2400"/>
                  </a:lnTo>
                  <a:lnTo>
                    <a:pt x="7648" y="2278"/>
                  </a:lnTo>
                  <a:lnTo>
                    <a:pt x="7485" y="2237"/>
                  </a:lnTo>
                  <a:lnTo>
                    <a:pt x="7323" y="2156"/>
                  </a:lnTo>
                  <a:lnTo>
                    <a:pt x="6940" y="2156"/>
                  </a:lnTo>
                  <a:lnTo>
                    <a:pt x="6957" y="2075"/>
                  </a:lnTo>
                  <a:lnTo>
                    <a:pt x="6997" y="1831"/>
                  </a:lnTo>
                  <a:lnTo>
                    <a:pt x="6957" y="1587"/>
                  </a:lnTo>
                  <a:lnTo>
                    <a:pt x="6916" y="1342"/>
                  </a:lnTo>
                  <a:lnTo>
                    <a:pt x="6835" y="1139"/>
                  </a:lnTo>
                  <a:lnTo>
                    <a:pt x="6753" y="936"/>
                  </a:lnTo>
                  <a:lnTo>
                    <a:pt x="6590" y="732"/>
                  </a:lnTo>
                  <a:lnTo>
                    <a:pt x="6428" y="529"/>
                  </a:lnTo>
                  <a:lnTo>
                    <a:pt x="6265" y="366"/>
                  </a:lnTo>
                  <a:lnTo>
                    <a:pt x="6062" y="244"/>
                  </a:lnTo>
                  <a:lnTo>
                    <a:pt x="5858" y="122"/>
                  </a:lnTo>
                  <a:lnTo>
                    <a:pt x="5614" y="41"/>
                  </a:lnTo>
                  <a:lnTo>
                    <a:pt x="53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" name="Google Shape;53;p2"/>
          <p:cNvGrpSpPr/>
          <p:nvPr/>
        </p:nvGrpSpPr>
        <p:grpSpPr>
          <a:xfrm rot="10800000">
            <a:off x="7879939" y="4171104"/>
            <a:ext cx="1566947" cy="1148322"/>
            <a:chOff x="238125" y="896375"/>
            <a:chExt cx="635575" cy="465775"/>
          </a:xfrm>
        </p:grpSpPr>
        <p:sp>
          <p:nvSpPr>
            <p:cNvPr id="54" name="Google Shape;54;p2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2"/>
          <p:cNvSpPr/>
          <p:nvPr/>
        </p:nvSpPr>
        <p:spPr>
          <a:xfrm>
            <a:off x="444778" y="44706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2581987" y="4739780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1542479" y="52334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" name="Google Shape;62;p2"/>
          <p:cNvGrpSpPr/>
          <p:nvPr/>
        </p:nvGrpSpPr>
        <p:grpSpPr>
          <a:xfrm>
            <a:off x="4563981" y="3034877"/>
            <a:ext cx="307124" cy="305294"/>
            <a:chOff x="1026043" y="1162815"/>
            <a:chExt cx="307124" cy="305294"/>
          </a:xfrm>
        </p:grpSpPr>
        <p:sp>
          <p:nvSpPr>
            <p:cNvPr id="63" name="Google Shape;63;p2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/>
          <p:nvPr/>
        </p:nvSpPr>
        <p:spPr>
          <a:xfrm>
            <a:off x="-1801179" y="-32677"/>
            <a:ext cx="4382968" cy="2519262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"/>
          <p:cNvSpPr txBox="1"/>
          <p:nvPr>
            <p:ph type="title"/>
          </p:nvPr>
        </p:nvSpPr>
        <p:spPr>
          <a:xfrm>
            <a:off x="720000" y="1763625"/>
            <a:ext cx="3739200" cy="191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4" name="Google Shape;74;p3"/>
          <p:cNvSpPr txBox="1"/>
          <p:nvPr>
            <p:ph hasCustomPrompt="1" idx="2" type="title"/>
          </p:nvPr>
        </p:nvSpPr>
        <p:spPr>
          <a:xfrm>
            <a:off x="720000" y="674750"/>
            <a:ext cx="1056900" cy="10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5" name="Google Shape;75;p3"/>
          <p:cNvSpPr txBox="1"/>
          <p:nvPr>
            <p:ph idx="1" type="subTitle"/>
          </p:nvPr>
        </p:nvSpPr>
        <p:spPr>
          <a:xfrm>
            <a:off x="720000" y="3679125"/>
            <a:ext cx="3081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"/>
          <p:cNvSpPr/>
          <p:nvPr/>
        </p:nvSpPr>
        <p:spPr>
          <a:xfrm>
            <a:off x="4631173" y="3473499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5109037" y="384559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6649446" y="6299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" name="Google Shape;79;p3"/>
          <p:cNvGrpSpPr/>
          <p:nvPr/>
        </p:nvGrpSpPr>
        <p:grpSpPr>
          <a:xfrm>
            <a:off x="4652169" y="1433409"/>
            <a:ext cx="474643" cy="301588"/>
            <a:chOff x="7593894" y="395296"/>
            <a:chExt cx="474643" cy="301588"/>
          </a:xfrm>
        </p:grpSpPr>
        <p:sp>
          <p:nvSpPr>
            <p:cNvPr id="80" name="Google Shape;80;p3"/>
            <p:cNvSpPr/>
            <p:nvPr/>
          </p:nvSpPr>
          <p:spPr>
            <a:xfrm>
              <a:off x="7603183" y="404585"/>
              <a:ext cx="456065" cy="282964"/>
            </a:xfrm>
            <a:custGeom>
              <a:rect b="b" l="l" r="r" t="t"/>
              <a:pathLst>
                <a:path extrusionOk="0" h="6184" w="9967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7593894" y="395296"/>
              <a:ext cx="474643" cy="301588"/>
            </a:xfrm>
            <a:custGeom>
              <a:rect b="b" l="l" r="r" t="t"/>
              <a:pathLst>
                <a:path extrusionOk="0" h="6591" w="10373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" name="Google Shape;82;p3"/>
          <p:cNvGrpSpPr/>
          <p:nvPr/>
        </p:nvGrpSpPr>
        <p:grpSpPr>
          <a:xfrm>
            <a:off x="3810806" y="4287417"/>
            <a:ext cx="474643" cy="299712"/>
            <a:chOff x="7729218" y="1694205"/>
            <a:chExt cx="474643" cy="299712"/>
          </a:xfrm>
        </p:grpSpPr>
        <p:sp>
          <p:nvSpPr>
            <p:cNvPr id="83" name="Google Shape;83;p3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3"/>
          <p:cNvSpPr/>
          <p:nvPr/>
        </p:nvSpPr>
        <p:spPr>
          <a:xfrm>
            <a:off x="8071696" y="34734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" name="Google Shape;86;p3"/>
          <p:cNvGrpSpPr/>
          <p:nvPr/>
        </p:nvGrpSpPr>
        <p:grpSpPr>
          <a:xfrm rot="-5400000">
            <a:off x="2853946" y="-1110167"/>
            <a:ext cx="1915490" cy="2459786"/>
            <a:chOff x="2659350" y="1746500"/>
            <a:chExt cx="379350" cy="487125"/>
          </a:xfrm>
        </p:grpSpPr>
        <p:sp>
          <p:nvSpPr>
            <p:cNvPr id="87" name="Google Shape;87;p3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" name="Google Shape;90;p3"/>
          <p:cNvSpPr/>
          <p:nvPr/>
        </p:nvSpPr>
        <p:spPr>
          <a:xfrm>
            <a:off x="1727996" y="4019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"/>
          <p:cNvSpPr/>
          <p:nvPr/>
        </p:nvSpPr>
        <p:spPr>
          <a:xfrm>
            <a:off x="444778" y="44706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" name="Google Shape;92;p3"/>
          <p:cNvGrpSpPr/>
          <p:nvPr/>
        </p:nvGrpSpPr>
        <p:grpSpPr>
          <a:xfrm>
            <a:off x="7349044" y="3624409"/>
            <a:ext cx="2408503" cy="2408503"/>
            <a:chOff x="7349044" y="3624409"/>
            <a:chExt cx="2408503" cy="2408503"/>
          </a:xfrm>
        </p:grpSpPr>
        <p:sp>
          <p:nvSpPr>
            <p:cNvPr id="93" name="Google Shape;93;p3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" name="Google Shape;97;p3"/>
          <p:cNvGrpSpPr/>
          <p:nvPr/>
        </p:nvGrpSpPr>
        <p:grpSpPr>
          <a:xfrm>
            <a:off x="4418443" y="3066427"/>
            <a:ext cx="307124" cy="305294"/>
            <a:chOff x="1026043" y="1162815"/>
            <a:chExt cx="307124" cy="305294"/>
          </a:xfrm>
        </p:grpSpPr>
        <p:sp>
          <p:nvSpPr>
            <p:cNvPr id="98" name="Google Shape;98;p3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" name="Google Shape;106;p3"/>
          <p:cNvGrpSpPr/>
          <p:nvPr/>
        </p:nvGrpSpPr>
        <p:grpSpPr>
          <a:xfrm>
            <a:off x="8642073" y="187675"/>
            <a:ext cx="309000" cy="305294"/>
            <a:chOff x="8360310" y="1124637"/>
            <a:chExt cx="309000" cy="305294"/>
          </a:xfrm>
        </p:grpSpPr>
        <p:sp>
          <p:nvSpPr>
            <p:cNvPr id="107" name="Google Shape;107;p3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" name="Google Shape;115;p3"/>
          <p:cNvSpPr/>
          <p:nvPr/>
        </p:nvSpPr>
        <p:spPr>
          <a:xfrm>
            <a:off x="3162073" y="107431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"/>
          <p:cNvSpPr/>
          <p:nvPr/>
        </p:nvSpPr>
        <p:spPr>
          <a:xfrm>
            <a:off x="2437897" y="4587121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19" name="Google Shape;119;p4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20" name="Google Shape;120;p4"/>
          <p:cNvSpPr/>
          <p:nvPr/>
        </p:nvSpPr>
        <p:spPr>
          <a:xfrm>
            <a:off x="7611275" y="-1005275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1" name="Google Shape;121;p4"/>
          <p:cNvGrpSpPr/>
          <p:nvPr/>
        </p:nvGrpSpPr>
        <p:grpSpPr>
          <a:xfrm flipH="1" rot="-1707809">
            <a:off x="-717545" y="-721343"/>
            <a:ext cx="1340703" cy="1721669"/>
            <a:chOff x="2659350" y="1746500"/>
            <a:chExt cx="379350" cy="487125"/>
          </a:xfrm>
        </p:grpSpPr>
        <p:sp>
          <p:nvSpPr>
            <p:cNvPr id="122" name="Google Shape;122;p4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4"/>
          <p:cNvSpPr/>
          <p:nvPr/>
        </p:nvSpPr>
        <p:spPr>
          <a:xfrm>
            <a:off x="7371478" y="2061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"/>
          <p:cNvSpPr/>
          <p:nvPr/>
        </p:nvSpPr>
        <p:spPr>
          <a:xfrm>
            <a:off x="1648337" y="29179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" name="Google Shape;127;p4"/>
          <p:cNvGrpSpPr/>
          <p:nvPr/>
        </p:nvGrpSpPr>
        <p:grpSpPr>
          <a:xfrm>
            <a:off x="8116881" y="393465"/>
            <a:ext cx="307124" cy="305294"/>
            <a:chOff x="1026043" y="1162815"/>
            <a:chExt cx="307124" cy="305294"/>
          </a:xfrm>
        </p:grpSpPr>
        <p:sp>
          <p:nvSpPr>
            <p:cNvPr id="128" name="Google Shape;128;p4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" name="Google Shape;136;p4"/>
          <p:cNvGrpSpPr/>
          <p:nvPr/>
        </p:nvGrpSpPr>
        <p:grpSpPr>
          <a:xfrm>
            <a:off x="886093" y="581517"/>
            <a:ext cx="474643" cy="299712"/>
            <a:chOff x="7729218" y="1694205"/>
            <a:chExt cx="474643" cy="299712"/>
          </a:xfrm>
        </p:grpSpPr>
        <p:sp>
          <p:nvSpPr>
            <p:cNvPr id="137" name="Google Shape;137;p4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4"/>
          <p:cNvSpPr/>
          <p:nvPr/>
        </p:nvSpPr>
        <p:spPr>
          <a:xfrm>
            <a:off x="8772703" y="14091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"/>
          <p:cNvSpPr/>
          <p:nvPr/>
        </p:nvSpPr>
        <p:spPr>
          <a:xfrm>
            <a:off x="278996" y="30913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4"/>
          <p:cNvSpPr/>
          <p:nvPr/>
        </p:nvSpPr>
        <p:spPr>
          <a:xfrm>
            <a:off x="360072" y="3727134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"/>
          <p:cNvSpPr/>
          <p:nvPr/>
        </p:nvSpPr>
        <p:spPr>
          <a:xfrm>
            <a:off x="-1614825" y="3831637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3" name="Google Shape;143;p4"/>
          <p:cNvGrpSpPr/>
          <p:nvPr/>
        </p:nvGrpSpPr>
        <p:grpSpPr>
          <a:xfrm>
            <a:off x="6749493" y="4363642"/>
            <a:ext cx="474643" cy="299712"/>
            <a:chOff x="7729218" y="1694205"/>
            <a:chExt cx="474643" cy="299712"/>
          </a:xfrm>
        </p:grpSpPr>
        <p:sp>
          <p:nvSpPr>
            <p:cNvPr id="144" name="Google Shape;144;p4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" name="Google Shape;146;p4"/>
          <p:cNvSpPr/>
          <p:nvPr/>
        </p:nvSpPr>
        <p:spPr>
          <a:xfrm>
            <a:off x="7739087" y="4470668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4"/>
          <p:cNvSpPr/>
          <p:nvPr/>
        </p:nvSpPr>
        <p:spPr>
          <a:xfrm>
            <a:off x="6054153" y="46633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8" name="Google Shape;148;p4"/>
          <p:cNvGrpSpPr/>
          <p:nvPr/>
        </p:nvGrpSpPr>
        <p:grpSpPr>
          <a:xfrm rot="10800000">
            <a:off x="7371465" y="3831622"/>
            <a:ext cx="2299701" cy="1685267"/>
            <a:chOff x="238125" y="896375"/>
            <a:chExt cx="635575" cy="465775"/>
          </a:xfrm>
        </p:grpSpPr>
        <p:sp>
          <p:nvSpPr>
            <p:cNvPr id="149" name="Google Shape;149;p4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56" name="Google Shape;156;p5"/>
          <p:cNvSpPr txBox="1"/>
          <p:nvPr>
            <p:ph idx="2" type="title"/>
          </p:nvPr>
        </p:nvSpPr>
        <p:spPr>
          <a:xfrm>
            <a:off x="1784025" y="2798625"/>
            <a:ext cx="2585100" cy="4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57" name="Google Shape;157;p5"/>
          <p:cNvSpPr txBox="1"/>
          <p:nvPr>
            <p:ph idx="3" type="title"/>
          </p:nvPr>
        </p:nvSpPr>
        <p:spPr>
          <a:xfrm>
            <a:off x="4774325" y="2798625"/>
            <a:ext cx="2585700" cy="4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58" name="Google Shape;158;p5"/>
          <p:cNvSpPr txBox="1"/>
          <p:nvPr>
            <p:ph idx="1" type="subTitle"/>
          </p:nvPr>
        </p:nvSpPr>
        <p:spPr>
          <a:xfrm>
            <a:off x="4774332" y="3279049"/>
            <a:ext cx="2585700" cy="10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9" name="Google Shape;159;p5"/>
          <p:cNvSpPr txBox="1"/>
          <p:nvPr>
            <p:ph idx="4" type="subTitle"/>
          </p:nvPr>
        </p:nvSpPr>
        <p:spPr>
          <a:xfrm>
            <a:off x="1784200" y="3279049"/>
            <a:ext cx="2585100" cy="10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160" name="Google Shape;160;p5"/>
          <p:cNvGrpSpPr/>
          <p:nvPr/>
        </p:nvGrpSpPr>
        <p:grpSpPr>
          <a:xfrm flipH="1" rot="-1707809">
            <a:off x="-565970" y="-611855"/>
            <a:ext cx="1340703" cy="1721669"/>
            <a:chOff x="2659350" y="1746500"/>
            <a:chExt cx="379350" cy="487125"/>
          </a:xfrm>
        </p:grpSpPr>
        <p:sp>
          <p:nvSpPr>
            <p:cNvPr id="161" name="Google Shape;161;p5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" name="Google Shape;164;p5"/>
          <p:cNvSpPr/>
          <p:nvPr/>
        </p:nvSpPr>
        <p:spPr>
          <a:xfrm>
            <a:off x="7734425" y="-692675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"/>
          <p:cNvSpPr/>
          <p:nvPr/>
        </p:nvSpPr>
        <p:spPr>
          <a:xfrm>
            <a:off x="7371478" y="2061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6" name="Google Shape;166;p5"/>
          <p:cNvGrpSpPr/>
          <p:nvPr/>
        </p:nvGrpSpPr>
        <p:grpSpPr>
          <a:xfrm>
            <a:off x="8202131" y="525790"/>
            <a:ext cx="307124" cy="305294"/>
            <a:chOff x="1026043" y="1162815"/>
            <a:chExt cx="307124" cy="305294"/>
          </a:xfrm>
        </p:grpSpPr>
        <p:sp>
          <p:nvSpPr>
            <p:cNvPr id="167" name="Google Shape;167;p5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5" name="Google Shape;175;p5"/>
          <p:cNvSpPr/>
          <p:nvPr/>
        </p:nvSpPr>
        <p:spPr>
          <a:xfrm>
            <a:off x="1600987" y="587168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6" name="Google Shape;176;p5"/>
          <p:cNvGrpSpPr/>
          <p:nvPr/>
        </p:nvGrpSpPr>
        <p:grpSpPr>
          <a:xfrm>
            <a:off x="435493" y="1215742"/>
            <a:ext cx="474643" cy="299712"/>
            <a:chOff x="7729218" y="1694205"/>
            <a:chExt cx="474643" cy="299712"/>
          </a:xfrm>
        </p:grpSpPr>
        <p:sp>
          <p:nvSpPr>
            <p:cNvPr id="177" name="Google Shape;177;p5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9" name="Google Shape;179;p5"/>
          <p:cNvSpPr/>
          <p:nvPr/>
        </p:nvSpPr>
        <p:spPr>
          <a:xfrm>
            <a:off x="8592129" y="204934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0" name="Google Shape;180;p5"/>
          <p:cNvGrpSpPr/>
          <p:nvPr/>
        </p:nvGrpSpPr>
        <p:grpSpPr>
          <a:xfrm>
            <a:off x="8842893" y="3018742"/>
            <a:ext cx="474643" cy="299712"/>
            <a:chOff x="7729218" y="1694205"/>
            <a:chExt cx="474643" cy="299712"/>
          </a:xfrm>
        </p:grpSpPr>
        <p:sp>
          <p:nvSpPr>
            <p:cNvPr id="181" name="Google Shape;181;p5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3" name="Google Shape;183;p5"/>
          <p:cNvSpPr/>
          <p:nvPr/>
        </p:nvSpPr>
        <p:spPr>
          <a:xfrm>
            <a:off x="278996" y="30913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5"/>
          <p:cNvSpPr/>
          <p:nvPr/>
        </p:nvSpPr>
        <p:spPr>
          <a:xfrm>
            <a:off x="521097" y="4210084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5"/>
          <p:cNvSpPr/>
          <p:nvPr/>
        </p:nvSpPr>
        <p:spPr>
          <a:xfrm>
            <a:off x="-1922700" y="4267362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6" name="Google Shape;186;p5"/>
          <p:cNvGrpSpPr/>
          <p:nvPr/>
        </p:nvGrpSpPr>
        <p:grpSpPr>
          <a:xfrm rot="10800000">
            <a:off x="7371465" y="3831622"/>
            <a:ext cx="2299701" cy="1685267"/>
            <a:chOff x="238125" y="896375"/>
            <a:chExt cx="635575" cy="465775"/>
          </a:xfrm>
        </p:grpSpPr>
        <p:sp>
          <p:nvSpPr>
            <p:cNvPr id="187" name="Google Shape;187;p5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94" name="Google Shape;194;p6"/>
          <p:cNvSpPr/>
          <p:nvPr/>
        </p:nvSpPr>
        <p:spPr>
          <a:xfrm flipH="1">
            <a:off x="7851625" y="4251062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"/>
          <p:cNvSpPr/>
          <p:nvPr/>
        </p:nvSpPr>
        <p:spPr>
          <a:xfrm flipH="1">
            <a:off x="-2479325" y="-1234000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6" name="Google Shape;196;p6"/>
          <p:cNvGrpSpPr/>
          <p:nvPr/>
        </p:nvGrpSpPr>
        <p:grpSpPr>
          <a:xfrm flipH="1" rot="-2699931">
            <a:off x="-718506" y="3871142"/>
            <a:ext cx="1340695" cy="1721696"/>
            <a:chOff x="2659350" y="1746500"/>
            <a:chExt cx="379350" cy="487125"/>
          </a:xfrm>
        </p:grpSpPr>
        <p:sp>
          <p:nvSpPr>
            <p:cNvPr id="197" name="Google Shape;197;p6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0" name="Google Shape;200;p6"/>
          <p:cNvSpPr/>
          <p:nvPr/>
        </p:nvSpPr>
        <p:spPr>
          <a:xfrm>
            <a:off x="340385" y="196246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"/>
          <p:cNvSpPr/>
          <p:nvPr/>
        </p:nvSpPr>
        <p:spPr>
          <a:xfrm flipH="1">
            <a:off x="2376748" y="47317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6"/>
          <p:cNvSpPr/>
          <p:nvPr/>
        </p:nvSpPr>
        <p:spPr>
          <a:xfrm flipH="1">
            <a:off x="340368" y="170012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3" name="Google Shape;203;p6"/>
          <p:cNvGrpSpPr/>
          <p:nvPr/>
        </p:nvGrpSpPr>
        <p:grpSpPr>
          <a:xfrm flipH="1">
            <a:off x="-114098" y="3244642"/>
            <a:ext cx="474643" cy="299712"/>
            <a:chOff x="7729218" y="1694205"/>
            <a:chExt cx="474643" cy="299712"/>
          </a:xfrm>
        </p:grpSpPr>
        <p:sp>
          <p:nvSpPr>
            <p:cNvPr id="204" name="Google Shape;204;p6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" name="Google Shape;206;p6"/>
          <p:cNvSpPr/>
          <p:nvPr/>
        </p:nvSpPr>
        <p:spPr>
          <a:xfrm flipH="1">
            <a:off x="8423998" y="159336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6"/>
          <p:cNvSpPr/>
          <p:nvPr/>
        </p:nvSpPr>
        <p:spPr>
          <a:xfrm flipH="1">
            <a:off x="7327631" y="457032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" name="Google Shape;208;p6"/>
          <p:cNvGrpSpPr/>
          <p:nvPr/>
        </p:nvGrpSpPr>
        <p:grpSpPr>
          <a:xfrm>
            <a:off x="8577781" y="246952"/>
            <a:ext cx="307124" cy="305294"/>
            <a:chOff x="1026043" y="1162815"/>
            <a:chExt cx="307124" cy="305294"/>
          </a:xfrm>
        </p:grpSpPr>
        <p:sp>
          <p:nvSpPr>
            <p:cNvPr id="209" name="Google Shape;209;p6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" name="Google Shape;217;p6"/>
          <p:cNvSpPr/>
          <p:nvPr/>
        </p:nvSpPr>
        <p:spPr>
          <a:xfrm>
            <a:off x="8579623" y="313906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"/>
          <p:cNvSpPr txBox="1"/>
          <p:nvPr>
            <p:ph type="title"/>
          </p:nvPr>
        </p:nvSpPr>
        <p:spPr>
          <a:xfrm>
            <a:off x="720000" y="1054625"/>
            <a:ext cx="341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20" name="Google Shape;220;p7"/>
          <p:cNvSpPr txBox="1"/>
          <p:nvPr>
            <p:ph idx="1" type="body"/>
          </p:nvPr>
        </p:nvSpPr>
        <p:spPr>
          <a:xfrm>
            <a:off x="720000" y="2282551"/>
            <a:ext cx="4413900" cy="198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221" name="Google Shape;221;p7"/>
          <p:cNvSpPr/>
          <p:nvPr/>
        </p:nvSpPr>
        <p:spPr>
          <a:xfrm>
            <a:off x="6652416" y="3473499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7"/>
          <p:cNvSpPr/>
          <p:nvPr/>
        </p:nvSpPr>
        <p:spPr>
          <a:xfrm>
            <a:off x="6154010" y="1035642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1"/>
                </a:moveTo>
                <a:lnTo>
                  <a:pt x="1262" y="41"/>
                </a:lnTo>
                <a:lnTo>
                  <a:pt x="1018" y="123"/>
                </a:lnTo>
                <a:lnTo>
                  <a:pt x="773" y="204"/>
                </a:lnTo>
                <a:lnTo>
                  <a:pt x="570" y="367"/>
                </a:lnTo>
                <a:lnTo>
                  <a:pt x="407" y="529"/>
                </a:lnTo>
                <a:lnTo>
                  <a:pt x="245" y="692"/>
                </a:lnTo>
                <a:lnTo>
                  <a:pt x="163" y="896"/>
                </a:lnTo>
                <a:lnTo>
                  <a:pt x="82" y="1099"/>
                </a:lnTo>
                <a:lnTo>
                  <a:pt x="1" y="1343"/>
                </a:lnTo>
                <a:lnTo>
                  <a:pt x="1" y="1546"/>
                </a:lnTo>
                <a:lnTo>
                  <a:pt x="1" y="1790"/>
                </a:lnTo>
                <a:lnTo>
                  <a:pt x="41" y="1994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1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7"/>
                </a:lnTo>
                <a:lnTo>
                  <a:pt x="1831" y="3377"/>
                </a:lnTo>
                <a:lnTo>
                  <a:pt x="2075" y="3336"/>
                </a:lnTo>
                <a:lnTo>
                  <a:pt x="2319" y="3255"/>
                </a:lnTo>
                <a:lnTo>
                  <a:pt x="2563" y="3173"/>
                </a:lnTo>
                <a:lnTo>
                  <a:pt x="2767" y="3011"/>
                </a:lnTo>
                <a:lnTo>
                  <a:pt x="2929" y="2848"/>
                </a:lnTo>
                <a:lnTo>
                  <a:pt x="3092" y="2645"/>
                </a:lnTo>
                <a:lnTo>
                  <a:pt x="3214" y="2441"/>
                </a:lnTo>
                <a:lnTo>
                  <a:pt x="3295" y="2197"/>
                </a:lnTo>
                <a:lnTo>
                  <a:pt x="3336" y="1912"/>
                </a:lnTo>
                <a:lnTo>
                  <a:pt x="3336" y="1628"/>
                </a:lnTo>
                <a:lnTo>
                  <a:pt x="3295" y="1343"/>
                </a:lnTo>
                <a:lnTo>
                  <a:pt x="3214" y="1099"/>
                </a:lnTo>
                <a:lnTo>
                  <a:pt x="3092" y="855"/>
                </a:lnTo>
                <a:lnTo>
                  <a:pt x="2929" y="611"/>
                </a:lnTo>
                <a:lnTo>
                  <a:pt x="2726" y="407"/>
                </a:lnTo>
                <a:lnTo>
                  <a:pt x="2482" y="245"/>
                </a:lnTo>
                <a:lnTo>
                  <a:pt x="2238" y="123"/>
                </a:lnTo>
                <a:lnTo>
                  <a:pt x="1994" y="41"/>
                </a:lnTo>
                <a:lnTo>
                  <a:pt x="17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7"/>
          <p:cNvSpPr/>
          <p:nvPr/>
        </p:nvSpPr>
        <p:spPr>
          <a:xfrm>
            <a:off x="2005792" y="5564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7"/>
          <p:cNvSpPr/>
          <p:nvPr/>
        </p:nvSpPr>
        <p:spPr>
          <a:xfrm>
            <a:off x="8518014" y="72466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5" name="Google Shape;225;p7"/>
          <p:cNvGrpSpPr/>
          <p:nvPr/>
        </p:nvGrpSpPr>
        <p:grpSpPr>
          <a:xfrm>
            <a:off x="4838762" y="1325734"/>
            <a:ext cx="474643" cy="301588"/>
            <a:chOff x="7593894" y="395296"/>
            <a:chExt cx="474643" cy="301588"/>
          </a:xfrm>
        </p:grpSpPr>
        <p:sp>
          <p:nvSpPr>
            <p:cNvPr id="226" name="Google Shape;226;p7"/>
            <p:cNvSpPr/>
            <p:nvPr/>
          </p:nvSpPr>
          <p:spPr>
            <a:xfrm>
              <a:off x="7603183" y="404585"/>
              <a:ext cx="456065" cy="282964"/>
            </a:xfrm>
            <a:custGeom>
              <a:rect b="b" l="l" r="r" t="t"/>
              <a:pathLst>
                <a:path extrusionOk="0" h="6184" w="9967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7593894" y="395296"/>
              <a:ext cx="474643" cy="301588"/>
            </a:xfrm>
            <a:custGeom>
              <a:rect b="b" l="l" r="r" t="t"/>
              <a:pathLst>
                <a:path extrusionOk="0" h="6591" w="10373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8" name="Google Shape;228;p7"/>
          <p:cNvSpPr/>
          <p:nvPr/>
        </p:nvSpPr>
        <p:spPr>
          <a:xfrm>
            <a:off x="291289" y="4666101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9" name="Google Shape;229;p7"/>
          <p:cNvGrpSpPr/>
          <p:nvPr/>
        </p:nvGrpSpPr>
        <p:grpSpPr>
          <a:xfrm rot="-5400000">
            <a:off x="-1004624" y="-1403142"/>
            <a:ext cx="1915490" cy="2459786"/>
            <a:chOff x="2659350" y="1746500"/>
            <a:chExt cx="379350" cy="487125"/>
          </a:xfrm>
        </p:grpSpPr>
        <p:sp>
          <p:nvSpPr>
            <p:cNvPr id="230" name="Google Shape;230;p7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3" name="Google Shape;233;p7"/>
          <p:cNvSpPr/>
          <p:nvPr/>
        </p:nvSpPr>
        <p:spPr>
          <a:xfrm>
            <a:off x="3564896" y="46660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4" name="Google Shape;234;p7"/>
          <p:cNvGrpSpPr/>
          <p:nvPr/>
        </p:nvGrpSpPr>
        <p:grpSpPr>
          <a:xfrm>
            <a:off x="7693887" y="3395809"/>
            <a:ext cx="2408503" cy="2408503"/>
            <a:chOff x="7349044" y="3624409"/>
            <a:chExt cx="2408503" cy="2408503"/>
          </a:xfrm>
        </p:grpSpPr>
        <p:sp>
          <p:nvSpPr>
            <p:cNvPr id="235" name="Google Shape;235;p7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7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7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7"/>
          <p:cNvGrpSpPr/>
          <p:nvPr/>
        </p:nvGrpSpPr>
        <p:grpSpPr>
          <a:xfrm>
            <a:off x="8440811" y="1702902"/>
            <a:ext cx="307124" cy="305294"/>
            <a:chOff x="1026043" y="1162815"/>
            <a:chExt cx="307124" cy="305294"/>
          </a:xfrm>
        </p:grpSpPr>
        <p:sp>
          <p:nvSpPr>
            <p:cNvPr id="240" name="Google Shape;240;p7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" name="Google Shape;248;p7"/>
          <p:cNvGrpSpPr/>
          <p:nvPr/>
        </p:nvGrpSpPr>
        <p:grpSpPr>
          <a:xfrm>
            <a:off x="3755816" y="324700"/>
            <a:ext cx="309000" cy="305294"/>
            <a:chOff x="8360310" y="1124637"/>
            <a:chExt cx="309000" cy="305294"/>
          </a:xfrm>
        </p:grpSpPr>
        <p:sp>
          <p:nvSpPr>
            <p:cNvPr id="249" name="Google Shape;249;p7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7" name="Google Shape;257;p7"/>
          <p:cNvSpPr/>
          <p:nvPr/>
        </p:nvSpPr>
        <p:spPr>
          <a:xfrm>
            <a:off x="5185141" y="25116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7"/>
          <p:cNvSpPr/>
          <p:nvPr/>
        </p:nvSpPr>
        <p:spPr>
          <a:xfrm>
            <a:off x="5185140" y="4448334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7"/>
          <p:cNvSpPr/>
          <p:nvPr/>
        </p:nvSpPr>
        <p:spPr>
          <a:xfrm>
            <a:off x="5588575" y="3765557"/>
            <a:ext cx="58" cy="58"/>
          </a:xfrm>
          <a:custGeom>
            <a:rect b="b" l="l" r="r" t="t"/>
            <a:pathLst>
              <a:path extrusionOk="0" h="1" w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7"/>
          <p:cNvSpPr/>
          <p:nvPr/>
        </p:nvSpPr>
        <p:spPr>
          <a:xfrm>
            <a:off x="215042" y="22825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"/>
          <p:cNvSpPr txBox="1"/>
          <p:nvPr>
            <p:ph type="title"/>
          </p:nvPr>
        </p:nvSpPr>
        <p:spPr>
          <a:xfrm>
            <a:off x="1813950" y="1078500"/>
            <a:ext cx="5516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63" name="Google Shape;263;p8"/>
          <p:cNvSpPr/>
          <p:nvPr/>
        </p:nvSpPr>
        <p:spPr>
          <a:xfrm>
            <a:off x="-3165309" y="-1785701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8"/>
          <p:cNvSpPr/>
          <p:nvPr/>
        </p:nvSpPr>
        <p:spPr>
          <a:xfrm>
            <a:off x="6652416" y="3473499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8"/>
          <p:cNvSpPr/>
          <p:nvPr/>
        </p:nvSpPr>
        <p:spPr>
          <a:xfrm>
            <a:off x="2005792" y="5564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8"/>
          <p:cNvSpPr/>
          <p:nvPr/>
        </p:nvSpPr>
        <p:spPr>
          <a:xfrm>
            <a:off x="7971064" y="8677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8"/>
          <p:cNvSpPr/>
          <p:nvPr/>
        </p:nvSpPr>
        <p:spPr>
          <a:xfrm>
            <a:off x="501639" y="44362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8" name="Google Shape;268;p8"/>
          <p:cNvGrpSpPr/>
          <p:nvPr/>
        </p:nvGrpSpPr>
        <p:grpSpPr>
          <a:xfrm rot="-5400000">
            <a:off x="-1004624" y="-1403142"/>
            <a:ext cx="1915490" cy="2459786"/>
            <a:chOff x="2659350" y="1746500"/>
            <a:chExt cx="379350" cy="487125"/>
          </a:xfrm>
        </p:grpSpPr>
        <p:sp>
          <p:nvSpPr>
            <p:cNvPr id="269" name="Google Shape;269;p8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2" name="Google Shape;272;p8"/>
          <p:cNvSpPr/>
          <p:nvPr/>
        </p:nvSpPr>
        <p:spPr>
          <a:xfrm>
            <a:off x="3564896" y="46660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3" name="Google Shape;273;p8"/>
          <p:cNvGrpSpPr/>
          <p:nvPr/>
        </p:nvGrpSpPr>
        <p:grpSpPr>
          <a:xfrm>
            <a:off x="7693887" y="3395809"/>
            <a:ext cx="2408503" cy="2408503"/>
            <a:chOff x="7349044" y="3624409"/>
            <a:chExt cx="2408503" cy="2408503"/>
          </a:xfrm>
        </p:grpSpPr>
        <p:sp>
          <p:nvSpPr>
            <p:cNvPr id="274" name="Google Shape;274;p8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8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8"/>
          <p:cNvGrpSpPr/>
          <p:nvPr/>
        </p:nvGrpSpPr>
        <p:grpSpPr>
          <a:xfrm>
            <a:off x="1143011" y="3531102"/>
            <a:ext cx="307124" cy="305294"/>
            <a:chOff x="1026043" y="1162815"/>
            <a:chExt cx="307124" cy="305294"/>
          </a:xfrm>
        </p:grpSpPr>
        <p:sp>
          <p:nvSpPr>
            <p:cNvPr id="279" name="Google Shape;279;p8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8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7" name="Google Shape;287;p8"/>
          <p:cNvGrpSpPr/>
          <p:nvPr/>
        </p:nvGrpSpPr>
        <p:grpSpPr>
          <a:xfrm>
            <a:off x="7573991" y="2828100"/>
            <a:ext cx="309000" cy="305294"/>
            <a:chOff x="8360310" y="1124637"/>
            <a:chExt cx="309000" cy="305294"/>
          </a:xfrm>
        </p:grpSpPr>
        <p:sp>
          <p:nvSpPr>
            <p:cNvPr id="288" name="Google Shape;288;p8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6" name="Google Shape;296;p8"/>
          <p:cNvSpPr/>
          <p:nvPr/>
        </p:nvSpPr>
        <p:spPr>
          <a:xfrm>
            <a:off x="3880866" y="47736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8"/>
          <p:cNvSpPr/>
          <p:nvPr/>
        </p:nvSpPr>
        <p:spPr>
          <a:xfrm>
            <a:off x="5521740" y="4132834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8"/>
          <p:cNvSpPr/>
          <p:nvPr/>
        </p:nvSpPr>
        <p:spPr>
          <a:xfrm>
            <a:off x="215042" y="22825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8"/>
          <p:cNvSpPr/>
          <p:nvPr/>
        </p:nvSpPr>
        <p:spPr>
          <a:xfrm>
            <a:off x="6247071" y="7844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9"/>
          <p:cNvSpPr/>
          <p:nvPr/>
        </p:nvSpPr>
        <p:spPr>
          <a:xfrm flipH="1">
            <a:off x="4980018" y="1257073"/>
            <a:ext cx="6248884" cy="3591762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9"/>
          <p:cNvSpPr txBox="1"/>
          <p:nvPr>
            <p:ph idx="1" type="subTitle"/>
          </p:nvPr>
        </p:nvSpPr>
        <p:spPr>
          <a:xfrm>
            <a:off x="4353425" y="2391750"/>
            <a:ext cx="40707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303" name="Google Shape;303;p9"/>
          <p:cNvSpPr txBox="1"/>
          <p:nvPr>
            <p:ph type="title"/>
          </p:nvPr>
        </p:nvSpPr>
        <p:spPr>
          <a:xfrm>
            <a:off x="4353450" y="1629175"/>
            <a:ext cx="4070700" cy="6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9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/>
        </p:txBody>
      </p:sp>
      <p:sp>
        <p:nvSpPr>
          <p:cNvPr id="304" name="Google Shape;304;p9"/>
          <p:cNvSpPr/>
          <p:nvPr/>
        </p:nvSpPr>
        <p:spPr>
          <a:xfrm flipH="1">
            <a:off x="-1801179" y="3473499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9"/>
          <p:cNvSpPr/>
          <p:nvPr/>
        </p:nvSpPr>
        <p:spPr>
          <a:xfrm flipH="1">
            <a:off x="3543498" y="5527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6" name="Google Shape;306;p9"/>
          <p:cNvGrpSpPr/>
          <p:nvPr/>
        </p:nvGrpSpPr>
        <p:grpSpPr>
          <a:xfrm flipH="1">
            <a:off x="4505376" y="672834"/>
            <a:ext cx="474643" cy="301588"/>
            <a:chOff x="7593894" y="395296"/>
            <a:chExt cx="474643" cy="301588"/>
          </a:xfrm>
        </p:grpSpPr>
        <p:sp>
          <p:nvSpPr>
            <p:cNvPr id="307" name="Google Shape;307;p9"/>
            <p:cNvSpPr/>
            <p:nvPr/>
          </p:nvSpPr>
          <p:spPr>
            <a:xfrm>
              <a:off x="7603183" y="404585"/>
              <a:ext cx="456065" cy="282964"/>
            </a:xfrm>
            <a:custGeom>
              <a:rect b="b" l="l" r="r" t="t"/>
              <a:pathLst>
                <a:path extrusionOk="0" h="6184" w="9967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7593894" y="395296"/>
              <a:ext cx="474643" cy="301588"/>
            </a:xfrm>
            <a:custGeom>
              <a:rect b="b" l="l" r="r" t="t"/>
              <a:pathLst>
                <a:path extrusionOk="0" h="6591" w="10373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" name="Google Shape;309;p9"/>
          <p:cNvGrpSpPr/>
          <p:nvPr/>
        </p:nvGrpSpPr>
        <p:grpSpPr>
          <a:xfrm flipH="1">
            <a:off x="4295452" y="4470667"/>
            <a:ext cx="474643" cy="299712"/>
            <a:chOff x="7729218" y="1694205"/>
            <a:chExt cx="474643" cy="299712"/>
          </a:xfrm>
        </p:grpSpPr>
        <p:sp>
          <p:nvSpPr>
            <p:cNvPr id="310" name="Google Shape;310;p9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2" name="Google Shape;312;p9"/>
          <p:cNvSpPr/>
          <p:nvPr/>
        </p:nvSpPr>
        <p:spPr>
          <a:xfrm flipH="1">
            <a:off x="741543" y="5871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9"/>
          <p:cNvSpPr/>
          <p:nvPr/>
        </p:nvSpPr>
        <p:spPr>
          <a:xfrm flipH="1">
            <a:off x="497936" y="162916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4" name="Google Shape;314;p9"/>
          <p:cNvGrpSpPr/>
          <p:nvPr/>
        </p:nvGrpSpPr>
        <p:grpSpPr>
          <a:xfrm flipH="1" rot="5400000">
            <a:off x="7605726" y="-1041792"/>
            <a:ext cx="1915490" cy="2459786"/>
            <a:chOff x="2659350" y="1746500"/>
            <a:chExt cx="379350" cy="487125"/>
          </a:xfrm>
        </p:grpSpPr>
        <p:sp>
          <p:nvSpPr>
            <p:cNvPr id="315" name="Google Shape;315;p9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8" name="Google Shape;318;p9"/>
          <p:cNvSpPr/>
          <p:nvPr/>
        </p:nvSpPr>
        <p:spPr>
          <a:xfrm flipH="1">
            <a:off x="8231373" y="178366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9" name="Google Shape;319;p9"/>
          <p:cNvGrpSpPr/>
          <p:nvPr/>
        </p:nvGrpSpPr>
        <p:grpSpPr>
          <a:xfrm flipH="1">
            <a:off x="-1340959" y="3558109"/>
            <a:ext cx="2408503" cy="2408503"/>
            <a:chOff x="7349044" y="3624409"/>
            <a:chExt cx="2408503" cy="2408503"/>
          </a:xfrm>
        </p:grpSpPr>
        <p:sp>
          <p:nvSpPr>
            <p:cNvPr id="320" name="Google Shape;320;p9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4" name="Google Shape;324;p9"/>
          <p:cNvSpPr/>
          <p:nvPr/>
        </p:nvSpPr>
        <p:spPr>
          <a:xfrm>
            <a:off x="2548754" y="35676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9"/>
          <p:cNvSpPr/>
          <p:nvPr/>
        </p:nvSpPr>
        <p:spPr>
          <a:xfrm>
            <a:off x="6077516" y="447066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p9"/>
          <p:cNvGrpSpPr/>
          <p:nvPr/>
        </p:nvGrpSpPr>
        <p:grpSpPr>
          <a:xfrm>
            <a:off x="6412456" y="442427"/>
            <a:ext cx="307124" cy="305294"/>
            <a:chOff x="1026043" y="1162815"/>
            <a:chExt cx="307124" cy="305294"/>
          </a:xfrm>
        </p:grpSpPr>
        <p:sp>
          <p:nvSpPr>
            <p:cNvPr id="327" name="Google Shape;327;p9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5" name="Google Shape;335;p9"/>
          <p:cNvGrpSpPr/>
          <p:nvPr/>
        </p:nvGrpSpPr>
        <p:grpSpPr>
          <a:xfrm>
            <a:off x="3712948" y="1762875"/>
            <a:ext cx="309000" cy="305294"/>
            <a:chOff x="8360310" y="1124637"/>
            <a:chExt cx="309000" cy="305294"/>
          </a:xfrm>
        </p:grpSpPr>
        <p:sp>
          <p:nvSpPr>
            <p:cNvPr id="336" name="Google Shape;336;p9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4" name="Google Shape;344;p9"/>
          <p:cNvSpPr/>
          <p:nvPr/>
        </p:nvSpPr>
        <p:spPr>
          <a:xfrm>
            <a:off x="8120573" y="402546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9"/>
          <p:cNvSpPr/>
          <p:nvPr/>
        </p:nvSpPr>
        <p:spPr>
          <a:xfrm>
            <a:off x="318460" y="2731446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0"/>
          <p:cNvSpPr txBox="1"/>
          <p:nvPr>
            <p:ph type="title"/>
          </p:nvPr>
        </p:nvSpPr>
        <p:spPr>
          <a:xfrm>
            <a:off x="1643050" y="436544"/>
            <a:ext cx="5857800" cy="118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1"/>
          <p:cNvSpPr txBox="1"/>
          <p:nvPr>
            <p:ph hasCustomPrompt="1" type="title"/>
          </p:nvPr>
        </p:nvSpPr>
        <p:spPr>
          <a:xfrm>
            <a:off x="1284000" y="1082500"/>
            <a:ext cx="6576000" cy="210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50" name="Google Shape;350;p11"/>
          <p:cNvSpPr txBox="1"/>
          <p:nvPr>
            <p:ph idx="1" type="subTitle"/>
          </p:nvPr>
        </p:nvSpPr>
        <p:spPr>
          <a:xfrm>
            <a:off x="1284000" y="3487675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51" name="Google Shape;351;p11"/>
          <p:cNvSpPr/>
          <p:nvPr/>
        </p:nvSpPr>
        <p:spPr>
          <a:xfrm>
            <a:off x="-2217921" y="-1766113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1"/>
          <p:cNvSpPr/>
          <p:nvPr/>
        </p:nvSpPr>
        <p:spPr>
          <a:xfrm>
            <a:off x="6652416" y="3473499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1"/>
          <p:cNvSpPr/>
          <p:nvPr/>
        </p:nvSpPr>
        <p:spPr>
          <a:xfrm>
            <a:off x="2005792" y="5564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1"/>
          <p:cNvSpPr/>
          <p:nvPr/>
        </p:nvSpPr>
        <p:spPr>
          <a:xfrm>
            <a:off x="8423989" y="224811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1"/>
          <p:cNvSpPr/>
          <p:nvPr/>
        </p:nvSpPr>
        <p:spPr>
          <a:xfrm>
            <a:off x="291289" y="4666101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6" name="Google Shape;356;p11"/>
          <p:cNvGrpSpPr/>
          <p:nvPr/>
        </p:nvGrpSpPr>
        <p:grpSpPr>
          <a:xfrm rot="-5400000">
            <a:off x="-1004624" y="-1403142"/>
            <a:ext cx="1915490" cy="2459786"/>
            <a:chOff x="2659350" y="1746500"/>
            <a:chExt cx="379350" cy="487125"/>
          </a:xfrm>
        </p:grpSpPr>
        <p:sp>
          <p:nvSpPr>
            <p:cNvPr id="357" name="Google Shape;357;p11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1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1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0" name="Google Shape;360;p11"/>
          <p:cNvSpPr/>
          <p:nvPr/>
        </p:nvSpPr>
        <p:spPr>
          <a:xfrm>
            <a:off x="3733196" y="44278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1" name="Google Shape;361;p11"/>
          <p:cNvGrpSpPr/>
          <p:nvPr/>
        </p:nvGrpSpPr>
        <p:grpSpPr>
          <a:xfrm>
            <a:off x="7693887" y="3395809"/>
            <a:ext cx="2408503" cy="2408503"/>
            <a:chOff x="7349044" y="3624409"/>
            <a:chExt cx="2408503" cy="2408503"/>
          </a:xfrm>
        </p:grpSpPr>
        <p:sp>
          <p:nvSpPr>
            <p:cNvPr id="362" name="Google Shape;362;p11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1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1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1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6" name="Google Shape;366;p11"/>
          <p:cNvGrpSpPr/>
          <p:nvPr/>
        </p:nvGrpSpPr>
        <p:grpSpPr>
          <a:xfrm>
            <a:off x="7441561" y="724677"/>
            <a:ext cx="307124" cy="305294"/>
            <a:chOff x="1026043" y="1162815"/>
            <a:chExt cx="307124" cy="305294"/>
          </a:xfrm>
        </p:grpSpPr>
        <p:sp>
          <p:nvSpPr>
            <p:cNvPr id="367" name="Google Shape;367;p11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1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1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1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1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1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1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5" name="Google Shape;375;p11"/>
          <p:cNvGrpSpPr/>
          <p:nvPr/>
        </p:nvGrpSpPr>
        <p:grpSpPr>
          <a:xfrm>
            <a:off x="974991" y="3806300"/>
            <a:ext cx="309000" cy="305294"/>
            <a:chOff x="8360310" y="1124637"/>
            <a:chExt cx="309000" cy="305294"/>
          </a:xfrm>
        </p:grpSpPr>
        <p:sp>
          <p:nvSpPr>
            <p:cNvPr id="376" name="Google Shape;376;p11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1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1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1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1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1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1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1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4" name="Google Shape;384;p11"/>
          <p:cNvSpPr/>
          <p:nvPr/>
        </p:nvSpPr>
        <p:spPr>
          <a:xfrm>
            <a:off x="4490941" y="47736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1"/>
          <p:cNvSpPr/>
          <p:nvPr/>
        </p:nvSpPr>
        <p:spPr>
          <a:xfrm>
            <a:off x="5563790" y="4210084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1"/>
          <p:cNvSpPr/>
          <p:nvPr/>
        </p:nvSpPr>
        <p:spPr>
          <a:xfrm>
            <a:off x="215042" y="22825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3"/>
          <p:cNvSpPr txBox="1"/>
          <p:nvPr>
            <p:ph type="title"/>
          </p:nvPr>
        </p:nvSpPr>
        <p:spPr>
          <a:xfrm>
            <a:off x="1927125" y="1442375"/>
            <a:ext cx="2297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0" name="Google Shape;390;p13"/>
          <p:cNvSpPr txBox="1"/>
          <p:nvPr>
            <p:ph idx="1" type="subTitle"/>
          </p:nvPr>
        </p:nvSpPr>
        <p:spPr>
          <a:xfrm>
            <a:off x="1927125" y="1970069"/>
            <a:ext cx="2297400" cy="52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1" name="Google Shape;391;p13"/>
          <p:cNvSpPr txBox="1"/>
          <p:nvPr>
            <p:ph idx="2" type="title"/>
          </p:nvPr>
        </p:nvSpPr>
        <p:spPr>
          <a:xfrm>
            <a:off x="5780475" y="1442375"/>
            <a:ext cx="2297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2" name="Google Shape;392;p13"/>
          <p:cNvSpPr txBox="1"/>
          <p:nvPr>
            <p:ph idx="3" type="subTitle"/>
          </p:nvPr>
        </p:nvSpPr>
        <p:spPr>
          <a:xfrm>
            <a:off x="5780477" y="1970069"/>
            <a:ext cx="2297400" cy="52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13"/>
          <p:cNvSpPr txBox="1"/>
          <p:nvPr>
            <p:ph idx="4" type="title"/>
          </p:nvPr>
        </p:nvSpPr>
        <p:spPr>
          <a:xfrm>
            <a:off x="1927125" y="3074271"/>
            <a:ext cx="2297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4" name="Google Shape;394;p13"/>
          <p:cNvSpPr txBox="1"/>
          <p:nvPr>
            <p:ph idx="5" type="subTitle"/>
          </p:nvPr>
        </p:nvSpPr>
        <p:spPr>
          <a:xfrm>
            <a:off x="1927125" y="3601976"/>
            <a:ext cx="2297400" cy="52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13"/>
          <p:cNvSpPr txBox="1"/>
          <p:nvPr>
            <p:ph idx="6" type="title"/>
          </p:nvPr>
        </p:nvSpPr>
        <p:spPr>
          <a:xfrm>
            <a:off x="5780475" y="3074271"/>
            <a:ext cx="2297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6" name="Google Shape;396;p13"/>
          <p:cNvSpPr txBox="1"/>
          <p:nvPr>
            <p:ph idx="7" type="subTitle"/>
          </p:nvPr>
        </p:nvSpPr>
        <p:spPr>
          <a:xfrm>
            <a:off x="5780477" y="3601976"/>
            <a:ext cx="2297400" cy="52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13"/>
          <p:cNvSpPr txBox="1"/>
          <p:nvPr>
            <p:ph hasCustomPrompt="1" idx="8" type="title"/>
          </p:nvPr>
        </p:nvSpPr>
        <p:spPr>
          <a:xfrm>
            <a:off x="878925" y="15212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98" name="Google Shape;398;p13"/>
          <p:cNvSpPr txBox="1"/>
          <p:nvPr>
            <p:ph hasCustomPrompt="1" idx="9" type="title"/>
          </p:nvPr>
        </p:nvSpPr>
        <p:spPr>
          <a:xfrm>
            <a:off x="878925" y="31531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99" name="Google Shape;399;p13"/>
          <p:cNvSpPr txBox="1"/>
          <p:nvPr>
            <p:ph hasCustomPrompt="1" idx="13" type="title"/>
          </p:nvPr>
        </p:nvSpPr>
        <p:spPr>
          <a:xfrm>
            <a:off x="4732275" y="15212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0" name="Google Shape;400;p13"/>
          <p:cNvSpPr txBox="1"/>
          <p:nvPr>
            <p:ph hasCustomPrompt="1" idx="14" type="title"/>
          </p:nvPr>
        </p:nvSpPr>
        <p:spPr>
          <a:xfrm>
            <a:off x="4732275" y="31531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1" name="Google Shape;401;p13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402" name="Google Shape;402;p13"/>
          <p:cNvSpPr/>
          <p:nvPr/>
        </p:nvSpPr>
        <p:spPr>
          <a:xfrm>
            <a:off x="8649796" y="215576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3" name="Google Shape;403;p13"/>
          <p:cNvGrpSpPr/>
          <p:nvPr/>
        </p:nvGrpSpPr>
        <p:grpSpPr>
          <a:xfrm>
            <a:off x="353535" y="4510712"/>
            <a:ext cx="309000" cy="305294"/>
            <a:chOff x="8360310" y="1124637"/>
            <a:chExt cx="309000" cy="305294"/>
          </a:xfrm>
        </p:grpSpPr>
        <p:sp>
          <p:nvSpPr>
            <p:cNvPr id="404" name="Google Shape;404;p13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3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3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3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3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3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3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3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13"/>
          <p:cNvGrpSpPr/>
          <p:nvPr/>
        </p:nvGrpSpPr>
        <p:grpSpPr>
          <a:xfrm>
            <a:off x="1272319" y="559784"/>
            <a:ext cx="474643" cy="301588"/>
            <a:chOff x="7593894" y="395296"/>
            <a:chExt cx="474643" cy="301588"/>
          </a:xfrm>
        </p:grpSpPr>
        <p:sp>
          <p:nvSpPr>
            <p:cNvPr id="413" name="Google Shape;413;p13"/>
            <p:cNvSpPr/>
            <p:nvPr/>
          </p:nvSpPr>
          <p:spPr>
            <a:xfrm>
              <a:off x="7603183" y="404585"/>
              <a:ext cx="456065" cy="282964"/>
            </a:xfrm>
            <a:custGeom>
              <a:rect b="b" l="l" r="r" t="t"/>
              <a:pathLst>
                <a:path extrusionOk="0" h="6184" w="9967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3"/>
            <p:cNvSpPr/>
            <p:nvPr/>
          </p:nvSpPr>
          <p:spPr>
            <a:xfrm>
              <a:off x="7593894" y="395296"/>
              <a:ext cx="474643" cy="301588"/>
            </a:xfrm>
            <a:custGeom>
              <a:rect b="b" l="l" r="r" t="t"/>
              <a:pathLst>
                <a:path extrusionOk="0" h="6591" w="10373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5" name="Google Shape;415;p13"/>
          <p:cNvGrpSpPr/>
          <p:nvPr/>
        </p:nvGrpSpPr>
        <p:grpSpPr>
          <a:xfrm>
            <a:off x="8341181" y="4513505"/>
            <a:ext cx="474643" cy="299712"/>
            <a:chOff x="7729218" y="1694205"/>
            <a:chExt cx="474643" cy="299712"/>
          </a:xfrm>
        </p:grpSpPr>
        <p:sp>
          <p:nvSpPr>
            <p:cNvPr id="416" name="Google Shape;416;p13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3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8" name="Google Shape;418;p13"/>
          <p:cNvSpPr/>
          <p:nvPr/>
        </p:nvSpPr>
        <p:spPr>
          <a:xfrm>
            <a:off x="7493953" y="5443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9" name="Google Shape;419;p13"/>
          <p:cNvGrpSpPr/>
          <p:nvPr/>
        </p:nvGrpSpPr>
        <p:grpSpPr>
          <a:xfrm>
            <a:off x="-421852" y="-181433"/>
            <a:ext cx="1985536" cy="1455081"/>
            <a:chOff x="238125" y="896375"/>
            <a:chExt cx="635575" cy="465775"/>
          </a:xfrm>
        </p:grpSpPr>
        <p:sp>
          <p:nvSpPr>
            <p:cNvPr id="420" name="Google Shape;420;p13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3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3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3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3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5" name="Google Shape;425;p13"/>
          <p:cNvGrpSpPr/>
          <p:nvPr/>
        </p:nvGrpSpPr>
        <p:grpSpPr>
          <a:xfrm>
            <a:off x="8151930" y="-741100"/>
            <a:ext cx="1340699" cy="1721646"/>
            <a:chOff x="2659350" y="1746500"/>
            <a:chExt cx="379350" cy="487125"/>
          </a:xfrm>
        </p:grpSpPr>
        <p:sp>
          <p:nvSpPr>
            <p:cNvPr id="426" name="Google Shape;426;p13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3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3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9" name="Google Shape;429;p13"/>
          <p:cNvSpPr/>
          <p:nvPr/>
        </p:nvSpPr>
        <p:spPr>
          <a:xfrm>
            <a:off x="192328" y="17283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3"/>
          <p:cNvSpPr/>
          <p:nvPr/>
        </p:nvSpPr>
        <p:spPr>
          <a:xfrm>
            <a:off x="8779428" y="35748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3"/>
          <p:cNvSpPr/>
          <p:nvPr/>
        </p:nvSpPr>
        <p:spPr>
          <a:xfrm>
            <a:off x="353529" y="386804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3"/>
          <p:cNvSpPr/>
          <p:nvPr/>
        </p:nvSpPr>
        <p:spPr>
          <a:xfrm>
            <a:off x="4349721" y="46176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3"/>
          <p:cNvSpPr/>
          <p:nvPr/>
        </p:nvSpPr>
        <p:spPr>
          <a:xfrm>
            <a:off x="6850353" y="47721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3"/>
          <p:cNvSpPr/>
          <p:nvPr/>
        </p:nvSpPr>
        <p:spPr>
          <a:xfrm>
            <a:off x="2463266" y="473942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4"/>
          <p:cNvSpPr txBox="1"/>
          <p:nvPr>
            <p:ph type="title"/>
          </p:nvPr>
        </p:nvSpPr>
        <p:spPr>
          <a:xfrm>
            <a:off x="2391900" y="3259013"/>
            <a:ext cx="4360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37" name="Google Shape;437;p14"/>
          <p:cNvSpPr txBox="1"/>
          <p:nvPr>
            <p:ph idx="1" type="subTitle"/>
          </p:nvPr>
        </p:nvSpPr>
        <p:spPr>
          <a:xfrm>
            <a:off x="1866525" y="1343450"/>
            <a:ext cx="5411100" cy="18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14"/>
          <p:cNvSpPr/>
          <p:nvPr/>
        </p:nvSpPr>
        <p:spPr>
          <a:xfrm flipH="1">
            <a:off x="7278850" y="4417387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4"/>
          <p:cNvSpPr/>
          <p:nvPr/>
        </p:nvSpPr>
        <p:spPr>
          <a:xfrm flipH="1">
            <a:off x="-2842213" y="-431438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0" name="Google Shape;440;p14"/>
          <p:cNvGrpSpPr/>
          <p:nvPr/>
        </p:nvGrpSpPr>
        <p:grpSpPr>
          <a:xfrm flipH="1">
            <a:off x="1477141" y="3821115"/>
            <a:ext cx="307124" cy="305294"/>
            <a:chOff x="1026043" y="1162815"/>
            <a:chExt cx="307124" cy="305294"/>
          </a:xfrm>
        </p:grpSpPr>
        <p:sp>
          <p:nvSpPr>
            <p:cNvPr id="441" name="Google Shape;441;p14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9" name="Google Shape;449;p14"/>
          <p:cNvGrpSpPr/>
          <p:nvPr/>
        </p:nvGrpSpPr>
        <p:grpSpPr>
          <a:xfrm flipH="1">
            <a:off x="619460" y="3008242"/>
            <a:ext cx="474643" cy="299712"/>
            <a:chOff x="7729218" y="1694205"/>
            <a:chExt cx="474643" cy="299712"/>
          </a:xfrm>
        </p:grpSpPr>
        <p:sp>
          <p:nvSpPr>
            <p:cNvPr id="450" name="Google Shape;450;p14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2" name="Google Shape;452;p14"/>
          <p:cNvSpPr/>
          <p:nvPr/>
        </p:nvSpPr>
        <p:spPr>
          <a:xfrm flipH="1">
            <a:off x="7610581" y="3400184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3" name="Google Shape;453;p14"/>
          <p:cNvGrpSpPr/>
          <p:nvPr/>
        </p:nvGrpSpPr>
        <p:grpSpPr>
          <a:xfrm flipH="1" rot="10800000">
            <a:off x="-459595" y="3821122"/>
            <a:ext cx="2299701" cy="1685267"/>
            <a:chOff x="238125" y="896375"/>
            <a:chExt cx="635575" cy="465775"/>
          </a:xfrm>
        </p:grpSpPr>
        <p:sp>
          <p:nvSpPr>
            <p:cNvPr id="454" name="Google Shape;454;p14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9" name="Google Shape;459;p14"/>
          <p:cNvGrpSpPr/>
          <p:nvPr/>
        </p:nvGrpSpPr>
        <p:grpSpPr>
          <a:xfrm rot="1707809">
            <a:off x="8436837" y="-622355"/>
            <a:ext cx="1340703" cy="1721669"/>
            <a:chOff x="2659350" y="1746500"/>
            <a:chExt cx="379350" cy="487125"/>
          </a:xfrm>
        </p:grpSpPr>
        <p:sp>
          <p:nvSpPr>
            <p:cNvPr id="460" name="Google Shape;460;p14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14"/>
          <p:cNvGrpSpPr/>
          <p:nvPr/>
        </p:nvGrpSpPr>
        <p:grpSpPr>
          <a:xfrm flipH="1">
            <a:off x="5387835" y="576667"/>
            <a:ext cx="474643" cy="299712"/>
            <a:chOff x="7729218" y="1694205"/>
            <a:chExt cx="474643" cy="299712"/>
          </a:xfrm>
        </p:grpSpPr>
        <p:sp>
          <p:nvSpPr>
            <p:cNvPr id="464" name="Google Shape;464;p14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6" name="Google Shape;466;p14"/>
          <p:cNvSpPr/>
          <p:nvPr/>
        </p:nvSpPr>
        <p:spPr>
          <a:xfrm flipH="1">
            <a:off x="8653657" y="352391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4"/>
          <p:cNvSpPr/>
          <p:nvPr/>
        </p:nvSpPr>
        <p:spPr>
          <a:xfrm flipH="1">
            <a:off x="1754389" y="1956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4"/>
          <p:cNvSpPr/>
          <p:nvPr/>
        </p:nvSpPr>
        <p:spPr>
          <a:xfrm flipH="1">
            <a:off x="7524926" y="576668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4"/>
          <p:cNvSpPr/>
          <p:nvPr/>
        </p:nvSpPr>
        <p:spPr>
          <a:xfrm flipH="1">
            <a:off x="533738" y="203884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14"/>
          <p:cNvSpPr/>
          <p:nvPr/>
        </p:nvSpPr>
        <p:spPr>
          <a:xfrm flipH="1">
            <a:off x="4718006" y="4512059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4"/>
          <p:cNvSpPr/>
          <p:nvPr/>
        </p:nvSpPr>
        <p:spPr>
          <a:xfrm flipH="1">
            <a:off x="2839281" y="574821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2" name="Google Shape;472;p14"/>
          <p:cNvGrpSpPr/>
          <p:nvPr/>
        </p:nvGrpSpPr>
        <p:grpSpPr>
          <a:xfrm flipH="1">
            <a:off x="7949360" y="2354292"/>
            <a:ext cx="474643" cy="299712"/>
            <a:chOff x="7729218" y="1694205"/>
            <a:chExt cx="474643" cy="299712"/>
          </a:xfrm>
        </p:grpSpPr>
        <p:sp>
          <p:nvSpPr>
            <p:cNvPr id="473" name="Google Shape;473;p14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5" name="Google Shape;475;p14"/>
          <p:cNvSpPr/>
          <p:nvPr/>
        </p:nvSpPr>
        <p:spPr>
          <a:xfrm flipH="1">
            <a:off x="6557226" y="4331718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4"/>
          <p:cNvSpPr/>
          <p:nvPr/>
        </p:nvSpPr>
        <p:spPr>
          <a:xfrm flipH="1">
            <a:off x="2948126" y="44706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14"/>
          <p:cNvSpPr/>
          <p:nvPr/>
        </p:nvSpPr>
        <p:spPr>
          <a:xfrm flipH="1">
            <a:off x="4126888" y="62999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ONE_COLUMN_TEXT_1"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5"/>
          <p:cNvSpPr txBox="1"/>
          <p:nvPr>
            <p:ph type="title"/>
          </p:nvPr>
        </p:nvSpPr>
        <p:spPr>
          <a:xfrm>
            <a:off x="1991650" y="1223250"/>
            <a:ext cx="5183700" cy="17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10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480" name="Google Shape;480;p15"/>
          <p:cNvSpPr txBox="1"/>
          <p:nvPr>
            <p:ph idx="1" type="subTitle"/>
          </p:nvPr>
        </p:nvSpPr>
        <p:spPr>
          <a:xfrm>
            <a:off x="2009650" y="3187900"/>
            <a:ext cx="5147700" cy="6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81" name="Google Shape;481;p15"/>
          <p:cNvSpPr/>
          <p:nvPr/>
        </p:nvSpPr>
        <p:spPr>
          <a:xfrm>
            <a:off x="-1108350" y="4178737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15"/>
          <p:cNvSpPr/>
          <p:nvPr/>
        </p:nvSpPr>
        <p:spPr>
          <a:xfrm>
            <a:off x="7464025" y="-1156875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3" name="Google Shape;483;p15"/>
          <p:cNvGrpSpPr/>
          <p:nvPr/>
        </p:nvGrpSpPr>
        <p:grpSpPr>
          <a:xfrm>
            <a:off x="7371481" y="1494790"/>
            <a:ext cx="307124" cy="305294"/>
            <a:chOff x="1026043" y="1162815"/>
            <a:chExt cx="307124" cy="305294"/>
          </a:xfrm>
        </p:grpSpPr>
        <p:sp>
          <p:nvSpPr>
            <p:cNvPr id="484" name="Google Shape;484;p15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5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5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5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5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5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5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5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2" name="Google Shape;492;p15"/>
          <p:cNvGrpSpPr/>
          <p:nvPr/>
        </p:nvGrpSpPr>
        <p:grpSpPr>
          <a:xfrm>
            <a:off x="4025218" y="4363642"/>
            <a:ext cx="474643" cy="299712"/>
            <a:chOff x="7729218" y="1694205"/>
            <a:chExt cx="474643" cy="299712"/>
          </a:xfrm>
        </p:grpSpPr>
        <p:sp>
          <p:nvSpPr>
            <p:cNvPr id="493" name="Google Shape;493;p15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5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5" name="Google Shape;495;p15"/>
          <p:cNvSpPr/>
          <p:nvPr/>
        </p:nvSpPr>
        <p:spPr>
          <a:xfrm>
            <a:off x="833397" y="3727134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6" name="Google Shape;496;p15"/>
          <p:cNvGrpSpPr/>
          <p:nvPr/>
        </p:nvGrpSpPr>
        <p:grpSpPr>
          <a:xfrm rot="10800000">
            <a:off x="7371465" y="3831622"/>
            <a:ext cx="2299701" cy="1685267"/>
            <a:chOff x="238125" y="896375"/>
            <a:chExt cx="635575" cy="465775"/>
          </a:xfrm>
        </p:grpSpPr>
        <p:sp>
          <p:nvSpPr>
            <p:cNvPr id="497" name="Google Shape;497;p15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5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5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15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5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2" name="Google Shape;502;p15"/>
          <p:cNvGrpSpPr/>
          <p:nvPr/>
        </p:nvGrpSpPr>
        <p:grpSpPr>
          <a:xfrm flipH="1" rot="-1707809">
            <a:off x="-612370" y="-270768"/>
            <a:ext cx="1340703" cy="1721669"/>
            <a:chOff x="2659350" y="1746500"/>
            <a:chExt cx="379350" cy="487125"/>
          </a:xfrm>
        </p:grpSpPr>
        <p:sp>
          <p:nvSpPr>
            <p:cNvPr id="503" name="Google Shape;503;p15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5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5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6" name="Google Shape;506;p15"/>
          <p:cNvGrpSpPr/>
          <p:nvPr/>
        </p:nvGrpSpPr>
        <p:grpSpPr>
          <a:xfrm>
            <a:off x="1320893" y="1409142"/>
            <a:ext cx="474643" cy="299712"/>
            <a:chOff x="7729218" y="1694205"/>
            <a:chExt cx="474643" cy="299712"/>
          </a:xfrm>
        </p:grpSpPr>
        <p:sp>
          <p:nvSpPr>
            <p:cNvPr id="507" name="Google Shape;507;p15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5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9" name="Google Shape;509;p15"/>
          <p:cNvSpPr/>
          <p:nvPr/>
        </p:nvSpPr>
        <p:spPr>
          <a:xfrm>
            <a:off x="567296" y="284526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5"/>
          <p:cNvSpPr/>
          <p:nvPr/>
        </p:nvSpPr>
        <p:spPr>
          <a:xfrm>
            <a:off x="6054153" y="46633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5"/>
          <p:cNvSpPr/>
          <p:nvPr/>
        </p:nvSpPr>
        <p:spPr>
          <a:xfrm>
            <a:off x="7371487" y="43636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15"/>
          <p:cNvSpPr/>
          <p:nvPr/>
        </p:nvSpPr>
        <p:spPr>
          <a:xfrm>
            <a:off x="8659703" y="18000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5"/>
          <p:cNvSpPr/>
          <p:nvPr/>
        </p:nvSpPr>
        <p:spPr>
          <a:xfrm>
            <a:off x="6814003" y="5443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5"/>
          <p:cNvSpPr/>
          <p:nvPr/>
        </p:nvSpPr>
        <p:spPr>
          <a:xfrm>
            <a:off x="1648337" y="29179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5"/>
          <p:cNvSpPr/>
          <p:nvPr/>
        </p:nvSpPr>
        <p:spPr>
          <a:xfrm>
            <a:off x="5461497" y="571609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15"/>
          <p:cNvSpPr/>
          <p:nvPr/>
        </p:nvSpPr>
        <p:spPr>
          <a:xfrm>
            <a:off x="7824747" y="3306409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15"/>
          <p:cNvSpPr/>
          <p:nvPr/>
        </p:nvSpPr>
        <p:spPr>
          <a:xfrm>
            <a:off x="3053403" y="680485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ONE_COLUMN_TEXT_2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520" name="Google Shape;520;p16"/>
          <p:cNvSpPr txBox="1"/>
          <p:nvPr>
            <p:ph idx="1" type="body"/>
          </p:nvPr>
        </p:nvSpPr>
        <p:spPr>
          <a:xfrm>
            <a:off x="720000" y="1215750"/>
            <a:ext cx="6317100" cy="6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21" name="Google Shape;521;p16"/>
          <p:cNvSpPr/>
          <p:nvPr/>
        </p:nvSpPr>
        <p:spPr>
          <a:xfrm>
            <a:off x="-4215659" y="-1503776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16"/>
          <p:cNvSpPr/>
          <p:nvPr/>
        </p:nvSpPr>
        <p:spPr>
          <a:xfrm>
            <a:off x="7283516" y="3395799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6"/>
          <p:cNvSpPr/>
          <p:nvPr/>
        </p:nvSpPr>
        <p:spPr>
          <a:xfrm>
            <a:off x="2005792" y="5564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16"/>
          <p:cNvSpPr/>
          <p:nvPr/>
        </p:nvSpPr>
        <p:spPr>
          <a:xfrm>
            <a:off x="291289" y="3183026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5" name="Google Shape;525;p16"/>
          <p:cNvGrpSpPr/>
          <p:nvPr/>
        </p:nvGrpSpPr>
        <p:grpSpPr>
          <a:xfrm rot="-5400000">
            <a:off x="-1004624" y="-1403142"/>
            <a:ext cx="1915490" cy="2459786"/>
            <a:chOff x="2659350" y="1746500"/>
            <a:chExt cx="379350" cy="487125"/>
          </a:xfrm>
        </p:grpSpPr>
        <p:sp>
          <p:nvSpPr>
            <p:cNvPr id="526" name="Google Shape;526;p16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16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6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9" name="Google Shape;529;p16"/>
          <p:cNvSpPr/>
          <p:nvPr/>
        </p:nvSpPr>
        <p:spPr>
          <a:xfrm>
            <a:off x="3564896" y="46660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0" name="Google Shape;530;p16"/>
          <p:cNvGrpSpPr/>
          <p:nvPr/>
        </p:nvGrpSpPr>
        <p:grpSpPr>
          <a:xfrm>
            <a:off x="8424012" y="3504684"/>
            <a:ext cx="2408503" cy="2408503"/>
            <a:chOff x="7349044" y="3624409"/>
            <a:chExt cx="2408503" cy="2408503"/>
          </a:xfrm>
        </p:grpSpPr>
        <p:sp>
          <p:nvSpPr>
            <p:cNvPr id="531" name="Google Shape;531;p16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6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6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6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5" name="Google Shape;535;p16"/>
          <p:cNvGrpSpPr/>
          <p:nvPr/>
        </p:nvGrpSpPr>
        <p:grpSpPr>
          <a:xfrm>
            <a:off x="8493386" y="578727"/>
            <a:ext cx="307124" cy="305294"/>
            <a:chOff x="1026043" y="1162815"/>
            <a:chExt cx="307124" cy="305294"/>
          </a:xfrm>
        </p:grpSpPr>
        <p:sp>
          <p:nvSpPr>
            <p:cNvPr id="536" name="Google Shape;536;p16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6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6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6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6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6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6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6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4" name="Google Shape;544;p16"/>
          <p:cNvGrpSpPr/>
          <p:nvPr/>
        </p:nvGrpSpPr>
        <p:grpSpPr>
          <a:xfrm>
            <a:off x="443966" y="4447400"/>
            <a:ext cx="309000" cy="305294"/>
            <a:chOff x="8360310" y="1124637"/>
            <a:chExt cx="309000" cy="305294"/>
          </a:xfrm>
        </p:grpSpPr>
        <p:sp>
          <p:nvSpPr>
            <p:cNvPr id="545" name="Google Shape;545;p16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6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6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6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6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6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6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6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3" name="Google Shape;553;p16"/>
          <p:cNvSpPr/>
          <p:nvPr/>
        </p:nvSpPr>
        <p:spPr>
          <a:xfrm>
            <a:off x="8621291" y="270296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7"/>
          <p:cNvSpPr/>
          <p:nvPr/>
        </p:nvSpPr>
        <p:spPr>
          <a:xfrm flipH="1">
            <a:off x="6640724" y="-468227"/>
            <a:ext cx="4382968" cy="2519262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17"/>
          <p:cNvSpPr txBox="1"/>
          <p:nvPr>
            <p:ph type="title"/>
          </p:nvPr>
        </p:nvSpPr>
        <p:spPr>
          <a:xfrm>
            <a:off x="4477750" y="1763625"/>
            <a:ext cx="3827400" cy="191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3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57" name="Google Shape;557;p17"/>
          <p:cNvSpPr txBox="1"/>
          <p:nvPr>
            <p:ph hasCustomPrompt="1" idx="2" type="title"/>
          </p:nvPr>
        </p:nvSpPr>
        <p:spPr>
          <a:xfrm>
            <a:off x="7119300" y="674750"/>
            <a:ext cx="1185900" cy="10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2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58" name="Google Shape;558;p17"/>
          <p:cNvSpPr txBox="1"/>
          <p:nvPr>
            <p:ph idx="1" type="subTitle"/>
          </p:nvPr>
        </p:nvSpPr>
        <p:spPr>
          <a:xfrm>
            <a:off x="5224125" y="3679125"/>
            <a:ext cx="3081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59" name="Google Shape;559;p17"/>
          <p:cNvSpPr/>
          <p:nvPr/>
        </p:nvSpPr>
        <p:spPr>
          <a:xfrm flipH="1">
            <a:off x="-1801179" y="3473499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7"/>
          <p:cNvSpPr/>
          <p:nvPr/>
        </p:nvSpPr>
        <p:spPr>
          <a:xfrm flipH="1">
            <a:off x="2361306" y="9021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17"/>
          <p:cNvSpPr/>
          <p:nvPr/>
        </p:nvSpPr>
        <p:spPr>
          <a:xfrm flipH="1">
            <a:off x="1198973" y="6299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2" name="Google Shape;562;p17"/>
          <p:cNvGrpSpPr/>
          <p:nvPr/>
        </p:nvGrpSpPr>
        <p:grpSpPr>
          <a:xfrm flipH="1">
            <a:off x="3334126" y="1507034"/>
            <a:ext cx="474643" cy="301588"/>
            <a:chOff x="7593894" y="395296"/>
            <a:chExt cx="474643" cy="301588"/>
          </a:xfrm>
        </p:grpSpPr>
        <p:sp>
          <p:nvSpPr>
            <p:cNvPr id="563" name="Google Shape;563;p17"/>
            <p:cNvSpPr/>
            <p:nvPr/>
          </p:nvSpPr>
          <p:spPr>
            <a:xfrm>
              <a:off x="7603183" y="404585"/>
              <a:ext cx="456065" cy="282964"/>
            </a:xfrm>
            <a:custGeom>
              <a:rect b="b" l="l" r="r" t="t"/>
              <a:pathLst>
                <a:path extrusionOk="0" h="6184" w="9967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7"/>
            <p:cNvSpPr/>
            <p:nvPr/>
          </p:nvSpPr>
          <p:spPr>
            <a:xfrm>
              <a:off x="7593894" y="395296"/>
              <a:ext cx="474643" cy="301588"/>
            </a:xfrm>
            <a:custGeom>
              <a:rect b="b" l="l" r="r" t="t"/>
              <a:pathLst>
                <a:path extrusionOk="0" h="6591" w="10373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5" name="Google Shape;565;p17"/>
          <p:cNvGrpSpPr/>
          <p:nvPr/>
        </p:nvGrpSpPr>
        <p:grpSpPr>
          <a:xfrm flipH="1">
            <a:off x="4059714" y="4365267"/>
            <a:ext cx="474643" cy="299712"/>
            <a:chOff x="7729218" y="1694205"/>
            <a:chExt cx="474643" cy="299712"/>
          </a:xfrm>
        </p:grpSpPr>
        <p:sp>
          <p:nvSpPr>
            <p:cNvPr id="566" name="Google Shape;566;p17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7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8" name="Google Shape;568;p17"/>
          <p:cNvSpPr/>
          <p:nvPr/>
        </p:nvSpPr>
        <p:spPr>
          <a:xfrm flipH="1">
            <a:off x="677156" y="26785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17"/>
          <p:cNvSpPr/>
          <p:nvPr/>
        </p:nvSpPr>
        <p:spPr>
          <a:xfrm flipH="1">
            <a:off x="-223277" y="34734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0" name="Google Shape;570;p17"/>
          <p:cNvGrpSpPr/>
          <p:nvPr/>
        </p:nvGrpSpPr>
        <p:grpSpPr>
          <a:xfrm flipH="1" rot="5400000">
            <a:off x="3231676" y="-1110167"/>
            <a:ext cx="1915490" cy="2459786"/>
            <a:chOff x="2659350" y="1746500"/>
            <a:chExt cx="379350" cy="487125"/>
          </a:xfrm>
        </p:grpSpPr>
        <p:sp>
          <p:nvSpPr>
            <p:cNvPr id="571" name="Google Shape;571;p17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17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17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4" name="Google Shape;574;p17"/>
          <p:cNvSpPr/>
          <p:nvPr/>
        </p:nvSpPr>
        <p:spPr>
          <a:xfrm flipH="1">
            <a:off x="8423998" y="3177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7"/>
          <p:cNvSpPr/>
          <p:nvPr/>
        </p:nvSpPr>
        <p:spPr>
          <a:xfrm flipH="1">
            <a:off x="5694081" y="4660085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6" name="Google Shape;576;p17"/>
          <p:cNvGrpSpPr/>
          <p:nvPr/>
        </p:nvGrpSpPr>
        <p:grpSpPr>
          <a:xfrm flipH="1">
            <a:off x="-1756434" y="3624409"/>
            <a:ext cx="2408503" cy="2408503"/>
            <a:chOff x="7349044" y="3624409"/>
            <a:chExt cx="2408503" cy="2408503"/>
          </a:xfrm>
        </p:grpSpPr>
        <p:sp>
          <p:nvSpPr>
            <p:cNvPr id="577" name="Google Shape;577;p17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17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7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17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1" name="Google Shape;581;p17"/>
          <p:cNvGrpSpPr/>
          <p:nvPr/>
        </p:nvGrpSpPr>
        <p:grpSpPr>
          <a:xfrm flipH="1">
            <a:off x="3770282" y="3148752"/>
            <a:ext cx="307124" cy="305294"/>
            <a:chOff x="1026043" y="1162815"/>
            <a:chExt cx="307124" cy="305294"/>
          </a:xfrm>
        </p:grpSpPr>
        <p:sp>
          <p:nvSpPr>
            <p:cNvPr id="582" name="Google Shape;582;p17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7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17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17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17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7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7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7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0" name="Google Shape;590;p17"/>
          <p:cNvSpPr/>
          <p:nvPr/>
        </p:nvSpPr>
        <p:spPr>
          <a:xfrm flipH="1">
            <a:off x="4535621" y="107431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7"/>
          <p:cNvSpPr/>
          <p:nvPr/>
        </p:nvSpPr>
        <p:spPr>
          <a:xfrm flipH="1">
            <a:off x="8534397" y="4551209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2" name="Google Shape;592;p17"/>
          <p:cNvGrpSpPr/>
          <p:nvPr/>
        </p:nvGrpSpPr>
        <p:grpSpPr>
          <a:xfrm flipH="1">
            <a:off x="6114802" y="477350"/>
            <a:ext cx="309000" cy="305294"/>
            <a:chOff x="8360310" y="1124637"/>
            <a:chExt cx="309000" cy="305294"/>
          </a:xfrm>
        </p:grpSpPr>
        <p:sp>
          <p:nvSpPr>
            <p:cNvPr id="593" name="Google Shape;593;p17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7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7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7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7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17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7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7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603" name="Google Shape;603;p18"/>
          <p:cNvSpPr txBox="1"/>
          <p:nvPr>
            <p:ph idx="2" type="title"/>
          </p:nvPr>
        </p:nvSpPr>
        <p:spPr>
          <a:xfrm>
            <a:off x="2251900" y="1516291"/>
            <a:ext cx="217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04" name="Google Shape;604;p18"/>
          <p:cNvSpPr txBox="1"/>
          <p:nvPr>
            <p:ph idx="1" type="subTitle"/>
          </p:nvPr>
        </p:nvSpPr>
        <p:spPr>
          <a:xfrm>
            <a:off x="2251900" y="2021641"/>
            <a:ext cx="2179800" cy="47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5" name="Google Shape;605;p18"/>
          <p:cNvSpPr txBox="1"/>
          <p:nvPr>
            <p:ph idx="3" type="title"/>
          </p:nvPr>
        </p:nvSpPr>
        <p:spPr>
          <a:xfrm>
            <a:off x="5931855" y="1516291"/>
            <a:ext cx="217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06" name="Google Shape;606;p18"/>
          <p:cNvSpPr txBox="1"/>
          <p:nvPr>
            <p:ph idx="4" type="subTitle"/>
          </p:nvPr>
        </p:nvSpPr>
        <p:spPr>
          <a:xfrm>
            <a:off x="5931850" y="2021641"/>
            <a:ext cx="2179800" cy="47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7" name="Google Shape;607;p18"/>
          <p:cNvSpPr txBox="1"/>
          <p:nvPr>
            <p:ph idx="5" type="title"/>
          </p:nvPr>
        </p:nvSpPr>
        <p:spPr>
          <a:xfrm>
            <a:off x="2251900" y="2963771"/>
            <a:ext cx="217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08" name="Google Shape;608;p18"/>
          <p:cNvSpPr txBox="1"/>
          <p:nvPr>
            <p:ph idx="6" type="subTitle"/>
          </p:nvPr>
        </p:nvSpPr>
        <p:spPr>
          <a:xfrm>
            <a:off x="2251900" y="3469115"/>
            <a:ext cx="2179800" cy="47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9" name="Google Shape;609;p18"/>
          <p:cNvSpPr txBox="1"/>
          <p:nvPr>
            <p:ph idx="7" type="title"/>
          </p:nvPr>
        </p:nvSpPr>
        <p:spPr>
          <a:xfrm>
            <a:off x="5931855" y="2963771"/>
            <a:ext cx="217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10" name="Google Shape;610;p18"/>
          <p:cNvSpPr txBox="1"/>
          <p:nvPr>
            <p:ph idx="8" type="subTitle"/>
          </p:nvPr>
        </p:nvSpPr>
        <p:spPr>
          <a:xfrm>
            <a:off x="5931850" y="3469115"/>
            <a:ext cx="2179800" cy="47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11" name="Google Shape;611;p18"/>
          <p:cNvSpPr/>
          <p:nvPr/>
        </p:nvSpPr>
        <p:spPr>
          <a:xfrm>
            <a:off x="8649796" y="215576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2" name="Google Shape;612;p18"/>
          <p:cNvGrpSpPr/>
          <p:nvPr/>
        </p:nvGrpSpPr>
        <p:grpSpPr>
          <a:xfrm>
            <a:off x="7680381" y="1216202"/>
            <a:ext cx="307124" cy="305294"/>
            <a:chOff x="1026043" y="1162815"/>
            <a:chExt cx="307124" cy="305294"/>
          </a:xfrm>
        </p:grpSpPr>
        <p:sp>
          <p:nvSpPr>
            <p:cNvPr id="613" name="Google Shape;613;p18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18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18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18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18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18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18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18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1" name="Google Shape;621;p18"/>
          <p:cNvGrpSpPr/>
          <p:nvPr/>
        </p:nvGrpSpPr>
        <p:grpSpPr>
          <a:xfrm>
            <a:off x="353535" y="4510712"/>
            <a:ext cx="309000" cy="305294"/>
            <a:chOff x="8360310" y="1124637"/>
            <a:chExt cx="309000" cy="305294"/>
          </a:xfrm>
        </p:grpSpPr>
        <p:sp>
          <p:nvSpPr>
            <p:cNvPr id="622" name="Google Shape;622;p18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18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18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18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18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18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18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18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0" name="Google Shape;630;p18"/>
          <p:cNvGrpSpPr/>
          <p:nvPr/>
        </p:nvGrpSpPr>
        <p:grpSpPr>
          <a:xfrm>
            <a:off x="1272319" y="559784"/>
            <a:ext cx="474643" cy="301588"/>
            <a:chOff x="7593894" y="395296"/>
            <a:chExt cx="474643" cy="301588"/>
          </a:xfrm>
        </p:grpSpPr>
        <p:sp>
          <p:nvSpPr>
            <p:cNvPr id="631" name="Google Shape;631;p18"/>
            <p:cNvSpPr/>
            <p:nvPr/>
          </p:nvSpPr>
          <p:spPr>
            <a:xfrm>
              <a:off x="7603183" y="404585"/>
              <a:ext cx="456065" cy="282964"/>
            </a:xfrm>
            <a:custGeom>
              <a:rect b="b" l="l" r="r" t="t"/>
              <a:pathLst>
                <a:path extrusionOk="0" h="6184" w="9967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18"/>
            <p:cNvSpPr/>
            <p:nvPr/>
          </p:nvSpPr>
          <p:spPr>
            <a:xfrm>
              <a:off x="7593894" y="395296"/>
              <a:ext cx="474643" cy="301588"/>
            </a:xfrm>
            <a:custGeom>
              <a:rect b="b" l="l" r="r" t="t"/>
              <a:pathLst>
                <a:path extrusionOk="0" h="6591" w="10373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3" name="Google Shape;633;p18"/>
          <p:cNvGrpSpPr/>
          <p:nvPr/>
        </p:nvGrpSpPr>
        <p:grpSpPr>
          <a:xfrm>
            <a:off x="8341181" y="4513505"/>
            <a:ext cx="474643" cy="299712"/>
            <a:chOff x="7729218" y="1694205"/>
            <a:chExt cx="474643" cy="299712"/>
          </a:xfrm>
        </p:grpSpPr>
        <p:sp>
          <p:nvSpPr>
            <p:cNvPr id="634" name="Google Shape;634;p18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8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6" name="Google Shape;636;p18"/>
          <p:cNvSpPr/>
          <p:nvPr/>
        </p:nvSpPr>
        <p:spPr>
          <a:xfrm>
            <a:off x="7493953" y="5443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18"/>
          <p:cNvSpPr/>
          <p:nvPr/>
        </p:nvSpPr>
        <p:spPr>
          <a:xfrm>
            <a:off x="5524672" y="4511646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8" name="Google Shape;638;p18"/>
          <p:cNvGrpSpPr/>
          <p:nvPr/>
        </p:nvGrpSpPr>
        <p:grpSpPr>
          <a:xfrm>
            <a:off x="-421852" y="-181433"/>
            <a:ext cx="1985536" cy="1455081"/>
            <a:chOff x="238125" y="896375"/>
            <a:chExt cx="635575" cy="465775"/>
          </a:xfrm>
        </p:grpSpPr>
        <p:sp>
          <p:nvSpPr>
            <p:cNvPr id="639" name="Google Shape;639;p18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8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8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8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18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4" name="Google Shape;644;p18"/>
          <p:cNvSpPr/>
          <p:nvPr/>
        </p:nvSpPr>
        <p:spPr>
          <a:xfrm>
            <a:off x="4349721" y="46176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18"/>
          <p:cNvSpPr/>
          <p:nvPr/>
        </p:nvSpPr>
        <p:spPr>
          <a:xfrm>
            <a:off x="8779428" y="35748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18"/>
          <p:cNvSpPr/>
          <p:nvPr/>
        </p:nvSpPr>
        <p:spPr>
          <a:xfrm>
            <a:off x="6850353" y="47721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18"/>
          <p:cNvSpPr/>
          <p:nvPr/>
        </p:nvSpPr>
        <p:spPr>
          <a:xfrm>
            <a:off x="2463266" y="473942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18"/>
          <p:cNvSpPr/>
          <p:nvPr/>
        </p:nvSpPr>
        <p:spPr>
          <a:xfrm>
            <a:off x="192328" y="17283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18"/>
          <p:cNvSpPr/>
          <p:nvPr/>
        </p:nvSpPr>
        <p:spPr>
          <a:xfrm>
            <a:off x="353529" y="386804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5_1"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652" name="Google Shape;652;p19"/>
          <p:cNvSpPr txBox="1"/>
          <p:nvPr>
            <p:ph idx="2" type="title"/>
          </p:nvPr>
        </p:nvSpPr>
        <p:spPr>
          <a:xfrm>
            <a:off x="2207852" y="1731300"/>
            <a:ext cx="229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53" name="Google Shape;653;p19"/>
          <p:cNvSpPr txBox="1"/>
          <p:nvPr>
            <p:ph idx="1" type="subTitle"/>
          </p:nvPr>
        </p:nvSpPr>
        <p:spPr>
          <a:xfrm>
            <a:off x="2207838" y="2160433"/>
            <a:ext cx="1978200" cy="6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54" name="Google Shape;654;p19"/>
          <p:cNvSpPr txBox="1"/>
          <p:nvPr>
            <p:ph idx="3" type="title"/>
          </p:nvPr>
        </p:nvSpPr>
        <p:spPr>
          <a:xfrm flipH="1">
            <a:off x="5888875" y="1731300"/>
            <a:ext cx="229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55" name="Google Shape;655;p19"/>
          <p:cNvSpPr txBox="1"/>
          <p:nvPr>
            <p:ph idx="4" type="subTitle"/>
          </p:nvPr>
        </p:nvSpPr>
        <p:spPr>
          <a:xfrm flipH="1">
            <a:off x="5888878" y="2160433"/>
            <a:ext cx="1978200" cy="6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56" name="Google Shape;656;p19"/>
          <p:cNvSpPr txBox="1"/>
          <p:nvPr>
            <p:ph idx="5" type="title"/>
          </p:nvPr>
        </p:nvSpPr>
        <p:spPr>
          <a:xfrm>
            <a:off x="2207852" y="3102575"/>
            <a:ext cx="229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57" name="Google Shape;657;p19"/>
          <p:cNvSpPr txBox="1"/>
          <p:nvPr>
            <p:ph idx="6" type="subTitle"/>
          </p:nvPr>
        </p:nvSpPr>
        <p:spPr>
          <a:xfrm>
            <a:off x="2207838" y="3531708"/>
            <a:ext cx="1978200" cy="6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58" name="Google Shape;658;p19"/>
          <p:cNvSpPr txBox="1"/>
          <p:nvPr>
            <p:ph idx="7" type="title"/>
          </p:nvPr>
        </p:nvSpPr>
        <p:spPr>
          <a:xfrm flipH="1">
            <a:off x="5888762" y="3102568"/>
            <a:ext cx="229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59" name="Google Shape;659;p19"/>
          <p:cNvSpPr txBox="1"/>
          <p:nvPr>
            <p:ph idx="8" type="subTitle"/>
          </p:nvPr>
        </p:nvSpPr>
        <p:spPr>
          <a:xfrm flipH="1">
            <a:off x="5888878" y="3531708"/>
            <a:ext cx="1978200" cy="6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0" name="Google Shape;660;p19"/>
          <p:cNvSpPr/>
          <p:nvPr/>
        </p:nvSpPr>
        <p:spPr>
          <a:xfrm>
            <a:off x="-2376825" y="4212637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19"/>
          <p:cNvSpPr/>
          <p:nvPr/>
        </p:nvSpPr>
        <p:spPr>
          <a:xfrm>
            <a:off x="8144675" y="-1157675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2" name="Google Shape;662;p19"/>
          <p:cNvGrpSpPr/>
          <p:nvPr/>
        </p:nvGrpSpPr>
        <p:grpSpPr>
          <a:xfrm>
            <a:off x="8497881" y="241065"/>
            <a:ext cx="307124" cy="305294"/>
            <a:chOff x="1026043" y="1162815"/>
            <a:chExt cx="307124" cy="305294"/>
          </a:xfrm>
        </p:grpSpPr>
        <p:sp>
          <p:nvSpPr>
            <p:cNvPr id="663" name="Google Shape;663;p19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19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19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19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19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9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19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19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1" name="Google Shape;671;p19"/>
          <p:cNvGrpSpPr/>
          <p:nvPr/>
        </p:nvGrpSpPr>
        <p:grpSpPr>
          <a:xfrm>
            <a:off x="6749493" y="4363642"/>
            <a:ext cx="474643" cy="299712"/>
            <a:chOff x="7729218" y="1694205"/>
            <a:chExt cx="474643" cy="299712"/>
          </a:xfrm>
        </p:grpSpPr>
        <p:sp>
          <p:nvSpPr>
            <p:cNvPr id="672" name="Google Shape;672;p19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9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4" name="Google Shape;674;p19"/>
          <p:cNvSpPr/>
          <p:nvPr/>
        </p:nvSpPr>
        <p:spPr>
          <a:xfrm>
            <a:off x="436272" y="4489134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5" name="Google Shape;675;p19"/>
          <p:cNvGrpSpPr/>
          <p:nvPr/>
        </p:nvGrpSpPr>
        <p:grpSpPr>
          <a:xfrm rot="10800000">
            <a:off x="7371465" y="3831622"/>
            <a:ext cx="2299701" cy="1685267"/>
            <a:chOff x="238125" y="896375"/>
            <a:chExt cx="635575" cy="465775"/>
          </a:xfrm>
        </p:grpSpPr>
        <p:sp>
          <p:nvSpPr>
            <p:cNvPr id="676" name="Google Shape;676;p19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9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19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19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19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1" name="Google Shape;681;p19"/>
          <p:cNvGrpSpPr/>
          <p:nvPr/>
        </p:nvGrpSpPr>
        <p:grpSpPr>
          <a:xfrm flipH="1" rot="-1707809">
            <a:off x="-717545" y="-721343"/>
            <a:ext cx="1340703" cy="1721669"/>
            <a:chOff x="2659350" y="1746500"/>
            <a:chExt cx="379350" cy="487125"/>
          </a:xfrm>
        </p:grpSpPr>
        <p:sp>
          <p:nvSpPr>
            <p:cNvPr id="682" name="Google Shape;682;p19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19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19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5" name="Google Shape;685;p19"/>
          <p:cNvGrpSpPr/>
          <p:nvPr/>
        </p:nvGrpSpPr>
        <p:grpSpPr>
          <a:xfrm>
            <a:off x="505093" y="1267317"/>
            <a:ext cx="474643" cy="299712"/>
            <a:chOff x="7729218" y="1694205"/>
            <a:chExt cx="474643" cy="299712"/>
          </a:xfrm>
        </p:grpSpPr>
        <p:sp>
          <p:nvSpPr>
            <p:cNvPr id="686" name="Google Shape;686;p19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19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8" name="Google Shape;688;p19"/>
          <p:cNvSpPr/>
          <p:nvPr/>
        </p:nvSpPr>
        <p:spPr>
          <a:xfrm>
            <a:off x="6054153" y="46633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19"/>
          <p:cNvSpPr/>
          <p:nvPr/>
        </p:nvSpPr>
        <p:spPr>
          <a:xfrm>
            <a:off x="7739087" y="4470668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19"/>
          <p:cNvSpPr/>
          <p:nvPr/>
        </p:nvSpPr>
        <p:spPr>
          <a:xfrm>
            <a:off x="8772703" y="14091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19"/>
          <p:cNvSpPr/>
          <p:nvPr/>
        </p:nvSpPr>
        <p:spPr>
          <a:xfrm>
            <a:off x="7371478" y="2061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19"/>
          <p:cNvSpPr/>
          <p:nvPr/>
        </p:nvSpPr>
        <p:spPr>
          <a:xfrm>
            <a:off x="1648337" y="29179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19"/>
          <p:cNvSpPr/>
          <p:nvPr/>
        </p:nvSpPr>
        <p:spPr>
          <a:xfrm>
            <a:off x="278996" y="30913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_1"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696" name="Google Shape;696;p20"/>
          <p:cNvSpPr txBox="1"/>
          <p:nvPr>
            <p:ph idx="2" type="title"/>
          </p:nvPr>
        </p:nvSpPr>
        <p:spPr>
          <a:xfrm>
            <a:off x="1154800" y="2738353"/>
            <a:ext cx="2098800" cy="73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97" name="Google Shape;697;p20"/>
          <p:cNvSpPr txBox="1"/>
          <p:nvPr>
            <p:ph idx="1" type="subTitle"/>
          </p:nvPr>
        </p:nvSpPr>
        <p:spPr>
          <a:xfrm>
            <a:off x="1154800" y="3446270"/>
            <a:ext cx="20988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98" name="Google Shape;698;p20"/>
          <p:cNvSpPr txBox="1"/>
          <p:nvPr>
            <p:ph idx="3" type="title"/>
          </p:nvPr>
        </p:nvSpPr>
        <p:spPr>
          <a:xfrm>
            <a:off x="3522601" y="2738353"/>
            <a:ext cx="2098800" cy="73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99" name="Google Shape;699;p20"/>
          <p:cNvSpPr txBox="1"/>
          <p:nvPr>
            <p:ph idx="4" type="subTitle"/>
          </p:nvPr>
        </p:nvSpPr>
        <p:spPr>
          <a:xfrm>
            <a:off x="3522603" y="3446270"/>
            <a:ext cx="20988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0" name="Google Shape;700;p20"/>
          <p:cNvSpPr txBox="1"/>
          <p:nvPr>
            <p:ph idx="5" type="title"/>
          </p:nvPr>
        </p:nvSpPr>
        <p:spPr>
          <a:xfrm>
            <a:off x="5890403" y="2738353"/>
            <a:ext cx="2098800" cy="73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01" name="Google Shape;701;p20"/>
          <p:cNvSpPr txBox="1"/>
          <p:nvPr>
            <p:ph idx="6" type="subTitle"/>
          </p:nvPr>
        </p:nvSpPr>
        <p:spPr>
          <a:xfrm>
            <a:off x="5890412" y="3446270"/>
            <a:ext cx="20988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02" name="Google Shape;702;p20"/>
          <p:cNvGrpSpPr/>
          <p:nvPr/>
        </p:nvGrpSpPr>
        <p:grpSpPr>
          <a:xfrm flipH="1">
            <a:off x="3743376" y="4635234"/>
            <a:ext cx="474643" cy="301588"/>
            <a:chOff x="7593894" y="395296"/>
            <a:chExt cx="474643" cy="301588"/>
          </a:xfrm>
        </p:grpSpPr>
        <p:sp>
          <p:nvSpPr>
            <p:cNvPr id="703" name="Google Shape;703;p20"/>
            <p:cNvSpPr/>
            <p:nvPr/>
          </p:nvSpPr>
          <p:spPr>
            <a:xfrm>
              <a:off x="7603183" y="404585"/>
              <a:ext cx="456065" cy="282964"/>
            </a:xfrm>
            <a:custGeom>
              <a:rect b="b" l="l" r="r" t="t"/>
              <a:pathLst>
                <a:path extrusionOk="0" h="6184" w="9967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20"/>
            <p:cNvSpPr/>
            <p:nvPr/>
          </p:nvSpPr>
          <p:spPr>
            <a:xfrm>
              <a:off x="7593894" y="395296"/>
              <a:ext cx="474643" cy="301588"/>
            </a:xfrm>
            <a:custGeom>
              <a:rect b="b" l="l" r="r" t="t"/>
              <a:pathLst>
                <a:path extrusionOk="0" h="6591" w="10373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5" name="Google Shape;705;p20"/>
          <p:cNvGrpSpPr/>
          <p:nvPr/>
        </p:nvGrpSpPr>
        <p:grpSpPr>
          <a:xfrm flipH="1">
            <a:off x="8410252" y="4623067"/>
            <a:ext cx="474643" cy="299712"/>
            <a:chOff x="7729218" y="1694205"/>
            <a:chExt cx="474643" cy="299712"/>
          </a:xfrm>
        </p:grpSpPr>
        <p:sp>
          <p:nvSpPr>
            <p:cNvPr id="706" name="Google Shape;706;p20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20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8" name="Google Shape;708;p20"/>
          <p:cNvSpPr/>
          <p:nvPr/>
        </p:nvSpPr>
        <p:spPr>
          <a:xfrm flipH="1">
            <a:off x="393823" y="16449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9" name="Google Shape;709;p20"/>
          <p:cNvGrpSpPr/>
          <p:nvPr/>
        </p:nvGrpSpPr>
        <p:grpSpPr>
          <a:xfrm flipH="1" rot="5400000">
            <a:off x="8139126" y="-1346592"/>
            <a:ext cx="1915490" cy="2459786"/>
            <a:chOff x="2659350" y="1746500"/>
            <a:chExt cx="379350" cy="487125"/>
          </a:xfrm>
        </p:grpSpPr>
        <p:sp>
          <p:nvSpPr>
            <p:cNvPr id="710" name="Google Shape;710;p20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20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20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3" name="Google Shape;713;p20"/>
          <p:cNvSpPr/>
          <p:nvPr/>
        </p:nvSpPr>
        <p:spPr>
          <a:xfrm flipH="1">
            <a:off x="7866981" y="471952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4" name="Google Shape;714;p20"/>
          <p:cNvGrpSpPr/>
          <p:nvPr/>
        </p:nvGrpSpPr>
        <p:grpSpPr>
          <a:xfrm flipH="1">
            <a:off x="-1340959" y="3558109"/>
            <a:ext cx="2408503" cy="2408503"/>
            <a:chOff x="7349044" y="3624409"/>
            <a:chExt cx="2408503" cy="2408503"/>
          </a:xfrm>
        </p:grpSpPr>
        <p:sp>
          <p:nvSpPr>
            <p:cNvPr id="715" name="Google Shape;715;p20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0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0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20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9" name="Google Shape;719;p20"/>
          <p:cNvSpPr/>
          <p:nvPr/>
        </p:nvSpPr>
        <p:spPr>
          <a:xfrm>
            <a:off x="5925116" y="469926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0" name="Google Shape;720;p20"/>
          <p:cNvGrpSpPr/>
          <p:nvPr/>
        </p:nvGrpSpPr>
        <p:grpSpPr>
          <a:xfrm>
            <a:off x="621885" y="397150"/>
            <a:ext cx="309000" cy="305294"/>
            <a:chOff x="8360310" y="1124637"/>
            <a:chExt cx="309000" cy="305294"/>
          </a:xfrm>
        </p:grpSpPr>
        <p:sp>
          <p:nvSpPr>
            <p:cNvPr id="721" name="Google Shape;721;p20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20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0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20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0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0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0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0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9" name="Google Shape;729;p20"/>
          <p:cNvSpPr/>
          <p:nvPr/>
        </p:nvSpPr>
        <p:spPr>
          <a:xfrm>
            <a:off x="318460" y="2731446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0" name="Google Shape;730;p20"/>
          <p:cNvGrpSpPr/>
          <p:nvPr/>
        </p:nvGrpSpPr>
        <p:grpSpPr>
          <a:xfrm>
            <a:off x="8577781" y="1141552"/>
            <a:ext cx="307124" cy="305294"/>
            <a:chOff x="1026043" y="1162815"/>
            <a:chExt cx="307124" cy="305294"/>
          </a:xfrm>
        </p:grpSpPr>
        <p:sp>
          <p:nvSpPr>
            <p:cNvPr id="731" name="Google Shape;731;p20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0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0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0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0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20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20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20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9" name="Google Shape;739;p20"/>
          <p:cNvSpPr/>
          <p:nvPr/>
        </p:nvSpPr>
        <p:spPr>
          <a:xfrm>
            <a:off x="8579623" y="308466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742" name="Google Shape;742;p21"/>
          <p:cNvSpPr txBox="1"/>
          <p:nvPr>
            <p:ph idx="2" type="title"/>
          </p:nvPr>
        </p:nvSpPr>
        <p:spPr>
          <a:xfrm>
            <a:off x="1101175" y="1877331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43" name="Google Shape;743;p21"/>
          <p:cNvSpPr txBox="1"/>
          <p:nvPr>
            <p:ph idx="1" type="subTitle"/>
          </p:nvPr>
        </p:nvSpPr>
        <p:spPr>
          <a:xfrm>
            <a:off x="1101175" y="2306086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21"/>
          <p:cNvSpPr txBox="1"/>
          <p:nvPr>
            <p:ph idx="3" type="title"/>
          </p:nvPr>
        </p:nvSpPr>
        <p:spPr>
          <a:xfrm>
            <a:off x="3390900" y="1877331"/>
            <a:ext cx="2362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45" name="Google Shape;745;p21"/>
          <p:cNvSpPr txBox="1"/>
          <p:nvPr>
            <p:ph idx="4" type="subTitle"/>
          </p:nvPr>
        </p:nvSpPr>
        <p:spPr>
          <a:xfrm>
            <a:off x="3474175" y="2306084"/>
            <a:ext cx="2195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46" name="Google Shape;746;p21"/>
          <p:cNvSpPr txBox="1"/>
          <p:nvPr>
            <p:ph idx="5" type="title"/>
          </p:nvPr>
        </p:nvSpPr>
        <p:spPr>
          <a:xfrm>
            <a:off x="1101175" y="3615531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47" name="Google Shape;747;p21"/>
          <p:cNvSpPr txBox="1"/>
          <p:nvPr>
            <p:ph idx="6" type="subTitle"/>
          </p:nvPr>
        </p:nvSpPr>
        <p:spPr>
          <a:xfrm>
            <a:off x="1101175" y="4044286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48" name="Google Shape;748;p21"/>
          <p:cNvSpPr txBox="1"/>
          <p:nvPr>
            <p:ph idx="7" type="title"/>
          </p:nvPr>
        </p:nvSpPr>
        <p:spPr>
          <a:xfrm>
            <a:off x="3474175" y="3615524"/>
            <a:ext cx="2195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49" name="Google Shape;749;p21"/>
          <p:cNvSpPr txBox="1"/>
          <p:nvPr>
            <p:ph idx="8" type="subTitle"/>
          </p:nvPr>
        </p:nvSpPr>
        <p:spPr>
          <a:xfrm>
            <a:off x="3474175" y="4044277"/>
            <a:ext cx="2195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50" name="Google Shape;750;p21"/>
          <p:cNvSpPr txBox="1"/>
          <p:nvPr>
            <p:ph idx="9" type="title"/>
          </p:nvPr>
        </p:nvSpPr>
        <p:spPr>
          <a:xfrm>
            <a:off x="6023950" y="1877331"/>
            <a:ext cx="2050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51" name="Google Shape;751;p21"/>
          <p:cNvSpPr txBox="1"/>
          <p:nvPr>
            <p:ph idx="13" type="subTitle"/>
          </p:nvPr>
        </p:nvSpPr>
        <p:spPr>
          <a:xfrm>
            <a:off x="6056727" y="2306086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52" name="Google Shape;752;p21"/>
          <p:cNvSpPr txBox="1"/>
          <p:nvPr>
            <p:ph idx="14" type="title"/>
          </p:nvPr>
        </p:nvSpPr>
        <p:spPr>
          <a:xfrm>
            <a:off x="6056727" y="3615531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53" name="Google Shape;753;p21"/>
          <p:cNvSpPr txBox="1"/>
          <p:nvPr>
            <p:ph idx="15" type="subTitle"/>
          </p:nvPr>
        </p:nvSpPr>
        <p:spPr>
          <a:xfrm>
            <a:off x="6056727" y="4044286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54" name="Google Shape;754;p21"/>
          <p:cNvSpPr/>
          <p:nvPr/>
        </p:nvSpPr>
        <p:spPr>
          <a:xfrm flipH="1">
            <a:off x="7851625" y="4251062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21"/>
          <p:cNvSpPr/>
          <p:nvPr/>
        </p:nvSpPr>
        <p:spPr>
          <a:xfrm flipH="1">
            <a:off x="-2479325" y="-1234000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6" name="Google Shape;756;p21"/>
          <p:cNvGrpSpPr/>
          <p:nvPr/>
        </p:nvGrpSpPr>
        <p:grpSpPr>
          <a:xfrm flipH="1" rot="-2699931">
            <a:off x="-718506" y="3871142"/>
            <a:ext cx="1340695" cy="1721696"/>
            <a:chOff x="2659350" y="1746500"/>
            <a:chExt cx="379350" cy="487125"/>
          </a:xfrm>
        </p:grpSpPr>
        <p:sp>
          <p:nvSpPr>
            <p:cNvPr id="757" name="Google Shape;757;p21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1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1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0" name="Google Shape;760;p21"/>
          <p:cNvSpPr/>
          <p:nvPr/>
        </p:nvSpPr>
        <p:spPr>
          <a:xfrm>
            <a:off x="340385" y="196246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21"/>
          <p:cNvSpPr/>
          <p:nvPr/>
        </p:nvSpPr>
        <p:spPr>
          <a:xfrm flipH="1">
            <a:off x="336948" y="18542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2" name="Google Shape;762;p21"/>
          <p:cNvGrpSpPr/>
          <p:nvPr/>
        </p:nvGrpSpPr>
        <p:grpSpPr>
          <a:xfrm flipH="1">
            <a:off x="254764" y="2898692"/>
            <a:ext cx="474643" cy="299712"/>
            <a:chOff x="7729218" y="1694205"/>
            <a:chExt cx="474643" cy="299712"/>
          </a:xfrm>
        </p:grpSpPr>
        <p:sp>
          <p:nvSpPr>
            <p:cNvPr id="763" name="Google Shape;763;p21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1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5" name="Google Shape;765;p21"/>
          <p:cNvSpPr/>
          <p:nvPr/>
        </p:nvSpPr>
        <p:spPr>
          <a:xfrm flipH="1">
            <a:off x="8423998" y="149441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21"/>
          <p:cNvSpPr/>
          <p:nvPr/>
        </p:nvSpPr>
        <p:spPr>
          <a:xfrm flipH="1">
            <a:off x="8151756" y="47976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7" name="Google Shape;767;p21"/>
          <p:cNvGrpSpPr/>
          <p:nvPr/>
        </p:nvGrpSpPr>
        <p:grpSpPr>
          <a:xfrm>
            <a:off x="8577781" y="246952"/>
            <a:ext cx="307124" cy="305294"/>
            <a:chOff x="1026043" y="1162815"/>
            <a:chExt cx="307124" cy="305294"/>
          </a:xfrm>
        </p:grpSpPr>
        <p:sp>
          <p:nvSpPr>
            <p:cNvPr id="768" name="Google Shape;768;p21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1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1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1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1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1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1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1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6" name="Google Shape;776;p21"/>
          <p:cNvSpPr/>
          <p:nvPr/>
        </p:nvSpPr>
        <p:spPr>
          <a:xfrm>
            <a:off x="8577773" y="303486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21"/>
          <p:cNvSpPr/>
          <p:nvPr/>
        </p:nvSpPr>
        <p:spPr>
          <a:xfrm flipH="1">
            <a:off x="3087173" y="47632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SECTION_TITLE_AND_DESCRIPTION_1"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2"/>
          <p:cNvSpPr txBox="1"/>
          <p:nvPr>
            <p:ph idx="1" type="subTitle"/>
          </p:nvPr>
        </p:nvSpPr>
        <p:spPr>
          <a:xfrm>
            <a:off x="4297775" y="3172123"/>
            <a:ext cx="4126200" cy="92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780" name="Google Shape;780;p22"/>
          <p:cNvSpPr txBox="1"/>
          <p:nvPr>
            <p:ph type="title"/>
          </p:nvPr>
        </p:nvSpPr>
        <p:spPr>
          <a:xfrm>
            <a:off x="4297789" y="1418850"/>
            <a:ext cx="4126200" cy="15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/>
        </p:txBody>
      </p:sp>
      <p:sp>
        <p:nvSpPr>
          <p:cNvPr id="781" name="Google Shape;781;p22"/>
          <p:cNvSpPr/>
          <p:nvPr/>
        </p:nvSpPr>
        <p:spPr>
          <a:xfrm flipH="1">
            <a:off x="-2554492" y="3728137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2" name="Google Shape;782;p22"/>
          <p:cNvGrpSpPr/>
          <p:nvPr/>
        </p:nvGrpSpPr>
        <p:grpSpPr>
          <a:xfrm flipH="1">
            <a:off x="3421401" y="794209"/>
            <a:ext cx="474643" cy="301588"/>
            <a:chOff x="7593894" y="395296"/>
            <a:chExt cx="474643" cy="301588"/>
          </a:xfrm>
        </p:grpSpPr>
        <p:sp>
          <p:nvSpPr>
            <p:cNvPr id="783" name="Google Shape;783;p22"/>
            <p:cNvSpPr/>
            <p:nvPr/>
          </p:nvSpPr>
          <p:spPr>
            <a:xfrm>
              <a:off x="7603183" y="404585"/>
              <a:ext cx="456065" cy="282964"/>
            </a:xfrm>
            <a:custGeom>
              <a:rect b="b" l="l" r="r" t="t"/>
              <a:pathLst>
                <a:path extrusionOk="0" h="6184" w="9967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2"/>
            <p:cNvSpPr/>
            <p:nvPr/>
          </p:nvSpPr>
          <p:spPr>
            <a:xfrm>
              <a:off x="7593894" y="395296"/>
              <a:ext cx="474643" cy="301588"/>
            </a:xfrm>
            <a:custGeom>
              <a:rect b="b" l="l" r="r" t="t"/>
              <a:pathLst>
                <a:path extrusionOk="0" h="6591" w="10373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5" name="Google Shape;785;p22"/>
          <p:cNvGrpSpPr/>
          <p:nvPr/>
        </p:nvGrpSpPr>
        <p:grpSpPr>
          <a:xfrm flipH="1">
            <a:off x="4547902" y="4470667"/>
            <a:ext cx="474643" cy="299712"/>
            <a:chOff x="7729218" y="1694205"/>
            <a:chExt cx="474643" cy="299712"/>
          </a:xfrm>
        </p:grpSpPr>
        <p:sp>
          <p:nvSpPr>
            <p:cNvPr id="786" name="Google Shape;786;p22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22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8" name="Google Shape;788;p22"/>
          <p:cNvSpPr/>
          <p:nvPr/>
        </p:nvSpPr>
        <p:spPr>
          <a:xfrm flipH="1">
            <a:off x="2616636" y="44362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9" name="Google Shape;789;p22"/>
          <p:cNvGrpSpPr/>
          <p:nvPr/>
        </p:nvGrpSpPr>
        <p:grpSpPr>
          <a:xfrm flipH="1" rot="5400000">
            <a:off x="7605726" y="-1041792"/>
            <a:ext cx="1915490" cy="2459786"/>
            <a:chOff x="2659350" y="1746500"/>
            <a:chExt cx="379350" cy="487125"/>
          </a:xfrm>
        </p:grpSpPr>
        <p:sp>
          <p:nvSpPr>
            <p:cNvPr id="790" name="Google Shape;790;p22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22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22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3" name="Google Shape;793;p22"/>
          <p:cNvSpPr/>
          <p:nvPr/>
        </p:nvSpPr>
        <p:spPr>
          <a:xfrm flipH="1">
            <a:off x="8231373" y="178366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22"/>
          <p:cNvSpPr/>
          <p:nvPr/>
        </p:nvSpPr>
        <p:spPr>
          <a:xfrm flipH="1">
            <a:off x="6881581" y="468472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5" name="Google Shape;795;p22"/>
          <p:cNvGrpSpPr/>
          <p:nvPr/>
        </p:nvGrpSpPr>
        <p:grpSpPr>
          <a:xfrm flipH="1">
            <a:off x="-1340959" y="3558109"/>
            <a:ext cx="2408503" cy="2408503"/>
            <a:chOff x="7349044" y="3624409"/>
            <a:chExt cx="2408503" cy="2408503"/>
          </a:xfrm>
        </p:grpSpPr>
        <p:sp>
          <p:nvSpPr>
            <p:cNvPr id="796" name="Google Shape;796;p22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22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22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22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0" name="Google Shape;800;p22"/>
          <p:cNvSpPr/>
          <p:nvPr/>
        </p:nvSpPr>
        <p:spPr>
          <a:xfrm>
            <a:off x="1573354" y="51066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1" name="Google Shape;801;p22"/>
          <p:cNvGrpSpPr/>
          <p:nvPr/>
        </p:nvGrpSpPr>
        <p:grpSpPr>
          <a:xfrm>
            <a:off x="5528906" y="510677"/>
            <a:ext cx="307124" cy="305294"/>
            <a:chOff x="1026043" y="1162815"/>
            <a:chExt cx="307124" cy="305294"/>
          </a:xfrm>
        </p:grpSpPr>
        <p:sp>
          <p:nvSpPr>
            <p:cNvPr id="802" name="Google Shape;802;p22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22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22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22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22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22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22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22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0" name="Google Shape;810;p22"/>
          <p:cNvGrpSpPr/>
          <p:nvPr/>
        </p:nvGrpSpPr>
        <p:grpSpPr>
          <a:xfrm>
            <a:off x="419760" y="1145850"/>
            <a:ext cx="309000" cy="305294"/>
            <a:chOff x="8360310" y="1124637"/>
            <a:chExt cx="309000" cy="305294"/>
          </a:xfrm>
        </p:grpSpPr>
        <p:sp>
          <p:nvSpPr>
            <p:cNvPr id="811" name="Google Shape;811;p22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22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22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22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22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22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22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2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9" name="Google Shape;819;p22"/>
          <p:cNvSpPr/>
          <p:nvPr/>
        </p:nvSpPr>
        <p:spPr>
          <a:xfrm>
            <a:off x="8272286" y="428401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22"/>
          <p:cNvSpPr/>
          <p:nvPr/>
        </p:nvSpPr>
        <p:spPr>
          <a:xfrm>
            <a:off x="568297" y="3172121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823" name="Google Shape;823;p23"/>
          <p:cNvSpPr/>
          <p:nvPr/>
        </p:nvSpPr>
        <p:spPr>
          <a:xfrm flipH="1" rot="10800000">
            <a:off x="-2479325" y="-1234000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23"/>
          <p:cNvSpPr/>
          <p:nvPr/>
        </p:nvSpPr>
        <p:spPr>
          <a:xfrm flipH="1" rot="10800000">
            <a:off x="7851625" y="4251062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5" name="Google Shape;825;p23"/>
          <p:cNvGrpSpPr/>
          <p:nvPr/>
        </p:nvGrpSpPr>
        <p:grpSpPr>
          <a:xfrm flipH="1" rot="8100069">
            <a:off x="8406819" y="-473906"/>
            <a:ext cx="1340695" cy="1721696"/>
            <a:chOff x="2659350" y="1746500"/>
            <a:chExt cx="379350" cy="487125"/>
          </a:xfrm>
        </p:grpSpPr>
        <p:sp>
          <p:nvSpPr>
            <p:cNvPr id="826" name="Google Shape;826;p23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3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3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9" name="Google Shape;829;p23"/>
          <p:cNvSpPr/>
          <p:nvPr/>
        </p:nvSpPr>
        <p:spPr>
          <a:xfrm rot="10800000">
            <a:off x="8385206" y="4619268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23"/>
          <p:cNvSpPr/>
          <p:nvPr/>
        </p:nvSpPr>
        <p:spPr>
          <a:xfrm flipH="1" rot="10800000">
            <a:off x="5789142" y="201171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23"/>
          <p:cNvSpPr/>
          <p:nvPr/>
        </p:nvSpPr>
        <p:spPr>
          <a:xfrm flipH="1" rot="10800000">
            <a:off x="8582762" y="398890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23"/>
          <p:cNvSpPr/>
          <p:nvPr/>
        </p:nvSpPr>
        <p:spPr>
          <a:xfrm flipH="1" rot="10800000">
            <a:off x="8460567" y="2736921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3" name="Google Shape;833;p23"/>
          <p:cNvGrpSpPr/>
          <p:nvPr/>
        </p:nvGrpSpPr>
        <p:grpSpPr>
          <a:xfrm flipH="1">
            <a:off x="8217414" y="1593503"/>
            <a:ext cx="474643" cy="299712"/>
            <a:chOff x="7729218" y="1694205"/>
            <a:chExt cx="474643" cy="299712"/>
          </a:xfrm>
        </p:grpSpPr>
        <p:sp>
          <p:nvSpPr>
            <p:cNvPr id="834" name="Google Shape;834;p23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3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6" name="Google Shape;836;p23"/>
          <p:cNvSpPr/>
          <p:nvPr/>
        </p:nvSpPr>
        <p:spPr>
          <a:xfrm flipH="1" rot="10800000">
            <a:off x="528667" y="3333146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23"/>
          <p:cNvSpPr/>
          <p:nvPr/>
        </p:nvSpPr>
        <p:spPr>
          <a:xfrm flipH="1" rot="10800000">
            <a:off x="791549" y="23560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8" name="Google Shape;838;p23"/>
          <p:cNvGrpSpPr/>
          <p:nvPr/>
        </p:nvGrpSpPr>
        <p:grpSpPr>
          <a:xfrm rot="10800000">
            <a:off x="451453" y="4617386"/>
            <a:ext cx="307124" cy="305294"/>
            <a:chOff x="1026043" y="1162815"/>
            <a:chExt cx="307124" cy="305294"/>
          </a:xfrm>
        </p:grpSpPr>
        <p:sp>
          <p:nvSpPr>
            <p:cNvPr id="839" name="Google Shape;839;p23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3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23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23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23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23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3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3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7" name="Google Shape;847;p23"/>
          <p:cNvSpPr/>
          <p:nvPr/>
        </p:nvSpPr>
        <p:spPr>
          <a:xfrm rot="10800000">
            <a:off x="147817" y="1778778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850" name="Google Shape;850;p24"/>
          <p:cNvSpPr/>
          <p:nvPr/>
        </p:nvSpPr>
        <p:spPr>
          <a:xfrm rot="10800000">
            <a:off x="7851625" y="-1234000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24"/>
          <p:cNvSpPr/>
          <p:nvPr/>
        </p:nvSpPr>
        <p:spPr>
          <a:xfrm rot="10800000">
            <a:off x="-2479325" y="4251062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2" name="Google Shape;852;p24"/>
          <p:cNvGrpSpPr/>
          <p:nvPr/>
        </p:nvGrpSpPr>
        <p:grpSpPr>
          <a:xfrm rot="-8100069">
            <a:off x="-718506" y="-473906"/>
            <a:ext cx="1340695" cy="1721696"/>
            <a:chOff x="2659350" y="1746500"/>
            <a:chExt cx="379350" cy="487125"/>
          </a:xfrm>
        </p:grpSpPr>
        <p:sp>
          <p:nvSpPr>
            <p:cNvPr id="853" name="Google Shape;853;p24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24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4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6" name="Google Shape;856;p24"/>
          <p:cNvSpPr/>
          <p:nvPr/>
        </p:nvSpPr>
        <p:spPr>
          <a:xfrm flipH="1" rot="10800000">
            <a:off x="340385" y="4619268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24"/>
          <p:cNvSpPr/>
          <p:nvPr/>
        </p:nvSpPr>
        <p:spPr>
          <a:xfrm rot="10800000">
            <a:off x="3087173" y="201171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24"/>
          <p:cNvSpPr/>
          <p:nvPr/>
        </p:nvSpPr>
        <p:spPr>
          <a:xfrm rot="10800000">
            <a:off x="360543" y="398890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24"/>
          <p:cNvSpPr/>
          <p:nvPr/>
        </p:nvSpPr>
        <p:spPr>
          <a:xfrm rot="10800000">
            <a:off x="415748" y="2736921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0" name="Google Shape;860;p24"/>
          <p:cNvGrpSpPr/>
          <p:nvPr/>
        </p:nvGrpSpPr>
        <p:grpSpPr>
          <a:xfrm>
            <a:off x="336952" y="1017728"/>
            <a:ext cx="474643" cy="299712"/>
            <a:chOff x="7729218" y="1694205"/>
            <a:chExt cx="474643" cy="299712"/>
          </a:xfrm>
        </p:grpSpPr>
        <p:sp>
          <p:nvSpPr>
            <p:cNvPr id="861" name="Google Shape;861;p24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4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3" name="Google Shape;863;p24"/>
          <p:cNvSpPr/>
          <p:nvPr/>
        </p:nvSpPr>
        <p:spPr>
          <a:xfrm rot="10800000">
            <a:off x="8347648" y="3333146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24"/>
          <p:cNvSpPr/>
          <p:nvPr/>
        </p:nvSpPr>
        <p:spPr>
          <a:xfrm rot="10800000">
            <a:off x="8151756" y="23560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5" name="Google Shape;865;p24"/>
          <p:cNvGrpSpPr/>
          <p:nvPr/>
        </p:nvGrpSpPr>
        <p:grpSpPr>
          <a:xfrm flipH="1" rot="10800000">
            <a:off x="8577781" y="4566686"/>
            <a:ext cx="307124" cy="305294"/>
            <a:chOff x="1026043" y="1162815"/>
            <a:chExt cx="307124" cy="305294"/>
          </a:xfrm>
        </p:grpSpPr>
        <p:sp>
          <p:nvSpPr>
            <p:cNvPr id="866" name="Google Shape;866;p24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24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24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4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24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24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24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24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4" name="Google Shape;874;p24"/>
          <p:cNvSpPr/>
          <p:nvPr/>
        </p:nvSpPr>
        <p:spPr>
          <a:xfrm flipH="1" rot="10800000">
            <a:off x="8577773" y="1778778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3"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877" name="Google Shape;877;p25"/>
          <p:cNvSpPr/>
          <p:nvPr/>
        </p:nvSpPr>
        <p:spPr>
          <a:xfrm flipH="1">
            <a:off x="5767750" y="4671812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25"/>
          <p:cNvSpPr/>
          <p:nvPr/>
        </p:nvSpPr>
        <p:spPr>
          <a:xfrm flipH="1">
            <a:off x="-2479325" y="-1234000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9" name="Google Shape;879;p25"/>
          <p:cNvGrpSpPr/>
          <p:nvPr/>
        </p:nvGrpSpPr>
        <p:grpSpPr>
          <a:xfrm flipH="1" rot="-2699931">
            <a:off x="-634356" y="4042755"/>
            <a:ext cx="1340695" cy="1721696"/>
            <a:chOff x="2659350" y="1746500"/>
            <a:chExt cx="379350" cy="487125"/>
          </a:xfrm>
        </p:grpSpPr>
        <p:sp>
          <p:nvSpPr>
            <p:cNvPr id="880" name="Google Shape;880;p25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25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25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3" name="Google Shape;883;p25"/>
          <p:cNvSpPr/>
          <p:nvPr/>
        </p:nvSpPr>
        <p:spPr>
          <a:xfrm>
            <a:off x="112335" y="3750721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25"/>
          <p:cNvSpPr/>
          <p:nvPr/>
        </p:nvSpPr>
        <p:spPr>
          <a:xfrm flipH="1">
            <a:off x="1475493" y="2028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25"/>
          <p:cNvSpPr/>
          <p:nvPr/>
        </p:nvSpPr>
        <p:spPr>
          <a:xfrm flipH="1">
            <a:off x="8881198" y="1130013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6" name="Google Shape;886;p25"/>
          <p:cNvGrpSpPr/>
          <p:nvPr/>
        </p:nvGrpSpPr>
        <p:grpSpPr>
          <a:xfrm flipH="1">
            <a:off x="8186677" y="366217"/>
            <a:ext cx="474643" cy="299712"/>
            <a:chOff x="7729218" y="1694205"/>
            <a:chExt cx="474643" cy="299712"/>
          </a:xfrm>
        </p:grpSpPr>
        <p:sp>
          <p:nvSpPr>
            <p:cNvPr id="887" name="Google Shape;887;p25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25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9" name="Google Shape;889;p25"/>
          <p:cNvSpPr/>
          <p:nvPr/>
        </p:nvSpPr>
        <p:spPr>
          <a:xfrm flipH="1">
            <a:off x="69298" y="16249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25"/>
          <p:cNvSpPr/>
          <p:nvPr/>
        </p:nvSpPr>
        <p:spPr>
          <a:xfrm flipH="1">
            <a:off x="8688493" y="4689160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1" name="Google Shape;891;p25"/>
          <p:cNvGrpSpPr/>
          <p:nvPr/>
        </p:nvGrpSpPr>
        <p:grpSpPr>
          <a:xfrm>
            <a:off x="643806" y="477352"/>
            <a:ext cx="307124" cy="305294"/>
            <a:chOff x="1026043" y="1162815"/>
            <a:chExt cx="307124" cy="305294"/>
          </a:xfrm>
        </p:grpSpPr>
        <p:sp>
          <p:nvSpPr>
            <p:cNvPr id="892" name="Google Shape;892;p25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25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25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25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25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25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25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25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0" name="Google Shape;900;p25"/>
          <p:cNvSpPr/>
          <p:nvPr/>
        </p:nvSpPr>
        <p:spPr>
          <a:xfrm>
            <a:off x="8774198" y="3474935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25"/>
          <p:cNvSpPr/>
          <p:nvPr/>
        </p:nvSpPr>
        <p:spPr>
          <a:xfrm flipH="1">
            <a:off x="3007298" y="48263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_1"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26"/>
          <p:cNvSpPr txBox="1"/>
          <p:nvPr>
            <p:ph hasCustomPrompt="1" type="title"/>
          </p:nvPr>
        </p:nvSpPr>
        <p:spPr>
          <a:xfrm>
            <a:off x="2223600" y="697225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04" name="Google Shape;904;p26"/>
          <p:cNvSpPr txBox="1"/>
          <p:nvPr>
            <p:ph idx="1" type="subTitle"/>
          </p:nvPr>
        </p:nvSpPr>
        <p:spPr>
          <a:xfrm>
            <a:off x="2223600" y="1280625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905" name="Google Shape;905;p26"/>
          <p:cNvSpPr txBox="1"/>
          <p:nvPr>
            <p:ph hasCustomPrompt="1" idx="2" type="title"/>
          </p:nvPr>
        </p:nvSpPr>
        <p:spPr>
          <a:xfrm>
            <a:off x="2223600" y="1981311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06" name="Google Shape;906;p26"/>
          <p:cNvSpPr txBox="1"/>
          <p:nvPr>
            <p:ph idx="3" type="subTitle"/>
          </p:nvPr>
        </p:nvSpPr>
        <p:spPr>
          <a:xfrm>
            <a:off x="2223600" y="2581644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907" name="Google Shape;907;p26"/>
          <p:cNvSpPr txBox="1"/>
          <p:nvPr>
            <p:ph hasCustomPrompt="1" idx="4" type="title"/>
          </p:nvPr>
        </p:nvSpPr>
        <p:spPr>
          <a:xfrm>
            <a:off x="2223600" y="3292638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08" name="Google Shape;908;p26"/>
          <p:cNvSpPr txBox="1"/>
          <p:nvPr>
            <p:ph idx="5" type="subTitle"/>
          </p:nvPr>
        </p:nvSpPr>
        <p:spPr>
          <a:xfrm>
            <a:off x="2223600" y="3901463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909" name="Google Shape;909;p26"/>
          <p:cNvSpPr/>
          <p:nvPr/>
        </p:nvSpPr>
        <p:spPr>
          <a:xfrm flipH="1">
            <a:off x="-3018434" y="2659337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26"/>
          <p:cNvSpPr/>
          <p:nvPr/>
        </p:nvSpPr>
        <p:spPr>
          <a:xfrm flipH="1">
            <a:off x="7769649" y="153719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26"/>
          <p:cNvSpPr/>
          <p:nvPr/>
        </p:nvSpPr>
        <p:spPr>
          <a:xfrm flipH="1">
            <a:off x="1413256" y="4754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26"/>
          <p:cNvSpPr/>
          <p:nvPr/>
        </p:nvSpPr>
        <p:spPr>
          <a:xfrm flipH="1">
            <a:off x="7736131" y="4171726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3" name="Google Shape;913;p26"/>
          <p:cNvGrpSpPr/>
          <p:nvPr/>
        </p:nvGrpSpPr>
        <p:grpSpPr>
          <a:xfrm flipH="1" rot="5400000">
            <a:off x="8040584" y="-1110167"/>
            <a:ext cx="1915490" cy="2459786"/>
            <a:chOff x="2659350" y="1746500"/>
            <a:chExt cx="379350" cy="487125"/>
          </a:xfrm>
        </p:grpSpPr>
        <p:sp>
          <p:nvSpPr>
            <p:cNvPr id="914" name="Google Shape;914;p26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26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6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7" name="Google Shape;917;p26"/>
          <p:cNvSpPr/>
          <p:nvPr/>
        </p:nvSpPr>
        <p:spPr>
          <a:xfrm flipH="1">
            <a:off x="6896163" y="466609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8" name="Google Shape;918;p26"/>
          <p:cNvGrpSpPr/>
          <p:nvPr/>
        </p:nvGrpSpPr>
        <p:grpSpPr>
          <a:xfrm flipH="1">
            <a:off x="-1297289" y="2581646"/>
            <a:ext cx="2408503" cy="2408503"/>
            <a:chOff x="7349044" y="3624409"/>
            <a:chExt cx="2408503" cy="2408503"/>
          </a:xfrm>
        </p:grpSpPr>
        <p:sp>
          <p:nvSpPr>
            <p:cNvPr id="919" name="Google Shape;919;p26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6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6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6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3" name="Google Shape;923;p26"/>
          <p:cNvGrpSpPr/>
          <p:nvPr/>
        </p:nvGrpSpPr>
        <p:grpSpPr>
          <a:xfrm flipH="1">
            <a:off x="1513852" y="2875152"/>
            <a:ext cx="307124" cy="305294"/>
            <a:chOff x="1026043" y="1162815"/>
            <a:chExt cx="307124" cy="305294"/>
          </a:xfrm>
        </p:grpSpPr>
        <p:sp>
          <p:nvSpPr>
            <p:cNvPr id="924" name="Google Shape;924;p26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6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6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26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26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26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26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6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2" name="Google Shape;932;p26"/>
          <p:cNvGrpSpPr/>
          <p:nvPr/>
        </p:nvGrpSpPr>
        <p:grpSpPr>
          <a:xfrm flipH="1">
            <a:off x="6920396" y="2154900"/>
            <a:ext cx="309000" cy="305294"/>
            <a:chOff x="8360310" y="1124637"/>
            <a:chExt cx="309000" cy="305294"/>
          </a:xfrm>
        </p:grpSpPr>
        <p:sp>
          <p:nvSpPr>
            <p:cNvPr id="933" name="Google Shape;933;p26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26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26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26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6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6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6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6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1" name="Google Shape;941;p26"/>
          <p:cNvSpPr/>
          <p:nvPr/>
        </p:nvSpPr>
        <p:spPr>
          <a:xfrm flipH="1">
            <a:off x="1639578" y="1427385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26"/>
          <p:cNvSpPr/>
          <p:nvPr/>
        </p:nvSpPr>
        <p:spPr>
          <a:xfrm flipH="1">
            <a:off x="8032780" y="3038859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26"/>
          <p:cNvSpPr/>
          <p:nvPr/>
        </p:nvSpPr>
        <p:spPr>
          <a:xfrm flipH="1">
            <a:off x="484987" y="192189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946" name="Google Shape;946;p27"/>
          <p:cNvSpPr txBox="1"/>
          <p:nvPr>
            <p:ph idx="2" type="title"/>
          </p:nvPr>
        </p:nvSpPr>
        <p:spPr>
          <a:xfrm>
            <a:off x="1792813" y="3147800"/>
            <a:ext cx="2360100" cy="4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947" name="Google Shape;947;p27"/>
          <p:cNvSpPr txBox="1"/>
          <p:nvPr>
            <p:ph idx="3" type="title"/>
          </p:nvPr>
        </p:nvSpPr>
        <p:spPr>
          <a:xfrm>
            <a:off x="4990793" y="3147800"/>
            <a:ext cx="2360400" cy="4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948" name="Google Shape;948;p27"/>
          <p:cNvSpPr txBox="1"/>
          <p:nvPr>
            <p:ph idx="1" type="subTitle"/>
          </p:nvPr>
        </p:nvSpPr>
        <p:spPr>
          <a:xfrm>
            <a:off x="4990791" y="3632050"/>
            <a:ext cx="2360400" cy="6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49" name="Google Shape;949;p27"/>
          <p:cNvSpPr txBox="1"/>
          <p:nvPr>
            <p:ph idx="4" type="subTitle"/>
          </p:nvPr>
        </p:nvSpPr>
        <p:spPr>
          <a:xfrm>
            <a:off x="1792963" y="3632050"/>
            <a:ext cx="2360100" cy="6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50" name="Google Shape;950;p27"/>
          <p:cNvSpPr/>
          <p:nvPr/>
        </p:nvSpPr>
        <p:spPr>
          <a:xfrm flipH="1" rot="10800000">
            <a:off x="-4451109" y="2392682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27"/>
          <p:cNvSpPr/>
          <p:nvPr/>
        </p:nvSpPr>
        <p:spPr>
          <a:xfrm flipH="1" rot="10800000">
            <a:off x="6652416" y="-1393943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27"/>
          <p:cNvSpPr/>
          <p:nvPr/>
        </p:nvSpPr>
        <p:spPr>
          <a:xfrm flipH="1" rot="10800000">
            <a:off x="2026917" y="4578034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27"/>
          <p:cNvSpPr/>
          <p:nvPr/>
        </p:nvSpPr>
        <p:spPr>
          <a:xfrm flipH="1" rot="10800000">
            <a:off x="8518014" y="3627199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27"/>
          <p:cNvSpPr/>
          <p:nvPr/>
        </p:nvSpPr>
        <p:spPr>
          <a:xfrm flipH="1" rot="10800000">
            <a:off x="386339" y="2180561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5" name="Google Shape;955;p27"/>
          <p:cNvGrpSpPr/>
          <p:nvPr/>
        </p:nvGrpSpPr>
        <p:grpSpPr>
          <a:xfrm flipH="1" rot="-5400000">
            <a:off x="-1004624" y="3995190"/>
            <a:ext cx="1915490" cy="2459786"/>
            <a:chOff x="2659350" y="1746500"/>
            <a:chExt cx="379350" cy="487125"/>
          </a:xfrm>
        </p:grpSpPr>
        <p:sp>
          <p:nvSpPr>
            <p:cNvPr id="956" name="Google Shape;956;p27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27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7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9" name="Google Shape;959;p27"/>
          <p:cNvSpPr/>
          <p:nvPr/>
        </p:nvSpPr>
        <p:spPr>
          <a:xfrm flipH="1" rot="10800000">
            <a:off x="7031371" y="258005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0" name="Google Shape;960;p27"/>
          <p:cNvGrpSpPr/>
          <p:nvPr/>
        </p:nvGrpSpPr>
        <p:grpSpPr>
          <a:xfrm flipH="1" rot="10800000">
            <a:off x="7693887" y="-752476"/>
            <a:ext cx="2408503" cy="2408503"/>
            <a:chOff x="7349044" y="3624409"/>
            <a:chExt cx="2408503" cy="2408503"/>
          </a:xfrm>
        </p:grpSpPr>
        <p:sp>
          <p:nvSpPr>
            <p:cNvPr id="961" name="Google Shape;961;p27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27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27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27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5" name="Google Shape;965;p27"/>
          <p:cNvGrpSpPr/>
          <p:nvPr/>
        </p:nvGrpSpPr>
        <p:grpSpPr>
          <a:xfrm flipH="1" rot="10800000">
            <a:off x="8440811" y="1949714"/>
            <a:ext cx="307124" cy="305294"/>
            <a:chOff x="1026043" y="1162815"/>
            <a:chExt cx="307124" cy="305294"/>
          </a:xfrm>
        </p:grpSpPr>
        <p:sp>
          <p:nvSpPr>
            <p:cNvPr id="966" name="Google Shape;966;p27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27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27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27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27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27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27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27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4" name="Google Shape;974;p27"/>
          <p:cNvSpPr/>
          <p:nvPr/>
        </p:nvSpPr>
        <p:spPr>
          <a:xfrm flipH="1" rot="10800000">
            <a:off x="7693866" y="4513493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27"/>
          <p:cNvSpPr/>
          <p:nvPr/>
        </p:nvSpPr>
        <p:spPr>
          <a:xfrm flipH="1" rot="10800000">
            <a:off x="809465" y="793296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27"/>
          <p:cNvSpPr/>
          <p:nvPr/>
        </p:nvSpPr>
        <p:spPr>
          <a:xfrm flipH="1" rot="10800000">
            <a:off x="453367" y="3409409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7" name="Google Shape;977;p27"/>
          <p:cNvGrpSpPr/>
          <p:nvPr/>
        </p:nvGrpSpPr>
        <p:grpSpPr>
          <a:xfrm flipH="1" rot="10800000">
            <a:off x="4417491" y="4513491"/>
            <a:ext cx="309000" cy="305294"/>
            <a:chOff x="8360310" y="1124637"/>
            <a:chExt cx="309000" cy="305294"/>
          </a:xfrm>
        </p:grpSpPr>
        <p:sp>
          <p:nvSpPr>
            <p:cNvPr id="978" name="Google Shape;978;p27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27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27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27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27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27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27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27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3"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28"/>
          <p:cNvSpPr/>
          <p:nvPr/>
        </p:nvSpPr>
        <p:spPr>
          <a:xfrm>
            <a:off x="-3676400" y="309862"/>
            <a:ext cx="7013009" cy="403102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28"/>
          <p:cNvSpPr txBox="1"/>
          <p:nvPr>
            <p:ph type="title"/>
          </p:nvPr>
        </p:nvSpPr>
        <p:spPr>
          <a:xfrm>
            <a:off x="4838575" y="1553875"/>
            <a:ext cx="3090900" cy="10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989" name="Google Shape;989;p28"/>
          <p:cNvSpPr txBox="1"/>
          <p:nvPr>
            <p:ph idx="1" type="subTitle"/>
          </p:nvPr>
        </p:nvSpPr>
        <p:spPr>
          <a:xfrm>
            <a:off x="4838625" y="2864500"/>
            <a:ext cx="3090900" cy="81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90" name="Google Shape;990;p28"/>
          <p:cNvSpPr/>
          <p:nvPr/>
        </p:nvSpPr>
        <p:spPr>
          <a:xfrm>
            <a:off x="8040841" y="3027362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28"/>
          <p:cNvSpPr/>
          <p:nvPr/>
        </p:nvSpPr>
        <p:spPr>
          <a:xfrm>
            <a:off x="2005792" y="5564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28"/>
          <p:cNvSpPr/>
          <p:nvPr/>
        </p:nvSpPr>
        <p:spPr>
          <a:xfrm>
            <a:off x="7455664" y="64208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28"/>
          <p:cNvSpPr/>
          <p:nvPr/>
        </p:nvSpPr>
        <p:spPr>
          <a:xfrm>
            <a:off x="291289" y="4666101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4" name="Google Shape;994;p28"/>
          <p:cNvGrpSpPr/>
          <p:nvPr/>
        </p:nvGrpSpPr>
        <p:grpSpPr>
          <a:xfrm rot="-5400000">
            <a:off x="-1004624" y="-1403142"/>
            <a:ext cx="1915490" cy="2459786"/>
            <a:chOff x="2659350" y="1746500"/>
            <a:chExt cx="379350" cy="487125"/>
          </a:xfrm>
        </p:grpSpPr>
        <p:sp>
          <p:nvSpPr>
            <p:cNvPr id="995" name="Google Shape;995;p28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28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28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8" name="Google Shape;998;p28"/>
          <p:cNvSpPr/>
          <p:nvPr/>
        </p:nvSpPr>
        <p:spPr>
          <a:xfrm>
            <a:off x="2776021" y="447067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9" name="Google Shape;999;p28"/>
          <p:cNvGrpSpPr/>
          <p:nvPr/>
        </p:nvGrpSpPr>
        <p:grpSpPr>
          <a:xfrm>
            <a:off x="7693887" y="3395809"/>
            <a:ext cx="2408503" cy="2408503"/>
            <a:chOff x="7349044" y="3624409"/>
            <a:chExt cx="2408503" cy="2408503"/>
          </a:xfrm>
        </p:grpSpPr>
        <p:sp>
          <p:nvSpPr>
            <p:cNvPr id="1000" name="Google Shape;1000;p28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28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28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28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4" name="Google Shape;1004;p28"/>
          <p:cNvGrpSpPr/>
          <p:nvPr/>
        </p:nvGrpSpPr>
        <p:grpSpPr>
          <a:xfrm>
            <a:off x="8346161" y="1113852"/>
            <a:ext cx="307124" cy="305294"/>
            <a:chOff x="1026043" y="1162815"/>
            <a:chExt cx="307124" cy="305294"/>
          </a:xfrm>
        </p:grpSpPr>
        <p:sp>
          <p:nvSpPr>
            <p:cNvPr id="1005" name="Google Shape;1005;p28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28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28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28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28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28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28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28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3" name="Google Shape;1013;p28"/>
          <p:cNvGrpSpPr/>
          <p:nvPr/>
        </p:nvGrpSpPr>
        <p:grpSpPr>
          <a:xfrm>
            <a:off x="3410166" y="446625"/>
            <a:ext cx="309000" cy="305294"/>
            <a:chOff x="8360310" y="1124637"/>
            <a:chExt cx="309000" cy="305294"/>
          </a:xfrm>
        </p:grpSpPr>
        <p:sp>
          <p:nvSpPr>
            <p:cNvPr id="1014" name="Google Shape;1014;p28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28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28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28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28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28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8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8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2" name="Google Shape;1022;p28"/>
          <p:cNvSpPr/>
          <p:nvPr/>
        </p:nvSpPr>
        <p:spPr>
          <a:xfrm>
            <a:off x="5037891" y="56671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28"/>
          <p:cNvSpPr/>
          <p:nvPr/>
        </p:nvSpPr>
        <p:spPr>
          <a:xfrm>
            <a:off x="4295390" y="4361796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28"/>
          <p:cNvSpPr/>
          <p:nvPr/>
        </p:nvSpPr>
        <p:spPr>
          <a:xfrm>
            <a:off x="215042" y="228254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29"/>
          <p:cNvSpPr/>
          <p:nvPr/>
        </p:nvSpPr>
        <p:spPr>
          <a:xfrm flipH="1" rot="10800000">
            <a:off x="-3335934" y="4390282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29"/>
          <p:cNvSpPr txBox="1"/>
          <p:nvPr>
            <p:ph type="title"/>
          </p:nvPr>
        </p:nvSpPr>
        <p:spPr>
          <a:xfrm>
            <a:off x="979600" y="642175"/>
            <a:ext cx="4953900" cy="10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028" name="Google Shape;1028;p29"/>
          <p:cNvSpPr txBox="1"/>
          <p:nvPr>
            <p:ph idx="1" type="subTitle"/>
          </p:nvPr>
        </p:nvSpPr>
        <p:spPr>
          <a:xfrm>
            <a:off x="979600" y="1901476"/>
            <a:ext cx="4953900" cy="81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29" name="Google Shape;1029;p29"/>
          <p:cNvSpPr txBox="1"/>
          <p:nvPr/>
        </p:nvSpPr>
        <p:spPr>
          <a:xfrm>
            <a:off x="802375" y="3580498"/>
            <a:ext cx="49596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,</a:t>
            </a:r>
            <a:r>
              <a:rPr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Hind"/>
                <a:ea typeface="Hind"/>
                <a:cs typeface="Hind"/>
                <a:sym typeface="Hi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1030" name="Google Shape;1030;p29"/>
          <p:cNvGrpSpPr/>
          <p:nvPr/>
        </p:nvGrpSpPr>
        <p:grpSpPr>
          <a:xfrm flipH="1" rot="10800000">
            <a:off x="7693887" y="-941801"/>
            <a:ext cx="2408503" cy="2408503"/>
            <a:chOff x="7349044" y="3624409"/>
            <a:chExt cx="2408503" cy="2408503"/>
          </a:xfrm>
        </p:grpSpPr>
        <p:sp>
          <p:nvSpPr>
            <p:cNvPr id="1031" name="Google Shape;1031;p29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9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29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29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5" name="Google Shape;1035;p29"/>
          <p:cNvSpPr/>
          <p:nvPr/>
        </p:nvSpPr>
        <p:spPr>
          <a:xfrm flipH="1" rot="10800000">
            <a:off x="6652416" y="-1583268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29"/>
          <p:cNvSpPr/>
          <p:nvPr/>
        </p:nvSpPr>
        <p:spPr>
          <a:xfrm flipH="1" rot="10800000">
            <a:off x="215042" y="2494309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7" name="Google Shape;1037;p29"/>
          <p:cNvGrpSpPr/>
          <p:nvPr/>
        </p:nvGrpSpPr>
        <p:grpSpPr>
          <a:xfrm flipH="1">
            <a:off x="-1113124" y="-1583272"/>
            <a:ext cx="1915490" cy="2459786"/>
            <a:chOff x="2659350" y="1746500"/>
            <a:chExt cx="379350" cy="487125"/>
          </a:xfrm>
        </p:grpSpPr>
        <p:sp>
          <p:nvSpPr>
            <p:cNvPr id="1038" name="Google Shape;1038;p29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29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29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1" name="Google Shape;1041;p29"/>
          <p:cNvSpPr/>
          <p:nvPr/>
        </p:nvSpPr>
        <p:spPr>
          <a:xfrm flipH="1" rot="10800000">
            <a:off x="2181092" y="4799671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p29"/>
          <p:cNvSpPr/>
          <p:nvPr/>
        </p:nvSpPr>
        <p:spPr>
          <a:xfrm flipH="1" rot="10800000">
            <a:off x="7048941" y="336880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29"/>
          <p:cNvSpPr/>
          <p:nvPr/>
        </p:nvSpPr>
        <p:spPr>
          <a:xfrm flipH="1" rot="10800000">
            <a:off x="8643139" y="4513511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4" name="Google Shape;1044;p29"/>
          <p:cNvGrpSpPr/>
          <p:nvPr/>
        </p:nvGrpSpPr>
        <p:grpSpPr>
          <a:xfrm>
            <a:off x="8565936" y="2543477"/>
            <a:ext cx="307124" cy="305294"/>
            <a:chOff x="1026043" y="1162815"/>
            <a:chExt cx="307124" cy="305294"/>
          </a:xfrm>
        </p:grpSpPr>
        <p:sp>
          <p:nvSpPr>
            <p:cNvPr id="1045" name="Google Shape;1045;p29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29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29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29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29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29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29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29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3" name="Google Shape;1053;p29"/>
          <p:cNvSpPr/>
          <p:nvPr/>
        </p:nvSpPr>
        <p:spPr>
          <a:xfrm flipH="1" rot="10800000">
            <a:off x="5104921" y="422330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4"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30"/>
          <p:cNvSpPr/>
          <p:nvPr/>
        </p:nvSpPr>
        <p:spPr>
          <a:xfrm>
            <a:off x="-1614825" y="3831637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30"/>
          <p:cNvSpPr/>
          <p:nvPr/>
        </p:nvSpPr>
        <p:spPr>
          <a:xfrm>
            <a:off x="7611275" y="-1005275"/>
            <a:ext cx="3656709" cy="2101870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57" name="Google Shape;1057;p30"/>
          <p:cNvGrpSpPr/>
          <p:nvPr/>
        </p:nvGrpSpPr>
        <p:grpSpPr>
          <a:xfrm>
            <a:off x="8116881" y="393465"/>
            <a:ext cx="307124" cy="305294"/>
            <a:chOff x="1026043" y="1162815"/>
            <a:chExt cx="307124" cy="305294"/>
          </a:xfrm>
        </p:grpSpPr>
        <p:sp>
          <p:nvSpPr>
            <p:cNvPr id="1058" name="Google Shape;1058;p30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30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0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0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0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30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0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0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6" name="Google Shape;1066;p30"/>
          <p:cNvGrpSpPr/>
          <p:nvPr/>
        </p:nvGrpSpPr>
        <p:grpSpPr>
          <a:xfrm>
            <a:off x="6749493" y="4363642"/>
            <a:ext cx="474643" cy="299712"/>
            <a:chOff x="7729218" y="1694205"/>
            <a:chExt cx="474643" cy="299712"/>
          </a:xfrm>
        </p:grpSpPr>
        <p:sp>
          <p:nvSpPr>
            <p:cNvPr id="1067" name="Google Shape;1067;p30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0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9" name="Google Shape;1069;p30"/>
          <p:cNvSpPr/>
          <p:nvPr/>
        </p:nvSpPr>
        <p:spPr>
          <a:xfrm>
            <a:off x="360072" y="3727134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0" name="Google Shape;1070;p30"/>
          <p:cNvGrpSpPr/>
          <p:nvPr/>
        </p:nvGrpSpPr>
        <p:grpSpPr>
          <a:xfrm rot="10800000">
            <a:off x="7371465" y="3831622"/>
            <a:ext cx="2299701" cy="1685267"/>
            <a:chOff x="238125" y="896375"/>
            <a:chExt cx="635575" cy="465775"/>
          </a:xfrm>
        </p:grpSpPr>
        <p:sp>
          <p:nvSpPr>
            <p:cNvPr id="1071" name="Google Shape;1071;p30"/>
            <p:cNvSpPr/>
            <p:nvPr/>
          </p:nvSpPr>
          <p:spPr>
            <a:xfrm>
              <a:off x="258450" y="937050"/>
              <a:ext cx="615250" cy="425100"/>
            </a:xfrm>
            <a:custGeom>
              <a:rect b="b" l="l" r="r" t="t"/>
              <a:pathLst>
                <a:path extrusionOk="0" h="17004" w="2461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0"/>
            <p:cNvSpPr/>
            <p:nvPr/>
          </p:nvSpPr>
          <p:spPr>
            <a:xfrm>
              <a:off x="238125" y="918750"/>
              <a:ext cx="596925" cy="409850"/>
            </a:xfrm>
            <a:custGeom>
              <a:rect b="b" l="l" r="r" t="t"/>
              <a:pathLst>
                <a:path extrusionOk="0" h="16394" w="23877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30"/>
            <p:cNvSpPr/>
            <p:nvPr/>
          </p:nvSpPr>
          <p:spPr>
            <a:xfrm>
              <a:off x="261500" y="916725"/>
              <a:ext cx="477975" cy="336600"/>
            </a:xfrm>
            <a:custGeom>
              <a:rect b="b" l="l" r="r" t="t"/>
              <a:pathLst>
                <a:path extrusionOk="0" h="13464" w="19119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30"/>
            <p:cNvSpPr/>
            <p:nvPr/>
          </p:nvSpPr>
          <p:spPr>
            <a:xfrm>
              <a:off x="277775" y="921800"/>
              <a:ext cx="404750" cy="281700"/>
            </a:xfrm>
            <a:custGeom>
              <a:rect b="b" l="l" r="r" t="t"/>
              <a:pathLst>
                <a:path extrusionOk="0" h="11268" w="1619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0"/>
            <p:cNvSpPr/>
            <p:nvPr/>
          </p:nvSpPr>
          <p:spPr>
            <a:xfrm>
              <a:off x="329625" y="896375"/>
              <a:ext cx="264425" cy="187150"/>
            </a:xfrm>
            <a:custGeom>
              <a:rect b="b" l="l" r="r" t="t"/>
              <a:pathLst>
                <a:path extrusionOk="0" h="7486" w="10577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6" name="Google Shape;1076;p30"/>
          <p:cNvGrpSpPr/>
          <p:nvPr/>
        </p:nvGrpSpPr>
        <p:grpSpPr>
          <a:xfrm flipH="1" rot="-1707809">
            <a:off x="-717545" y="-721343"/>
            <a:ext cx="1340703" cy="1721669"/>
            <a:chOff x="2659350" y="1746500"/>
            <a:chExt cx="379350" cy="487125"/>
          </a:xfrm>
        </p:grpSpPr>
        <p:sp>
          <p:nvSpPr>
            <p:cNvPr id="1077" name="Google Shape;1077;p30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0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0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0" name="Google Shape;1080;p30"/>
          <p:cNvGrpSpPr/>
          <p:nvPr/>
        </p:nvGrpSpPr>
        <p:grpSpPr>
          <a:xfrm>
            <a:off x="886093" y="581517"/>
            <a:ext cx="474643" cy="299712"/>
            <a:chOff x="7729218" y="1694205"/>
            <a:chExt cx="474643" cy="299712"/>
          </a:xfrm>
        </p:grpSpPr>
        <p:sp>
          <p:nvSpPr>
            <p:cNvPr id="1081" name="Google Shape;1081;p30"/>
            <p:cNvSpPr/>
            <p:nvPr/>
          </p:nvSpPr>
          <p:spPr>
            <a:xfrm>
              <a:off x="7738507" y="1703494"/>
              <a:ext cx="456065" cy="281088"/>
            </a:xfrm>
            <a:custGeom>
              <a:rect b="b" l="l" r="r" t="t"/>
              <a:pathLst>
                <a:path extrusionOk="0" h="6143" w="9967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0"/>
            <p:cNvSpPr/>
            <p:nvPr/>
          </p:nvSpPr>
          <p:spPr>
            <a:xfrm>
              <a:off x="7729218" y="1694205"/>
              <a:ext cx="474643" cy="299712"/>
            </a:xfrm>
            <a:custGeom>
              <a:rect b="b" l="l" r="r" t="t"/>
              <a:pathLst>
                <a:path extrusionOk="0" h="6550" w="10373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3" name="Google Shape;1083;p30"/>
          <p:cNvSpPr/>
          <p:nvPr/>
        </p:nvSpPr>
        <p:spPr>
          <a:xfrm>
            <a:off x="278996" y="3091338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30"/>
          <p:cNvSpPr/>
          <p:nvPr/>
        </p:nvSpPr>
        <p:spPr>
          <a:xfrm>
            <a:off x="6054153" y="46633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30"/>
          <p:cNvSpPr/>
          <p:nvPr/>
        </p:nvSpPr>
        <p:spPr>
          <a:xfrm>
            <a:off x="7739087" y="4470668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30"/>
          <p:cNvSpPr/>
          <p:nvPr/>
        </p:nvSpPr>
        <p:spPr>
          <a:xfrm>
            <a:off x="8772703" y="14091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30"/>
          <p:cNvSpPr/>
          <p:nvPr/>
        </p:nvSpPr>
        <p:spPr>
          <a:xfrm>
            <a:off x="7371478" y="206147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30"/>
          <p:cNvSpPr/>
          <p:nvPr/>
        </p:nvSpPr>
        <p:spPr>
          <a:xfrm>
            <a:off x="1648337" y="291793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4_1"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31"/>
          <p:cNvSpPr/>
          <p:nvPr/>
        </p:nvSpPr>
        <p:spPr>
          <a:xfrm flipH="1" rot="10800000">
            <a:off x="-3335934" y="4390282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31"/>
          <p:cNvSpPr/>
          <p:nvPr/>
        </p:nvSpPr>
        <p:spPr>
          <a:xfrm flipH="1" rot="10800000">
            <a:off x="6652416" y="-1583268"/>
            <a:ext cx="5171118" cy="2972279"/>
          </a:xfrm>
          <a:custGeom>
            <a:rect b="b" l="l" r="r" t="t"/>
            <a:pathLst>
              <a:path extrusionOk="0" h="20014" w="3482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31"/>
          <p:cNvSpPr/>
          <p:nvPr/>
        </p:nvSpPr>
        <p:spPr>
          <a:xfrm flipH="1" rot="10800000">
            <a:off x="1920142" y="4470671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31"/>
          <p:cNvSpPr/>
          <p:nvPr/>
        </p:nvSpPr>
        <p:spPr>
          <a:xfrm flipH="1" rot="10800000">
            <a:off x="8271314" y="3824986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31"/>
          <p:cNvSpPr/>
          <p:nvPr/>
        </p:nvSpPr>
        <p:spPr>
          <a:xfrm flipH="1" rot="10800000">
            <a:off x="1853114" y="552749"/>
            <a:ext cx="152693" cy="154523"/>
          </a:xfrm>
          <a:custGeom>
            <a:rect b="b" l="l" r="r" t="t"/>
            <a:pathLst>
              <a:path extrusionOk="0" h="3377" w="3337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95" name="Google Shape;1095;p31"/>
          <p:cNvGrpSpPr/>
          <p:nvPr/>
        </p:nvGrpSpPr>
        <p:grpSpPr>
          <a:xfrm flipH="1" rot="-5400000">
            <a:off x="-1004624" y="3805865"/>
            <a:ext cx="1915490" cy="2459786"/>
            <a:chOff x="2659350" y="1746500"/>
            <a:chExt cx="379350" cy="487125"/>
          </a:xfrm>
        </p:grpSpPr>
        <p:sp>
          <p:nvSpPr>
            <p:cNvPr id="1096" name="Google Shape;1096;p31"/>
            <p:cNvSpPr/>
            <p:nvPr/>
          </p:nvSpPr>
          <p:spPr>
            <a:xfrm>
              <a:off x="2659350" y="1746500"/>
              <a:ext cx="379350" cy="487125"/>
            </a:xfrm>
            <a:custGeom>
              <a:rect b="b" l="l" r="r" t="t"/>
              <a:pathLst>
                <a:path extrusionOk="0" h="19485" w="15174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1"/>
            <p:cNvSpPr/>
            <p:nvPr/>
          </p:nvSpPr>
          <p:spPr>
            <a:xfrm>
              <a:off x="2701050" y="1843125"/>
              <a:ext cx="309175" cy="322375"/>
            </a:xfrm>
            <a:custGeom>
              <a:rect b="b" l="l" r="r" t="t"/>
              <a:pathLst>
                <a:path extrusionOk="0" h="12895" w="12367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31"/>
            <p:cNvSpPr/>
            <p:nvPr/>
          </p:nvSpPr>
          <p:spPr>
            <a:xfrm>
              <a:off x="2756975" y="1978375"/>
              <a:ext cx="183075" cy="133225"/>
            </a:xfrm>
            <a:custGeom>
              <a:rect b="b" l="l" r="r" t="t"/>
              <a:pathLst>
                <a:path extrusionOk="0" h="5329" w="7323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9" name="Google Shape;1099;p31"/>
          <p:cNvSpPr/>
          <p:nvPr/>
        </p:nvSpPr>
        <p:spPr>
          <a:xfrm flipH="1" rot="10800000">
            <a:off x="7435646" y="1193530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00" name="Google Shape;1100;p31"/>
          <p:cNvGrpSpPr/>
          <p:nvPr/>
        </p:nvGrpSpPr>
        <p:grpSpPr>
          <a:xfrm flipH="1" rot="10800000">
            <a:off x="7693887" y="-941801"/>
            <a:ext cx="2408503" cy="2408503"/>
            <a:chOff x="7349044" y="3624409"/>
            <a:chExt cx="2408503" cy="2408503"/>
          </a:xfrm>
        </p:grpSpPr>
        <p:sp>
          <p:nvSpPr>
            <p:cNvPr id="1101" name="Google Shape;1101;p31"/>
            <p:cNvSpPr/>
            <p:nvPr/>
          </p:nvSpPr>
          <p:spPr>
            <a:xfrm flipH="1" rot="8100000">
              <a:off x="7661995" y="4016892"/>
              <a:ext cx="1782600" cy="1623537"/>
            </a:xfrm>
            <a:custGeom>
              <a:rect b="b" l="l" r="r" t="t"/>
              <a:pathLst>
                <a:path extrusionOk="0" h="17451" w="1916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1"/>
            <p:cNvSpPr/>
            <p:nvPr/>
          </p:nvSpPr>
          <p:spPr>
            <a:xfrm flipH="1" rot="8100000">
              <a:off x="7872293" y="4243499"/>
              <a:ext cx="1634949" cy="1309454"/>
            </a:xfrm>
            <a:custGeom>
              <a:rect b="b" l="l" r="r" t="t"/>
              <a:pathLst>
                <a:path extrusionOk="0" h="14075" w="17573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1"/>
            <p:cNvSpPr/>
            <p:nvPr/>
          </p:nvSpPr>
          <p:spPr>
            <a:xfrm flipH="1" rot="8100000">
              <a:off x="8893413" y="4510443"/>
              <a:ext cx="673778" cy="582858"/>
            </a:xfrm>
            <a:custGeom>
              <a:rect b="b" l="l" r="r" t="t"/>
              <a:pathLst>
                <a:path extrusionOk="0" h="6265" w="7242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1"/>
            <p:cNvSpPr/>
            <p:nvPr/>
          </p:nvSpPr>
          <p:spPr>
            <a:xfrm flipH="1" rot="8100000">
              <a:off x="7985425" y="4705653"/>
              <a:ext cx="688850" cy="510943"/>
            </a:xfrm>
            <a:custGeom>
              <a:rect b="b" l="l" r="r" t="t"/>
              <a:pathLst>
                <a:path extrusionOk="0" h="5492" w="7404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5" name="Google Shape;1105;p31"/>
          <p:cNvGrpSpPr/>
          <p:nvPr/>
        </p:nvGrpSpPr>
        <p:grpSpPr>
          <a:xfrm flipH="1" rot="10800000">
            <a:off x="7964211" y="2127664"/>
            <a:ext cx="307124" cy="305294"/>
            <a:chOff x="1026043" y="1162815"/>
            <a:chExt cx="307124" cy="305294"/>
          </a:xfrm>
        </p:grpSpPr>
        <p:sp>
          <p:nvSpPr>
            <p:cNvPr id="1106" name="Google Shape;1106;p31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1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1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1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1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1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1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1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4" name="Google Shape;1114;p31"/>
          <p:cNvGrpSpPr/>
          <p:nvPr/>
        </p:nvGrpSpPr>
        <p:grpSpPr>
          <a:xfrm flipH="1" rot="10800000">
            <a:off x="1002003" y="1466691"/>
            <a:ext cx="309000" cy="305294"/>
            <a:chOff x="8360310" y="1124637"/>
            <a:chExt cx="309000" cy="305294"/>
          </a:xfrm>
        </p:grpSpPr>
        <p:sp>
          <p:nvSpPr>
            <p:cNvPr id="1115" name="Google Shape;1115;p31"/>
            <p:cNvSpPr/>
            <p:nvPr/>
          </p:nvSpPr>
          <p:spPr>
            <a:xfrm>
              <a:off x="8360310" y="1124637"/>
              <a:ext cx="309000" cy="305294"/>
            </a:xfrm>
            <a:custGeom>
              <a:rect b="b" l="l" r="r" t="t"/>
              <a:pathLst>
                <a:path extrusionOk="0" h="6672" w="6753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31"/>
            <p:cNvSpPr/>
            <p:nvPr/>
          </p:nvSpPr>
          <p:spPr>
            <a:xfrm>
              <a:off x="8444093" y="1206543"/>
              <a:ext cx="169394" cy="160105"/>
            </a:xfrm>
            <a:custGeom>
              <a:rect b="b" l="l" r="r" t="t"/>
              <a:pathLst>
                <a:path extrusionOk="0" h="3499" w="3702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31"/>
            <p:cNvSpPr/>
            <p:nvPr/>
          </p:nvSpPr>
          <p:spPr>
            <a:xfrm>
              <a:off x="8535287" y="1236332"/>
              <a:ext cx="18623" cy="18669"/>
            </a:xfrm>
            <a:custGeom>
              <a:rect b="b" l="l" r="r" t="t"/>
              <a:pathLst>
                <a:path extrusionOk="0" h="408" w="407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1"/>
            <p:cNvSpPr/>
            <p:nvPr/>
          </p:nvSpPr>
          <p:spPr>
            <a:xfrm>
              <a:off x="8492458" y="124191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1"/>
            <p:cNvSpPr/>
            <p:nvPr/>
          </p:nvSpPr>
          <p:spPr>
            <a:xfrm>
              <a:off x="8477587" y="1290326"/>
              <a:ext cx="16793" cy="18623"/>
            </a:xfrm>
            <a:custGeom>
              <a:rect b="b" l="l" r="r" t="t"/>
              <a:pathLst>
                <a:path extrusionOk="0" h="407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31"/>
            <p:cNvSpPr/>
            <p:nvPr/>
          </p:nvSpPr>
          <p:spPr>
            <a:xfrm>
              <a:off x="8516664" y="1318238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31"/>
            <p:cNvSpPr/>
            <p:nvPr/>
          </p:nvSpPr>
          <p:spPr>
            <a:xfrm>
              <a:off x="8561324" y="1280991"/>
              <a:ext cx="16793" cy="16793"/>
            </a:xfrm>
            <a:custGeom>
              <a:rect b="b" l="l" r="r" t="t"/>
              <a:pathLst>
                <a:path extrusionOk="0" h="367" w="367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31"/>
            <p:cNvSpPr/>
            <p:nvPr/>
          </p:nvSpPr>
          <p:spPr>
            <a:xfrm>
              <a:off x="8522247" y="1271702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3" name="Google Shape;1123;p31"/>
          <p:cNvSpPr/>
          <p:nvPr/>
        </p:nvSpPr>
        <p:spPr>
          <a:xfrm flipH="1" rot="10800000">
            <a:off x="7283516" y="4360855"/>
            <a:ext cx="303418" cy="305294"/>
          </a:xfrm>
          <a:custGeom>
            <a:rect b="b" l="l" r="r" t="t"/>
            <a:pathLst>
              <a:path extrusionOk="0" h="6672" w="6631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31"/>
          <p:cNvSpPr/>
          <p:nvPr/>
        </p:nvSpPr>
        <p:spPr>
          <a:xfrm flipH="1" rot="10800000">
            <a:off x="1183015" y="2869633"/>
            <a:ext cx="303418" cy="303418"/>
          </a:xfrm>
          <a:custGeom>
            <a:rect b="b" l="l" r="r" t="t"/>
            <a:pathLst>
              <a:path extrusionOk="0" h="6631" w="6631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31"/>
          <p:cNvSpPr/>
          <p:nvPr/>
        </p:nvSpPr>
        <p:spPr>
          <a:xfrm flipH="1" rot="10800000">
            <a:off x="215042" y="2494309"/>
            <a:ext cx="85658" cy="85658"/>
          </a:xfrm>
          <a:custGeom>
            <a:rect b="b" l="l" r="r" t="t"/>
            <a:pathLst>
              <a:path extrusionOk="0" h="1872" w="1872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b="1" sz="3400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b="1" sz="3400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b="1" sz="3400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b="1" sz="3400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b="1" sz="3400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b="1" sz="3400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b="1" sz="3400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b="1" sz="3400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b="1" sz="3400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6.jpg"/><Relationship Id="rId6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32"/>
          <p:cNvSpPr txBox="1"/>
          <p:nvPr>
            <p:ph type="ctrTitle"/>
          </p:nvPr>
        </p:nvSpPr>
        <p:spPr>
          <a:xfrm>
            <a:off x="694625" y="1278500"/>
            <a:ext cx="3984600" cy="230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accent1"/>
                </a:solidFill>
              </a:rPr>
              <a:t>Mental Health </a:t>
            </a:r>
            <a:r>
              <a:rPr lang="en" sz="4100">
                <a:solidFill>
                  <a:schemeClr val="lt1"/>
                </a:solidFill>
              </a:rPr>
              <a:t>for Adults</a:t>
            </a:r>
            <a:endParaRPr sz="4100">
              <a:solidFill>
                <a:schemeClr val="lt1"/>
              </a:solidFill>
            </a:endParaRPr>
          </a:p>
        </p:txBody>
      </p:sp>
      <p:sp>
        <p:nvSpPr>
          <p:cNvPr id="1131" name="Google Shape;1131;p32"/>
          <p:cNvSpPr txBox="1"/>
          <p:nvPr>
            <p:ph idx="1" type="subTitle"/>
          </p:nvPr>
        </p:nvSpPr>
        <p:spPr>
          <a:xfrm>
            <a:off x="694625" y="3543775"/>
            <a:ext cx="39846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Needfinding Report</a:t>
            </a:r>
            <a:endParaRPr b="1"/>
          </a:p>
        </p:txBody>
      </p:sp>
      <p:grpSp>
        <p:nvGrpSpPr>
          <p:cNvPr id="1132" name="Google Shape;1132;p32"/>
          <p:cNvGrpSpPr/>
          <p:nvPr/>
        </p:nvGrpSpPr>
        <p:grpSpPr>
          <a:xfrm>
            <a:off x="4783570" y="630000"/>
            <a:ext cx="3825628" cy="3743803"/>
            <a:chOff x="2859190" y="326184"/>
            <a:chExt cx="4091143" cy="4003639"/>
          </a:xfrm>
        </p:grpSpPr>
        <p:sp>
          <p:nvSpPr>
            <p:cNvPr id="1133" name="Google Shape;1133;p32"/>
            <p:cNvSpPr/>
            <p:nvPr/>
          </p:nvSpPr>
          <p:spPr>
            <a:xfrm>
              <a:off x="3998307" y="981357"/>
              <a:ext cx="320165" cy="1042356"/>
            </a:xfrm>
            <a:custGeom>
              <a:rect b="b" l="l" r="r" t="t"/>
              <a:pathLst>
                <a:path extrusionOk="0" h="22780" w="6997">
                  <a:moveTo>
                    <a:pt x="1668" y="1"/>
                  </a:moveTo>
                  <a:lnTo>
                    <a:pt x="1424" y="82"/>
                  </a:lnTo>
                  <a:lnTo>
                    <a:pt x="1221" y="204"/>
                  </a:lnTo>
                  <a:lnTo>
                    <a:pt x="1018" y="367"/>
                  </a:lnTo>
                  <a:lnTo>
                    <a:pt x="814" y="570"/>
                  </a:lnTo>
                  <a:lnTo>
                    <a:pt x="692" y="814"/>
                  </a:lnTo>
                  <a:lnTo>
                    <a:pt x="448" y="1302"/>
                  </a:lnTo>
                  <a:lnTo>
                    <a:pt x="285" y="1831"/>
                  </a:lnTo>
                  <a:lnTo>
                    <a:pt x="123" y="2441"/>
                  </a:lnTo>
                  <a:lnTo>
                    <a:pt x="41" y="3092"/>
                  </a:lnTo>
                  <a:lnTo>
                    <a:pt x="1" y="3377"/>
                  </a:lnTo>
                  <a:lnTo>
                    <a:pt x="41" y="3702"/>
                  </a:lnTo>
                  <a:lnTo>
                    <a:pt x="41" y="4028"/>
                  </a:lnTo>
                  <a:lnTo>
                    <a:pt x="123" y="4353"/>
                  </a:lnTo>
                  <a:lnTo>
                    <a:pt x="204" y="4719"/>
                  </a:lnTo>
                  <a:lnTo>
                    <a:pt x="326" y="5085"/>
                  </a:lnTo>
                  <a:lnTo>
                    <a:pt x="611" y="5817"/>
                  </a:lnTo>
                  <a:lnTo>
                    <a:pt x="895" y="6550"/>
                  </a:lnTo>
                  <a:lnTo>
                    <a:pt x="1140" y="7322"/>
                  </a:lnTo>
                  <a:lnTo>
                    <a:pt x="1221" y="7689"/>
                  </a:lnTo>
                  <a:lnTo>
                    <a:pt x="1302" y="8055"/>
                  </a:lnTo>
                  <a:lnTo>
                    <a:pt x="1343" y="8461"/>
                  </a:lnTo>
                  <a:lnTo>
                    <a:pt x="1343" y="8868"/>
                  </a:lnTo>
                  <a:lnTo>
                    <a:pt x="1343" y="9234"/>
                  </a:lnTo>
                  <a:lnTo>
                    <a:pt x="1262" y="9641"/>
                  </a:lnTo>
                  <a:lnTo>
                    <a:pt x="1099" y="10414"/>
                  </a:lnTo>
                  <a:lnTo>
                    <a:pt x="651" y="11919"/>
                  </a:lnTo>
                  <a:lnTo>
                    <a:pt x="489" y="12610"/>
                  </a:lnTo>
                  <a:lnTo>
                    <a:pt x="367" y="13343"/>
                  </a:lnTo>
                  <a:lnTo>
                    <a:pt x="326" y="13668"/>
                  </a:lnTo>
                  <a:lnTo>
                    <a:pt x="367" y="14034"/>
                  </a:lnTo>
                  <a:lnTo>
                    <a:pt x="407" y="14400"/>
                  </a:lnTo>
                  <a:lnTo>
                    <a:pt x="448" y="14766"/>
                  </a:lnTo>
                  <a:lnTo>
                    <a:pt x="570" y="15092"/>
                  </a:lnTo>
                  <a:lnTo>
                    <a:pt x="733" y="15417"/>
                  </a:lnTo>
                  <a:lnTo>
                    <a:pt x="1099" y="16027"/>
                  </a:lnTo>
                  <a:lnTo>
                    <a:pt x="1465" y="16637"/>
                  </a:lnTo>
                  <a:lnTo>
                    <a:pt x="1628" y="16922"/>
                  </a:lnTo>
                  <a:lnTo>
                    <a:pt x="1750" y="17288"/>
                  </a:lnTo>
                  <a:lnTo>
                    <a:pt x="1790" y="17654"/>
                  </a:lnTo>
                  <a:lnTo>
                    <a:pt x="1831" y="18020"/>
                  </a:lnTo>
                  <a:lnTo>
                    <a:pt x="1790" y="18386"/>
                  </a:lnTo>
                  <a:lnTo>
                    <a:pt x="1750" y="18793"/>
                  </a:lnTo>
                  <a:lnTo>
                    <a:pt x="1628" y="19525"/>
                  </a:lnTo>
                  <a:lnTo>
                    <a:pt x="1546" y="20257"/>
                  </a:lnTo>
                  <a:lnTo>
                    <a:pt x="1506" y="20583"/>
                  </a:lnTo>
                  <a:lnTo>
                    <a:pt x="1546" y="20908"/>
                  </a:lnTo>
                  <a:lnTo>
                    <a:pt x="1587" y="21193"/>
                  </a:lnTo>
                  <a:lnTo>
                    <a:pt x="1668" y="21518"/>
                  </a:lnTo>
                  <a:lnTo>
                    <a:pt x="1750" y="21803"/>
                  </a:lnTo>
                  <a:lnTo>
                    <a:pt x="1912" y="22047"/>
                  </a:lnTo>
                  <a:lnTo>
                    <a:pt x="2116" y="22291"/>
                  </a:lnTo>
                  <a:lnTo>
                    <a:pt x="2360" y="22495"/>
                  </a:lnTo>
                  <a:lnTo>
                    <a:pt x="2563" y="22617"/>
                  </a:lnTo>
                  <a:lnTo>
                    <a:pt x="2807" y="22698"/>
                  </a:lnTo>
                  <a:lnTo>
                    <a:pt x="3051" y="22739"/>
                  </a:lnTo>
                  <a:lnTo>
                    <a:pt x="3295" y="22779"/>
                  </a:lnTo>
                  <a:lnTo>
                    <a:pt x="3580" y="22739"/>
                  </a:lnTo>
                  <a:lnTo>
                    <a:pt x="3784" y="22698"/>
                  </a:lnTo>
                  <a:lnTo>
                    <a:pt x="4028" y="22576"/>
                  </a:lnTo>
                  <a:lnTo>
                    <a:pt x="4190" y="22373"/>
                  </a:lnTo>
                  <a:lnTo>
                    <a:pt x="4394" y="22129"/>
                  </a:lnTo>
                  <a:lnTo>
                    <a:pt x="4516" y="21844"/>
                  </a:lnTo>
                  <a:lnTo>
                    <a:pt x="4556" y="21518"/>
                  </a:lnTo>
                  <a:lnTo>
                    <a:pt x="4597" y="21193"/>
                  </a:lnTo>
                  <a:lnTo>
                    <a:pt x="4597" y="20502"/>
                  </a:lnTo>
                  <a:lnTo>
                    <a:pt x="4597" y="19891"/>
                  </a:lnTo>
                  <a:lnTo>
                    <a:pt x="4638" y="19485"/>
                  </a:lnTo>
                  <a:lnTo>
                    <a:pt x="4719" y="19119"/>
                  </a:lnTo>
                  <a:lnTo>
                    <a:pt x="4963" y="18386"/>
                  </a:lnTo>
                  <a:lnTo>
                    <a:pt x="5289" y="17695"/>
                  </a:lnTo>
                  <a:lnTo>
                    <a:pt x="5655" y="17003"/>
                  </a:lnTo>
                  <a:lnTo>
                    <a:pt x="6061" y="16393"/>
                  </a:lnTo>
                  <a:lnTo>
                    <a:pt x="6468" y="15783"/>
                  </a:lnTo>
                  <a:lnTo>
                    <a:pt x="6631" y="15458"/>
                  </a:lnTo>
                  <a:lnTo>
                    <a:pt x="6753" y="15092"/>
                  </a:lnTo>
                  <a:lnTo>
                    <a:pt x="6875" y="14766"/>
                  </a:lnTo>
                  <a:lnTo>
                    <a:pt x="6956" y="14400"/>
                  </a:lnTo>
                  <a:lnTo>
                    <a:pt x="6997" y="14075"/>
                  </a:lnTo>
                  <a:lnTo>
                    <a:pt x="6956" y="13831"/>
                  </a:lnTo>
                  <a:lnTo>
                    <a:pt x="6916" y="13546"/>
                  </a:lnTo>
                  <a:lnTo>
                    <a:pt x="6875" y="13261"/>
                  </a:lnTo>
                  <a:lnTo>
                    <a:pt x="6753" y="13017"/>
                  </a:lnTo>
                  <a:lnTo>
                    <a:pt x="6631" y="12773"/>
                  </a:lnTo>
                  <a:lnTo>
                    <a:pt x="6468" y="12529"/>
                  </a:lnTo>
                  <a:lnTo>
                    <a:pt x="6305" y="12326"/>
                  </a:lnTo>
                  <a:lnTo>
                    <a:pt x="5939" y="11919"/>
                  </a:lnTo>
                  <a:lnTo>
                    <a:pt x="5573" y="11553"/>
                  </a:lnTo>
                  <a:lnTo>
                    <a:pt x="5207" y="11227"/>
                  </a:lnTo>
                  <a:lnTo>
                    <a:pt x="4841" y="10821"/>
                  </a:lnTo>
                  <a:lnTo>
                    <a:pt x="4678" y="10617"/>
                  </a:lnTo>
                  <a:lnTo>
                    <a:pt x="4516" y="10373"/>
                  </a:lnTo>
                  <a:lnTo>
                    <a:pt x="4394" y="10129"/>
                  </a:lnTo>
                  <a:lnTo>
                    <a:pt x="4312" y="9885"/>
                  </a:lnTo>
                  <a:lnTo>
                    <a:pt x="4272" y="9641"/>
                  </a:lnTo>
                  <a:lnTo>
                    <a:pt x="4272" y="9397"/>
                  </a:lnTo>
                  <a:lnTo>
                    <a:pt x="4312" y="9112"/>
                  </a:lnTo>
                  <a:lnTo>
                    <a:pt x="4353" y="8828"/>
                  </a:lnTo>
                  <a:lnTo>
                    <a:pt x="4556" y="8258"/>
                  </a:lnTo>
                  <a:lnTo>
                    <a:pt x="4760" y="7689"/>
                  </a:lnTo>
                  <a:lnTo>
                    <a:pt x="4841" y="7404"/>
                  </a:lnTo>
                  <a:lnTo>
                    <a:pt x="4922" y="7119"/>
                  </a:lnTo>
                  <a:lnTo>
                    <a:pt x="4922" y="6834"/>
                  </a:lnTo>
                  <a:lnTo>
                    <a:pt x="4922" y="6509"/>
                  </a:lnTo>
                  <a:lnTo>
                    <a:pt x="4841" y="6265"/>
                  </a:lnTo>
                  <a:lnTo>
                    <a:pt x="4719" y="6021"/>
                  </a:lnTo>
                  <a:lnTo>
                    <a:pt x="4597" y="5817"/>
                  </a:lnTo>
                  <a:lnTo>
                    <a:pt x="4434" y="5614"/>
                  </a:lnTo>
                  <a:lnTo>
                    <a:pt x="4028" y="5289"/>
                  </a:lnTo>
                  <a:lnTo>
                    <a:pt x="3621" y="4963"/>
                  </a:lnTo>
                  <a:lnTo>
                    <a:pt x="3173" y="4679"/>
                  </a:lnTo>
                  <a:lnTo>
                    <a:pt x="2970" y="4475"/>
                  </a:lnTo>
                  <a:lnTo>
                    <a:pt x="2807" y="4312"/>
                  </a:lnTo>
                  <a:lnTo>
                    <a:pt x="2726" y="4150"/>
                  </a:lnTo>
                  <a:lnTo>
                    <a:pt x="2645" y="3987"/>
                  </a:lnTo>
                  <a:lnTo>
                    <a:pt x="2563" y="3662"/>
                  </a:lnTo>
                  <a:lnTo>
                    <a:pt x="2523" y="3296"/>
                  </a:lnTo>
                  <a:lnTo>
                    <a:pt x="2563" y="2970"/>
                  </a:lnTo>
                  <a:lnTo>
                    <a:pt x="2685" y="2401"/>
                  </a:lnTo>
                  <a:lnTo>
                    <a:pt x="2767" y="1872"/>
                  </a:lnTo>
                  <a:lnTo>
                    <a:pt x="2807" y="1587"/>
                  </a:lnTo>
                  <a:lnTo>
                    <a:pt x="2807" y="1302"/>
                  </a:lnTo>
                  <a:lnTo>
                    <a:pt x="2767" y="1018"/>
                  </a:lnTo>
                  <a:lnTo>
                    <a:pt x="2685" y="733"/>
                  </a:lnTo>
                  <a:lnTo>
                    <a:pt x="2604" y="570"/>
                  </a:lnTo>
                  <a:lnTo>
                    <a:pt x="2482" y="367"/>
                  </a:lnTo>
                  <a:lnTo>
                    <a:pt x="2360" y="204"/>
                  </a:lnTo>
                  <a:lnTo>
                    <a:pt x="2197" y="123"/>
                  </a:lnTo>
                  <a:lnTo>
                    <a:pt x="2034" y="41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2"/>
            <p:cNvSpPr/>
            <p:nvPr/>
          </p:nvSpPr>
          <p:spPr>
            <a:xfrm>
              <a:off x="3627936" y="689142"/>
              <a:ext cx="240135" cy="141528"/>
            </a:xfrm>
            <a:custGeom>
              <a:rect b="b" l="l" r="r" t="t"/>
              <a:pathLst>
                <a:path extrusionOk="0" h="3093" w="5248">
                  <a:moveTo>
                    <a:pt x="1668" y="1"/>
                  </a:moveTo>
                  <a:lnTo>
                    <a:pt x="1342" y="41"/>
                  </a:lnTo>
                  <a:lnTo>
                    <a:pt x="1098" y="82"/>
                  </a:lnTo>
                  <a:lnTo>
                    <a:pt x="854" y="163"/>
                  </a:lnTo>
                  <a:lnTo>
                    <a:pt x="610" y="285"/>
                  </a:lnTo>
                  <a:lnTo>
                    <a:pt x="366" y="448"/>
                  </a:lnTo>
                  <a:lnTo>
                    <a:pt x="203" y="651"/>
                  </a:lnTo>
                  <a:lnTo>
                    <a:pt x="81" y="896"/>
                  </a:lnTo>
                  <a:lnTo>
                    <a:pt x="0" y="1140"/>
                  </a:lnTo>
                  <a:lnTo>
                    <a:pt x="0" y="1424"/>
                  </a:lnTo>
                  <a:lnTo>
                    <a:pt x="81" y="1709"/>
                  </a:lnTo>
                  <a:lnTo>
                    <a:pt x="203" y="1953"/>
                  </a:lnTo>
                  <a:lnTo>
                    <a:pt x="366" y="2197"/>
                  </a:lnTo>
                  <a:lnTo>
                    <a:pt x="610" y="2360"/>
                  </a:lnTo>
                  <a:lnTo>
                    <a:pt x="854" y="2482"/>
                  </a:lnTo>
                  <a:lnTo>
                    <a:pt x="1139" y="2604"/>
                  </a:lnTo>
                  <a:lnTo>
                    <a:pt x="1383" y="2685"/>
                  </a:lnTo>
                  <a:lnTo>
                    <a:pt x="1668" y="2726"/>
                  </a:lnTo>
                  <a:lnTo>
                    <a:pt x="2441" y="2807"/>
                  </a:lnTo>
                  <a:lnTo>
                    <a:pt x="3213" y="2889"/>
                  </a:lnTo>
                  <a:lnTo>
                    <a:pt x="4800" y="2889"/>
                  </a:lnTo>
                  <a:lnTo>
                    <a:pt x="4881" y="3011"/>
                  </a:lnTo>
                  <a:lnTo>
                    <a:pt x="4922" y="3092"/>
                  </a:lnTo>
                  <a:lnTo>
                    <a:pt x="5125" y="3092"/>
                  </a:lnTo>
                  <a:lnTo>
                    <a:pt x="5207" y="3051"/>
                  </a:lnTo>
                  <a:lnTo>
                    <a:pt x="5247" y="2970"/>
                  </a:lnTo>
                  <a:lnTo>
                    <a:pt x="5247" y="2889"/>
                  </a:lnTo>
                  <a:lnTo>
                    <a:pt x="5207" y="2807"/>
                  </a:lnTo>
                  <a:lnTo>
                    <a:pt x="5166" y="2726"/>
                  </a:lnTo>
                  <a:lnTo>
                    <a:pt x="5207" y="2645"/>
                  </a:lnTo>
                  <a:lnTo>
                    <a:pt x="5166" y="2563"/>
                  </a:lnTo>
                  <a:lnTo>
                    <a:pt x="5125" y="2482"/>
                  </a:lnTo>
                  <a:lnTo>
                    <a:pt x="5003" y="2482"/>
                  </a:lnTo>
                  <a:lnTo>
                    <a:pt x="4678" y="1994"/>
                  </a:lnTo>
                  <a:lnTo>
                    <a:pt x="4352" y="1506"/>
                  </a:lnTo>
                  <a:lnTo>
                    <a:pt x="3946" y="1058"/>
                  </a:lnTo>
                  <a:lnTo>
                    <a:pt x="3498" y="692"/>
                  </a:lnTo>
                  <a:lnTo>
                    <a:pt x="3051" y="367"/>
                  </a:lnTo>
                  <a:lnTo>
                    <a:pt x="2766" y="245"/>
                  </a:lnTo>
                  <a:lnTo>
                    <a:pt x="2522" y="123"/>
                  </a:lnTo>
                  <a:lnTo>
                    <a:pt x="2237" y="4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2"/>
            <p:cNvSpPr/>
            <p:nvPr/>
          </p:nvSpPr>
          <p:spPr>
            <a:xfrm>
              <a:off x="3853115" y="596069"/>
              <a:ext cx="169440" cy="167564"/>
            </a:xfrm>
            <a:custGeom>
              <a:rect b="b" l="l" r="r" t="t"/>
              <a:pathLst>
                <a:path extrusionOk="0" h="3662" w="3703">
                  <a:moveTo>
                    <a:pt x="2645" y="1"/>
                  </a:moveTo>
                  <a:lnTo>
                    <a:pt x="2401" y="42"/>
                  </a:lnTo>
                  <a:lnTo>
                    <a:pt x="2157" y="164"/>
                  </a:lnTo>
                  <a:lnTo>
                    <a:pt x="1953" y="326"/>
                  </a:lnTo>
                  <a:lnTo>
                    <a:pt x="1750" y="489"/>
                  </a:lnTo>
                  <a:lnTo>
                    <a:pt x="1547" y="692"/>
                  </a:lnTo>
                  <a:lnTo>
                    <a:pt x="1221" y="1058"/>
                  </a:lnTo>
                  <a:lnTo>
                    <a:pt x="855" y="1587"/>
                  </a:lnTo>
                  <a:lnTo>
                    <a:pt x="570" y="2116"/>
                  </a:lnTo>
                  <a:lnTo>
                    <a:pt x="286" y="2645"/>
                  </a:lnTo>
                  <a:lnTo>
                    <a:pt x="82" y="3255"/>
                  </a:lnTo>
                  <a:lnTo>
                    <a:pt x="82" y="3296"/>
                  </a:lnTo>
                  <a:lnTo>
                    <a:pt x="42" y="3336"/>
                  </a:lnTo>
                  <a:lnTo>
                    <a:pt x="1" y="3418"/>
                  </a:lnTo>
                  <a:lnTo>
                    <a:pt x="42" y="3540"/>
                  </a:lnTo>
                  <a:lnTo>
                    <a:pt x="123" y="3621"/>
                  </a:lnTo>
                  <a:lnTo>
                    <a:pt x="164" y="3662"/>
                  </a:lnTo>
                  <a:lnTo>
                    <a:pt x="245" y="3662"/>
                  </a:lnTo>
                  <a:lnTo>
                    <a:pt x="814" y="3499"/>
                  </a:lnTo>
                  <a:lnTo>
                    <a:pt x="1343" y="3336"/>
                  </a:lnTo>
                  <a:lnTo>
                    <a:pt x="1831" y="3092"/>
                  </a:lnTo>
                  <a:lnTo>
                    <a:pt x="2319" y="2807"/>
                  </a:lnTo>
                  <a:lnTo>
                    <a:pt x="2767" y="2523"/>
                  </a:lnTo>
                  <a:lnTo>
                    <a:pt x="3174" y="2197"/>
                  </a:lnTo>
                  <a:lnTo>
                    <a:pt x="3336" y="2035"/>
                  </a:lnTo>
                  <a:lnTo>
                    <a:pt x="3499" y="1831"/>
                  </a:lnTo>
                  <a:lnTo>
                    <a:pt x="3621" y="1587"/>
                  </a:lnTo>
                  <a:lnTo>
                    <a:pt x="3702" y="1343"/>
                  </a:lnTo>
                  <a:lnTo>
                    <a:pt x="3702" y="1140"/>
                  </a:lnTo>
                  <a:lnTo>
                    <a:pt x="3702" y="896"/>
                  </a:lnTo>
                  <a:lnTo>
                    <a:pt x="3662" y="692"/>
                  </a:lnTo>
                  <a:lnTo>
                    <a:pt x="3580" y="489"/>
                  </a:lnTo>
                  <a:lnTo>
                    <a:pt x="3458" y="326"/>
                  </a:lnTo>
                  <a:lnTo>
                    <a:pt x="3296" y="164"/>
                  </a:lnTo>
                  <a:lnTo>
                    <a:pt x="3133" y="8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2"/>
            <p:cNvSpPr/>
            <p:nvPr/>
          </p:nvSpPr>
          <p:spPr>
            <a:xfrm>
              <a:off x="3702386" y="916243"/>
              <a:ext cx="154523" cy="141482"/>
            </a:xfrm>
            <a:custGeom>
              <a:rect b="b" l="l" r="r" t="t"/>
              <a:pathLst>
                <a:path extrusionOk="0" h="3092" w="3377">
                  <a:moveTo>
                    <a:pt x="1017" y="0"/>
                  </a:moveTo>
                  <a:lnTo>
                    <a:pt x="854" y="41"/>
                  </a:lnTo>
                  <a:lnTo>
                    <a:pt x="651" y="122"/>
                  </a:lnTo>
                  <a:lnTo>
                    <a:pt x="488" y="244"/>
                  </a:lnTo>
                  <a:lnTo>
                    <a:pt x="326" y="366"/>
                  </a:lnTo>
                  <a:lnTo>
                    <a:pt x="203" y="529"/>
                  </a:lnTo>
                  <a:lnTo>
                    <a:pt x="122" y="692"/>
                  </a:lnTo>
                  <a:lnTo>
                    <a:pt x="41" y="854"/>
                  </a:lnTo>
                  <a:lnTo>
                    <a:pt x="0" y="1058"/>
                  </a:lnTo>
                  <a:lnTo>
                    <a:pt x="0" y="1261"/>
                  </a:lnTo>
                  <a:lnTo>
                    <a:pt x="41" y="1464"/>
                  </a:lnTo>
                  <a:lnTo>
                    <a:pt x="122" y="1627"/>
                  </a:lnTo>
                  <a:lnTo>
                    <a:pt x="244" y="1790"/>
                  </a:lnTo>
                  <a:lnTo>
                    <a:pt x="366" y="1953"/>
                  </a:lnTo>
                  <a:lnTo>
                    <a:pt x="529" y="2075"/>
                  </a:lnTo>
                  <a:lnTo>
                    <a:pt x="895" y="2278"/>
                  </a:lnTo>
                  <a:lnTo>
                    <a:pt x="1424" y="2522"/>
                  </a:lnTo>
                  <a:lnTo>
                    <a:pt x="1993" y="2725"/>
                  </a:lnTo>
                  <a:lnTo>
                    <a:pt x="2563" y="2929"/>
                  </a:lnTo>
                  <a:lnTo>
                    <a:pt x="3132" y="3092"/>
                  </a:lnTo>
                  <a:lnTo>
                    <a:pt x="3214" y="3092"/>
                  </a:lnTo>
                  <a:lnTo>
                    <a:pt x="3295" y="3051"/>
                  </a:lnTo>
                  <a:lnTo>
                    <a:pt x="3336" y="3010"/>
                  </a:lnTo>
                  <a:lnTo>
                    <a:pt x="3376" y="2929"/>
                  </a:lnTo>
                  <a:lnTo>
                    <a:pt x="3376" y="2888"/>
                  </a:lnTo>
                  <a:lnTo>
                    <a:pt x="3376" y="2807"/>
                  </a:lnTo>
                  <a:lnTo>
                    <a:pt x="3336" y="2725"/>
                  </a:lnTo>
                  <a:lnTo>
                    <a:pt x="3254" y="2725"/>
                  </a:lnTo>
                  <a:lnTo>
                    <a:pt x="3173" y="2685"/>
                  </a:lnTo>
                  <a:lnTo>
                    <a:pt x="3254" y="2644"/>
                  </a:lnTo>
                  <a:lnTo>
                    <a:pt x="3295" y="2603"/>
                  </a:lnTo>
                  <a:lnTo>
                    <a:pt x="3336" y="2522"/>
                  </a:lnTo>
                  <a:lnTo>
                    <a:pt x="3336" y="2441"/>
                  </a:lnTo>
                  <a:lnTo>
                    <a:pt x="3173" y="1993"/>
                  </a:lnTo>
                  <a:lnTo>
                    <a:pt x="3051" y="1505"/>
                  </a:lnTo>
                  <a:lnTo>
                    <a:pt x="2807" y="1058"/>
                  </a:lnTo>
                  <a:lnTo>
                    <a:pt x="2563" y="692"/>
                  </a:lnTo>
                  <a:lnTo>
                    <a:pt x="2237" y="366"/>
                  </a:lnTo>
                  <a:lnTo>
                    <a:pt x="2075" y="244"/>
                  </a:lnTo>
                  <a:lnTo>
                    <a:pt x="1871" y="163"/>
                  </a:lnTo>
                  <a:lnTo>
                    <a:pt x="1668" y="81"/>
                  </a:lnTo>
                  <a:lnTo>
                    <a:pt x="14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2"/>
            <p:cNvSpPr/>
            <p:nvPr/>
          </p:nvSpPr>
          <p:spPr>
            <a:xfrm>
              <a:off x="3873615" y="923655"/>
              <a:ext cx="139652" cy="221558"/>
            </a:xfrm>
            <a:custGeom>
              <a:rect b="b" l="l" r="r" t="t"/>
              <a:pathLst>
                <a:path extrusionOk="0" h="4842" w="3052">
                  <a:moveTo>
                    <a:pt x="2115" y="1"/>
                  </a:moveTo>
                  <a:lnTo>
                    <a:pt x="1871" y="42"/>
                  </a:lnTo>
                  <a:lnTo>
                    <a:pt x="1627" y="164"/>
                  </a:lnTo>
                  <a:lnTo>
                    <a:pt x="1424" y="326"/>
                  </a:lnTo>
                  <a:lnTo>
                    <a:pt x="1221" y="530"/>
                  </a:lnTo>
                  <a:lnTo>
                    <a:pt x="855" y="977"/>
                  </a:lnTo>
                  <a:lnTo>
                    <a:pt x="570" y="1465"/>
                  </a:lnTo>
                  <a:lnTo>
                    <a:pt x="326" y="1994"/>
                  </a:lnTo>
                  <a:lnTo>
                    <a:pt x="122" y="2604"/>
                  </a:lnTo>
                  <a:lnTo>
                    <a:pt x="41" y="3255"/>
                  </a:lnTo>
                  <a:lnTo>
                    <a:pt x="0" y="3906"/>
                  </a:lnTo>
                  <a:lnTo>
                    <a:pt x="82" y="4557"/>
                  </a:lnTo>
                  <a:lnTo>
                    <a:pt x="82" y="4638"/>
                  </a:lnTo>
                  <a:lnTo>
                    <a:pt x="122" y="4719"/>
                  </a:lnTo>
                  <a:lnTo>
                    <a:pt x="163" y="4801"/>
                  </a:lnTo>
                  <a:lnTo>
                    <a:pt x="285" y="4841"/>
                  </a:lnTo>
                  <a:lnTo>
                    <a:pt x="366" y="4801"/>
                  </a:lnTo>
                  <a:lnTo>
                    <a:pt x="895" y="4435"/>
                  </a:lnTo>
                  <a:lnTo>
                    <a:pt x="1343" y="4028"/>
                  </a:lnTo>
                  <a:lnTo>
                    <a:pt x="1790" y="3621"/>
                  </a:lnTo>
                  <a:lnTo>
                    <a:pt x="2197" y="3133"/>
                  </a:lnTo>
                  <a:lnTo>
                    <a:pt x="2522" y="2645"/>
                  </a:lnTo>
                  <a:lnTo>
                    <a:pt x="2807" y="2116"/>
                  </a:lnTo>
                  <a:lnTo>
                    <a:pt x="2888" y="1831"/>
                  </a:lnTo>
                  <a:lnTo>
                    <a:pt x="2970" y="1547"/>
                  </a:lnTo>
                  <a:lnTo>
                    <a:pt x="3010" y="1221"/>
                  </a:lnTo>
                  <a:lnTo>
                    <a:pt x="3051" y="936"/>
                  </a:lnTo>
                  <a:lnTo>
                    <a:pt x="3010" y="692"/>
                  </a:lnTo>
                  <a:lnTo>
                    <a:pt x="2929" y="448"/>
                  </a:lnTo>
                  <a:lnTo>
                    <a:pt x="2807" y="245"/>
                  </a:lnTo>
                  <a:lnTo>
                    <a:pt x="2604" y="123"/>
                  </a:lnTo>
                  <a:lnTo>
                    <a:pt x="236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32"/>
            <p:cNvSpPr/>
            <p:nvPr/>
          </p:nvSpPr>
          <p:spPr>
            <a:xfrm>
              <a:off x="3761918" y="1163797"/>
              <a:ext cx="175022" cy="145189"/>
            </a:xfrm>
            <a:custGeom>
              <a:rect b="b" l="l" r="r" t="t"/>
              <a:pathLst>
                <a:path extrusionOk="0" h="3173" w="3825">
                  <a:moveTo>
                    <a:pt x="692" y="0"/>
                  </a:moveTo>
                  <a:lnTo>
                    <a:pt x="489" y="81"/>
                  </a:lnTo>
                  <a:lnTo>
                    <a:pt x="285" y="203"/>
                  </a:lnTo>
                  <a:lnTo>
                    <a:pt x="163" y="366"/>
                  </a:lnTo>
                  <a:lnTo>
                    <a:pt x="41" y="610"/>
                  </a:lnTo>
                  <a:lnTo>
                    <a:pt x="1" y="814"/>
                  </a:lnTo>
                  <a:lnTo>
                    <a:pt x="41" y="1058"/>
                  </a:lnTo>
                  <a:lnTo>
                    <a:pt x="123" y="1261"/>
                  </a:lnTo>
                  <a:lnTo>
                    <a:pt x="245" y="1505"/>
                  </a:lnTo>
                  <a:lnTo>
                    <a:pt x="367" y="1708"/>
                  </a:lnTo>
                  <a:lnTo>
                    <a:pt x="692" y="2075"/>
                  </a:lnTo>
                  <a:lnTo>
                    <a:pt x="1099" y="2359"/>
                  </a:lnTo>
                  <a:lnTo>
                    <a:pt x="1506" y="2644"/>
                  </a:lnTo>
                  <a:lnTo>
                    <a:pt x="1994" y="2888"/>
                  </a:lnTo>
                  <a:lnTo>
                    <a:pt x="2523" y="3051"/>
                  </a:lnTo>
                  <a:lnTo>
                    <a:pt x="3051" y="3132"/>
                  </a:lnTo>
                  <a:lnTo>
                    <a:pt x="3621" y="3173"/>
                  </a:lnTo>
                  <a:lnTo>
                    <a:pt x="3702" y="3173"/>
                  </a:lnTo>
                  <a:lnTo>
                    <a:pt x="3743" y="3132"/>
                  </a:lnTo>
                  <a:lnTo>
                    <a:pt x="3824" y="3010"/>
                  </a:lnTo>
                  <a:lnTo>
                    <a:pt x="3824" y="2888"/>
                  </a:lnTo>
                  <a:lnTo>
                    <a:pt x="3743" y="2807"/>
                  </a:lnTo>
                  <a:lnTo>
                    <a:pt x="3784" y="2725"/>
                  </a:lnTo>
                  <a:lnTo>
                    <a:pt x="3784" y="2603"/>
                  </a:lnTo>
                  <a:lnTo>
                    <a:pt x="3540" y="2115"/>
                  </a:lnTo>
                  <a:lnTo>
                    <a:pt x="3255" y="1708"/>
                  </a:lnTo>
                  <a:lnTo>
                    <a:pt x="2970" y="1302"/>
                  </a:lnTo>
                  <a:lnTo>
                    <a:pt x="2604" y="895"/>
                  </a:lnTo>
                  <a:lnTo>
                    <a:pt x="2279" y="570"/>
                  </a:lnTo>
                  <a:lnTo>
                    <a:pt x="1831" y="285"/>
                  </a:lnTo>
                  <a:lnTo>
                    <a:pt x="1628" y="122"/>
                  </a:lnTo>
                  <a:lnTo>
                    <a:pt x="1384" y="41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32"/>
            <p:cNvSpPr/>
            <p:nvPr/>
          </p:nvSpPr>
          <p:spPr>
            <a:xfrm>
              <a:off x="3938729" y="1305238"/>
              <a:ext cx="186187" cy="141482"/>
            </a:xfrm>
            <a:custGeom>
              <a:rect b="b" l="l" r="r" t="t"/>
              <a:pathLst>
                <a:path extrusionOk="0" h="3092" w="4069">
                  <a:moveTo>
                    <a:pt x="2767" y="0"/>
                  </a:moveTo>
                  <a:lnTo>
                    <a:pt x="2523" y="82"/>
                  </a:lnTo>
                  <a:lnTo>
                    <a:pt x="2279" y="204"/>
                  </a:lnTo>
                  <a:lnTo>
                    <a:pt x="1831" y="489"/>
                  </a:lnTo>
                  <a:lnTo>
                    <a:pt x="1425" y="814"/>
                  </a:lnTo>
                  <a:lnTo>
                    <a:pt x="1059" y="1221"/>
                  </a:lnTo>
                  <a:lnTo>
                    <a:pt x="733" y="1668"/>
                  </a:lnTo>
                  <a:lnTo>
                    <a:pt x="489" y="2116"/>
                  </a:lnTo>
                  <a:lnTo>
                    <a:pt x="286" y="2604"/>
                  </a:lnTo>
                  <a:lnTo>
                    <a:pt x="164" y="2604"/>
                  </a:lnTo>
                  <a:lnTo>
                    <a:pt x="123" y="2644"/>
                  </a:lnTo>
                  <a:lnTo>
                    <a:pt x="42" y="2685"/>
                  </a:lnTo>
                  <a:lnTo>
                    <a:pt x="1" y="2766"/>
                  </a:lnTo>
                  <a:lnTo>
                    <a:pt x="1" y="2848"/>
                  </a:lnTo>
                  <a:lnTo>
                    <a:pt x="42" y="2929"/>
                  </a:lnTo>
                  <a:lnTo>
                    <a:pt x="82" y="2970"/>
                  </a:lnTo>
                  <a:lnTo>
                    <a:pt x="164" y="3010"/>
                  </a:lnTo>
                  <a:lnTo>
                    <a:pt x="733" y="3051"/>
                  </a:lnTo>
                  <a:lnTo>
                    <a:pt x="1343" y="3092"/>
                  </a:lnTo>
                  <a:lnTo>
                    <a:pt x="1953" y="3010"/>
                  </a:lnTo>
                  <a:lnTo>
                    <a:pt x="2238" y="2929"/>
                  </a:lnTo>
                  <a:lnTo>
                    <a:pt x="2523" y="2848"/>
                  </a:lnTo>
                  <a:lnTo>
                    <a:pt x="2930" y="2604"/>
                  </a:lnTo>
                  <a:lnTo>
                    <a:pt x="3336" y="2319"/>
                  </a:lnTo>
                  <a:lnTo>
                    <a:pt x="3499" y="2156"/>
                  </a:lnTo>
                  <a:lnTo>
                    <a:pt x="3662" y="1994"/>
                  </a:lnTo>
                  <a:lnTo>
                    <a:pt x="3784" y="1790"/>
                  </a:lnTo>
                  <a:lnTo>
                    <a:pt x="3906" y="1546"/>
                  </a:lnTo>
                  <a:lnTo>
                    <a:pt x="3987" y="1302"/>
                  </a:lnTo>
                  <a:lnTo>
                    <a:pt x="4069" y="1058"/>
                  </a:lnTo>
                  <a:lnTo>
                    <a:pt x="4069" y="814"/>
                  </a:lnTo>
                  <a:lnTo>
                    <a:pt x="4028" y="570"/>
                  </a:lnTo>
                  <a:lnTo>
                    <a:pt x="3906" y="367"/>
                  </a:lnTo>
                  <a:lnTo>
                    <a:pt x="3743" y="204"/>
                  </a:lnTo>
                  <a:lnTo>
                    <a:pt x="3540" y="82"/>
                  </a:lnTo>
                  <a:lnTo>
                    <a:pt x="3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32"/>
            <p:cNvSpPr/>
            <p:nvPr/>
          </p:nvSpPr>
          <p:spPr>
            <a:xfrm>
              <a:off x="3918275" y="1608618"/>
              <a:ext cx="193600" cy="175022"/>
            </a:xfrm>
            <a:custGeom>
              <a:rect b="b" l="l" r="r" t="t"/>
              <a:pathLst>
                <a:path extrusionOk="0" h="3825" w="4231">
                  <a:moveTo>
                    <a:pt x="3173" y="1"/>
                  </a:moveTo>
                  <a:lnTo>
                    <a:pt x="2807" y="41"/>
                  </a:lnTo>
                  <a:lnTo>
                    <a:pt x="2441" y="163"/>
                  </a:lnTo>
                  <a:lnTo>
                    <a:pt x="2075" y="367"/>
                  </a:lnTo>
                  <a:lnTo>
                    <a:pt x="1750" y="611"/>
                  </a:lnTo>
                  <a:lnTo>
                    <a:pt x="1424" y="855"/>
                  </a:lnTo>
                  <a:lnTo>
                    <a:pt x="1180" y="1140"/>
                  </a:lnTo>
                  <a:lnTo>
                    <a:pt x="977" y="1424"/>
                  </a:lnTo>
                  <a:lnTo>
                    <a:pt x="773" y="1709"/>
                  </a:lnTo>
                  <a:lnTo>
                    <a:pt x="570" y="2034"/>
                  </a:lnTo>
                  <a:lnTo>
                    <a:pt x="407" y="2401"/>
                  </a:lnTo>
                  <a:lnTo>
                    <a:pt x="245" y="2767"/>
                  </a:lnTo>
                  <a:lnTo>
                    <a:pt x="1" y="3580"/>
                  </a:lnTo>
                  <a:lnTo>
                    <a:pt x="1" y="3661"/>
                  </a:lnTo>
                  <a:lnTo>
                    <a:pt x="82" y="3784"/>
                  </a:lnTo>
                  <a:lnTo>
                    <a:pt x="163" y="3824"/>
                  </a:lnTo>
                  <a:lnTo>
                    <a:pt x="245" y="3824"/>
                  </a:lnTo>
                  <a:lnTo>
                    <a:pt x="773" y="3702"/>
                  </a:lnTo>
                  <a:lnTo>
                    <a:pt x="1262" y="3580"/>
                  </a:lnTo>
                  <a:lnTo>
                    <a:pt x="1790" y="3417"/>
                  </a:lnTo>
                  <a:lnTo>
                    <a:pt x="2278" y="3214"/>
                  </a:lnTo>
                  <a:lnTo>
                    <a:pt x="2726" y="2970"/>
                  </a:lnTo>
                  <a:lnTo>
                    <a:pt x="3173" y="2685"/>
                  </a:lnTo>
                  <a:lnTo>
                    <a:pt x="3539" y="2319"/>
                  </a:lnTo>
                  <a:lnTo>
                    <a:pt x="3905" y="1912"/>
                  </a:lnTo>
                  <a:lnTo>
                    <a:pt x="4068" y="1587"/>
                  </a:lnTo>
                  <a:lnTo>
                    <a:pt x="4190" y="1221"/>
                  </a:lnTo>
                  <a:lnTo>
                    <a:pt x="4231" y="1058"/>
                  </a:lnTo>
                  <a:lnTo>
                    <a:pt x="4231" y="855"/>
                  </a:lnTo>
                  <a:lnTo>
                    <a:pt x="4190" y="651"/>
                  </a:lnTo>
                  <a:lnTo>
                    <a:pt x="4109" y="489"/>
                  </a:lnTo>
                  <a:lnTo>
                    <a:pt x="3987" y="326"/>
                  </a:lnTo>
                  <a:lnTo>
                    <a:pt x="3865" y="204"/>
                  </a:lnTo>
                  <a:lnTo>
                    <a:pt x="3702" y="123"/>
                  </a:lnTo>
                  <a:lnTo>
                    <a:pt x="3539" y="41"/>
                  </a:lnTo>
                  <a:lnTo>
                    <a:pt x="33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32"/>
            <p:cNvSpPr/>
            <p:nvPr/>
          </p:nvSpPr>
          <p:spPr>
            <a:xfrm>
              <a:off x="4117417" y="882701"/>
              <a:ext cx="482147" cy="1105638"/>
            </a:xfrm>
            <a:custGeom>
              <a:rect b="b" l="l" r="r" t="t"/>
              <a:pathLst>
                <a:path extrusionOk="0" h="24163" w="10537">
                  <a:moveTo>
                    <a:pt x="8909" y="1"/>
                  </a:moveTo>
                  <a:lnTo>
                    <a:pt x="8665" y="42"/>
                  </a:lnTo>
                  <a:lnTo>
                    <a:pt x="8421" y="123"/>
                  </a:lnTo>
                  <a:lnTo>
                    <a:pt x="8177" y="245"/>
                  </a:lnTo>
                  <a:lnTo>
                    <a:pt x="7973" y="367"/>
                  </a:lnTo>
                  <a:lnTo>
                    <a:pt x="7689" y="570"/>
                  </a:lnTo>
                  <a:lnTo>
                    <a:pt x="7485" y="814"/>
                  </a:lnTo>
                  <a:lnTo>
                    <a:pt x="7282" y="1059"/>
                  </a:lnTo>
                  <a:lnTo>
                    <a:pt x="7119" y="1303"/>
                  </a:lnTo>
                  <a:lnTo>
                    <a:pt x="6957" y="1547"/>
                  </a:lnTo>
                  <a:lnTo>
                    <a:pt x="6834" y="1872"/>
                  </a:lnTo>
                  <a:lnTo>
                    <a:pt x="6631" y="2482"/>
                  </a:lnTo>
                  <a:lnTo>
                    <a:pt x="6550" y="2848"/>
                  </a:lnTo>
                  <a:lnTo>
                    <a:pt x="6509" y="3255"/>
                  </a:lnTo>
                  <a:lnTo>
                    <a:pt x="6468" y="4028"/>
                  </a:lnTo>
                  <a:lnTo>
                    <a:pt x="6387" y="5655"/>
                  </a:lnTo>
                  <a:lnTo>
                    <a:pt x="6306" y="6468"/>
                  </a:lnTo>
                  <a:lnTo>
                    <a:pt x="6224" y="6835"/>
                  </a:lnTo>
                  <a:lnTo>
                    <a:pt x="6102" y="7201"/>
                  </a:lnTo>
                  <a:lnTo>
                    <a:pt x="5980" y="7567"/>
                  </a:lnTo>
                  <a:lnTo>
                    <a:pt x="5818" y="7933"/>
                  </a:lnTo>
                  <a:lnTo>
                    <a:pt x="5574" y="8258"/>
                  </a:lnTo>
                  <a:lnTo>
                    <a:pt x="5329" y="8584"/>
                  </a:lnTo>
                  <a:lnTo>
                    <a:pt x="4882" y="9031"/>
                  </a:lnTo>
                  <a:lnTo>
                    <a:pt x="4353" y="9438"/>
                  </a:lnTo>
                  <a:lnTo>
                    <a:pt x="3865" y="9845"/>
                  </a:lnTo>
                  <a:lnTo>
                    <a:pt x="3336" y="10251"/>
                  </a:lnTo>
                  <a:lnTo>
                    <a:pt x="2889" y="10699"/>
                  </a:lnTo>
                  <a:lnTo>
                    <a:pt x="2686" y="10943"/>
                  </a:lnTo>
                  <a:lnTo>
                    <a:pt x="2523" y="11187"/>
                  </a:lnTo>
                  <a:lnTo>
                    <a:pt x="2360" y="11472"/>
                  </a:lnTo>
                  <a:lnTo>
                    <a:pt x="2238" y="11756"/>
                  </a:lnTo>
                  <a:lnTo>
                    <a:pt x="2157" y="12082"/>
                  </a:lnTo>
                  <a:lnTo>
                    <a:pt x="2116" y="12407"/>
                  </a:lnTo>
                  <a:lnTo>
                    <a:pt x="2116" y="12855"/>
                  </a:lnTo>
                  <a:lnTo>
                    <a:pt x="2157" y="13261"/>
                  </a:lnTo>
                  <a:lnTo>
                    <a:pt x="2319" y="14075"/>
                  </a:lnTo>
                  <a:lnTo>
                    <a:pt x="2523" y="14848"/>
                  </a:lnTo>
                  <a:lnTo>
                    <a:pt x="2563" y="15254"/>
                  </a:lnTo>
                  <a:lnTo>
                    <a:pt x="2604" y="15661"/>
                  </a:lnTo>
                  <a:lnTo>
                    <a:pt x="2563" y="16027"/>
                  </a:lnTo>
                  <a:lnTo>
                    <a:pt x="2523" y="16393"/>
                  </a:lnTo>
                  <a:lnTo>
                    <a:pt x="2441" y="16719"/>
                  </a:lnTo>
                  <a:lnTo>
                    <a:pt x="2319" y="17044"/>
                  </a:lnTo>
                  <a:lnTo>
                    <a:pt x="2035" y="17654"/>
                  </a:lnTo>
                  <a:lnTo>
                    <a:pt x="1669" y="18265"/>
                  </a:lnTo>
                  <a:lnTo>
                    <a:pt x="936" y="19444"/>
                  </a:lnTo>
                  <a:lnTo>
                    <a:pt x="570" y="20014"/>
                  </a:lnTo>
                  <a:lnTo>
                    <a:pt x="286" y="20664"/>
                  </a:lnTo>
                  <a:lnTo>
                    <a:pt x="164" y="20990"/>
                  </a:lnTo>
                  <a:lnTo>
                    <a:pt x="82" y="21356"/>
                  </a:lnTo>
                  <a:lnTo>
                    <a:pt x="1" y="21722"/>
                  </a:lnTo>
                  <a:lnTo>
                    <a:pt x="1" y="22088"/>
                  </a:lnTo>
                  <a:lnTo>
                    <a:pt x="1" y="22454"/>
                  </a:lnTo>
                  <a:lnTo>
                    <a:pt x="82" y="22820"/>
                  </a:lnTo>
                  <a:lnTo>
                    <a:pt x="204" y="23186"/>
                  </a:lnTo>
                  <a:lnTo>
                    <a:pt x="408" y="23471"/>
                  </a:lnTo>
                  <a:lnTo>
                    <a:pt x="652" y="23756"/>
                  </a:lnTo>
                  <a:lnTo>
                    <a:pt x="936" y="23959"/>
                  </a:lnTo>
                  <a:lnTo>
                    <a:pt x="1262" y="24081"/>
                  </a:lnTo>
                  <a:lnTo>
                    <a:pt x="1587" y="24163"/>
                  </a:lnTo>
                  <a:lnTo>
                    <a:pt x="1913" y="24122"/>
                  </a:lnTo>
                  <a:lnTo>
                    <a:pt x="2238" y="24041"/>
                  </a:lnTo>
                  <a:lnTo>
                    <a:pt x="2523" y="23878"/>
                  </a:lnTo>
                  <a:lnTo>
                    <a:pt x="2808" y="23674"/>
                  </a:lnTo>
                  <a:lnTo>
                    <a:pt x="3092" y="23349"/>
                  </a:lnTo>
                  <a:lnTo>
                    <a:pt x="3296" y="23024"/>
                  </a:lnTo>
                  <a:lnTo>
                    <a:pt x="3458" y="22658"/>
                  </a:lnTo>
                  <a:lnTo>
                    <a:pt x="3580" y="22291"/>
                  </a:lnTo>
                  <a:lnTo>
                    <a:pt x="3865" y="21519"/>
                  </a:lnTo>
                  <a:lnTo>
                    <a:pt x="4028" y="21193"/>
                  </a:lnTo>
                  <a:lnTo>
                    <a:pt x="4231" y="20827"/>
                  </a:lnTo>
                  <a:lnTo>
                    <a:pt x="4475" y="20542"/>
                  </a:lnTo>
                  <a:lnTo>
                    <a:pt x="4719" y="20258"/>
                  </a:lnTo>
                  <a:lnTo>
                    <a:pt x="5004" y="20014"/>
                  </a:lnTo>
                  <a:lnTo>
                    <a:pt x="5289" y="19770"/>
                  </a:lnTo>
                  <a:lnTo>
                    <a:pt x="5899" y="19363"/>
                  </a:lnTo>
                  <a:lnTo>
                    <a:pt x="6550" y="18956"/>
                  </a:lnTo>
                  <a:lnTo>
                    <a:pt x="7160" y="18509"/>
                  </a:lnTo>
                  <a:lnTo>
                    <a:pt x="7770" y="18061"/>
                  </a:lnTo>
                  <a:lnTo>
                    <a:pt x="8055" y="17817"/>
                  </a:lnTo>
                  <a:lnTo>
                    <a:pt x="8299" y="17573"/>
                  </a:lnTo>
                  <a:lnTo>
                    <a:pt x="8543" y="17288"/>
                  </a:lnTo>
                  <a:lnTo>
                    <a:pt x="8787" y="16963"/>
                  </a:lnTo>
                  <a:lnTo>
                    <a:pt x="8990" y="16637"/>
                  </a:lnTo>
                  <a:lnTo>
                    <a:pt x="9112" y="16312"/>
                  </a:lnTo>
                  <a:lnTo>
                    <a:pt x="9194" y="15946"/>
                  </a:lnTo>
                  <a:lnTo>
                    <a:pt x="9275" y="15621"/>
                  </a:lnTo>
                  <a:lnTo>
                    <a:pt x="9275" y="15254"/>
                  </a:lnTo>
                  <a:lnTo>
                    <a:pt x="9234" y="14888"/>
                  </a:lnTo>
                  <a:lnTo>
                    <a:pt x="9153" y="14563"/>
                  </a:lnTo>
                  <a:lnTo>
                    <a:pt x="9031" y="14197"/>
                  </a:lnTo>
                  <a:lnTo>
                    <a:pt x="8746" y="13546"/>
                  </a:lnTo>
                  <a:lnTo>
                    <a:pt x="8421" y="12895"/>
                  </a:lnTo>
                  <a:lnTo>
                    <a:pt x="8299" y="12529"/>
                  </a:lnTo>
                  <a:lnTo>
                    <a:pt x="8217" y="12204"/>
                  </a:lnTo>
                  <a:lnTo>
                    <a:pt x="8177" y="11838"/>
                  </a:lnTo>
                  <a:lnTo>
                    <a:pt x="8217" y="11472"/>
                  </a:lnTo>
                  <a:lnTo>
                    <a:pt x="8340" y="11187"/>
                  </a:lnTo>
                  <a:lnTo>
                    <a:pt x="8462" y="10902"/>
                  </a:lnTo>
                  <a:lnTo>
                    <a:pt x="8624" y="10658"/>
                  </a:lnTo>
                  <a:lnTo>
                    <a:pt x="8828" y="10414"/>
                  </a:lnTo>
                  <a:lnTo>
                    <a:pt x="9275" y="9926"/>
                  </a:lnTo>
                  <a:lnTo>
                    <a:pt x="9722" y="9478"/>
                  </a:lnTo>
                  <a:lnTo>
                    <a:pt x="10089" y="8950"/>
                  </a:lnTo>
                  <a:lnTo>
                    <a:pt x="10251" y="8706"/>
                  </a:lnTo>
                  <a:lnTo>
                    <a:pt x="10373" y="8421"/>
                  </a:lnTo>
                  <a:lnTo>
                    <a:pt x="10455" y="8136"/>
                  </a:lnTo>
                  <a:lnTo>
                    <a:pt x="10536" y="7851"/>
                  </a:lnTo>
                  <a:lnTo>
                    <a:pt x="10536" y="7567"/>
                  </a:lnTo>
                  <a:lnTo>
                    <a:pt x="10536" y="7241"/>
                  </a:lnTo>
                  <a:lnTo>
                    <a:pt x="10455" y="6916"/>
                  </a:lnTo>
                  <a:lnTo>
                    <a:pt x="10373" y="6550"/>
                  </a:lnTo>
                  <a:lnTo>
                    <a:pt x="10170" y="5940"/>
                  </a:lnTo>
                  <a:lnTo>
                    <a:pt x="9885" y="5289"/>
                  </a:lnTo>
                  <a:lnTo>
                    <a:pt x="9641" y="4638"/>
                  </a:lnTo>
                  <a:lnTo>
                    <a:pt x="9519" y="4353"/>
                  </a:lnTo>
                  <a:lnTo>
                    <a:pt x="9438" y="4028"/>
                  </a:lnTo>
                  <a:lnTo>
                    <a:pt x="9356" y="3702"/>
                  </a:lnTo>
                  <a:lnTo>
                    <a:pt x="9356" y="3336"/>
                  </a:lnTo>
                  <a:lnTo>
                    <a:pt x="9397" y="2970"/>
                  </a:lnTo>
                  <a:lnTo>
                    <a:pt x="9519" y="2604"/>
                  </a:lnTo>
                  <a:lnTo>
                    <a:pt x="9804" y="1913"/>
                  </a:lnTo>
                  <a:lnTo>
                    <a:pt x="9926" y="1547"/>
                  </a:lnTo>
                  <a:lnTo>
                    <a:pt x="9967" y="1221"/>
                  </a:lnTo>
                  <a:lnTo>
                    <a:pt x="9967" y="855"/>
                  </a:lnTo>
                  <a:lnTo>
                    <a:pt x="9926" y="692"/>
                  </a:lnTo>
                  <a:lnTo>
                    <a:pt x="9845" y="530"/>
                  </a:lnTo>
                  <a:lnTo>
                    <a:pt x="9845" y="489"/>
                  </a:lnTo>
                  <a:lnTo>
                    <a:pt x="9804" y="448"/>
                  </a:lnTo>
                  <a:lnTo>
                    <a:pt x="9600" y="245"/>
                  </a:lnTo>
                  <a:lnTo>
                    <a:pt x="9397" y="82"/>
                  </a:lnTo>
                  <a:lnTo>
                    <a:pt x="9153" y="42"/>
                  </a:lnTo>
                  <a:lnTo>
                    <a:pt x="8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32"/>
            <p:cNvSpPr/>
            <p:nvPr/>
          </p:nvSpPr>
          <p:spPr>
            <a:xfrm>
              <a:off x="3564652" y="1742645"/>
              <a:ext cx="286671" cy="124735"/>
            </a:xfrm>
            <a:custGeom>
              <a:rect b="b" l="l" r="r" t="t"/>
              <a:pathLst>
                <a:path extrusionOk="0" h="2726" w="6265">
                  <a:moveTo>
                    <a:pt x="936" y="0"/>
                  </a:moveTo>
                  <a:lnTo>
                    <a:pt x="651" y="82"/>
                  </a:lnTo>
                  <a:lnTo>
                    <a:pt x="407" y="204"/>
                  </a:lnTo>
                  <a:lnTo>
                    <a:pt x="203" y="366"/>
                  </a:lnTo>
                  <a:lnTo>
                    <a:pt x="81" y="570"/>
                  </a:lnTo>
                  <a:lnTo>
                    <a:pt x="0" y="855"/>
                  </a:lnTo>
                  <a:lnTo>
                    <a:pt x="0" y="1139"/>
                  </a:lnTo>
                  <a:lnTo>
                    <a:pt x="81" y="1424"/>
                  </a:lnTo>
                  <a:lnTo>
                    <a:pt x="244" y="1627"/>
                  </a:lnTo>
                  <a:lnTo>
                    <a:pt x="407" y="1831"/>
                  </a:lnTo>
                  <a:lnTo>
                    <a:pt x="651" y="1993"/>
                  </a:lnTo>
                  <a:lnTo>
                    <a:pt x="936" y="2115"/>
                  </a:lnTo>
                  <a:lnTo>
                    <a:pt x="1180" y="2197"/>
                  </a:lnTo>
                  <a:lnTo>
                    <a:pt x="1424" y="2278"/>
                  </a:lnTo>
                  <a:lnTo>
                    <a:pt x="1871" y="2319"/>
                  </a:lnTo>
                  <a:lnTo>
                    <a:pt x="2278" y="2360"/>
                  </a:lnTo>
                  <a:lnTo>
                    <a:pt x="3783" y="2482"/>
                  </a:lnTo>
                  <a:lnTo>
                    <a:pt x="5247" y="2604"/>
                  </a:lnTo>
                  <a:lnTo>
                    <a:pt x="5776" y="2644"/>
                  </a:lnTo>
                  <a:lnTo>
                    <a:pt x="5898" y="2685"/>
                  </a:lnTo>
                  <a:lnTo>
                    <a:pt x="5979" y="2685"/>
                  </a:lnTo>
                  <a:lnTo>
                    <a:pt x="6061" y="2726"/>
                  </a:lnTo>
                  <a:lnTo>
                    <a:pt x="6142" y="2685"/>
                  </a:lnTo>
                  <a:lnTo>
                    <a:pt x="6224" y="2604"/>
                  </a:lnTo>
                  <a:lnTo>
                    <a:pt x="6264" y="2522"/>
                  </a:lnTo>
                  <a:lnTo>
                    <a:pt x="6264" y="2360"/>
                  </a:lnTo>
                  <a:lnTo>
                    <a:pt x="6224" y="2238"/>
                  </a:lnTo>
                  <a:lnTo>
                    <a:pt x="6142" y="2156"/>
                  </a:lnTo>
                  <a:lnTo>
                    <a:pt x="5898" y="2034"/>
                  </a:lnTo>
                  <a:lnTo>
                    <a:pt x="5654" y="1871"/>
                  </a:lnTo>
                  <a:lnTo>
                    <a:pt x="5207" y="1505"/>
                  </a:lnTo>
                  <a:lnTo>
                    <a:pt x="4759" y="1099"/>
                  </a:lnTo>
                  <a:lnTo>
                    <a:pt x="4515" y="936"/>
                  </a:lnTo>
                  <a:lnTo>
                    <a:pt x="4271" y="773"/>
                  </a:lnTo>
                  <a:lnTo>
                    <a:pt x="3661" y="488"/>
                  </a:lnTo>
                  <a:lnTo>
                    <a:pt x="3051" y="244"/>
                  </a:lnTo>
                  <a:lnTo>
                    <a:pt x="2400" y="122"/>
                  </a:lnTo>
                  <a:lnTo>
                    <a:pt x="1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32"/>
            <p:cNvSpPr/>
            <p:nvPr/>
          </p:nvSpPr>
          <p:spPr>
            <a:xfrm>
              <a:off x="3745170" y="1428100"/>
              <a:ext cx="113570" cy="336912"/>
            </a:xfrm>
            <a:custGeom>
              <a:rect b="b" l="l" r="r" t="t"/>
              <a:pathLst>
                <a:path extrusionOk="0" h="7363" w="2482">
                  <a:moveTo>
                    <a:pt x="814" y="0"/>
                  </a:moveTo>
                  <a:lnTo>
                    <a:pt x="651" y="81"/>
                  </a:lnTo>
                  <a:lnTo>
                    <a:pt x="529" y="163"/>
                  </a:lnTo>
                  <a:lnTo>
                    <a:pt x="407" y="285"/>
                  </a:lnTo>
                  <a:lnTo>
                    <a:pt x="245" y="529"/>
                  </a:lnTo>
                  <a:lnTo>
                    <a:pt x="123" y="854"/>
                  </a:lnTo>
                  <a:lnTo>
                    <a:pt x="82" y="1139"/>
                  </a:lnTo>
                  <a:lnTo>
                    <a:pt x="1" y="1953"/>
                  </a:lnTo>
                  <a:lnTo>
                    <a:pt x="1" y="2725"/>
                  </a:lnTo>
                  <a:lnTo>
                    <a:pt x="41" y="3539"/>
                  </a:lnTo>
                  <a:lnTo>
                    <a:pt x="123" y="4312"/>
                  </a:lnTo>
                  <a:lnTo>
                    <a:pt x="285" y="5125"/>
                  </a:lnTo>
                  <a:lnTo>
                    <a:pt x="489" y="5939"/>
                  </a:lnTo>
                  <a:lnTo>
                    <a:pt x="692" y="6630"/>
                  </a:lnTo>
                  <a:lnTo>
                    <a:pt x="855" y="6956"/>
                  </a:lnTo>
                  <a:lnTo>
                    <a:pt x="936" y="7118"/>
                  </a:lnTo>
                  <a:lnTo>
                    <a:pt x="1058" y="7240"/>
                  </a:lnTo>
                  <a:lnTo>
                    <a:pt x="1180" y="7322"/>
                  </a:lnTo>
                  <a:lnTo>
                    <a:pt x="1262" y="7362"/>
                  </a:lnTo>
                  <a:lnTo>
                    <a:pt x="1343" y="7362"/>
                  </a:lnTo>
                  <a:lnTo>
                    <a:pt x="1384" y="7322"/>
                  </a:lnTo>
                  <a:lnTo>
                    <a:pt x="1506" y="7200"/>
                  </a:lnTo>
                  <a:lnTo>
                    <a:pt x="1628" y="6996"/>
                  </a:lnTo>
                  <a:lnTo>
                    <a:pt x="1750" y="6549"/>
                  </a:lnTo>
                  <a:lnTo>
                    <a:pt x="1790" y="6183"/>
                  </a:lnTo>
                  <a:lnTo>
                    <a:pt x="1953" y="5207"/>
                  </a:lnTo>
                  <a:lnTo>
                    <a:pt x="2157" y="4190"/>
                  </a:lnTo>
                  <a:lnTo>
                    <a:pt x="2401" y="3295"/>
                  </a:lnTo>
                  <a:lnTo>
                    <a:pt x="2441" y="2807"/>
                  </a:lnTo>
                  <a:lnTo>
                    <a:pt x="2482" y="2319"/>
                  </a:lnTo>
                  <a:lnTo>
                    <a:pt x="2482" y="1871"/>
                  </a:lnTo>
                  <a:lnTo>
                    <a:pt x="2401" y="1424"/>
                  </a:lnTo>
                  <a:lnTo>
                    <a:pt x="2238" y="976"/>
                  </a:lnTo>
                  <a:lnTo>
                    <a:pt x="1994" y="570"/>
                  </a:lnTo>
                  <a:lnTo>
                    <a:pt x="1953" y="529"/>
                  </a:lnTo>
                  <a:lnTo>
                    <a:pt x="1709" y="244"/>
                  </a:lnTo>
                  <a:lnTo>
                    <a:pt x="1546" y="122"/>
                  </a:lnTo>
                  <a:lnTo>
                    <a:pt x="1384" y="41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32"/>
            <p:cNvSpPr/>
            <p:nvPr/>
          </p:nvSpPr>
          <p:spPr>
            <a:xfrm>
              <a:off x="3378506" y="1580705"/>
              <a:ext cx="260635" cy="94947"/>
            </a:xfrm>
            <a:custGeom>
              <a:rect b="b" l="l" r="r" t="t"/>
              <a:pathLst>
                <a:path extrusionOk="0" h="2075" w="5696">
                  <a:moveTo>
                    <a:pt x="1139" y="0"/>
                  </a:moveTo>
                  <a:lnTo>
                    <a:pt x="814" y="82"/>
                  </a:lnTo>
                  <a:lnTo>
                    <a:pt x="611" y="163"/>
                  </a:lnTo>
                  <a:lnTo>
                    <a:pt x="407" y="326"/>
                  </a:lnTo>
                  <a:lnTo>
                    <a:pt x="204" y="489"/>
                  </a:lnTo>
                  <a:lnTo>
                    <a:pt x="82" y="692"/>
                  </a:lnTo>
                  <a:lnTo>
                    <a:pt x="41" y="895"/>
                  </a:lnTo>
                  <a:lnTo>
                    <a:pt x="0" y="1139"/>
                  </a:lnTo>
                  <a:lnTo>
                    <a:pt x="82" y="1383"/>
                  </a:lnTo>
                  <a:lnTo>
                    <a:pt x="204" y="1587"/>
                  </a:lnTo>
                  <a:lnTo>
                    <a:pt x="448" y="1790"/>
                  </a:lnTo>
                  <a:lnTo>
                    <a:pt x="692" y="1912"/>
                  </a:lnTo>
                  <a:lnTo>
                    <a:pt x="936" y="1994"/>
                  </a:lnTo>
                  <a:lnTo>
                    <a:pt x="1221" y="2034"/>
                  </a:lnTo>
                  <a:lnTo>
                    <a:pt x="1912" y="2075"/>
                  </a:lnTo>
                  <a:lnTo>
                    <a:pt x="2604" y="2075"/>
                  </a:lnTo>
                  <a:lnTo>
                    <a:pt x="3377" y="1994"/>
                  </a:lnTo>
                  <a:lnTo>
                    <a:pt x="4109" y="1831"/>
                  </a:lnTo>
                  <a:lnTo>
                    <a:pt x="4841" y="1668"/>
                  </a:lnTo>
                  <a:lnTo>
                    <a:pt x="5573" y="1383"/>
                  </a:lnTo>
                  <a:lnTo>
                    <a:pt x="5654" y="1302"/>
                  </a:lnTo>
                  <a:lnTo>
                    <a:pt x="5695" y="1221"/>
                  </a:lnTo>
                  <a:lnTo>
                    <a:pt x="5695" y="1139"/>
                  </a:lnTo>
                  <a:lnTo>
                    <a:pt x="5654" y="1058"/>
                  </a:lnTo>
                  <a:lnTo>
                    <a:pt x="5614" y="936"/>
                  </a:lnTo>
                  <a:lnTo>
                    <a:pt x="5532" y="855"/>
                  </a:lnTo>
                  <a:lnTo>
                    <a:pt x="5044" y="529"/>
                  </a:lnTo>
                  <a:lnTo>
                    <a:pt x="4475" y="326"/>
                  </a:lnTo>
                  <a:lnTo>
                    <a:pt x="3905" y="204"/>
                  </a:lnTo>
                  <a:lnTo>
                    <a:pt x="3336" y="82"/>
                  </a:lnTo>
                  <a:lnTo>
                    <a:pt x="2685" y="41"/>
                  </a:lnTo>
                  <a:lnTo>
                    <a:pt x="20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32"/>
            <p:cNvSpPr/>
            <p:nvPr/>
          </p:nvSpPr>
          <p:spPr>
            <a:xfrm>
              <a:off x="3499492" y="1286614"/>
              <a:ext cx="111694" cy="299712"/>
            </a:xfrm>
            <a:custGeom>
              <a:rect b="b" l="l" r="r" t="t"/>
              <a:pathLst>
                <a:path extrusionOk="0" h="6550" w="2441">
                  <a:moveTo>
                    <a:pt x="1221" y="1"/>
                  </a:moveTo>
                  <a:lnTo>
                    <a:pt x="1017" y="82"/>
                  </a:lnTo>
                  <a:lnTo>
                    <a:pt x="855" y="204"/>
                  </a:lnTo>
                  <a:lnTo>
                    <a:pt x="692" y="326"/>
                  </a:lnTo>
                  <a:lnTo>
                    <a:pt x="570" y="489"/>
                  </a:lnTo>
                  <a:lnTo>
                    <a:pt x="448" y="692"/>
                  </a:lnTo>
                  <a:lnTo>
                    <a:pt x="244" y="1140"/>
                  </a:lnTo>
                  <a:lnTo>
                    <a:pt x="82" y="1628"/>
                  </a:lnTo>
                  <a:lnTo>
                    <a:pt x="41" y="2157"/>
                  </a:lnTo>
                  <a:lnTo>
                    <a:pt x="0" y="2645"/>
                  </a:lnTo>
                  <a:lnTo>
                    <a:pt x="41" y="3173"/>
                  </a:lnTo>
                  <a:lnTo>
                    <a:pt x="122" y="3702"/>
                  </a:lnTo>
                  <a:lnTo>
                    <a:pt x="285" y="4678"/>
                  </a:lnTo>
                  <a:lnTo>
                    <a:pt x="448" y="5167"/>
                  </a:lnTo>
                  <a:lnTo>
                    <a:pt x="611" y="5655"/>
                  </a:lnTo>
                  <a:lnTo>
                    <a:pt x="814" y="6102"/>
                  </a:lnTo>
                  <a:lnTo>
                    <a:pt x="936" y="6305"/>
                  </a:lnTo>
                  <a:lnTo>
                    <a:pt x="1099" y="6509"/>
                  </a:lnTo>
                  <a:lnTo>
                    <a:pt x="1221" y="6550"/>
                  </a:lnTo>
                  <a:lnTo>
                    <a:pt x="1302" y="6550"/>
                  </a:lnTo>
                  <a:lnTo>
                    <a:pt x="1424" y="6468"/>
                  </a:lnTo>
                  <a:lnTo>
                    <a:pt x="1465" y="6387"/>
                  </a:lnTo>
                  <a:lnTo>
                    <a:pt x="1465" y="5777"/>
                  </a:lnTo>
                  <a:lnTo>
                    <a:pt x="1546" y="5248"/>
                  </a:lnTo>
                  <a:lnTo>
                    <a:pt x="1668" y="4678"/>
                  </a:lnTo>
                  <a:lnTo>
                    <a:pt x="1831" y="4109"/>
                  </a:lnTo>
                  <a:lnTo>
                    <a:pt x="2156" y="3011"/>
                  </a:lnTo>
                  <a:lnTo>
                    <a:pt x="2319" y="2482"/>
                  </a:lnTo>
                  <a:lnTo>
                    <a:pt x="2400" y="1912"/>
                  </a:lnTo>
                  <a:lnTo>
                    <a:pt x="2400" y="1872"/>
                  </a:lnTo>
                  <a:lnTo>
                    <a:pt x="2441" y="1872"/>
                  </a:lnTo>
                  <a:lnTo>
                    <a:pt x="2441" y="1384"/>
                  </a:lnTo>
                  <a:lnTo>
                    <a:pt x="2441" y="1099"/>
                  </a:lnTo>
                  <a:lnTo>
                    <a:pt x="2400" y="896"/>
                  </a:lnTo>
                  <a:lnTo>
                    <a:pt x="2319" y="651"/>
                  </a:lnTo>
                  <a:lnTo>
                    <a:pt x="2197" y="448"/>
                  </a:lnTo>
                  <a:lnTo>
                    <a:pt x="2075" y="245"/>
                  </a:lnTo>
                  <a:lnTo>
                    <a:pt x="1831" y="123"/>
                  </a:lnTo>
                  <a:lnTo>
                    <a:pt x="1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32"/>
            <p:cNvSpPr/>
            <p:nvPr/>
          </p:nvSpPr>
          <p:spPr>
            <a:xfrm>
              <a:off x="2888979" y="1805929"/>
              <a:ext cx="735232" cy="683114"/>
            </a:xfrm>
            <a:custGeom>
              <a:rect b="b" l="l" r="r" t="t"/>
              <a:pathLst>
                <a:path extrusionOk="0" h="14929" w="16068">
                  <a:moveTo>
                    <a:pt x="13098" y="0"/>
                  </a:moveTo>
                  <a:lnTo>
                    <a:pt x="12488" y="41"/>
                  </a:lnTo>
                  <a:lnTo>
                    <a:pt x="11878" y="122"/>
                  </a:lnTo>
                  <a:lnTo>
                    <a:pt x="11268" y="285"/>
                  </a:lnTo>
                  <a:lnTo>
                    <a:pt x="10698" y="488"/>
                  </a:lnTo>
                  <a:lnTo>
                    <a:pt x="10170" y="814"/>
                  </a:lnTo>
                  <a:lnTo>
                    <a:pt x="9682" y="1139"/>
                  </a:lnTo>
                  <a:lnTo>
                    <a:pt x="9234" y="1546"/>
                  </a:lnTo>
                  <a:lnTo>
                    <a:pt x="8827" y="1993"/>
                  </a:lnTo>
                  <a:lnTo>
                    <a:pt x="8461" y="2441"/>
                  </a:lnTo>
                  <a:lnTo>
                    <a:pt x="8095" y="2929"/>
                  </a:lnTo>
                  <a:lnTo>
                    <a:pt x="7444" y="3946"/>
                  </a:lnTo>
                  <a:lnTo>
                    <a:pt x="6834" y="4963"/>
                  </a:lnTo>
                  <a:lnTo>
                    <a:pt x="6183" y="5939"/>
                  </a:lnTo>
                  <a:lnTo>
                    <a:pt x="5736" y="6508"/>
                  </a:lnTo>
                  <a:lnTo>
                    <a:pt x="5289" y="6997"/>
                  </a:lnTo>
                  <a:lnTo>
                    <a:pt x="4760" y="7444"/>
                  </a:lnTo>
                  <a:lnTo>
                    <a:pt x="4231" y="7891"/>
                  </a:lnTo>
                  <a:lnTo>
                    <a:pt x="3173" y="8786"/>
                  </a:lnTo>
                  <a:lnTo>
                    <a:pt x="2645" y="9193"/>
                  </a:lnTo>
                  <a:lnTo>
                    <a:pt x="2116" y="9641"/>
                  </a:lnTo>
                  <a:lnTo>
                    <a:pt x="1587" y="10169"/>
                  </a:lnTo>
                  <a:lnTo>
                    <a:pt x="1140" y="10739"/>
                  </a:lnTo>
                  <a:lnTo>
                    <a:pt x="733" y="11308"/>
                  </a:lnTo>
                  <a:lnTo>
                    <a:pt x="367" y="11959"/>
                  </a:lnTo>
                  <a:lnTo>
                    <a:pt x="245" y="12284"/>
                  </a:lnTo>
                  <a:lnTo>
                    <a:pt x="123" y="12651"/>
                  </a:lnTo>
                  <a:lnTo>
                    <a:pt x="41" y="12976"/>
                  </a:lnTo>
                  <a:lnTo>
                    <a:pt x="1" y="13342"/>
                  </a:lnTo>
                  <a:lnTo>
                    <a:pt x="1" y="13708"/>
                  </a:lnTo>
                  <a:lnTo>
                    <a:pt x="1" y="14034"/>
                  </a:lnTo>
                  <a:lnTo>
                    <a:pt x="41" y="14400"/>
                  </a:lnTo>
                  <a:lnTo>
                    <a:pt x="123" y="14766"/>
                  </a:lnTo>
                  <a:lnTo>
                    <a:pt x="204" y="14888"/>
                  </a:lnTo>
                  <a:lnTo>
                    <a:pt x="326" y="14928"/>
                  </a:lnTo>
                  <a:lnTo>
                    <a:pt x="448" y="14888"/>
                  </a:lnTo>
                  <a:lnTo>
                    <a:pt x="529" y="14766"/>
                  </a:lnTo>
                  <a:lnTo>
                    <a:pt x="651" y="14522"/>
                  </a:lnTo>
                  <a:lnTo>
                    <a:pt x="814" y="14278"/>
                  </a:lnTo>
                  <a:lnTo>
                    <a:pt x="977" y="14074"/>
                  </a:lnTo>
                  <a:lnTo>
                    <a:pt x="1180" y="13871"/>
                  </a:lnTo>
                  <a:lnTo>
                    <a:pt x="1424" y="13749"/>
                  </a:lnTo>
                  <a:lnTo>
                    <a:pt x="1668" y="13586"/>
                  </a:lnTo>
                  <a:lnTo>
                    <a:pt x="2197" y="13383"/>
                  </a:lnTo>
                  <a:lnTo>
                    <a:pt x="2767" y="13261"/>
                  </a:lnTo>
                  <a:lnTo>
                    <a:pt x="3377" y="13179"/>
                  </a:lnTo>
                  <a:lnTo>
                    <a:pt x="3946" y="13139"/>
                  </a:lnTo>
                  <a:lnTo>
                    <a:pt x="4475" y="13098"/>
                  </a:lnTo>
                  <a:lnTo>
                    <a:pt x="5126" y="13098"/>
                  </a:lnTo>
                  <a:lnTo>
                    <a:pt x="5817" y="13057"/>
                  </a:lnTo>
                  <a:lnTo>
                    <a:pt x="6468" y="12976"/>
                  </a:lnTo>
                  <a:lnTo>
                    <a:pt x="6753" y="12895"/>
                  </a:lnTo>
                  <a:lnTo>
                    <a:pt x="7078" y="12773"/>
                  </a:lnTo>
                  <a:lnTo>
                    <a:pt x="7363" y="12691"/>
                  </a:lnTo>
                  <a:lnTo>
                    <a:pt x="7648" y="12529"/>
                  </a:lnTo>
                  <a:lnTo>
                    <a:pt x="7892" y="12366"/>
                  </a:lnTo>
                  <a:lnTo>
                    <a:pt x="8095" y="12203"/>
                  </a:lnTo>
                  <a:lnTo>
                    <a:pt x="8543" y="11796"/>
                  </a:lnTo>
                  <a:lnTo>
                    <a:pt x="8909" y="11349"/>
                  </a:lnTo>
                  <a:lnTo>
                    <a:pt x="9234" y="10739"/>
                  </a:lnTo>
                  <a:lnTo>
                    <a:pt x="9519" y="10088"/>
                  </a:lnTo>
                  <a:lnTo>
                    <a:pt x="9763" y="9437"/>
                  </a:lnTo>
                  <a:lnTo>
                    <a:pt x="9966" y="8786"/>
                  </a:lnTo>
                  <a:lnTo>
                    <a:pt x="10170" y="8013"/>
                  </a:lnTo>
                  <a:lnTo>
                    <a:pt x="10373" y="7241"/>
                  </a:lnTo>
                  <a:lnTo>
                    <a:pt x="10495" y="6875"/>
                  </a:lnTo>
                  <a:lnTo>
                    <a:pt x="10658" y="6468"/>
                  </a:lnTo>
                  <a:lnTo>
                    <a:pt x="10902" y="6142"/>
                  </a:lnTo>
                  <a:lnTo>
                    <a:pt x="11024" y="5980"/>
                  </a:lnTo>
                  <a:lnTo>
                    <a:pt x="11187" y="5858"/>
                  </a:lnTo>
                  <a:lnTo>
                    <a:pt x="11390" y="5776"/>
                  </a:lnTo>
                  <a:lnTo>
                    <a:pt x="11593" y="5695"/>
                  </a:lnTo>
                  <a:lnTo>
                    <a:pt x="12041" y="5614"/>
                  </a:lnTo>
                  <a:lnTo>
                    <a:pt x="12488" y="5573"/>
                  </a:lnTo>
                  <a:lnTo>
                    <a:pt x="12936" y="5532"/>
                  </a:lnTo>
                  <a:lnTo>
                    <a:pt x="13180" y="5451"/>
                  </a:lnTo>
                  <a:lnTo>
                    <a:pt x="13424" y="5370"/>
                  </a:lnTo>
                  <a:lnTo>
                    <a:pt x="13627" y="5248"/>
                  </a:lnTo>
                  <a:lnTo>
                    <a:pt x="13790" y="5085"/>
                  </a:lnTo>
                  <a:lnTo>
                    <a:pt x="13953" y="4922"/>
                  </a:lnTo>
                  <a:lnTo>
                    <a:pt x="14115" y="4759"/>
                  </a:lnTo>
                  <a:lnTo>
                    <a:pt x="14237" y="4556"/>
                  </a:lnTo>
                  <a:lnTo>
                    <a:pt x="14319" y="4312"/>
                  </a:lnTo>
                  <a:lnTo>
                    <a:pt x="14563" y="3702"/>
                  </a:lnTo>
                  <a:lnTo>
                    <a:pt x="14644" y="3376"/>
                  </a:lnTo>
                  <a:lnTo>
                    <a:pt x="14807" y="3051"/>
                  </a:lnTo>
                  <a:lnTo>
                    <a:pt x="14969" y="2807"/>
                  </a:lnTo>
                  <a:lnTo>
                    <a:pt x="15214" y="2563"/>
                  </a:lnTo>
                  <a:lnTo>
                    <a:pt x="15376" y="2482"/>
                  </a:lnTo>
                  <a:lnTo>
                    <a:pt x="15498" y="2441"/>
                  </a:lnTo>
                  <a:lnTo>
                    <a:pt x="15661" y="2400"/>
                  </a:lnTo>
                  <a:lnTo>
                    <a:pt x="15824" y="2441"/>
                  </a:lnTo>
                  <a:lnTo>
                    <a:pt x="15905" y="2441"/>
                  </a:lnTo>
                  <a:lnTo>
                    <a:pt x="15986" y="2400"/>
                  </a:lnTo>
                  <a:lnTo>
                    <a:pt x="16068" y="2319"/>
                  </a:lnTo>
                  <a:lnTo>
                    <a:pt x="16068" y="2197"/>
                  </a:lnTo>
                  <a:lnTo>
                    <a:pt x="16068" y="2115"/>
                  </a:lnTo>
                  <a:lnTo>
                    <a:pt x="15986" y="2075"/>
                  </a:lnTo>
                  <a:lnTo>
                    <a:pt x="15905" y="1993"/>
                  </a:lnTo>
                  <a:lnTo>
                    <a:pt x="15824" y="1831"/>
                  </a:lnTo>
                  <a:lnTo>
                    <a:pt x="15661" y="1546"/>
                  </a:lnTo>
                  <a:lnTo>
                    <a:pt x="15458" y="1221"/>
                  </a:lnTo>
                  <a:lnTo>
                    <a:pt x="15254" y="936"/>
                  </a:lnTo>
                  <a:lnTo>
                    <a:pt x="15010" y="732"/>
                  </a:lnTo>
                  <a:lnTo>
                    <a:pt x="14807" y="570"/>
                  </a:lnTo>
                  <a:lnTo>
                    <a:pt x="14522" y="407"/>
                  </a:lnTo>
                  <a:lnTo>
                    <a:pt x="14278" y="285"/>
                  </a:lnTo>
                  <a:lnTo>
                    <a:pt x="13993" y="163"/>
                  </a:lnTo>
                  <a:lnTo>
                    <a:pt x="13668" y="82"/>
                  </a:lnTo>
                  <a:lnTo>
                    <a:pt x="13383" y="41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32"/>
            <p:cNvSpPr/>
            <p:nvPr/>
          </p:nvSpPr>
          <p:spPr>
            <a:xfrm>
              <a:off x="3525528" y="329936"/>
              <a:ext cx="253176" cy="219636"/>
            </a:xfrm>
            <a:custGeom>
              <a:rect b="b" l="l" r="r" t="t"/>
              <a:pathLst>
                <a:path extrusionOk="0" h="4800" w="5533">
                  <a:moveTo>
                    <a:pt x="3865" y="0"/>
                  </a:moveTo>
                  <a:lnTo>
                    <a:pt x="3418" y="122"/>
                  </a:lnTo>
                  <a:lnTo>
                    <a:pt x="2930" y="285"/>
                  </a:lnTo>
                  <a:lnTo>
                    <a:pt x="2482" y="488"/>
                  </a:lnTo>
                  <a:lnTo>
                    <a:pt x="2075" y="773"/>
                  </a:lnTo>
                  <a:lnTo>
                    <a:pt x="1669" y="1058"/>
                  </a:lnTo>
                  <a:lnTo>
                    <a:pt x="1303" y="1424"/>
                  </a:lnTo>
                  <a:lnTo>
                    <a:pt x="936" y="1790"/>
                  </a:lnTo>
                  <a:lnTo>
                    <a:pt x="611" y="2197"/>
                  </a:lnTo>
                  <a:lnTo>
                    <a:pt x="326" y="2603"/>
                  </a:lnTo>
                  <a:lnTo>
                    <a:pt x="123" y="3010"/>
                  </a:lnTo>
                  <a:lnTo>
                    <a:pt x="1" y="3417"/>
                  </a:lnTo>
                  <a:lnTo>
                    <a:pt x="1" y="3661"/>
                  </a:lnTo>
                  <a:lnTo>
                    <a:pt x="1" y="3864"/>
                  </a:lnTo>
                  <a:lnTo>
                    <a:pt x="42" y="4068"/>
                  </a:lnTo>
                  <a:lnTo>
                    <a:pt x="123" y="4271"/>
                  </a:lnTo>
                  <a:lnTo>
                    <a:pt x="286" y="4515"/>
                  </a:lnTo>
                  <a:lnTo>
                    <a:pt x="489" y="4678"/>
                  </a:lnTo>
                  <a:lnTo>
                    <a:pt x="774" y="4759"/>
                  </a:lnTo>
                  <a:lnTo>
                    <a:pt x="1018" y="4800"/>
                  </a:lnTo>
                  <a:lnTo>
                    <a:pt x="1343" y="4800"/>
                  </a:lnTo>
                  <a:lnTo>
                    <a:pt x="1628" y="4759"/>
                  </a:lnTo>
                  <a:lnTo>
                    <a:pt x="2157" y="4637"/>
                  </a:lnTo>
                  <a:lnTo>
                    <a:pt x="2686" y="4434"/>
                  </a:lnTo>
                  <a:lnTo>
                    <a:pt x="3255" y="4149"/>
                  </a:lnTo>
                  <a:lnTo>
                    <a:pt x="3784" y="3864"/>
                  </a:lnTo>
                  <a:lnTo>
                    <a:pt x="4028" y="3661"/>
                  </a:lnTo>
                  <a:lnTo>
                    <a:pt x="4231" y="3458"/>
                  </a:lnTo>
                  <a:lnTo>
                    <a:pt x="4516" y="3173"/>
                  </a:lnTo>
                  <a:lnTo>
                    <a:pt x="4801" y="2807"/>
                  </a:lnTo>
                  <a:lnTo>
                    <a:pt x="5085" y="2441"/>
                  </a:lnTo>
                  <a:lnTo>
                    <a:pt x="5289" y="2034"/>
                  </a:lnTo>
                  <a:lnTo>
                    <a:pt x="5451" y="1587"/>
                  </a:lnTo>
                  <a:lnTo>
                    <a:pt x="5492" y="1383"/>
                  </a:lnTo>
                  <a:lnTo>
                    <a:pt x="5533" y="1180"/>
                  </a:lnTo>
                  <a:lnTo>
                    <a:pt x="5492" y="976"/>
                  </a:lnTo>
                  <a:lnTo>
                    <a:pt x="5451" y="773"/>
                  </a:lnTo>
                  <a:lnTo>
                    <a:pt x="5329" y="570"/>
                  </a:lnTo>
                  <a:lnTo>
                    <a:pt x="5207" y="366"/>
                  </a:lnTo>
                  <a:lnTo>
                    <a:pt x="5167" y="326"/>
                  </a:lnTo>
                  <a:lnTo>
                    <a:pt x="5126" y="285"/>
                  </a:lnTo>
                  <a:lnTo>
                    <a:pt x="4963" y="163"/>
                  </a:lnTo>
                  <a:lnTo>
                    <a:pt x="4760" y="82"/>
                  </a:lnTo>
                  <a:lnTo>
                    <a:pt x="45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32"/>
            <p:cNvSpPr/>
            <p:nvPr/>
          </p:nvSpPr>
          <p:spPr>
            <a:xfrm>
              <a:off x="3804748" y="1431806"/>
              <a:ext cx="132193" cy="186187"/>
            </a:xfrm>
            <a:custGeom>
              <a:rect b="b" l="l" r="r" t="t"/>
              <a:pathLst>
                <a:path extrusionOk="0" h="4069" w="2889">
                  <a:moveTo>
                    <a:pt x="936" y="0"/>
                  </a:moveTo>
                  <a:lnTo>
                    <a:pt x="692" y="41"/>
                  </a:lnTo>
                  <a:lnTo>
                    <a:pt x="488" y="204"/>
                  </a:lnTo>
                  <a:lnTo>
                    <a:pt x="326" y="366"/>
                  </a:lnTo>
                  <a:lnTo>
                    <a:pt x="204" y="570"/>
                  </a:lnTo>
                  <a:lnTo>
                    <a:pt x="82" y="814"/>
                  </a:lnTo>
                  <a:lnTo>
                    <a:pt x="0" y="1058"/>
                  </a:lnTo>
                  <a:lnTo>
                    <a:pt x="0" y="1302"/>
                  </a:lnTo>
                  <a:lnTo>
                    <a:pt x="0" y="1546"/>
                  </a:lnTo>
                  <a:lnTo>
                    <a:pt x="41" y="1790"/>
                  </a:lnTo>
                  <a:lnTo>
                    <a:pt x="163" y="2238"/>
                  </a:lnTo>
                  <a:lnTo>
                    <a:pt x="366" y="2685"/>
                  </a:lnTo>
                  <a:lnTo>
                    <a:pt x="651" y="3051"/>
                  </a:lnTo>
                  <a:lnTo>
                    <a:pt x="814" y="3254"/>
                  </a:lnTo>
                  <a:lnTo>
                    <a:pt x="1017" y="3458"/>
                  </a:lnTo>
                  <a:lnTo>
                    <a:pt x="1261" y="3621"/>
                  </a:lnTo>
                  <a:lnTo>
                    <a:pt x="1465" y="3743"/>
                  </a:lnTo>
                  <a:lnTo>
                    <a:pt x="1709" y="3865"/>
                  </a:lnTo>
                  <a:lnTo>
                    <a:pt x="1953" y="3946"/>
                  </a:lnTo>
                  <a:lnTo>
                    <a:pt x="2237" y="4027"/>
                  </a:lnTo>
                  <a:lnTo>
                    <a:pt x="2482" y="4068"/>
                  </a:lnTo>
                  <a:lnTo>
                    <a:pt x="2563" y="4068"/>
                  </a:lnTo>
                  <a:lnTo>
                    <a:pt x="2644" y="4027"/>
                  </a:lnTo>
                  <a:lnTo>
                    <a:pt x="2807" y="4027"/>
                  </a:lnTo>
                  <a:lnTo>
                    <a:pt x="2888" y="3946"/>
                  </a:lnTo>
                  <a:lnTo>
                    <a:pt x="2888" y="3865"/>
                  </a:lnTo>
                  <a:lnTo>
                    <a:pt x="2848" y="3214"/>
                  </a:lnTo>
                  <a:lnTo>
                    <a:pt x="2726" y="2604"/>
                  </a:lnTo>
                  <a:lnTo>
                    <a:pt x="2604" y="2034"/>
                  </a:lnTo>
                  <a:lnTo>
                    <a:pt x="2400" y="1424"/>
                  </a:lnTo>
                  <a:lnTo>
                    <a:pt x="2237" y="977"/>
                  </a:lnTo>
                  <a:lnTo>
                    <a:pt x="2115" y="733"/>
                  </a:lnTo>
                  <a:lnTo>
                    <a:pt x="1993" y="529"/>
                  </a:lnTo>
                  <a:lnTo>
                    <a:pt x="1831" y="326"/>
                  </a:lnTo>
                  <a:lnTo>
                    <a:pt x="1668" y="163"/>
                  </a:lnTo>
                  <a:lnTo>
                    <a:pt x="1465" y="41"/>
                  </a:lnTo>
                  <a:lnTo>
                    <a:pt x="12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32"/>
            <p:cNvSpPr/>
            <p:nvPr/>
          </p:nvSpPr>
          <p:spPr>
            <a:xfrm>
              <a:off x="4171412" y="996275"/>
              <a:ext cx="333206" cy="945533"/>
            </a:xfrm>
            <a:custGeom>
              <a:rect b="b" l="l" r="r" t="t"/>
              <a:pathLst>
                <a:path extrusionOk="0" h="20664" w="7282">
                  <a:moveTo>
                    <a:pt x="6549" y="0"/>
                  </a:moveTo>
                  <a:lnTo>
                    <a:pt x="6468" y="41"/>
                  </a:lnTo>
                  <a:lnTo>
                    <a:pt x="6427" y="82"/>
                  </a:lnTo>
                  <a:lnTo>
                    <a:pt x="6427" y="163"/>
                  </a:lnTo>
                  <a:lnTo>
                    <a:pt x="6427" y="244"/>
                  </a:lnTo>
                  <a:lnTo>
                    <a:pt x="6590" y="773"/>
                  </a:lnTo>
                  <a:lnTo>
                    <a:pt x="6712" y="1302"/>
                  </a:lnTo>
                  <a:lnTo>
                    <a:pt x="6793" y="1831"/>
                  </a:lnTo>
                  <a:lnTo>
                    <a:pt x="6875" y="2359"/>
                  </a:lnTo>
                  <a:lnTo>
                    <a:pt x="6875" y="2929"/>
                  </a:lnTo>
                  <a:lnTo>
                    <a:pt x="6834" y="3458"/>
                  </a:lnTo>
                  <a:lnTo>
                    <a:pt x="6793" y="3986"/>
                  </a:lnTo>
                  <a:lnTo>
                    <a:pt x="6671" y="4556"/>
                  </a:lnTo>
                  <a:lnTo>
                    <a:pt x="6549" y="5085"/>
                  </a:lnTo>
                  <a:lnTo>
                    <a:pt x="6346" y="5573"/>
                  </a:lnTo>
                  <a:lnTo>
                    <a:pt x="6143" y="6102"/>
                  </a:lnTo>
                  <a:lnTo>
                    <a:pt x="5899" y="6549"/>
                  </a:lnTo>
                  <a:lnTo>
                    <a:pt x="5614" y="7037"/>
                  </a:lnTo>
                  <a:lnTo>
                    <a:pt x="5288" y="7485"/>
                  </a:lnTo>
                  <a:lnTo>
                    <a:pt x="4963" y="7891"/>
                  </a:lnTo>
                  <a:lnTo>
                    <a:pt x="4597" y="8298"/>
                  </a:lnTo>
                  <a:lnTo>
                    <a:pt x="4272" y="8664"/>
                  </a:lnTo>
                  <a:lnTo>
                    <a:pt x="3905" y="9071"/>
                  </a:lnTo>
                  <a:lnTo>
                    <a:pt x="3621" y="9478"/>
                  </a:lnTo>
                  <a:lnTo>
                    <a:pt x="3377" y="9925"/>
                  </a:lnTo>
                  <a:lnTo>
                    <a:pt x="3255" y="10169"/>
                  </a:lnTo>
                  <a:lnTo>
                    <a:pt x="3214" y="10454"/>
                  </a:lnTo>
                  <a:lnTo>
                    <a:pt x="3173" y="10698"/>
                  </a:lnTo>
                  <a:lnTo>
                    <a:pt x="3133" y="10983"/>
                  </a:lnTo>
                  <a:lnTo>
                    <a:pt x="3173" y="11512"/>
                  </a:lnTo>
                  <a:lnTo>
                    <a:pt x="3295" y="12040"/>
                  </a:lnTo>
                  <a:lnTo>
                    <a:pt x="3458" y="12650"/>
                  </a:lnTo>
                  <a:lnTo>
                    <a:pt x="3499" y="12976"/>
                  </a:lnTo>
                  <a:lnTo>
                    <a:pt x="3499" y="13301"/>
                  </a:lnTo>
                  <a:lnTo>
                    <a:pt x="3499" y="13545"/>
                  </a:lnTo>
                  <a:lnTo>
                    <a:pt x="3458" y="13830"/>
                  </a:lnTo>
                  <a:lnTo>
                    <a:pt x="3377" y="14074"/>
                  </a:lnTo>
                  <a:lnTo>
                    <a:pt x="3295" y="14359"/>
                  </a:lnTo>
                  <a:lnTo>
                    <a:pt x="3011" y="14847"/>
                  </a:lnTo>
                  <a:lnTo>
                    <a:pt x="2726" y="15294"/>
                  </a:lnTo>
                  <a:lnTo>
                    <a:pt x="2360" y="15742"/>
                  </a:lnTo>
                  <a:lnTo>
                    <a:pt x="1994" y="16149"/>
                  </a:lnTo>
                  <a:lnTo>
                    <a:pt x="1180" y="17084"/>
                  </a:lnTo>
                  <a:lnTo>
                    <a:pt x="773" y="17572"/>
                  </a:lnTo>
                  <a:lnTo>
                    <a:pt x="448" y="18142"/>
                  </a:lnTo>
                  <a:lnTo>
                    <a:pt x="204" y="18671"/>
                  </a:lnTo>
                  <a:lnTo>
                    <a:pt x="82" y="18996"/>
                  </a:lnTo>
                  <a:lnTo>
                    <a:pt x="41" y="19281"/>
                  </a:lnTo>
                  <a:lnTo>
                    <a:pt x="1" y="19565"/>
                  </a:lnTo>
                  <a:lnTo>
                    <a:pt x="1" y="19891"/>
                  </a:lnTo>
                  <a:lnTo>
                    <a:pt x="41" y="20216"/>
                  </a:lnTo>
                  <a:lnTo>
                    <a:pt x="123" y="20501"/>
                  </a:lnTo>
                  <a:lnTo>
                    <a:pt x="163" y="20582"/>
                  </a:lnTo>
                  <a:lnTo>
                    <a:pt x="245" y="20623"/>
                  </a:lnTo>
                  <a:lnTo>
                    <a:pt x="326" y="20664"/>
                  </a:lnTo>
                  <a:lnTo>
                    <a:pt x="407" y="20664"/>
                  </a:lnTo>
                  <a:lnTo>
                    <a:pt x="448" y="20623"/>
                  </a:lnTo>
                  <a:lnTo>
                    <a:pt x="529" y="20582"/>
                  </a:lnTo>
                  <a:lnTo>
                    <a:pt x="529" y="20501"/>
                  </a:lnTo>
                  <a:lnTo>
                    <a:pt x="529" y="20420"/>
                  </a:lnTo>
                  <a:lnTo>
                    <a:pt x="448" y="20135"/>
                  </a:lnTo>
                  <a:lnTo>
                    <a:pt x="407" y="19809"/>
                  </a:lnTo>
                  <a:lnTo>
                    <a:pt x="407" y="19525"/>
                  </a:lnTo>
                  <a:lnTo>
                    <a:pt x="448" y="19281"/>
                  </a:lnTo>
                  <a:lnTo>
                    <a:pt x="489" y="18996"/>
                  </a:lnTo>
                  <a:lnTo>
                    <a:pt x="611" y="18711"/>
                  </a:lnTo>
                  <a:lnTo>
                    <a:pt x="855" y="18182"/>
                  </a:lnTo>
                  <a:lnTo>
                    <a:pt x="1180" y="17694"/>
                  </a:lnTo>
                  <a:lnTo>
                    <a:pt x="1546" y="17206"/>
                  </a:lnTo>
                  <a:lnTo>
                    <a:pt x="2319" y="16352"/>
                  </a:lnTo>
                  <a:lnTo>
                    <a:pt x="2685" y="15945"/>
                  </a:lnTo>
                  <a:lnTo>
                    <a:pt x="3011" y="15538"/>
                  </a:lnTo>
                  <a:lnTo>
                    <a:pt x="3336" y="15091"/>
                  </a:lnTo>
                  <a:lnTo>
                    <a:pt x="3580" y="14603"/>
                  </a:lnTo>
                  <a:lnTo>
                    <a:pt x="3783" y="14115"/>
                  </a:lnTo>
                  <a:lnTo>
                    <a:pt x="3865" y="13586"/>
                  </a:lnTo>
                  <a:lnTo>
                    <a:pt x="3905" y="13057"/>
                  </a:lnTo>
                  <a:lnTo>
                    <a:pt x="3824" y="12528"/>
                  </a:lnTo>
                  <a:lnTo>
                    <a:pt x="3702" y="11959"/>
                  </a:lnTo>
                  <a:lnTo>
                    <a:pt x="3580" y="11390"/>
                  </a:lnTo>
                  <a:lnTo>
                    <a:pt x="3539" y="11105"/>
                  </a:lnTo>
                  <a:lnTo>
                    <a:pt x="3539" y="10779"/>
                  </a:lnTo>
                  <a:lnTo>
                    <a:pt x="3580" y="10495"/>
                  </a:lnTo>
                  <a:lnTo>
                    <a:pt x="3661" y="10210"/>
                  </a:lnTo>
                  <a:lnTo>
                    <a:pt x="3783" y="9966"/>
                  </a:lnTo>
                  <a:lnTo>
                    <a:pt x="3905" y="9722"/>
                  </a:lnTo>
                  <a:lnTo>
                    <a:pt x="4231" y="9315"/>
                  </a:lnTo>
                  <a:lnTo>
                    <a:pt x="4556" y="8908"/>
                  </a:lnTo>
                  <a:lnTo>
                    <a:pt x="4922" y="8502"/>
                  </a:lnTo>
                  <a:lnTo>
                    <a:pt x="5288" y="8095"/>
                  </a:lnTo>
                  <a:lnTo>
                    <a:pt x="5614" y="7688"/>
                  </a:lnTo>
                  <a:lnTo>
                    <a:pt x="5939" y="7281"/>
                  </a:lnTo>
                  <a:lnTo>
                    <a:pt x="6183" y="6834"/>
                  </a:lnTo>
                  <a:lnTo>
                    <a:pt x="6427" y="6346"/>
                  </a:lnTo>
                  <a:lnTo>
                    <a:pt x="6671" y="5898"/>
                  </a:lnTo>
                  <a:lnTo>
                    <a:pt x="6834" y="5369"/>
                  </a:lnTo>
                  <a:lnTo>
                    <a:pt x="6997" y="4881"/>
                  </a:lnTo>
                  <a:lnTo>
                    <a:pt x="7119" y="4271"/>
                  </a:lnTo>
                  <a:lnTo>
                    <a:pt x="7241" y="3702"/>
                  </a:lnTo>
                  <a:lnTo>
                    <a:pt x="7282" y="3092"/>
                  </a:lnTo>
                  <a:lnTo>
                    <a:pt x="7282" y="2481"/>
                  </a:lnTo>
                  <a:lnTo>
                    <a:pt x="7200" y="1871"/>
                  </a:lnTo>
                  <a:lnTo>
                    <a:pt x="7119" y="1302"/>
                  </a:lnTo>
                  <a:lnTo>
                    <a:pt x="6997" y="732"/>
                  </a:lnTo>
                  <a:lnTo>
                    <a:pt x="6793" y="122"/>
                  </a:lnTo>
                  <a:lnTo>
                    <a:pt x="6753" y="82"/>
                  </a:lnTo>
                  <a:lnTo>
                    <a:pt x="6712" y="41"/>
                  </a:lnTo>
                  <a:lnTo>
                    <a:pt x="66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32"/>
            <p:cNvSpPr/>
            <p:nvPr/>
          </p:nvSpPr>
          <p:spPr>
            <a:xfrm>
              <a:off x="2859190" y="1753810"/>
              <a:ext cx="738984" cy="288547"/>
            </a:xfrm>
            <a:custGeom>
              <a:rect b="b" l="l" r="r" t="t"/>
              <a:pathLst>
                <a:path extrusionOk="0" h="6306" w="16150">
                  <a:moveTo>
                    <a:pt x="12895" y="0"/>
                  </a:moveTo>
                  <a:lnTo>
                    <a:pt x="12407" y="41"/>
                  </a:lnTo>
                  <a:lnTo>
                    <a:pt x="11919" y="82"/>
                  </a:lnTo>
                  <a:lnTo>
                    <a:pt x="10943" y="326"/>
                  </a:lnTo>
                  <a:lnTo>
                    <a:pt x="9966" y="570"/>
                  </a:lnTo>
                  <a:lnTo>
                    <a:pt x="9438" y="651"/>
                  </a:lnTo>
                  <a:lnTo>
                    <a:pt x="8950" y="651"/>
                  </a:lnTo>
                  <a:lnTo>
                    <a:pt x="8421" y="611"/>
                  </a:lnTo>
                  <a:lnTo>
                    <a:pt x="7851" y="529"/>
                  </a:lnTo>
                  <a:lnTo>
                    <a:pt x="7323" y="488"/>
                  </a:lnTo>
                  <a:lnTo>
                    <a:pt x="6794" y="448"/>
                  </a:lnTo>
                  <a:lnTo>
                    <a:pt x="6346" y="488"/>
                  </a:lnTo>
                  <a:lnTo>
                    <a:pt x="5899" y="611"/>
                  </a:lnTo>
                  <a:lnTo>
                    <a:pt x="5492" y="773"/>
                  </a:lnTo>
                  <a:lnTo>
                    <a:pt x="5085" y="977"/>
                  </a:lnTo>
                  <a:lnTo>
                    <a:pt x="4719" y="1221"/>
                  </a:lnTo>
                  <a:lnTo>
                    <a:pt x="4353" y="1505"/>
                  </a:lnTo>
                  <a:lnTo>
                    <a:pt x="3702" y="2116"/>
                  </a:lnTo>
                  <a:lnTo>
                    <a:pt x="2970" y="2888"/>
                  </a:lnTo>
                  <a:lnTo>
                    <a:pt x="2563" y="3254"/>
                  </a:lnTo>
                  <a:lnTo>
                    <a:pt x="2157" y="3580"/>
                  </a:lnTo>
                  <a:lnTo>
                    <a:pt x="1709" y="3865"/>
                  </a:lnTo>
                  <a:lnTo>
                    <a:pt x="1262" y="4109"/>
                  </a:lnTo>
                  <a:lnTo>
                    <a:pt x="1018" y="4190"/>
                  </a:lnTo>
                  <a:lnTo>
                    <a:pt x="774" y="4231"/>
                  </a:lnTo>
                  <a:lnTo>
                    <a:pt x="489" y="4271"/>
                  </a:lnTo>
                  <a:lnTo>
                    <a:pt x="204" y="4271"/>
                  </a:lnTo>
                  <a:lnTo>
                    <a:pt x="123" y="4312"/>
                  </a:lnTo>
                  <a:lnTo>
                    <a:pt x="41" y="4353"/>
                  </a:lnTo>
                  <a:lnTo>
                    <a:pt x="1" y="4434"/>
                  </a:lnTo>
                  <a:lnTo>
                    <a:pt x="41" y="4556"/>
                  </a:lnTo>
                  <a:lnTo>
                    <a:pt x="164" y="4841"/>
                  </a:lnTo>
                  <a:lnTo>
                    <a:pt x="326" y="5085"/>
                  </a:lnTo>
                  <a:lnTo>
                    <a:pt x="530" y="5329"/>
                  </a:lnTo>
                  <a:lnTo>
                    <a:pt x="733" y="5573"/>
                  </a:lnTo>
                  <a:lnTo>
                    <a:pt x="977" y="5736"/>
                  </a:lnTo>
                  <a:lnTo>
                    <a:pt x="1221" y="5898"/>
                  </a:lnTo>
                  <a:lnTo>
                    <a:pt x="1506" y="6020"/>
                  </a:lnTo>
                  <a:lnTo>
                    <a:pt x="1791" y="6142"/>
                  </a:lnTo>
                  <a:lnTo>
                    <a:pt x="2075" y="6224"/>
                  </a:lnTo>
                  <a:lnTo>
                    <a:pt x="2360" y="6264"/>
                  </a:lnTo>
                  <a:lnTo>
                    <a:pt x="2685" y="6305"/>
                  </a:lnTo>
                  <a:lnTo>
                    <a:pt x="3296" y="6305"/>
                  </a:lnTo>
                  <a:lnTo>
                    <a:pt x="3580" y="6224"/>
                  </a:lnTo>
                  <a:lnTo>
                    <a:pt x="3906" y="6183"/>
                  </a:lnTo>
                  <a:lnTo>
                    <a:pt x="4190" y="6102"/>
                  </a:lnTo>
                  <a:lnTo>
                    <a:pt x="4516" y="5939"/>
                  </a:lnTo>
                  <a:lnTo>
                    <a:pt x="4841" y="5817"/>
                  </a:lnTo>
                  <a:lnTo>
                    <a:pt x="5411" y="5451"/>
                  </a:lnTo>
                  <a:lnTo>
                    <a:pt x="5940" y="5044"/>
                  </a:lnTo>
                  <a:lnTo>
                    <a:pt x="6468" y="4637"/>
                  </a:lnTo>
                  <a:lnTo>
                    <a:pt x="6997" y="4231"/>
                  </a:lnTo>
                  <a:lnTo>
                    <a:pt x="7282" y="4068"/>
                  </a:lnTo>
                  <a:lnTo>
                    <a:pt x="7567" y="3946"/>
                  </a:lnTo>
                  <a:lnTo>
                    <a:pt x="7892" y="3824"/>
                  </a:lnTo>
                  <a:lnTo>
                    <a:pt x="8177" y="3783"/>
                  </a:lnTo>
                  <a:lnTo>
                    <a:pt x="8502" y="3824"/>
                  </a:lnTo>
                  <a:lnTo>
                    <a:pt x="8828" y="3905"/>
                  </a:lnTo>
                  <a:lnTo>
                    <a:pt x="9153" y="4027"/>
                  </a:lnTo>
                  <a:lnTo>
                    <a:pt x="9438" y="4190"/>
                  </a:lnTo>
                  <a:lnTo>
                    <a:pt x="9966" y="4556"/>
                  </a:lnTo>
                  <a:lnTo>
                    <a:pt x="10251" y="4719"/>
                  </a:lnTo>
                  <a:lnTo>
                    <a:pt x="10536" y="4882"/>
                  </a:lnTo>
                  <a:lnTo>
                    <a:pt x="10861" y="4963"/>
                  </a:lnTo>
                  <a:lnTo>
                    <a:pt x="11187" y="5044"/>
                  </a:lnTo>
                  <a:lnTo>
                    <a:pt x="11227" y="5044"/>
                  </a:lnTo>
                  <a:lnTo>
                    <a:pt x="11431" y="5004"/>
                  </a:lnTo>
                  <a:lnTo>
                    <a:pt x="11634" y="5004"/>
                  </a:lnTo>
                  <a:lnTo>
                    <a:pt x="12000" y="4841"/>
                  </a:lnTo>
                  <a:lnTo>
                    <a:pt x="12366" y="4678"/>
                  </a:lnTo>
                  <a:lnTo>
                    <a:pt x="12732" y="4434"/>
                  </a:lnTo>
                  <a:lnTo>
                    <a:pt x="13261" y="4109"/>
                  </a:lnTo>
                  <a:lnTo>
                    <a:pt x="13546" y="3946"/>
                  </a:lnTo>
                  <a:lnTo>
                    <a:pt x="13790" y="3865"/>
                  </a:lnTo>
                  <a:lnTo>
                    <a:pt x="14400" y="3702"/>
                  </a:lnTo>
                  <a:lnTo>
                    <a:pt x="14970" y="3539"/>
                  </a:lnTo>
                  <a:lnTo>
                    <a:pt x="15254" y="3499"/>
                  </a:lnTo>
                  <a:lnTo>
                    <a:pt x="15783" y="3499"/>
                  </a:lnTo>
                  <a:lnTo>
                    <a:pt x="15824" y="3539"/>
                  </a:lnTo>
                  <a:lnTo>
                    <a:pt x="15905" y="3580"/>
                  </a:lnTo>
                  <a:lnTo>
                    <a:pt x="16027" y="3580"/>
                  </a:lnTo>
                  <a:lnTo>
                    <a:pt x="16109" y="3499"/>
                  </a:lnTo>
                  <a:lnTo>
                    <a:pt x="16149" y="3417"/>
                  </a:lnTo>
                  <a:lnTo>
                    <a:pt x="16149" y="3336"/>
                  </a:lnTo>
                  <a:lnTo>
                    <a:pt x="15987" y="2522"/>
                  </a:lnTo>
                  <a:lnTo>
                    <a:pt x="15905" y="2156"/>
                  </a:lnTo>
                  <a:lnTo>
                    <a:pt x="15783" y="1749"/>
                  </a:lnTo>
                  <a:lnTo>
                    <a:pt x="15539" y="1383"/>
                  </a:lnTo>
                  <a:lnTo>
                    <a:pt x="15254" y="1058"/>
                  </a:lnTo>
                  <a:lnTo>
                    <a:pt x="14929" y="773"/>
                  </a:lnTo>
                  <a:lnTo>
                    <a:pt x="14563" y="529"/>
                  </a:lnTo>
                  <a:lnTo>
                    <a:pt x="14197" y="326"/>
                  </a:lnTo>
                  <a:lnTo>
                    <a:pt x="13749" y="163"/>
                  </a:lnTo>
                  <a:lnTo>
                    <a:pt x="13343" y="41"/>
                  </a:lnTo>
                  <a:lnTo>
                    <a:pt x="128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32"/>
            <p:cNvSpPr/>
            <p:nvPr/>
          </p:nvSpPr>
          <p:spPr>
            <a:xfrm>
              <a:off x="6728819" y="3784445"/>
              <a:ext cx="212223" cy="307170"/>
            </a:xfrm>
            <a:custGeom>
              <a:rect b="b" l="l" r="r" t="t"/>
              <a:pathLst>
                <a:path extrusionOk="0" h="6713" w="4638">
                  <a:moveTo>
                    <a:pt x="1424" y="1"/>
                  </a:moveTo>
                  <a:lnTo>
                    <a:pt x="692" y="1709"/>
                  </a:lnTo>
                  <a:lnTo>
                    <a:pt x="204" y="2686"/>
                  </a:lnTo>
                  <a:lnTo>
                    <a:pt x="1" y="3133"/>
                  </a:lnTo>
                  <a:lnTo>
                    <a:pt x="2075" y="3540"/>
                  </a:lnTo>
                  <a:lnTo>
                    <a:pt x="2360" y="3621"/>
                  </a:lnTo>
                  <a:lnTo>
                    <a:pt x="2482" y="3662"/>
                  </a:lnTo>
                  <a:lnTo>
                    <a:pt x="2604" y="3784"/>
                  </a:lnTo>
                  <a:lnTo>
                    <a:pt x="2726" y="3947"/>
                  </a:lnTo>
                  <a:lnTo>
                    <a:pt x="2767" y="4109"/>
                  </a:lnTo>
                  <a:lnTo>
                    <a:pt x="2767" y="4516"/>
                  </a:lnTo>
                  <a:lnTo>
                    <a:pt x="2807" y="5330"/>
                  </a:lnTo>
                  <a:lnTo>
                    <a:pt x="2929" y="6143"/>
                  </a:lnTo>
                  <a:lnTo>
                    <a:pt x="2970" y="6346"/>
                  </a:lnTo>
                  <a:lnTo>
                    <a:pt x="3051" y="6509"/>
                  </a:lnTo>
                  <a:lnTo>
                    <a:pt x="3173" y="6631"/>
                  </a:lnTo>
                  <a:lnTo>
                    <a:pt x="3214" y="6672"/>
                  </a:lnTo>
                  <a:lnTo>
                    <a:pt x="3336" y="6713"/>
                  </a:lnTo>
                  <a:lnTo>
                    <a:pt x="3417" y="6713"/>
                  </a:lnTo>
                  <a:lnTo>
                    <a:pt x="3539" y="6672"/>
                  </a:lnTo>
                  <a:lnTo>
                    <a:pt x="3621" y="6631"/>
                  </a:lnTo>
                  <a:lnTo>
                    <a:pt x="3702" y="6550"/>
                  </a:lnTo>
                  <a:lnTo>
                    <a:pt x="3824" y="6346"/>
                  </a:lnTo>
                  <a:lnTo>
                    <a:pt x="3905" y="6102"/>
                  </a:lnTo>
                  <a:lnTo>
                    <a:pt x="3987" y="5614"/>
                  </a:lnTo>
                  <a:lnTo>
                    <a:pt x="4068" y="5167"/>
                  </a:lnTo>
                  <a:lnTo>
                    <a:pt x="4190" y="4557"/>
                  </a:lnTo>
                  <a:lnTo>
                    <a:pt x="4312" y="3947"/>
                  </a:lnTo>
                  <a:lnTo>
                    <a:pt x="4475" y="3336"/>
                  </a:lnTo>
                  <a:lnTo>
                    <a:pt x="4597" y="2726"/>
                  </a:lnTo>
                  <a:lnTo>
                    <a:pt x="4597" y="2686"/>
                  </a:lnTo>
                  <a:lnTo>
                    <a:pt x="4638" y="2360"/>
                  </a:lnTo>
                  <a:lnTo>
                    <a:pt x="4638" y="2035"/>
                  </a:lnTo>
                  <a:lnTo>
                    <a:pt x="4597" y="1750"/>
                  </a:lnTo>
                  <a:lnTo>
                    <a:pt x="4516" y="1587"/>
                  </a:lnTo>
                  <a:lnTo>
                    <a:pt x="4475" y="1465"/>
                  </a:lnTo>
                  <a:lnTo>
                    <a:pt x="4312" y="1303"/>
                  </a:lnTo>
                  <a:lnTo>
                    <a:pt x="4109" y="1140"/>
                  </a:lnTo>
                  <a:lnTo>
                    <a:pt x="3661" y="937"/>
                  </a:lnTo>
                  <a:lnTo>
                    <a:pt x="2563" y="448"/>
                  </a:lnTo>
                  <a:lnTo>
                    <a:pt x="14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32"/>
            <p:cNvSpPr/>
            <p:nvPr/>
          </p:nvSpPr>
          <p:spPr>
            <a:xfrm>
              <a:off x="6719530" y="3775156"/>
              <a:ext cx="230801" cy="325748"/>
            </a:xfrm>
            <a:custGeom>
              <a:rect b="b" l="l" r="r" t="t"/>
              <a:pathLst>
                <a:path extrusionOk="0" h="7119" w="5044">
                  <a:moveTo>
                    <a:pt x="1760" y="478"/>
                  </a:moveTo>
                  <a:lnTo>
                    <a:pt x="2685" y="855"/>
                  </a:lnTo>
                  <a:lnTo>
                    <a:pt x="3783" y="1302"/>
                  </a:lnTo>
                  <a:lnTo>
                    <a:pt x="4027" y="1424"/>
                  </a:lnTo>
                  <a:lnTo>
                    <a:pt x="4230" y="1546"/>
                  </a:lnTo>
                  <a:lnTo>
                    <a:pt x="4393" y="1668"/>
                  </a:lnTo>
                  <a:lnTo>
                    <a:pt x="4556" y="1872"/>
                  </a:lnTo>
                  <a:lnTo>
                    <a:pt x="4637" y="2116"/>
                  </a:lnTo>
                  <a:lnTo>
                    <a:pt x="4637" y="2360"/>
                  </a:lnTo>
                  <a:lnTo>
                    <a:pt x="4597" y="2848"/>
                  </a:lnTo>
                  <a:lnTo>
                    <a:pt x="4475" y="3458"/>
                  </a:lnTo>
                  <a:lnTo>
                    <a:pt x="4353" y="4028"/>
                  </a:lnTo>
                  <a:lnTo>
                    <a:pt x="4190" y="4597"/>
                  </a:lnTo>
                  <a:lnTo>
                    <a:pt x="4068" y="5207"/>
                  </a:lnTo>
                  <a:lnTo>
                    <a:pt x="4027" y="5817"/>
                  </a:lnTo>
                  <a:lnTo>
                    <a:pt x="3946" y="6143"/>
                  </a:lnTo>
                  <a:lnTo>
                    <a:pt x="3864" y="6468"/>
                  </a:lnTo>
                  <a:lnTo>
                    <a:pt x="3783" y="6590"/>
                  </a:lnTo>
                  <a:lnTo>
                    <a:pt x="3702" y="6671"/>
                  </a:lnTo>
                  <a:lnTo>
                    <a:pt x="3580" y="6712"/>
                  </a:lnTo>
                  <a:lnTo>
                    <a:pt x="3539" y="6712"/>
                  </a:lnTo>
                  <a:lnTo>
                    <a:pt x="3458" y="6671"/>
                  </a:lnTo>
                  <a:lnTo>
                    <a:pt x="3376" y="6590"/>
                  </a:lnTo>
                  <a:lnTo>
                    <a:pt x="3336" y="6468"/>
                  </a:lnTo>
                  <a:lnTo>
                    <a:pt x="3295" y="6265"/>
                  </a:lnTo>
                  <a:lnTo>
                    <a:pt x="3214" y="5573"/>
                  </a:lnTo>
                  <a:lnTo>
                    <a:pt x="3173" y="5004"/>
                  </a:lnTo>
                  <a:lnTo>
                    <a:pt x="3173" y="4434"/>
                  </a:lnTo>
                  <a:lnTo>
                    <a:pt x="3132" y="4231"/>
                  </a:lnTo>
                  <a:lnTo>
                    <a:pt x="3092" y="4028"/>
                  </a:lnTo>
                  <a:lnTo>
                    <a:pt x="2970" y="3865"/>
                  </a:lnTo>
                  <a:lnTo>
                    <a:pt x="2848" y="3743"/>
                  </a:lnTo>
                  <a:lnTo>
                    <a:pt x="2563" y="3580"/>
                  </a:lnTo>
                  <a:lnTo>
                    <a:pt x="2278" y="3539"/>
                  </a:lnTo>
                  <a:lnTo>
                    <a:pt x="1668" y="3417"/>
                  </a:lnTo>
                  <a:lnTo>
                    <a:pt x="512" y="3186"/>
                  </a:lnTo>
                  <a:lnTo>
                    <a:pt x="570" y="3051"/>
                  </a:lnTo>
                  <a:lnTo>
                    <a:pt x="1058" y="2034"/>
                  </a:lnTo>
                  <a:lnTo>
                    <a:pt x="1465" y="1180"/>
                  </a:lnTo>
                  <a:lnTo>
                    <a:pt x="1668" y="733"/>
                  </a:lnTo>
                  <a:lnTo>
                    <a:pt x="1760" y="478"/>
                  </a:lnTo>
                  <a:close/>
                  <a:moveTo>
                    <a:pt x="1627" y="1"/>
                  </a:moveTo>
                  <a:lnTo>
                    <a:pt x="1546" y="41"/>
                  </a:lnTo>
                  <a:lnTo>
                    <a:pt x="1505" y="82"/>
                  </a:lnTo>
                  <a:lnTo>
                    <a:pt x="1465" y="163"/>
                  </a:lnTo>
                  <a:lnTo>
                    <a:pt x="1098" y="977"/>
                  </a:lnTo>
                  <a:lnTo>
                    <a:pt x="732" y="1790"/>
                  </a:lnTo>
                  <a:lnTo>
                    <a:pt x="285" y="2767"/>
                  </a:lnTo>
                  <a:lnTo>
                    <a:pt x="122" y="3092"/>
                  </a:lnTo>
                  <a:lnTo>
                    <a:pt x="41" y="3173"/>
                  </a:lnTo>
                  <a:lnTo>
                    <a:pt x="41" y="3214"/>
                  </a:lnTo>
                  <a:lnTo>
                    <a:pt x="0" y="3336"/>
                  </a:lnTo>
                  <a:lnTo>
                    <a:pt x="41" y="3458"/>
                  </a:lnTo>
                  <a:lnTo>
                    <a:pt x="82" y="3499"/>
                  </a:lnTo>
                  <a:lnTo>
                    <a:pt x="122" y="3539"/>
                  </a:lnTo>
                  <a:lnTo>
                    <a:pt x="1465" y="3783"/>
                  </a:lnTo>
                  <a:lnTo>
                    <a:pt x="2115" y="3906"/>
                  </a:lnTo>
                  <a:lnTo>
                    <a:pt x="2400" y="3987"/>
                  </a:lnTo>
                  <a:lnTo>
                    <a:pt x="2563" y="4028"/>
                  </a:lnTo>
                  <a:lnTo>
                    <a:pt x="2685" y="4109"/>
                  </a:lnTo>
                  <a:lnTo>
                    <a:pt x="2766" y="4231"/>
                  </a:lnTo>
                  <a:lnTo>
                    <a:pt x="2766" y="4353"/>
                  </a:lnTo>
                  <a:lnTo>
                    <a:pt x="2766" y="4638"/>
                  </a:lnTo>
                  <a:lnTo>
                    <a:pt x="2807" y="5288"/>
                  </a:lnTo>
                  <a:lnTo>
                    <a:pt x="2848" y="5939"/>
                  </a:lnTo>
                  <a:lnTo>
                    <a:pt x="2888" y="6224"/>
                  </a:lnTo>
                  <a:lnTo>
                    <a:pt x="2970" y="6549"/>
                  </a:lnTo>
                  <a:lnTo>
                    <a:pt x="3010" y="6712"/>
                  </a:lnTo>
                  <a:lnTo>
                    <a:pt x="3132" y="6916"/>
                  </a:lnTo>
                  <a:lnTo>
                    <a:pt x="3295" y="7038"/>
                  </a:lnTo>
                  <a:lnTo>
                    <a:pt x="3458" y="7119"/>
                  </a:lnTo>
                  <a:lnTo>
                    <a:pt x="3620" y="7119"/>
                  </a:lnTo>
                  <a:lnTo>
                    <a:pt x="3783" y="7078"/>
                  </a:lnTo>
                  <a:lnTo>
                    <a:pt x="3905" y="6997"/>
                  </a:lnTo>
                  <a:lnTo>
                    <a:pt x="4027" y="6916"/>
                  </a:lnTo>
                  <a:lnTo>
                    <a:pt x="4149" y="6753"/>
                  </a:lnTo>
                  <a:lnTo>
                    <a:pt x="4230" y="6631"/>
                  </a:lnTo>
                  <a:lnTo>
                    <a:pt x="4312" y="6305"/>
                  </a:lnTo>
                  <a:lnTo>
                    <a:pt x="4393" y="5939"/>
                  </a:lnTo>
                  <a:lnTo>
                    <a:pt x="4434" y="5614"/>
                  </a:lnTo>
                  <a:lnTo>
                    <a:pt x="4515" y="4922"/>
                  </a:lnTo>
                  <a:lnTo>
                    <a:pt x="4678" y="4272"/>
                  </a:lnTo>
                  <a:lnTo>
                    <a:pt x="4841" y="3621"/>
                  </a:lnTo>
                  <a:lnTo>
                    <a:pt x="5003" y="2970"/>
                  </a:lnTo>
                  <a:lnTo>
                    <a:pt x="5044" y="2441"/>
                  </a:lnTo>
                  <a:lnTo>
                    <a:pt x="5044" y="2156"/>
                  </a:lnTo>
                  <a:lnTo>
                    <a:pt x="4963" y="1912"/>
                  </a:lnTo>
                  <a:lnTo>
                    <a:pt x="4881" y="1628"/>
                  </a:lnTo>
                  <a:lnTo>
                    <a:pt x="4719" y="1424"/>
                  </a:lnTo>
                  <a:lnTo>
                    <a:pt x="4515" y="1262"/>
                  </a:lnTo>
                  <a:lnTo>
                    <a:pt x="4271" y="1099"/>
                  </a:lnTo>
                  <a:lnTo>
                    <a:pt x="3661" y="814"/>
                  </a:lnTo>
                  <a:lnTo>
                    <a:pt x="3010" y="529"/>
                  </a:lnTo>
                  <a:lnTo>
                    <a:pt x="1709" y="41"/>
                  </a:lnTo>
                  <a:lnTo>
                    <a:pt x="16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32"/>
            <p:cNvSpPr/>
            <p:nvPr/>
          </p:nvSpPr>
          <p:spPr>
            <a:xfrm>
              <a:off x="6073646" y="3339625"/>
              <a:ext cx="759437" cy="779891"/>
            </a:xfrm>
            <a:custGeom>
              <a:rect b="b" l="l" r="r" t="t"/>
              <a:pathLst>
                <a:path extrusionOk="0" h="17044" w="16597">
                  <a:moveTo>
                    <a:pt x="11390" y="0"/>
                  </a:moveTo>
                  <a:lnTo>
                    <a:pt x="204" y="570"/>
                  </a:lnTo>
                  <a:lnTo>
                    <a:pt x="123" y="570"/>
                  </a:lnTo>
                  <a:lnTo>
                    <a:pt x="41" y="651"/>
                  </a:lnTo>
                  <a:lnTo>
                    <a:pt x="1" y="733"/>
                  </a:lnTo>
                  <a:lnTo>
                    <a:pt x="1" y="814"/>
                  </a:lnTo>
                  <a:lnTo>
                    <a:pt x="163" y="2075"/>
                  </a:lnTo>
                  <a:lnTo>
                    <a:pt x="245" y="3377"/>
                  </a:lnTo>
                  <a:lnTo>
                    <a:pt x="285" y="4637"/>
                  </a:lnTo>
                  <a:lnTo>
                    <a:pt x="367" y="5939"/>
                  </a:lnTo>
                  <a:lnTo>
                    <a:pt x="489" y="7159"/>
                  </a:lnTo>
                  <a:lnTo>
                    <a:pt x="611" y="8380"/>
                  </a:lnTo>
                  <a:lnTo>
                    <a:pt x="814" y="9641"/>
                  </a:lnTo>
                  <a:lnTo>
                    <a:pt x="1017" y="10861"/>
                  </a:lnTo>
                  <a:lnTo>
                    <a:pt x="1262" y="12081"/>
                  </a:lnTo>
                  <a:lnTo>
                    <a:pt x="1546" y="13301"/>
                  </a:lnTo>
                  <a:lnTo>
                    <a:pt x="1872" y="14522"/>
                  </a:lnTo>
                  <a:lnTo>
                    <a:pt x="2278" y="15701"/>
                  </a:lnTo>
                  <a:lnTo>
                    <a:pt x="2441" y="16230"/>
                  </a:lnTo>
                  <a:lnTo>
                    <a:pt x="2522" y="16556"/>
                  </a:lnTo>
                  <a:lnTo>
                    <a:pt x="2644" y="16840"/>
                  </a:lnTo>
                  <a:lnTo>
                    <a:pt x="2767" y="16962"/>
                  </a:lnTo>
                  <a:lnTo>
                    <a:pt x="2889" y="17003"/>
                  </a:lnTo>
                  <a:lnTo>
                    <a:pt x="3133" y="17044"/>
                  </a:lnTo>
                  <a:lnTo>
                    <a:pt x="3377" y="17044"/>
                  </a:lnTo>
                  <a:lnTo>
                    <a:pt x="3865" y="17003"/>
                  </a:lnTo>
                  <a:lnTo>
                    <a:pt x="5085" y="16881"/>
                  </a:lnTo>
                  <a:lnTo>
                    <a:pt x="6346" y="16759"/>
                  </a:lnTo>
                  <a:lnTo>
                    <a:pt x="6427" y="16718"/>
                  </a:lnTo>
                  <a:lnTo>
                    <a:pt x="6509" y="16637"/>
                  </a:lnTo>
                  <a:lnTo>
                    <a:pt x="6509" y="16556"/>
                  </a:lnTo>
                  <a:lnTo>
                    <a:pt x="6509" y="16474"/>
                  </a:lnTo>
                  <a:lnTo>
                    <a:pt x="6509" y="16434"/>
                  </a:lnTo>
                  <a:lnTo>
                    <a:pt x="6468" y="16149"/>
                  </a:lnTo>
                  <a:lnTo>
                    <a:pt x="6468" y="15254"/>
                  </a:lnTo>
                  <a:lnTo>
                    <a:pt x="6468" y="12447"/>
                  </a:lnTo>
                  <a:lnTo>
                    <a:pt x="6509" y="9153"/>
                  </a:lnTo>
                  <a:lnTo>
                    <a:pt x="6590" y="5858"/>
                  </a:lnTo>
                  <a:lnTo>
                    <a:pt x="6590" y="4760"/>
                  </a:lnTo>
                  <a:lnTo>
                    <a:pt x="7526" y="6997"/>
                  </a:lnTo>
                  <a:lnTo>
                    <a:pt x="8095" y="8461"/>
                  </a:lnTo>
                  <a:lnTo>
                    <a:pt x="8380" y="9153"/>
                  </a:lnTo>
                  <a:lnTo>
                    <a:pt x="8705" y="9885"/>
                  </a:lnTo>
                  <a:lnTo>
                    <a:pt x="9031" y="10454"/>
                  </a:lnTo>
                  <a:lnTo>
                    <a:pt x="9356" y="10942"/>
                  </a:lnTo>
                  <a:lnTo>
                    <a:pt x="9559" y="11186"/>
                  </a:lnTo>
                  <a:lnTo>
                    <a:pt x="9803" y="11390"/>
                  </a:lnTo>
                  <a:lnTo>
                    <a:pt x="10048" y="11593"/>
                  </a:lnTo>
                  <a:lnTo>
                    <a:pt x="10292" y="11796"/>
                  </a:lnTo>
                  <a:lnTo>
                    <a:pt x="10780" y="12041"/>
                  </a:lnTo>
                  <a:lnTo>
                    <a:pt x="11309" y="12244"/>
                  </a:lnTo>
                  <a:lnTo>
                    <a:pt x="11837" y="12407"/>
                  </a:lnTo>
                  <a:lnTo>
                    <a:pt x="12407" y="12529"/>
                  </a:lnTo>
                  <a:lnTo>
                    <a:pt x="13668" y="12773"/>
                  </a:lnTo>
                  <a:lnTo>
                    <a:pt x="14319" y="12895"/>
                  </a:lnTo>
                  <a:lnTo>
                    <a:pt x="14929" y="13098"/>
                  </a:lnTo>
                  <a:lnTo>
                    <a:pt x="15051" y="13098"/>
                  </a:lnTo>
                  <a:lnTo>
                    <a:pt x="15173" y="13017"/>
                  </a:lnTo>
                  <a:lnTo>
                    <a:pt x="15620" y="12285"/>
                  </a:lnTo>
                  <a:lnTo>
                    <a:pt x="15986" y="11552"/>
                  </a:lnTo>
                  <a:lnTo>
                    <a:pt x="16312" y="10820"/>
                  </a:lnTo>
                  <a:lnTo>
                    <a:pt x="16596" y="10047"/>
                  </a:lnTo>
                  <a:lnTo>
                    <a:pt x="16596" y="9885"/>
                  </a:lnTo>
                  <a:lnTo>
                    <a:pt x="16556" y="9844"/>
                  </a:lnTo>
                  <a:lnTo>
                    <a:pt x="16515" y="9803"/>
                  </a:lnTo>
                  <a:lnTo>
                    <a:pt x="15824" y="9478"/>
                  </a:lnTo>
                  <a:lnTo>
                    <a:pt x="15173" y="9153"/>
                  </a:lnTo>
                  <a:lnTo>
                    <a:pt x="14522" y="8786"/>
                  </a:lnTo>
                  <a:lnTo>
                    <a:pt x="13912" y="8339"/>
                  </a:lnTo>
                  <a:lnTo>
                    <a:pt x="13668" y="8095"/>
                  </a:lnTo>
                  <a:lnTo>
                    <a:pt x="13424" y="7810"/>
                  </a:lnTo>
                  <a:lnTo>
                    <a:pt x="13180" y="7525"/>
                  </a:lnTo>
                  <a:lnTo>
                    <a:pt x="13017" y="7241"/>
                  </a:lnTo>
                  <a:lnTo>
                    <a:pt x="12814" y="6834"/>
                  </a:lnTo>
                  <a:lnTo>
                    <a:pt x="12692" y="6387"/>
                  </a:lnTo>
                  <a:lnTo>
                    <a:pt x="12488" y="5492"/>
                  </a:lnTo>
                  <a:lnTo>
                    <a:pt x="12041" y="3254"/>
                  </a:lnTo>
                  <a:lnTo>
                    <a:pt x="11837" y="2116"/>
                  </a:lnTo>
                  <a:lnTo>
                    <a:pt x="11634" y="936"/>
                  </a:lnTo>
                  <a:lnTo>
                    <a:pt x="11593" y="489"/>
                  </a:lnTo>
                  <a:lnTo>
                    <a:pt x="11593" y="326"/>
                  </a:lnTo>
                  <a:lnTo>
                    <a:pt x="11593" y="285"/>
                  </a:lnTo>
                  <a:lnTo>
                    <a:pt x="11593" y="163"/>
                  </a:lnTo>
                  <a:lnTo>
                    <a:pt x="11593" y="82"/>
                  </a:lnTo>
                  <a:lnTo>
                    <a:pt x="11512" y="41"/>
                  </a:lnTo>
                  <a:lnTo>
                    <a:pt x="113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32"/>
            <p:cNvSpPr/>
            <p:nvPr/>
          </p:nvSpPr>
          <p:spPr>
            <a:xfrm>
              <a:off x="6110894" y="4084119"/>
              <a:ext cx="262465" cy="236429"/>
            </a:xfrm>
            <a:custGeom>
              <a:rect b="b" l="l" r="r" t="t"/>
              <a:pathLst>
                <a:path extrusionOk="0" h="5167" w="5736">
                  <a:moveTo>
                    <a:pt x="5654" y="1"/>
                  </a:moveTo>
                  <a:lnTo>
                    <a:pt x="4800" y="164"/>
                  </a:lnTo>
                  <a:lnTo>
                    <a:pt x="3946" y="245"/>
                  </a:lnTo>
                  <a:lnTo>
                    <a:pt x="3091" y="326"/>
                  </a:lnTo>
                  <a:lnTo>
                    <a:pt x="2237" y="326"/>
                  </a:lnTo>
                  <a:lnTo>
                    <a:pt x="2197" y="489"/>
                  </a:lnTo>
                  <a:lnTo>
                    <a:pt x="2197" y="652"/>
                  </a:lnTo>
                  <a:lnTo>
                    <a:pt x="2237" y="977"/>
                  </a:lnTo>
                  <a:lnTo>
                    <a:pt x="2359" y="1302"/>
                  </a:lnTo>
                  <a:lnTo>
                    <a:pt x="2441" y="1628"/>
                  </a:lnTo>
                  <a:lnTo>
                    <a:pt x="2563" y="1953"/>
                  </a:lnTo>
                  <a:lnTo>
                    <a:pt x="2603" y="2279"/>
                  </a:lnTo>
                  <a:lnTo>
                    <a:pt x="2603" y="2604"/>
                  </a:lnTo>
                  <a:lnTo>
                    <a:pt x="2563" y="2726"/>
                  </a:lnTo>
                  <a:lnTo>
                    <a:pt x="2481" y="2889"/>
                  </a:lnTo>
                  <a:lnTo>
                    <a:pt x="2319" y="3052"/>
                  </a:lnTo>
                  <a:lnTo>
                    <a:pt x="2115" y="3214"/>
                  </a:lnTo>
                  <a:lnTo>
                    <a:pt x="1627" y="3540"/>
                  </a:lnTo>
                  <a:lnTo>
                    <a:pt x="1180" y="3784"/>
                  </a:lnTo>
                  <a:lnTo>
                    <a:pt x="732" y="4109"/>
                  </a:lnTo>
                  <a:lnTo>
                    <a:pt x="325" y="4435"/>
                  </a:lnTo>
                  <a:lnTo>
                    <a:pt x="203" y="4597"/>
                  </a:lnTo>
                  <a:lnTo>
                    <a:pt x="81" y="4760"/>
                  </a:lnTo>
                  <a:lnTo>
                    <a:pt x="0" y="4882"/>
                  </a:lnTo>
                  <a:lnTo>
                    <a:pt x="41" y="5004"/>
                  </a:lnTo>
                  <a:lnTo>
                    <a:pt x="122" y="5085"/>
                  </a:lnTo>
                  <a:lnTo>
                    <a:pt x="244" y="5126"/>
                  </a:lnTo>
                  <a:lnTo>
                    <a:pt x="448" y="5167"/>
                  </a:lnTo>
                  <a:lnTo>
                    <a:pt x="651" y="5126"/>
                  </a:lnTo>
                  <a:lnTo>
                    <a:pt x="1505" y="4923"/>
                  </a:lnTo>
                  <a:lnTo>
                    <a:pt x="2400" y="4760"/>
                  </a:lnTo>
                  <a:lnTo>
                    <a:pt x="3295" y="4597"/>
                  </a:lnTo>
                  <a:lnTo>
                    <a:pt x="4149" y="4353"/>
                  </a:lnTo>
                  <a:lnTo>
                    <a:pt x="4474" y="4231"/>
                  </a:lnTo>
                  <a:lnTo>
                    <a:pt x="4800" y="4109"/>
                  </a:lnTo>
                  <a:lnTo>
                    <a:pt x="5085" y="3906"/>
                  </a:lnTo>
                  <a:lnTo>
                    <a:pt x="5329" y="3702"/>
                  </a:lnTo>
                  <a:lnTo>
                    <a:pt x="5451" y="3540"/>
                  </a:lnTo>
                  <a:lnTo>
                    <a:pt x="5532" y="3336"/>
                  </a:lnTo>
                  <a:lnTo>
                    <a:pt x="5654" y="2930"/>
                  </a:lnTo>
                  <a:lnTo>
                    <a:pt x="5735" y="2441"/>
                  </a:lnTo>
                  <a:lnTo>
                    <a:pt x="5735" y="1913"/>
                  </a:lnTo>
                  <a:lnTo>
                    <a:pt x="5735" y="1384"/>
                  </a:lnTo>
                  <a:lnTo>
                    <a:pt x="5695" y="896"/>
                  </a:lnTo>
                  <a:lnTo>
                    <a:pt x="56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32"/>
            <p:cNvSpPr/>
            <p:nvPr/>
          </p:nvSpPr>
          <p:spPr>
            <a:xfrm>
              <a:off x="6103435" y="4076706"/>
              <a:ext cx="279212" cy="251300"/>
            </a:xfrm>
            <a:custGeom>
              <a:rect b="b" l="l" r="r" t="t"/>
              <a:pathLst>
                <a:path extrusionOk="0" h="5492" w="6102">
                  <a:moveTo>
                    <a:pt x="5624" y="400"/>
                  </a:moveTo>
                  <a:lnTo>
                    <a:pt x="5654" y="1058"/>
                  </a:lnTo>
                  <a:lnTo>
                    <a:pt x="5736" y="1993"/>
                  </a:lnTo>
                  <a:lnTo>
                    <a:pt x="5695" y="2441"/>
                  </a:lnTo>
                  <a:lnTo>
                    <a:pt x="5654" y="2888"/>
                  </a:lnTo>
                  <a:lnTo>
                    <a:pt x="5614" y="3092"/>
                  </a:lnTo>
                  <a:lnTo>
                    <a:pt x="5573" y="3336"/>
                  </a:lnTo>
                  <a:lnTo>
                    <a:pt x="5451" y="3539"/>
                  </a:lnTo>
                  <a:lnTo>
                    <a:pt x="5329" y="3702"/>
                  </a:lnTo>
                  <a:lnTo>
                    <a:pt x="5044" y="3986"/>
                  </a:lnTo>
                  <a:lnTo>
                    <a:pt x="4719" y="4149"/>
                  </a:lnTo>
                  <a:lnTo>
                    <a:pt x="4353" y="4312"/>
                  </a:lnTo>
                  <a:lnTo>
                    <a:pt x="3987" y="4393"/>
                  </a:lnTo>
                  <a:lnTo>
                    <a:pt x="3132" y="4637"/>
                  </a:lnTo>
                  <a:lnTo>
                    <a:pt x="2278" y="4800"/>
                  </a:lnTo>
                  <a:lnTo>
                    <a:pt x="1505" y="4922"/>
                  </a:lnTo>
                  <a:lnTo>
                    <a:pt x="1058" y="5044"/>
                  </a:lnTo>
                  <a:lnTo>
                    <a:pt x="814" y="5085"/>
                  </a:lnTo>
                  <a:lnTo>
                    <a:pt x="570" y="5125"/>
                  </a:lnTo>
                  <a:lnTo>
                    <a:pt x="407" y="5085"/>
                  </a:lnTo>
                  <a:lnTo>
                    <a:pt x="366" y="5085"/>
                  </a:lnTo>
                  <a:lnTo>
                    <a:pt x="407" y="5003"/>
                  </a:lnTo>
                  <a:lnTo>
                    <a:pt x="611" y="4759"/>
                  </a:lnTo>
                  <a:lnTo>
                    <a:pt x="895" y="4515"/>
                  </a:lnTo>
                  <a:lnTo>
                    <a:pt x="1505" y="4108"/>
                  </a:lnTo>
                  <a:lnTo>
                    <a:pt x="1953" y="3824"/>
                  </a:lnTo>
                  <a:lnTo>
                    <a:pt x="2441" y="3498"/>
                  </a:lnTo>
                  <a:lnTo>
                    <a:pt x="2685" y="3295"/>
                  </a:lnTo>
                  <a:lnTo>
                    <a:pt x="2807" y="3132"/>
                  </a:lnTo>
                  <a:lnTo>
                    <a:pt x="2888" y="3010"/>
                  </a:lnTo>
                  <a:lnTo>
                    <a:pt x="2929" y="2847"/>
                  </a:lnTo>
                  <a:lnTo>
                    <a:pt x="2970" y="2685"/>
                  </a:lnTo>
                  <a:lnTo>
                    <a:pt x="2970" y="2319"/>
                  </a:lnTo>
                  <a:lnTo>
                    <a:pt x="2929" y="2075"/>
                  </a:lnTo>
                  <a:lnTo>
                    <a:pt x="2848" y="1871"/>
                  </a:lnTo>
                  <a:lnTo>
                    <a:pt x="2685" y="1424"/>
                  </a:lnTo>
                  <a:lnTo>
                    <a:pt x="2563" y="1017"/>
                  </a:lnTo>
                  <a:lnTo>
                    <a:pt x="2563" y="773"/>
                  </a:lnTo>
                  <a:lnTo>
                    <a:pt x="2579" y="692"/>
                  </a:lnTo>
                  <a:lnTo>
                    <a:pt x="3254" y="692"/>
                  </a:lnTo>
                  <a:lnTo>
                    <a:pt x="4149" y="610"/>
                  </a:lnTo>
                  <a:lnTo>
                    <a:pt x="5004" y="488"/>
                  </a:lnTo>
                  <a:lnTo>
                    <a:pt x="5624" y="400"/>
                  </a:lnTo>
                  <a:close/>
                  <a:moveTo>
                    <a:pt x="5776" y="0"/>
                  </a:moveTo>
                  <a:lnTo>
                    <a:pt x="4922" y="122"/>
                  </a:lnTo>
                  <a:lnTo>
                    <a:pt x="4068" y="204"/>
                  </a:lnTo>
                  <a:lnTo>
                    <a:pt x="3254" y="285"/>
                  </a:lnTo>
                  <a:lnTo>
                    <a:pt x="2400" y="326"/>
                  </a:lnTo>
                  <a:lnTo>
                    <a:pt x="2278" y="366"/>
                  </a:lnTo>
                  <a:lnTo>
                    <a:pt x="2238" y="407"/>
                  </a:lnTo>
                  <a:lnTo>
                    <a:pt x="2197" y="448"/>
                  </a:lnTo>
                  <a:lnTo>
                    <a:pt x="2156" y="651"/>
                  </a:lnTo>
                  <a:lnTo>
                    <a:pt x="2156" y="854"/>
                  </a:lnTo>
                  <a:lnTo>
                    <a:pt x="2238" y="1261"/>
                  </a:lnTo>
                  <a:lnTo>
                    <a:pt x="2522" y="2075"/>
                  </a:lnTo>
                  <a:lnTo>
                    <a:pt x="2563" y="2237"/>
                  </a:lnTo>
                  <a:lnTo>
                    <a:pt x="2604" y="2481"/>
                  </a:lnTo>
                  <a:lnTo>
                    <a:pt x="2563" y="2685"/>
                  </a:lnTo>
                  <a:lnTo>
                    <a:pt x="2522" y="2888"/>
                  </a:lnTo>
                  <a:lnTo>
                    <a:pt x="2441" y="2969"/>
                  </a:lnTo>
                  <a:lnTo>
                    <a:pt x="2360" y="3092"/>
                  </a:lnTo>
                  <a:lnTo>
                    <a:pt x="2156" y="3214"/>
                  </a:lnTo>
                  <a:lnTo>
                    <a:pt x="1546" y="3620"/>
                  </a:lnTo>
                  <a:lnTo>
                    <a:pt x="977" y="3986"/>
                  </a:lnTo>
                  <a:lnTo>
                    <a:pt x="692" y="4190"/>
                  </a:lnTo>
                  <a:lnTo>
                    <a:pt x="366" y="4434"/>
                  </a:lnTo>
                  <a:lnTo>
                    <a:pt x="244" y="4597"/>
                  </a:lnTo>
                  <a:lnTo>
                    <a:pt x="122" y="4719"/>
                  </a:lnTo>
                  <a:lnTo>
                    <a:pt x="41" y="4881"/>
                  </a:lnTo>
                  <a:lnTo>
                    <a:pt x="0" y="5044"/>
                  </a:lnTo>
                  <a:lnTo>
                    <a:pt x="0" y="5207"/>
                  </a:lnTo>
                  <a:lnTo>
                    <a:pt x="41" y="5329"/>
                  </a:lnTo>
                  <a:lnTo>
                    <a:pt x="163" y="5410"/>
                  </a:lnTo>
                  <a:lnTo>
                    <a:pt x="285" y="5491"/>
                  </a:lnTo>
                  <a:lnTo>
                    <a:pt x="611" y="5491"/>
                  </a:lnTo>
                  <a:lnTo>
                    <a:pt x="936" y="5451"/>
                  </a:lnTo>
                  <a:lnTo>
                    <a:pt x="1993" y="5247"/>
                  </a:lnTo>
                  <a:lnTo>
                    <a:pt x="3010" y="5044"/>
                  </a:lnTo>
                  <a:lnTo>
                    <a:pt x="4027" y="4841"/>
                  </a:lnTo>
                  <a:lnTo>
                    <a:pt x="4475" y="4678"/>
                  </a:lnTo>
                  <a:lnTo>
                    <a:pt x="4882" y="4515"/>
                  </a:lnTo>
                  <a:lnTo>
                    <a:pt x="5288" y="4312"/>
                  </a:lnTo>
                  <a:lnTo>
                    <a:pt x="5451" y="4149"/>
                  </a:lnTo>
                  <a:lnTo>
                    <a:pt x="5532" y="4068"/>
                  </a:lnTo>
                  <a:lnTo>
                    <a:pt x="5573" y="4068"/>
                  </a:lnTo>
                  <a:lnTo>
                    <a:pt x="5614" y="3986"/>
                  </a:lnTo>
                  <a:lnTo>
                    <a:pt x="5776" y="3783"/>
                  </a:lnTo>
                  <a:lnTo>
                    <a:pt x="5858" y="3580"/>
                  </a:lnTo>
                  <a:lnTo>
                    <a:pt x="6020" y="3132"/>
                  </a:lnTo>
                  <a:lnTo>
                    <a:pt x="6102" y="2644"/>
                  </a:lnTo>
                  <a:lnTo>
                    <a:pt x="6102" y="2197"/>
                  </a:lnTo>
                  <a:lnTo>
                    <a:pt x="6102" y="1668"/>
                  </a:lnTo>
                  <a:lnTo>
                    <a:pt x="6061" y="1180"/>
                  </a:lnTo>
                  <a:lnTo>
                    <a:pt x="6020" y="163"/>
                  </a:lnTo>
                  <a:lnTo>
                    <a:pt x="5980" y="81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32"/>
            <p:cNvSpPr/>
            <p:nvPr/>
          </p:nvSpPr>
          <p:spPr>
            <a:xfrm>
              <a:off x="6151802" y="2502057"/>
              <a:ext cx="403947" cy="493266"/>
            </a:xfrm>
            <a:custGeom>
              <a:rect b="b" l="l" r="r" t="t"/>
              <a:pathLst>
                <a:path extrusionOk="0" h="10780" w="8828">
                  <a:moveTo>
                    <a:pt x="4313" y="0"/>
                  </a:moveTo>
                  <a:lnTo>
                    <a:pt x="4150" y="41"/>
                  </a:lnTo>
                  <a:lnTo>
                    <a:pt x="3987" y="82"/>
                  </a:lnTo>
                  <a:lnTo>
                    <a:pt x="3621" y="244"/>
                  </a:lnTo>
                  <a:lnTo>
                    <a:pt x="3296" y="407"/>
                  </a:lnTo>
                  <a:lnTo>
                    <a:pt x="1750" y="1058"/>
                  </a:lnTo>
                  <a:lnTo>
                    <a:pt x="1018" y="1424"/>
                  </a:lnTo>
                  <a:lnTo>
                    <a:pt x="611" y="1587"/>
                  </a:lnTo>
                  <a:lnTo>
                    <a:pt x="448" y="1668"/>
                  </a:lnTo>
                  <a:lnTo>
                    <a:pt x="286" y="1790"/>
                  </a:lnTo>
                  <a:lnTo>
                    <a:pt x="164" y="1871"/>
                  </a:lnTo>
                  <a:lnTo>
                    <a:pt x="82" y="1953"/>
                  </a:lnTo>
                  <a:lnTo>
                    <a:pt x="1" y="2156"/>
                  </a:lnTo>
                  <a:lnTo>
                    <a:pt x="1" y="2400"/>
                  </a:lnTo>
                  <a:lnTo>
                    <a:pt x="82" y="2644"/>
                  </a:lnTo>
                  <a:lnTo>
                    <a:pt x="164" y="2847"/>
                  </a:lnTo>
                  <a:lnTo>
                    <a:pt x="286" y="3092"/>
                  </a:lnTo>
                  <a:lnTo>
                    <a:pt x="570" y="3498"/>
                  </a:lnTo>
                  <a:lnTo>
                    <a:pt x="733" y="3824"/>
                  </a:lnTo>
                  <a:lnTo>
                    <a:pt x="855" y="4149"/>
                  </a:lnTo>
                  <a:lnTo>
                    <a:pt x="1099" y="4800"/>
                  </a:lnTo>
                  <a:lnTo>
                    <a:pt x="1750" y="6305"/>
                  </a:lnTo>
                  <a:lnTo>
                    <a:pt x="2482" y="7729"/>
                  </a:lnTo>
                  <a:lnTo>
                    <a:pt x="3296" y="9152"/>
                  </a:lnTo>
                  <a:lnTo>
                    <a:pt x="3580" y="9681"/>
                  </a:lnTo>
                  <a:lnTo>
                    <a:pt x="3743" y="9925"/>
                  </a:lnTo>
                  <a:lnTo>
                    <a:pt x="3947" y="10169"/>
                  </a:lnTo>
                  <a:lnTo>
                    <a:pt x="4150" y="10373"/>
                  </a:lnTo>
                  <a:lnTo>
                    <a:pt x="4353" y="10576"/>
                  </a:lnTo>
                  <a:lnTo>
                    <a:pt x="4638" y="10698"/>
                  </a:lnTo>
                  <a:lnTo>
                    <a:pt x="4923" y="10779"/>
                  </a:lnTo>
                  <a:lnTo>
                    <a:pt x="5330" y="10779"/>
                  </a:lnTo>
                  <a:lnTo>
                    <a:pt x="5696" y="10739"/>
                  </a:lnTo>
                  <a:lnTo>
                    <a:pt x="6672" y="10698"/>
                  </a:lnTo>
                  <a:lnTo>
                    <a:pt x="8624" y="10576"/>
                  </a:lnTo>
                  <a:lnTo>
                    <a:pt x="8706" y="10535"/>
                  </a:lnTo>
                  <a:lnTo>
                    <a:pt x="8746" y="10495"/>
                  </a:lnTo>
                  <a:lnTo>
                    <a:pt x="8787" y="10454"/>
                  </a:lnTo>
                  <a:lnTo>
                    <a:pt x="8828" y="10373"/>
                  </a:lnTo>
                  <a:lnTo>
                    <a:pt x="8828" y="9762"/>
                  </a:lnTo>
                  <a:lnTo>
                    <a:pt x="8746" y="8949"/>
                  </a:lnTo>
                  <a:lnTo>
                    <a:pt x="8665" y="8176"/>
                  </a:lnTo>
                  <a:lnTo>
                    <a:pt x="8462" y="7444"/>
                  </a:lnTo>
                  <a:lnTo>
                    <a:pt x="8258" y="6712"/>
                  </a:lnTo>
                  <a:lnTo>
                    <a:pt x="8014" y="5980"/>
                  </a:lnTo>
                  <a:lnTo>
                    <a:pt x="7689" y="5247"/>
                  </a:lnTo>
                  <a:lnTo>
                    <a:pt x="7363" y="4556"/>
                  </a:lnTo>
                  <a:lnTo>
                    <a:pt x="6997" y="3864"/>
                  </a:lnTo>
                  <a:lnTo>
                    <a:pt x="6184" y="2481"/>
                  </a:lnTo>
                  <a:lnTo>
                    <a:pt x="5777" y="1790"/>
                  </a:lnTo>
                  <a:lnTo>
                    <a:pt x="5370" y="1058"/>
                  </a:lnTo>
                  <a:lnTo>
                    <a:pt x="5085" y="488"/>
                  </a:lnTo>
                  <a:lnTo>
                    <a:pt x="4923" y="244"/>
                  </a:lnTo>
                  <a:lnTo>
                    <a:pt x="4801" y="122"/>
                  </a:lnTo>
                  <a:lnTo>
                    <a:pt x="4679" y="41"/>
                  </a:lnTo>
                  <a:lnTo>
                    <a:pt x="451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32"/>
            <p:cNvSpPr/>
            <p:nvPr/>
          </p:nvSpPr>
          <p:spPr>
            <a:xfrm>
              <a:off x="5900541" y="1811512"/>
              <a:ext cx="469106" cy="815261"/>
            </a:xfrm>
            <a:custGeom>
              <a:rect b="b" l="l" r="r" t="t"/>
              <a:pathLst>
                <a:path extrusionOk="0" h="17817" w="10252">
                  <a:moveTo>
                    <a:pt x="2401" y="0"/>
                  </a:moveTo>
                  <a:lnTo>
                    <a:pt x="2319" y="82"/>
                  </a:lnTo>
                  <a:lnTo>
                    <a:pt x="2279" y="163"/>
                  </a:lnTo>
                  <a:lnTo>
                    <a:pt x="2279" y="326"/>
                  </a:lnTo>
                  <a:lnTo>
                    <a:pt x="2319" y="651"/>
                  </a:lnTo>
                  <a:lnTo>
                    <a:pt x="2441" y="1058"/>
                  </a:lnTo>
                  <a:lnTo>
                    <a:pt x="2563" y="1424"/>
                  </a:lnTo>
                  <a:lnTo>
                    <a:pt x="2726" y="1790"/>
                  </a:lnTo>
                  <a:lnTo>
                    <a:pt x="2929" y="2115"/>
                  </a:lnTo>
                  <a:lnTo>
                    <a:pt x="2360" y="1302"/>
                  </a:lnTo>
                  <a:lnTo>
                    <a:pt x="2238" y="1139"/>
                  </a:lnTo>
                  <a:lnTo>
                    <a:pt x="2116" y="1017"/>
                  </a:lnTo>
                  <a:lnTo>
                    <a:pt x="1953" y="977"/>
                  </a:lnTo>
                  <a:lnTo>
                    <a:pt x="1831" y="977"/>
                  </a:lnTo>
                  <a:lnTo>
                    <a:pt x="1750" y="1017"/>
                  </a:lnTo>
                  <a:lnTo>
                    <a:pt x="1668" y="1099"/>
                  </a:lnTo>
                  <a:lnTo>
                    <a:pt x="1628" y="1261"/>
                  </a:lnTo>
                  <a:lnTo>
                    <a:pt x="1628" y="1383"/>
                  </a:lnTo>
                  <a:lnTo>
                    <a:pt x="1628" y="1627"/>
                  </a:lnTo>
                  <a:lnTo>
                    <a:pt x="1750" y="1993"/>
                  </a:lnTo>
                  <a:lnTo>
                    <a:pt x="1857" y="2278"/>
                  </a:lnTo>
                  <a:lnTo>
                    <a:pt x="1831" y="2238"/>
                  </a:lnTo>
                  <a:lnTo>
                    <a:pt x="1628" y="1912"/>
                  </a:lnTo>
                  <a:lnTo>
                    <a:pt x="1343" y="1627"/>
                  </a:lnTo>
                  <a:lnTo>
                    <a:pt x="1221" y="1546"/>
                  </a:lnTo>
                  <a:lnTo>
                    <a:pt x="1140" y="1505"/>
                  </a:lnTo>
                  <a:lnTo>
                    <a:pt x="1058" y="1505"/>
                  </a:lnTo>
                  <a:lnTo>
                    <a:pt x="977" y="1546"/>
                  </a:lnTo>
                  <a:lnTo>
                    <a:pt x="936" y="1668"/>
                  </a:lnTo>
                  <a:lnTo>
                    <a:pt x="936" y="1871"/>
                  </a:lnTo>
                  <a:lnTo>
                    <a:pt x="977" y="2360"/>
                  </a:lnTo>
                  <a:lnTo>
                    <a:pt x="1058" y="2848"/>
                  </a:lnTo>
                  <a:lnTo>
                    <a:pt x="977" y="2726"/>
                  </a:lnTo>
                  <a:lnTo>
                    <a:pt x="855" y="2563"/>
                  </a:lnTo>
                  <a:lnTo>
                    <a:pt x="733" y="2441"/>
                  </a:lnTo>
                  <a:lnTo>
                    <a:pt x="529" y="2319"/>
                  </a:lnTo>
                  <a:lnTo>
                    <a:pt x="367" y="2238"/>
                  </a:lnTo>
                  <a:lnTo>
                    <a:pt x="204" y="2238"/>
                  </a:lnTo>
                  <a:lnTo>
                    <a:pt x="123" y="2278"/>
                  </a:lnTo>
                  <a:lnTo>
                    <a:pt x="82" y="2319"/>
                  </a:lnTo>
                  <a:lnTo>
                    <a:pt x="41" y="2360"/>
                  </a:lnTo>
                  <a:lnTo>
                    <a:pt x="1" y="2482"/>
                  </a:lnTo>
                  <a:lnTo>
                    <a:pt x="41" y="2726"/>
                  </a:lnTo>
                  <a:lnTo>
                    <a:pt x="123" y="3295"/>
                  </a:lnTo>
                  <a:lnTo>
                    <a:pt x="245" y="3865"/>
                  </a:lnTo>
                  <a:lnTo>
                    <a:pt x="570" y="5003"/>
                  </a:lnTo>
                  <a:lnTo>
                    <a:pt x="936" y="6102"/>
                  </a:lnTo>
                  <a:lnTo>
                    <a:pt x="1343" y="7159"/>
                  </a:lnTo>
                  <a:lnTo>
                    <a:pt x="1953" y="8705"/>
                  </a:lnTo>
                  <a:lnTo>
                    <a:pt x="2970" y="11390"/>
                  </a:lnTo>
                  <a:lnTo>
                    <a:pt x="3662" y="13057"/>
                  </a:lnTo>
                  <a:lnTo>
                    <a:pt x="4028" y="13871"/>
                  </a:lnTo>
                  <a:lnTo>
                    <a:pt x="4434" y="14684"/>
                  </a:lnTo>
                  <a:lnTo>
                    <a:pt x="4882" y="15498"/>
                  </a:lnTo>
                  <a:lnTo>
                    <a:pt x="5329" y="16271"/>
                  </a:lnTo>
                  <a:lnTo>
                    <a:pt x="5777" y="17044"/>
                  </a:lnTo>
                  <a:lnTo>
                    <a:pt x="6305" y="17816"/>
                  </a:lnTo>
                  <a:lnTo>
                    <a:pt x="6468" y="17816"/>
                  </a:lnTo>
                  <a:lnTo>
                    <a:pt x="6916" y="17694"/>
                  </a:lnTo>
                  <a:lnTo>
                    <a:pt x="8217" y="17166"/>
                  </a:lnTo>
                  <a:lnTo>
                    <a:pt x="10251" y="16271"/>
                  </a:lnTo>
                  <a:lnTo>
                    <a:pt x="6590" y="7159"/>
                  </a:lnTo>
                  <a:lnTo>
                    <a:pt x="5858" y="5329"/>
                  </a:lnTo>
                  <a:lnTo>
                    <a:pt x="5492" y="4393"/>
                  </a:lnTo>
                  <a:lnTo>
                    <a:pt x="5085" y="3458"/>
                  </a:lnTo>
                  <a:lnTo>
                    <a:pt x="4638" y="2563"/>
                  </a:lnTo>
                  <a:lnTo>
                    <a:pt x="4394" y="2115"/>
                  </a:lnTo>
                  <a:lnTo>
                    <a:pt x="4109" y="1709"/>
                  </a:lnTo>
                  <a:lnTo>
                    <a:pt x="3824" y="1302"/>
                  </a:lnTo>
                  <a:lnTo>
                    <a:pt x="3499" y="895"/>
                  </a:lnTo>
                  <a:lnTo>
                    <a:pt x="3173" y="570"/>
                  </a:lnTo>
                  <a:lnTo>
                    <a:pt x="2807" y="204"/>
                  </a:lnTo>
                  <a:lnTo>
                    <a:pt x="2645" y="82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32"/>
            <p:cNvSpPr/>
            <p:nvPr/>
          </p:nvSpPr>
          <p:spPr>
            <a:xfrm>
              <a:off x="5891252" y="1802177"/>
              <a:ext cx="487683" cy="833885"/>
            </a:xfrm>
            <a:custGeom>
              <a:rect b="b" l="l" r="r" t="t"/>
              <a:pathLst>
                <a:path extrusionOk="0" h="18224" w="10658">
                  <a:moveTo>
                    <a:pt x="2685" y="421"/>
                  </a:moveTo>
                  <a:lnTo>
                    <a:pt x="2766" y="448"/>
                  </a:lnTo>
                  <a:lnTo>
                    <a:pt x="2929" y="611"/>
                  </a:lnTo>
                  <a:lnTo>
                    <a:pt x="3092" y="774"/>
                  </a:lnTo>
                  <a:lnTo>
                    <a:pt x="3417" y="1059"/>
                  </a:lnTo>
                  <a:lnTo>
                    <a:pt x="3702" y="1425"/>
                  </a:lnTo>
                  <a:lnTo>
                    <a:pt x="4231" y="2116"/>
                  </a:lnTo>
                  <a:lnTo>
                    <a:pt x="4678" y="2848"/>
                  </a:lnTo>
                  <a:lnTo>
                    <a:pt x="5044" y="3621"/>
                  </a:lnTo>
                  <a:lnTo>
                    <a:pt x="5410" y="4394"/>
                  </a:lnTo>
                  <a:lnTo>
                    <a:pt x="6061" y="5980"/>
                  </a:lnTo>
                  <a:lnTo>
                    <a:pt x="6671" y="7607"/>
                  </a:lnTo>
                  <a:lnTo>
                    <a:pt x="8380" y="11838"/>
                  </a:lnTo>
                  <a:lnTo>
                    <a:pt x="10234" y="16375"/>
                  </a:lnTo>
                  <a:lnTo>
                    <a:pt x="8746" y="17044"/>
                  </a:lnTo>
                  <a:lnTo>
                    <a:pt x="7932" y="17370"/>
                  </a:lnTo>
                  <a:lnTo>
                    <a:pt x="7119" y="17695"/>
                  </a:lnTo>
                  <a:lnTo>
                    <a:pt x="6793" y="17776"/>
                  </a:lnTo>
                  <a:lnTo>
                    <a:pt x="6610" y="17837"/>
                  </a:lnTo>
                  <a:lnTo>
                    <a:pt x="6610" y="17837"/>
                  </a:lnTo>
                  <a:lnTo>
                    <a:pt x="6590" y="17817"/>
                  </a:lnTo>
                  <a:lnTo>
                    <a:pt x="6468" y="17614"/>
                  </a:lnTo>
                  <a:lnTo>
                    <a:pt x="6346" y="17410"/>
                  </a:lnTo>
                  <a:lnTo>
                    <a:pt x="5776" y="16515"/>
                  </a:lnTo>
                  <a:lnTo>
                    <a:pt x="5288" y="15702"/>
                  </a:lnTo>
                  <a:lnTo>
                    <a:pt x="4841" y="14848"/>
                  </a:lnTo>
                  <a:lnTo>
                    <a:pt x="4393" y="13994"/>
                  </a:lnTo>
                  <a:lnTo>
                    <a:pt x="3987" y="13099"/>
                  </a:lnTo>
                  <a:lnTo>
                    <a:pt x="3539" y="12041"/>
                  </a:lnTo>
                  <a:lnTo>
                    <a:pt x="3132" y="10983"/>
                  </a:lnTo>
                  <a:lnTo>
                    <a:pt x="2354" y="8920"/>
                  </a:lnTo>
                  <a:lnTo>
                    <a:pt x="2359" y="8909"/>
                  </a:lnTo>
                  <a:lnTo>
                    <a:pt x="2319" y="8828"/>
                  </a:lnTo>
                  <a:lnTo>
                    <a:pt x="2319" y="8828"/>
                  </a:lnTo>
                  <a:lnTo>
                    <a:pt x="2319" y="8828"/>
                  </a:lnTo>
                  <a:lnTo>
                    <a:pt x="1424" y="6550"/>
                  </a:lnTo>
                  <a:lnTo>
                    <a:pt x="1017" y="5370"/>
                  </a:lnTo>
                  <a:lnTo>
                    <a:pt x="692" y="4191"/>
                  </a:lnTo>
                  <a:lnTo>
                    <a:pt x="529" y="3621"/>
                  </a:lnTo>
                  <a:lnTo>
                    <a:pt x="448" y="3011"/>
                  </a:lnTo>
                  <a:lnTo>
                    <a:pt x="407" y="2767"/>
                  </a:lnTo>
                  <a:lnTo>
                    <a:pt x="448" y="2645"/>
                  </a:lnTo>
                  <a:lnTo>
                    <a:pt x="570" y="2645"/>
                  </a:lnTo>
                  <a:lnTo>
                    <a:pt x="732" y="2726"/>
                  </a:lnTo>
                  <a:lnTo>
                    <a:pt x="895" y="2889"/>
                  </a:lnTo>
                  <a:lnTo>
                    <a:pt x="1017" y="3011"/>
                  </a:lnTo>
                  <a:lnTo>
                    <a:pt x="1085" y="3124"/>
                  </a:lnTo>
                  <a:lnTo>
                    <a:pt x="1180" y="3377"/>
                  </a:lnTo>
                  <a:lnTo>
                    <a:pt x="1424" y="4069"/>
                  </a:lnTo>
                  <a:lnTo>
                    <a:pt x="1465" y="4109"/>
                  </a:lnTo>
                  <a:lnTo>
                    <a:pt x="1546" y="4150"/>
                  </a:lnTo>
                  <a:lnTo>
                    <a:pt x="1668" y="4150"/>
                  </a:lnTo>
                  <a:lnTo>
                    <a:pt x="1790" y="4069"/>
                  </a:lnTo>
                  <a:lnTo>
                    <a:pt x="1790" y="3987"/>
                  </a:lnTo>
                  <a:lnTo>
                    <a:pt x="1790" y="3906"/>
                  </a:lnTo>
                  <a:lnTo>
                    <a:pt x="1779" y="3870"/>
                  </a:lnTo>
                  <a:lnTo>
                    <a:pt x="1779" y="3870"/>
                  </a:lnTo>
                  <a:lnTo>
                    <a:pt x="1790" y="3865"/>
                  </a:lnTo>
                  <a:lnTo>
                    <a:pt x="1754" y="3786"/>
                  </a:lnTo>
                  <a:lnTo>
                    <a:pt x="1668" y="3499"/>
                  </a:lnTo>
                  <a:lnTo>
                    <a:pt x="1505" y="3133"/>
                  </a:lnTo>
                  <a:lnTo>
                    <a:pt x="1496" y="3117"/>
                  </a:lnTo>
                  <a:lnTo>
                    <a:pt x="1496" y="3117"/>
                  </a:lnTo>
                  <a:lnTo>
                    <a:pt x="1465" y="3011"/>
                  </a:lnTo>
                  <a:lnTo>
                    <a:pt x="1343" y="2523"/>
                  </a:lnTo>
                  <a:lnTo>
                    <a:pt x="1302" y="2075"/>
                  </a:lnTo>
                  <a:lnTo>
                    <a:pt x="1302" y="1994"/>
                  </a:lnTo>
                  <a:lnTo>
                    <a:pt x="1343" y="1953"/>
                  </a:lnTo>
                  <a:lnTo>
                    <a:pt x="1383" y="1953"/>
                  </a:lnTo>
                  <a:lnTo>
                    <a:pt x="1424" y="1994"/>
                  </a:lnTo>
                  <a:lnTo>
                    <a:pt x="1505" y="2075"/>
                  </a:lnTo>
                  <a:lnTo>
                    <a:pt x="1790" y="2401"/>
                  </a:lnTo>
                  <a:lnTo>
                    <a:pt x="1993" y="2767"/>
                  </a:lnTo>
                  <a:lnTo>
                    <a:pt x="2197" y="3174"/>
                  </a:lnTo>
                  <a:lnTo>
                    <a:pt x="2237" y="3255"/>
                  </a:lnTo>
                  <a:lnTo>
                    <a:pt x="2319" y="3296"/>
                  </a:lnTo>
                  <a:lnTo>
                    <a:pt x="2441" y="3296"/>
                  </a:lnTo>
                  <a:lnTo>
                    <a:pt x="2522" y="3255"/>
                  </a:lnTo>
                  <a:lnTo>
                    <a:pt x="2563" y="3214"/>
                  </a:lnTo>
                  <a:lnTo>
                    <a:pt x="2604" y="3133"/>
                  </a:lnTo>
                  <a:lnTo>
                    <a:pt x="2563" y="3052"/>
                  </a:lnTo>
                  <a:lnTo>
                    <a:pt x="2441" y="2767"/>
                  </a:lnTo>
                  <a:lnTo>
                    <a:pt x="2319" y="2482"/>
                  </a:lnTo>
                  <a:lnTo>
                    <a:pt x="2183" y="2279"/>
                  </a:lnTo>
                  <a:lnTo>
                    <a:pt x="2075" y="1953"/>
                  </a:lnTo>
                  <a:lnTo>
                    <a:pt x="2034" y="1750"/>
                  </a:lnTo>
                  <a:lnTo>
                    <a:pt x="2034" y="1547"/>
                  </a:lnTo>
                  <a:lnTo>
                    <a:pt x="2034" y="1465"/>
                  </a:lnTo>
                  <a:lnTo>
                    <a:pt x="2075" y="1343"/>
                  </a:lnTo>
                  <a:lnTo>
                    <a:pt x="2156" y="1384"/>
                  </a:lnTo>
                  <a:lnTo>
                    <a:pt x="2237" y="1425"/>
                  </a:lnTo>
                  <a:lnTo>
                    <a:pt x="2359" y="1547"/>
                  </a:lnTo>
                  <a:lnTo>
                    <a:pt x="2685" y="1994"/>
                  </a:lnTo>
                  <a:lnTo>
                    <a:pt x="2970" y="2442"/>
                  </a:lnTo>
                  <a:lnTo>
                    <a:pt x="3051" y="2482"/>
                  </a:lnTo>
                  <a:lnTo>
                    <a:pt x="3132" y="2523"/>
                  </a:lnTo>
                  <a:lnTo>
                    <a:pt x="3173" y="2523"/>
                  </a:lnTo>
                  <a:lnTo>
                    <a:pt x="3254" y="2482"/>
                  </a:lnTo>
                  <a:lnTo>
                    <a:pt x="3336" y="2442"/>
                  </a:lnTo>
                  <a:lnTo>
                    <a:pt x="3336" y="2360"/>
                  </a:lnTo>
                  <a:lnTo>
                    <a:pt x="3376" y="2319"/>
                  </a:lnTo>
                  <a:lnTo>
                    <a:pt x="3336" y="2238"/>
                  </a:lnTo>
                  <a:lnTo>
                    <a:pt x="3051" y="1791"/>
                  </a:lnTo>
                  <a:lnTo>
                    <a:pt x="2888" y="1343"/>
                  </a:lnTo>
                  <a:lnTo>
                    <a:pt x="2766" y="896"/>
                  </a:lnTo>
                  <a:lnTo>
                    <a:pt x="2685" y="448"/>
                  </a:lnTo>
                  <a:lnTo>
                    <a:pt x="2685" y="421"/>
                  </a:lnTo>
                  <a:close/>
                  <a:moveTo>
                    <a:pt x="2685" y="1"/>
                  </a:moveTo>
                  <a:lnTo>
                    <a:pt x="2522" y="42"/>
                  </a:lnTo>
                  <a:lnTo>
                    <a:pt x="2400" y="82"/>
                  </a:lnTo>
                  <a:lnTo>
                    <a:pt x="2319" y="204"/>
                  </a:lnTo>
                  <a:lnTo>
                    <a:pt x="2278" y="367"/>
                  </a:lnTo>
                  <a:lnTo>
                    <a:pt x="2278" y="570"/>
                  </a:lnTo>
                  <a:lnTo>
                    <a:pt x="2319" y="814"/>
                  </a:lnTo>
                  <a:lnTo>
                    <a:pt x="2376" y="1042"/>
                  </a:lnTo>
                  <a:lnTo>
                    <a:pt x="2278" y="977"/>
                  </a:lnTo>
                  <a:lnTo>
                    <a:pt x="2156" y="937"/>
                  </a:lnTo>
                  <a:lnTo>
                    <a:pt x="2034" y="937"/>
                  </a:lnTo>
                  <a:lnTo>
                    <a:pt x="1953" y="977"/>
                  </a:lnTo>
                  <a:lnTo>
                    <a:pt x="1831" y="1059"/>
                  </a:lnTo>
                  <a:lnTo>
                    <a:pt x="1749" y="1181"/>
                  </a:lnTo>
                  <a:lnTo>
                    <a:pt x="1627" y="1425"/>
                  </a:lnTo>
                  <a:lnTo>
                    <a:pt x="1627" y="1655"/>
                  </a:lnTo>
                  <a:lnTo>
                    <a:pt x="1546" y="1587"/>
                  </a:lnTo>
                  <a:lnTo>
                    <a:pt x="1424" y="1547"/>
                  </a:lnTo>
                  <a:lnTo>
                    <a:pt x="1302" y="1506"/>
                  </a:lnTo>
                  <a:lnTo>
                    <a:pt x="1180" y="1547"/>
                  </a:lnTo>
                  <a:lnTo>
                    <a:pt x="1058" y="1628"/>
                  </a:lnTo>
                  <a:lnTo>
                    <a:pt x="977" y="1709"/>
                  </a:lnTo>
                  <a:lnTo>
                    <a:pt x="936" y="1872"/>
                  </a:lnTo>
                  <a:lnTo>
                    <a:pt x="895" y="2157"/>
                  </a:lnTo>
                  <a:lnTo>
                    <a:pt x="932" y="2414"/>
                  </a:lnTo>
                  <a:lnTo>
                    <a:pt x="814" y="2319"/>
                  </a:lnTo>
                  <a:lnTo>
                    <a:pt x="570" y="2238"/>
                  </a:lnTo>
                  <a:lnTo>
                    <a:pt x="448" y="2238"/>
                  </a:lnTo>
                  <a:lnTo>
                    <a:pt x="326" y="2279"/>
                  </a:lnTo>
                  <a:lnTo>
                    <a:pt x="204" y="2319"/>
                  </a:lnTo>
                  <a:lnTo>
                    <a:pt x="122" y="2401"/>
                  </a:lnTo>
                  <a:lnTo>
                    <a:pt x="41" y="2564"/>
                  </a:lnTo>
                  <a:lnTo>
                    <a:pt x="0" y="2726"/>
                  </a:lnTo>
                  <a:lnTo>
                    <a:pt x="41" y="3052"/>
                  </a:lnTo>
                  <a:lnTo>
                    <a:pt x="122" y="3621"/>
                  </a:lnTo>
                  <a:lnTo>
                    <a:pt x="285" y="4231"/>
                  </a:lnTo>
                  <a:lnTo>
                    <a:pt x="610" y="5330"/>
                  </a:lnTo>
                  <a:lnTo>
                    <a:pt x="977" y="6428"/>
                  </a:lnTo>
                  <a:lnTo>
                    <a:pt x="1953" y="8950"/>
                  </a:lnTo>
                  <a:lnTo>
                    <a:pt x="2685" y="10943"/>
                  </a:lnTo>
                  <a:lnTo>
                    <a:pt x="3092" y="11960"/>
                  </a:lnTo>
                  <a:lnTo>
                    <a:pt x="3498" y="12936"/>
                  </a:lnTo>
                  <a:lnTo>
                    <a:pt x="3905" y="13872"/>
                  </a:lnTo>
                  <a:lnTo>
                    <a:pt x="4393" y="14807"/>
                  </a:lnTo>
                  <a:lnTo>
                    <a:pt x="4881" y="15743"/>
                  </a:lnTo>
                  <a:lnTo>
                    <a:pt x="5410" y="16637"/>
                  </a:lnTo>
                  <a:lnTo>
                    <a:pt x="5898" y="17451"/>
                  </a:lnTo>
                  <a:lnTo>
                    <a:pt x="6183" y="17898"/>
                  </a:lnTo>
                  <a:lnTo>
                    <a:pt x="6264" y="18020"/>
                  </a:lnTo>
                  <a:lnTo>
                    <a:pt x="6346" y="18183"/>
                  </a:lnTo>
                  <a:lnTo>
                    <a:pt x="6468" y="18224"/>
                  </a:lnTo>
                  <a:lnTo>
                    <a:pt x="6630" y="18224"/>
                  </a:lnTo>
                  <a:lnTo>
                    <a:pt x="6915" y="18183"/>
                  </a:lnTo>
                  <a:lnTo>
                    <a:pt x="7403" y="18020"/>
                  </a:lnTo>
                  <a:lnTo>
                    <a:pt x="7891" y="17817"/>
                  </a:lnTo>
                  <a:lnTo>
                    <a:pt x="8827" y="17410"/>
                  </a:lnTo>
                  <a:lnTo>
                    <a:pt x="10576" y="16637"/>
                  </a:lnTo>
                  <a:lnTo>
                    <a:pt x="10617" y="16597"/>
                  </a:lnTo>
                  <a:lnTo>
                    <a:pt x="10657" y="16556"/>
                  </a:lnTo>
                  <a:lnTo>
                    <a:pt x="10657" y="16475"/>
                  </a:lnTo>
                  <a:lnTo>
                    <a:pt x="10657" y="16434"/>
                  </a:lnTo>
                  <a:lnTo>
                    <a:pt x="6915" y="7201"/>
                  </a:lnTo>
                  <a:lnTo>
                    <a:pt x="6264" y="5411"/>
                  </a:lnTo>
                  <a:lnTo>
                    <a:pt x="5898" y="4516"/>
                  </a:lnTo>
                  <a:lnTo>
                    <a:pt x="5532" y="3662"/>
                  </a:lnTo>
                  <a:lnTo>
                    <a:pt x="5125" y="2808"/>
                  </a:lnTo>
                  <a:lnTo>
                    <a:pt x="4637" y="1994"/>
                  </a:lnTo>
                  <a:lnTo>
                    <a:pt x="4353" y="1587"/>
                  </a:lnTo>
                  <a:lnTo>
                    <a:pt x="4068" y="1221"/>
                  </a:lnTo>
                  <a:lnTo>
                    <a:pt x="3783" y="855"/>
                  </a:lnTo>
                  <a:lnTo>
                    <a:pt x="3417" y="530"/>
                  </a:lnTo>
                  <a:lnTo>
                    <a:pt x="3092" y="204"/>
                  </a:lnTo>
                  <a:lnTo>
                    <a:pt x="2888" y="82"/>
                  </a:lnTo>
                  <a:lnTo>
                    <a:pt x="26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32"/>
            <p:cNvSpPr/>
            <p:nvPr/>
          </p:nvSpPr>
          <p:spPr>
            <a:xfrm>
              <a:off x="6149972" y="2416442"/>
              <a:ext cx="448607" cy="539801"/>
            </a:xfrm>
            <a:custGeom>
              <a:rect b="b" l="l" r="r" t="t"/>
              <a:pathLst>
                <a:path extrusionOk="0" h="11797" w="9804">
                  <a:moveTo>
                    <a:pt x="5288" y="0"/>
                  </a:moveTo>
                  <a:lnTo>
                    <a:pt x="4922" y="81"/>
                  </a:lnTo>
                  <a:lnTo>
                    <a:pt x="4597" y="203"/>
                  </a:lnTo>
                  <a:lnTo>
                    <a:pt x="4271" y="366"/>
                  </a:lnTo>
                  <a:lnTo>
                    <a:pt x="3946" y="570"/>
                  </a:lnTo>
                  <a:lnTo>
                    <a:pt x="3661" y="814"/>
                  </a:lnTo>
                  <a:lnTo>
                    <a:pt x="3376" y="1058"/>
                  </a:lnTo>
                  <a:lnTo>
                    <a:pt x="2848" y="1586"/>
                  </a:lnTo>
                  <a:lnTo>
                    <a:pt x="1790" y="2847"/>
                  </a:lnTo>
                  <a:lnTo>
                    <a:pt x="773" y="4108"/>
                  </a:lnTo>
                  <a:lnTo>
                    <a:pt x="488" y="4515"/>
                  </a:lnTo>
                  <a:lnTo>
                    <a:pt x="244" y="4922"/>
                  </a:lnTo>
                  <a:lnTo>
                    <a:pt x="82" y="5369"/>
                  </a:lnTo>
                  <a:lnTo>
                    <a:pt x="41" y="5573"/>
                  </a:lnTo>
                  <a:lnTo>
                    <a:pt x="0" y="5817"/>
                  </a:lnTo>
                  <a:lnTo>
                    <a:pt x="41" y="6224"/>
                  </a:lnTo>
                  <a:lnTo>
                    <a:pt x="204" y="6630"/>
                  </a:lnTo>
                  <a:lnTo>
                    <a:pt x="407" y="7037"/>
                  </a:lnTo>
                  <a:lnTo>
                    <a:pt x="692" y="7362"/>
                  </a:lnTo>
                  <a:lnTo>
                    <a:pt x="1017" y="7688"/>
                  </a:lnTo>
                  <a:lnTo>
                    <a:pt x="1343" y="7932"/>
                  </a:lnTo>
                  <a:lnTo>
                    <a:pt x="1749" y="8135"/>
                  </a:lnTo>
                  <a:lnTo>
                    <a:pt x="2115" y="8257"/>
                  </a:lnTo>
                  <a:lnTo>
                    <a:pt x="1993" y="9071"/>
                  </a:lnTo>
                  <a:lnTo>
                    <a:pt x="1912" y="9925"/>
                  </a:lnTo>
                  <a:lnTo>
                    <a:pt x="1871" y="10739"/>
                  </a:lnTo>
                  <a:lnTo>
                    <a:pt x="1871" y="11593"/>
                  </a:lnTo>
                  <a:lnTo>
                    <a:pt x="2848" y="11674"/>
                  </a:lnTo>
                  <a:lnTo>
                    <a:pt x="4515" y="11755"/>
                  </a:lnTo>
                  <a:lnTo>
                    <a:pt x="6142" y="11796"/>
                  </a:lnTo>
                  <a:lnTo>
                    <a:pt x="6671" y="11796"/>
                  </a:lnTo>
                  <a:lnTo>
                    <a:pt x="6834" y="11755"/>
                  </a:lnTo>
                  <a:lnTo>
                    <a:pt x="6875" y="11715"/>
                  </a:lnTo>
                  <a:lnTo>
                    <a:pt x="6793" y="10861"/>
                  </a:lnTo>
                  <a:lnTo>
                    <a:pt x="6793" y="10454"/>
                  </a:lnTo>
                  <a:lnTo>
                    <a:pt x="6834" y="10006"/>
                  </a:lnTo>
                  <a:lnTo>
                    <a:pt x="6956" y="9600"/>
                  </a:lnTo>
                  <a:lnTo>
                    <a:pt x="7119" y="9234"/>
                  </a:lnTo>
                  <a:lnTo>
                    <a:pt x="7363" y="8867"/>
                  </a:lnTo>
                  <a:lnTo>
                    <a:pt x="7525" y="8745"/>
                  </a:lnTo>
                  <a:lnTo>
                    <a:pt x="7688" y="8583"/>
                  </a:lnTo>
                  <a:lnTo>
                    <a:pt x="7891" y="8705"/>
                  </a:lnTo>
                  <a:lnTo>
                    <a:pt x="8135" y="8745"/>
                  </a:lnTo>
                  <a:lnTo>
                    <a:pt x="8339" y="8786"/>
                  </a:lnTo>
                  <a:lnTo>
                    <a:pt x="8583" y="8786"/>
                  </a:lnTo>
                  <a:lnTo>
                    <a:pt x="8786" y="8745"/>
                  </a:lnTo>
                  <a:lnTo>
                    <a:pt x="9030" y="8664"/>
                  </a:lnTo>
                  <a:lnTo>
                    <a:pt x="9234" y="8583"/>
                  </a:lnTo>
                  <a:lnTo>
                    <a:pt x="9437" y="8501"/>
                  </a:lnTo>
                  <a:lnTo>
                    <a:pt x="9600" y="8339"/>
                  </a:lnTo>
                  <a:lnTo>
                    <a:pt x="9763" y="8135"/>
                  </a:lnTo>
                  <a:lnTo>
                    <a:pt x="9803" y="7932"/>
                  </a:lnTo>
                  <a:lnTo>
                    <a:pt x="9803" y="7810"/>
                  </a:lnTo>
                  <a:lnTo>
                    <a:pt x="9763" y="7729"/>
                  </a:lnTo>
                  <a:lnTo>
                    <a:pt x="9681" y="7566"/>
                  </a:lnTo>
                  <a:lnTo>
                    <a:pt x="9518" y="7484"/>
                  </a:lnTo>
                  <a:lnTo>
                    <a:pt x="9315" y="7403"/>
                  </a:lnTo>
                  <a:lnTo>
                    <a:pt x="8542" y="7403"/>
                  </a:lnTo>
                  <a:lnTo>
                    <a:pt x="8339" y="7322"/>
                  </a:lnTo>
                  <a:lnTo>
                    <a:pt x="8746" y="6752"/>
                  </a:lnTo>
                  <a:lnTo>
                    <a:pt x="9152" y="6061"/>
                  </a:lnTo>
                  <a:lnTo>
                    <a:pt x="9315" y="5735"/>
                  </a:lnTo>
                  <a:lnTo>
                    <a:pt x="9478" y="5369"/>
                  </a:lnTo>
                  <a:lnTo>
                    <a:pt x="9559" y="5044"/>
                  </a:lnTo>
                  <a:lnTo>
                    <a:pt x="9600" y="4678"/>
                  </a:lnTo>
                  <a:lnTo>
                    <a:pt x="9559" y="4434"/>
                  </a:lnTo>
                  <a:lnTo>
                    <a:pt x="9518" y="4190"/>
                  </a:lnTo>
                  <a:lnTo>
                    <a:pt x="9396" y="3661"/>
                  </a:lnTo>
                  <a:lnTo>
                    <a:pt x="9152" y="3132"/>
                  </a:lnTo>
                  <a:lnTo>
                    <a:pt x="8868" y="2644"/>
                  </a:lnTo>
                  <a:lnTo>
                    <a:pt x="8502" y="2156"/>
                  </a:lnTo>
                  <a:lnTo>
                    <a:pt x="8176" y="1708"/>
                  </a:lnTo>
                  <a:lnTo>
                    <a:pt x="7810" y="1302"/>
                  </a:lnTo>
                  <a:lnTo>
                    <a:pt x="7444" y="936"/>
                  </a:lnTo>
                  <a:lnTo>
                    <a:pt x="7241" y="732"/>
                  </a:lnTo>
                  <a:lnTo>
                    <a:pt x="6997" y="529"/>
                  </a:lnTo>
                  <a:lnTo>
                    <a:pt x="6712" y="366"/>
                  </a:lnTo>
                  <a:lnTo>
                    <a:pt x="6468" y="244"/>
                  </a:lnTo>
                  <a:lnTo>
                    <a:pt x="6183" y="122"/>
                  </a:lnTo>
                  <a:lnTo>
                    <a:pt x="5898" y="41"/>
                  </a:lnTo>
                  <a:lnTo>
                    <a:pt x="55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32"/>
            <p:cNvSpPr/>
            <p:nvPr/>
          </p:nvSpPr>
          <p:spPr>
            <a:xfrm>
              <a:off x="6142513" y="2407108"/>
              <a:ext cx="465354" cy="558425"/>
            </a:xfrm>
            <a:custGeom>
              <a:rect b="b" l="l" r="r" t="t"/>
              <a:pathLst>
                <a:path extrusionOk="0" h="12204" w="10170">
                  <a:moveTo>
                    <a:pt x="5492" y="407"/>
                  </a:moveTo>
                  <a:lnTo>
                    <a:pt x="5858" y="448"/>
                  </a:lnTo>
                  <a:lnTo>
                    <a:pt x="6224" y="489"/>
                  </a:lnTo>
                  <a:lnTo>
                    <a:pt x="6549" y="652"/>
                  </a:lnTo>
                  <a:lnTo>
                    <a:pt x="6875" y="814"/>
                  </a:lnTo>
                  <a:lnTo>
                    <a:pt x="7200" y="1018"/>
                  </a:lnTo>
                  <a:lnTo>
                    <a:pt x="7485" y="1262"/>
                  </a:lnTo>
                  <a:lnTo>
                    <a:pt x="8054" y="1912"/>
                  </a:lnTo>
                  <a:lnTo>
                    <a:pt x="8624" y="2563"/>
                  </a:lnTo>
                  <a:lnTo>
                    <a:pt x="8868" y="2929"/>
                  </a:lnTo>
                  <a:lnTo>
                    <a:pt x="9071" y="3295"/>
                  </a:lnTo>
                  <a:lnTo>
                    <a:pt x="9275" y="3702"/>
                  </a:lnTo>
                  <a:lnTo>
                    <a:pt x="9397" y="4068"/>
                  </a:lnTo>
                  <a:lnTo>
                    <a:pt x="9519" y="4516"/>
                  </a:lnTo>
                  <a:lnTo>
                    <a:pt x="9519" y="4922"/>
                  </a:lnTo>
                  <a:lnTo>
                    <a:pt x="9478" y="5329"/>
                  </a:lnTo>
                  <a:lnTo>
                    <a:pt x="9356" y="5736"/>
                  </a:lnTo>
                  <a:lnTo>
                    <a:pt x="9153" y="6183"/>
                  </a:lnTo>
                  <a:lnTo>
                    <a:pt x="8868" y="6631"/>
                  </a:lnTo>
                  <a:lnTo>
                    <a:pt x="8339" y="7444"/>
                  </a:lnTo>
                  <a:lnTo>
                    <a:pt x="8298" y="7526"/>
                  </a:lnTo>
                  <a:lnTo>
                    <a:pt x="8339" y="7607"/>
                  </a:lnTo>
                  <a:lnTo>
                    <a:pt x="8380" y="7688"/>
                  </a:lnTo>
                  <a:lnTo>
                    <a:pt x="8461" y="7729"/>
                  </a:lnTo>
                  <a:lnTo>
                    <a:pt x="8665" y="7770"/>
                  </a:lnTo>
                  <a:lnTo>
                    <a:pt x="8909" y="7810"/>
                  </a:lnTo>
                  <a:lnTo>
                    <a:pt x="9356" y="7810"/>
                  </a:lnTo>
                  <a:lnTo>
                    <a:pt x="9559" y="7851"/>
                  </a:lnTo>
                  <a:lnTo>
                    <a:pt x="9641" y="7892"/>
                  </a:lnTo>
                  <a:lnTo>
                    <a:pt x="9722" y="7973"/>
                  </a:lnTo>
                  <a:lnTo>
                    <a:pt x="9763" y="8055"/>
                  </a:lnTo>
                  <a:lnTo>
                    <a:pt x="9763" y="8136"/>
                  </a:lnTo>
                  <a:lnTo>
                    <a:pt x="9722" y="8258"/>
                  </a:lnTo>
                  <a:lnTo>
                    <a:pt x="9681" y="8339"/>
                  </a:lnTo>
                  <a:lnTo>
                    <a:pt x="9519" y="8502"/>
                  </a:lnTo>
                  <a:lnTo>
                    <a:pt x="9315" y="8624"/>
                  </a:lnTo>
                  <a:lnTo>
                    <a:pt x="9112" y="8705"/>
                  </a:lnTo>
                  <a:lnTo>
                    <a:pt x="8909" y="8746"/>
                  </a:lnTo>
                  <a:lnTo>
                    <a:pt x="8705" y="8787"/>
                  </a:lnTo>
                  <a:lnTo>
                    <a:pt x="8461" y="8787"/>
                  </a:lnTo>
                  <a:lnTo>
                    <a:pt x="8258" y="8746"/>
                  </a:lnTo>
                  <a:lnTo>
                    <a:pt x="8054" y="8665"/>
                  </a:lnTo>
                  <a:lnTo>
                    <a:pt x="7851" y="8624"/>
                  </a:lnTo>
                  <a:lnTo>
                    <a:pt x="7770" y="8624"/>
                  </a:lnTo>
                  <a:lnTo>
                    <a:pt x="7688" y="8665"/>
                  </a:lnTo>
                  <a:lnTo>
                    <a:pt x="7444" y="8909"/>
                  </a:lnTo>
                  <a:lnTo>
                    <a:pt x="7200" y="9193"/>
                  </a:lnTo>
                  <a:lnTo>
                    <a:pt x="6997" y="9560"/>
                  </a:lnTo>
                  <a:lnTo>
                    <a:pt x="6834" y="10007"/>
                  </a:lnTo>
                  <a:lnTo>
                    <a:pt x="6793" y="10454"/>
                  </a:lnTo>
                  <a:lnTo>
                    <a:pt x="6753" y="10902"/>
                  </a:lnTo>
                  <a:lnTo>
                    <a:pt x="6793" y="11349"/>
                  </a:lnTo>
                  <a:lnTo>
                    <a:pt x="6793" y="11634"/>
                  </a:lnTo>
                  <a:lnTo>
                    <a:pt x="6834" y="11756"/>
                  </a:lnTo>
                  <a:lnTo>
                    <a:pt x="6834" y="11797"/>
                  </a:lnTo>
                  <a:lnTo>
                    <a:pt x="5939" y="11797"/>
                  </a:lnTo>
                  <a:lnTo>
                    <a:pt x="4841" y="11756"/>
                  </a:lnTo>
                  <a:lnTo>
                    <a:pt x="3743" y="11715"/>
                  </a:lnTo>
                  <a:lnTo>
                    <a:pt x="2645" y="11634"/>
                  </a:lnTo>
                  <a:lnTo>
                    <a:pt x="2278" y="11593"/>
                  </a:lnTo>
                  <a:lnTo>
                    <a:pt x="2238" y="11593"/>
                  </a:lnTo>
                  <a:lnTo>
                    <a:pt x="2238" y="10943"/>
                  </a:lnTo>
                  <a:lnTo>
                    <a:pt x="2278" y="10129"/>
                  </a:lnTo>
                  <a:lnTo>
                    <a:pt x="2360" y="9316"/>
                  </a:lnTo>
                  <a:lnTo>
                    <a:pt x="2482" y="8502"/>
                  </a:lnTo>
                  <a:lnTo>
                    <a:pt x="2482" y="8421"/>
                  </a:lnTo>
                  <a:lnTo>
                    <a:pt x="2482" y="8380"/>
                  </a:lnTo>
                  <a:lnTo>
                    <a:pt x="2400" y="8299"/>
                  </a:lnTo>
                  <a:lnTo>
                    <a:pt x="2360" y="8258"/>
                  </a:lnTo>
                  <a:lnTo>
                    <a:pt x="2075" y="8177"/>
                  </a:lnTo>
                  <a:lnTo>
                    <a:pt x="1790" y="8095"/>
                  </a:lnTo>
                  <a:lnTo>
                    <a:pt x="1546" y="7933"/>
                  </a:lnTo>
                  <a:lnTo>
                    <a:pt x="1302" y="7770"/>
                  </a:lnTo>
                  <a:lnTo>
                    <a:pt x="1099" y="7566"/>
                  </a:lnTo>
                  <a:lnTo>
                    <a:pt x="895" y="7363"/>
                  </a:lnTo>
                  <a:lnTo>
                    <a:pt x="733" y="7119"/>
                  </a:lnTo>
                  <a:lnTo>
                    <a:pt x="570" y="6875"/>
                  </a:lnTo>
                  <a:lnTo>
                    <a:pt x="448" y="6590"/>
                  </a:lnTo>
                  <a:lnTo>
                    <a:pt x="407" y="6305"/>
                  </a:lnTo>
                  <a:lnTo>
                    <a:pt x="367" y="5980"/>
                  </a:lnTo>
                  <a:lnTo>
                    <a:pt x="407" y="5655"/>
                  </a:lnTo>
                  <a:lnTo>
                    <a:pt x="529" y="5370"/>
                  </a:lnTo>
                  <a:lnTo>
                    <a:pt x="651" y="5085"/>
                  </a:lnTo>
                  <a:lnTo>
                    <a:pt x="1058" y="4516"/>
                  </a:lnTo>
                  <a:lnTo>
                    <a:pt x="1953" y="3377"/>
                  </a:lnTo>
                  <a:lnTo>
                    <a:pt x="2889" y="2238"/>
                  </a:lnTo>
                  <a:lnTo>
                    <a:pt x="3295" y="1790"/>
                  </a:lnTo>
                  <a:lnTo>
                    <a:pt x="3743" y="1343"/>
                  </a:lnTo>
                  <a:lnTo>
                    <a:pt x="4231" y="936"/>
                  </a:lnTo>
                  <a:lnTo>
                    <a:pt x="4475" y="733"/>
                  </a:lnTo>
                  <a:lnTo>
                    <a:pt x="4760" y="611"/>
                  </a:lnTo>
                  <a:lnTo>
                    <a:pt x="5126" y="489"/>
                  </a:lnTo>
                  <a:lnTo>
                    <a:pt x="5492" y="407"/>
                  </a:lnTo>
                  <a:close/>
                  <a:moveTo>
                    <a:pt x="5533" y="1"/>
                  </a:moveTo>
                  <a:lnTo>
                    <a:pt x="5166" y="41"/>
                  </a:lnTo>
                  <a:lnTo>
                    <a:pt x="4841" y="163"/>
                  </a:lnTo>
                  <a:lnTo>
                    <a:pt x="4516" y="285"/>
                  </a:lnTo>
                  <a:lnTo>
                    <a:pt x="4190" y="448"/>
                  </a:lnTo>
                  <a:lnTo>
                    <a:pt x="3905" y="652"/>
                  </a:lnTo>
                  <a:lnTo>
                    <a:pt x="3377" y="1140"/>
                  </a:lnTo>
                  <a:lnTo>
                    <a:pt x="2889" y="1628"/>
                  </a:lnTo>
                  <a:lnTo>
                    <a:pt x="1790" y="2889"/>
                  </a:lnTo>
                  <a:lnTo>
                    <a:pt x="773" y="4231"/>
                  </a:lnTo>
                  <a:lnTo>
                    <a:pt x="367" y="4800"/>
                  </a:lnTo>
                  <a:lnTo>
                    <a:pt x="204" y="5126"/>
                  </a:lnTo>
                  <a:lnTo>
                    <a:pt x="82" y="5451"/>
                  </a:lnTo>
                  <a:lnTo>
                    <a:pt x="1" y="5777"/>
                  </a:lnTo>
                  <a:lnTo>
                    <a:pt x="1" y="6102"/>
                  </a:lnTo>
                  <a:lnTo>
                    <a:pt x="1" y="6428"/>
                  </a:lnTo>
                  <a:lnTo>
                    <a:pt x="123" y="6794"/>
                  </a:lnTo>
                  <a:lnTo>
                    <a:pt x="285" y="7119"/>
                  </a:lnTo>
                  <a:lnTo>
                    <a:pt x="448" y="7444"/>
                  </a:lnTo>
                  <a:lnTo>
                    <a:pt x="692" y="7729"/>
                  </a:lnTo>
                  <a:lnTo>
                    <a:pt x="936" y="7973"/>
                  </a:lnTo>
                  <a:lnTo>
                    <a:pt x="1262" y="8217"/>
                  </a:lnTo>
                  <a:lnTo>
                    <a:pt x="1546" y="8421"/>
                  </a:lnTo>
                  <a:lnTo>
                    <a:pt x="1872" y="8543"/>
                  </a:lnTo>
                  <a:lnTo>
                    <a:pt x="2078" y="8611"/>
                  </a:lnTo>
                  <a:lnTo>
                    <a:pt x="2078" y="8611"/>
                  </a:lnTo>
                  <a:lnTo>
                    <a:pt x="1953" y="9234"/>
                  </a:lnTo>
                  <a:lnTo>
                    <a:pt x="1872" y="10088"/>
                  </a:lnTo>
                  <a:lnTo>
                    <a:pt x="1831" y="10943"/>
                  </a:lnTo>
                  <a:lnTo>
                    <a:pt x="1831" y="11797"/>
                  </a:lnTo>
                  <a:lnTo>
                    <a:pt x="1872" y="11919"/>
                  </a:lnTo>
                  <a:lnTo>
                    <a:pt x="1953" y="11959"/>
                  </a:lnTo>
                  <a:lnTo>
                    <a:pt x="1994" y="11959"/>
                  </a:lnTo>
                  <a:lnTo>
                    <a:pt x="2685" y="12041"/>
                  </a:lnTo>
                  <a:lnTo>
                    <a:pt x="3377" y="12122"/>
                  </a:lnTo>
                  <a:lnTo>
                    <a:pt x="4760" y="12163"/>
                  </a:lnTo>
                  <a:lnTo>
                    <a:pt x="5573" y="12204"/>
                  </a:lnTo>
                  <a:lnTo>
                    <a:pt x="6834" y="12204"/>
                  </a:lnTo>
                  <a:lnTo>
                    <a:pt x="7038" y="12163"/>
                  </a:lnTo>
                  <a:lnTo>
                    <a:pt x="7160" y="12122"/>
                  </a:lnTo>
                  <a:lnTo>
                    <a:pt x="7200" y="12041"/>
                  </a:lnTo>
                  <a:lnTo>
                    <a:pt x="7241" y="11919"/>
                  </a:lnTo>
                  <a:lnTo>
                    <a:pt x="7200" y="11797"/>
                  </a:lnTo>
                  <a:lnTo>
                    <a:pt x="7160" y="11309"/>
                  </a:lnTo>
                  <a:lnTo>
                    <a:pt x="7160" y="10821"/>
                  </a:lnTo>
                  <a:lnTo>
                    <a:pt x="7200" y="10332"/>
                  </a:lnTo>
                  <a:lnTo>
                    <a:pt x="7282" y="9966"/>
                  </a:lnTo>
                  <a:lnTo>
                    <a:pt x="7444" y="9560"/>
                  </a:lnTo>
                  <a:lnTo>
                    <a:pt x="7648" y="9234"/>
                  </a:lnTo>
                  <a:lnTo>
                    <a:pt x="7810" y="9112"/>
                  </a:lnTo>
                  <a:lnTo>
                    <a:pt x="7917" y="9032"/>
                  </a:lnTo>
                  <a:lnTo>
                    <a:pt x="7917" y="9032"/>
                  </a:lnTo>
                  <a:lnTo>
                    <a:pt x="8054" y="9071"/>
                  </a:lnTo>
                  <a:lnTo>
                    <a:pt x="8339" y="9153"/>
                  </a:lnTo>
                  <a:lnTo>
                    <a:pt x="8990" y="9153"/>
                  </a:lnTo>
                  <a:lnTo>
                    <a:pt x="9315" y="9071"/>
                  </a:lnTo>
                  <a:lnTo>
                    <a:pt x="9600" y="8949"/>
                  </a:lnTo>
                  <a:lnTo>
                    <a:pt x="9844" y="8746"/>
                  </a:lnTo>
                  <a:lnTo>
                    <a:pt x="10048" y="8502"/>
                  </a:lnTo>
                  <a:lnTo>
                    <a:pt x="10170" y="8258"/>
                  </a:lnTo>
                  <a:lnTo>
                    <a:pt x="10170" y="8014"/>
                  </a:lnTo>
                  <a:lnTo>
                    <a:pt x="10129" y="7892"/>
                  </a:lnTo>
                  <a:lnTo>
                    <a:pt x="10088" y="7770"/>
                  </a:lnTo>
                  <a:lnTo>
                    <a:pt x="10007" y="7648"/>
                  </a:lnTo>
                  <a:lnTo>
                    <a:pt x="9885" y="7566"/>
                  </a:lnTo>
                  <a:lnTo>
                    <a:pt x="9722" y="7485"/>
                  </a:lnTo>
                  <a:lnTo>
                    <a:pt x="9559" y="7444"/>
                  </a:lnTo>
                  <a:lnTo>
                    <a:pt x="9234" y="7404"/>
                  </a:lnTo>
                  <a:lnTo>
                    <a:pt x="8835" y="7404"/>
                  </a:lnTo>
                  <a:lnTo>
                    <a:pt x="9234" y="6834"/>
                  </a:lnTo>
                  <a:lnTo>
                    <a:pt x="9478" y="6387"/>
                  </a:lnTo>
                  <a:lnTo>
                    <a:pt x="9681" y="5939"/>
                  </a:lnTo>
                  <a:lnTo>
                    <a:pt x="9844" y="5492"/>
                  </a:lnTo>
                  <a:lnTo>
                    <a:pt x="9926" y="5045"/>
                  </a:lnTo>
                  <a:lnTo>
                    <a:pt x="9926" y="4556"/>
                  </a:lnTo>
                  <a:lnTo>
                    <a:pt x="9885" y="4312"/>
                  </a:lnTo>
                  <a:lnTo>
                    <a:pt x="9804" y="4068"/>
                  </a:lnTo>
                  <a:lnTo>
                    <a:pt x="9681" y="3621"/>
                  </a:lnTo>
                  <a:lnTo>
                    <a:pt x="9478" y="3214"/>
                  </a:lnTo>
                  <a:lnTo>
                    <a:pt x="9234" y="2807"/>
                  </a:lnTo>
                  <a:lnTo>
                    <a:pt x="8990" y="2401"/>
                  </a:lnTo>
                  <a:lnTo>
                    <a:pt x="8380" y="1668"/>
                  </a:lnTo>
                  <a:lnTo>
                    <a:pt x="7770" y="977"/>
                  </a:lnTo>
                  <a:lnTo>
                    <a:pt x="7485" y="733"/>
                  </a:lnTo>
                  <a:lnTo>
                    <a:pt x="7200" y="529"/>
                  </a:lnTo>
                  <a:lnTo>
                    <a:pt x="6875" y="367"/>
                  </a:lnTo>
                  <a:lnTo>
                    <a:pt x="6590" y="204"/>
                  </a:lnTo>
                  <a:lnTo>
                    <a:pt x="6224" y="82"/>
                  </a:lnTo>
                  <a:lnTo>
                    <a:pt x="5899" y="41"/>
                  </a:lnTo>
                  <a:lnTo>
                    <a:pt x="55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32"/>
            <p:cNvSpPr/>
            <p:nvPr/>
          </p:nvSpPr>
          <p:spPr>
            <a:xfrm>
              <a:off x="6216962" y="2548594"/>
              <a:ext cx="102405" cy="91240"/>
            </a:xfrm>
            <a:custGeom>
              <a:rect b="b" l="l" r="r" t="t"/>
              <a:pathLst>
                <a:path extrusionOk="0" h="1994" w="2238">
                  <a:moveTo>
                    <a:pt x="1994" y="0"/>
                  </a:moveTo>
                  <a:lnTo>
                    <a:pt x="1912" y="41"/>
                  </a:lnTo>
                  <a:lnTo>
                    <a:pt x="1099" y="407"/>
                  </a:lnTo>
                  <a:lnTo>
                    <a:pt x="733" y="610"/>
                  </a:lnTo>
                  <a:lnTo>
                    <a:pt x="367" y="814"/>
                  </a:lnTo>
                  <a:lnTo>
                    <a:pt x="204" y="936"/>
                  </a:lnTo>
                  <a:lnTo>
                    <a:pt x="82" y="1098"/>
                  </a:lnTo>
                  <a:lnTo>
                    <a:pt x="41" y="1261"/>
                  </a:lnTo>
                  <a:lnTo>
                    <a:pt x="1" y="1464"/>
                  </a:lnTo>
                  <a:lnTo>
                    <a:pt x="82" y="1668"/>
                  </a:lnTo>
                  <a:lnTo>
                    <a:pt x="163" y="1830"/>
                  </a:lnTo>
                  <a:lnTo>
                    <a:pt x="326" y="1912"/>
                  </a:lnTo>
                  <a:lnTo>
                    <a:pt x="529" y="1993"/>
                  </a:lnTo>
                  <a:lnTo>
                    <a:pt x="773" y="1993"/>
                  </a:lnTo>
                  <a:lnTo>
                    <a:pt x="1018" y="1912"/>
                  </a:lnTo>
                  <a:lnTo>
                    <a:pt x="1506" y="1790"/>
                  </a:lnTo>
                  <a:lnTo>
                    <a:pt x="1587" y="1749"/>
                  </a:lnTo>
                  <a:lnTo>
                    <a:pt x="1628" y="1668"/>
                  </a:lnTo>
                  <a:lnTo>
                    <a:pt x="1628" y="1586"/>
                  </a:lnTo>
                  <a:lnTo>
                    <a:pt x="1628" y="1546"/>
                  </a:lnTo>
                  <a:lnTo>
                    <a:pt x="1587" y="1464"/>
                  </a:lnTo>
                  <a:lnTo>
                    <a:pt x="1546" y="1424"/>
                  </a:lnTo>
                  <a:lnTo>
                    <a:pt x="1465" y="1383"/>
                  </a:lnTo>
                  <a:lnTo>
                    <a:pt x="1384" y="1383"/>
                  </a:lnTo>
                  <a:lnTo>
                    <a:pt x="936" y="1546"/>
                  </a:lnTo>
                  <a:lnTo>
                    <a:pt x="733" y="1586"/>
                  </a:lnTo>
                  <a:lnTo>
                    <a:pt x="570" y="1586"/>
                  </a:lnTo>
                  <a:lnTo>
                    <a:pt x="448" y="1546"/>
                  </a:lnTo>
                  <a:lnTo>
                    <a:pt x="407" y="1464"/>
                  </a:lnTo>
                  <a:lnTo>
                    <a:pt x="407" y="1383"/>
                  </a:lnTo>
                  <a:lnTo>
                    <a:pt x="448" y="1302"/>
                  </a:lnTo>
                  <a:lnTo>
                    <a:pt x="529" y="1180"/>
                  </a:lnTo>
                  <a:lnTo>
                    <a:pt x="651" y="1098"/>
                  </a:lnTo>
                  <a:lnTo>
                    <a:pt x="814" y="1017"/>
                  </a:lnTo>
                  <a:lnTo>
                    <a:pt x="1221" y="814"/>
                  </a:lnTo>
                  <a:lnTo>
                    <a:pt x="2116" y="366"/>
                  </a:lnTo>
                  <a:lnTo>
                    <a:pt x="2197" y="325"/>
                  </a:lnTo>
                  <a:lnTo>
                    <a:pt x="2238" y="244"/>
                  </a:lnTo>
                  <a:lnTo>
                    <a:pt x="2238" y="163"/>
                  </a:lnTo>
                  <a:lnTo>
                    <a:pt x="2197" y="81"/>
                  </a:lnTo>
                  <a:lnTo>
                    <a:pt x="2156" y="41"/>
                  </a:lnTo>
                  <a:lnTo>
                    <a:pt x="20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32"/>
            <p:cNvSpPr/>
            <p:nvPr/>
          </p:nvSpPr>
          <p:spPr>
            <a:xfrm>
              <a:off x="6373320" y="2591378"/>
              <a:ext cx="24251" cy="24251"/>
            </a:xfrm>
            <a:custGeom>
              <a:rect b="b" l="l" r="r" t="t"/>
              <a:pathLst>
                <a:path extrusionOk="0" h="530" w="530">
                  <a:moveTo>
                    <a:pt x="244" y="1"/>
                  </a:moveTo>
                  <a:lnTo>
                    <a:pt x="122" y="41"/>
                  </a:lnTo>
                  <a:lnTo>
                    <a:pt x="41" y="82"/>
                  </a:lnTo>
                  <a:lnTo>
                    <a:pt x="0" y="163"/>
                  </a:lnTo>
                  <a:lnTo>
                    <a:pt x="0" y="285"/>
                  </a:lnTo>
                  <a:lnTo>
                    <a:pt x="0" y="367"/>
                  </a:lnTo>
                  <a:lnTo>
                    <a:pt x="41" y="448"/>
                  </a:lnTo>
                  <a:lnTo>
                    <a:pt x="122" y="489"/>
                  </a:lnTo>
                  <a:lnTo>
                    <a:pt x="244" y="529"/>
                  </a:lnTo>
                  <a:lnTo>
                    <a:pt x="366" y="489"/>
                  </a:lnTo>
                  <a:lnTo>
                    <a:pt x="448" y="448"/>
                  </a:lnTo>
                  <a:lnTo>
                    <a:pt x="489" y="367"/>
                  </a:lnTo>
                  <a:lnTo>
                    <a:pt x="529" y="285"/>
                  </a:lnTo>
                  <a:lnTo>
                    <a:pt x="489" y="163"/>
                  </a:lnTo>
                  <a:lnTo>
                    <a:pt x="448" y="82"/>
                  </a:lnTo>
                  <a:lnTo>
                    <a:pt x="366" y="41"/>
                  </a:lnTo>
                  <a:lnTo>
                    <a:pt x="2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32"/>
            <p:cNvSpPr/>
            <p:nvPr/>
          </p:nvSpPr>
          <p:spPr>
            <a:xfrm>
              <a:off x="6276540" y="2511346"/>
              <a:ext cx="22375" cy="24251"/>
            </a:xfrm>
            <a:custGeom>
              <a:rect b="b" l="l" r="r" t="t"/>
              <a:pathLst>
                <a:path extrusionOk="0" h="530" w="489">
                  <a:moveTo>
                    <a:pt x="122" y="1"/>
                  </a:moveTo>
                  <a:lnTo>
                    <a:pt x="41" y="82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0" y="367"/>
                  </a:lnTo>
                  <a:lnTo>
                    <a:pt x="41" y="448"/>
                  </a:lnTo>
                  <a:lnTo>
                    <a:pt x="122" y="489"/>
                  </a:lnTo>
                  <a:lnTo>
                    <a:pt x="244" y="529"/>
                  </a:lnTo>
                  <a:lnTo>
                    <a:pt x="366" y="489"/>
                  </a:lnTo>
                  <a:lnTo>
                    <a:pt x="448" y="448"/>
                  </a:lnTo>
                  <a:lnTo>
                    <a:pt x="488" y="367"/>
                  </a:lnTo>
                  <a:lnTo>
                    <a:pt x="488" y="245"/>
                  </a:lnTo>
                  <a:lnTo>
                    <a:pt x="488" y="163"/>
                  </a:lnTo>
                  <a:lnTo>
                    <a:pt x="448" y="82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2"/>
            <p:cNvSpPr/>
            <p:nvPr/>
          </p:nvSpPr>
          <p:spPr>
            <a:xfrm>
              <a:off x="6211380" y="2658369"/>
              <a:ext cx="76369" cy="52164"/>
            </a:xfrm>
            <a:custGeom>
              <a:rect b="b" l="l" r="r" t="t"/>
              <a:pathLst>
                <a:path extrusionOk="0" h="1140" w="1669">
                  <a:moveTo>
                    <a:pt x="163" y="1"/>
                  </a:moveTo>
                  <a:lnTo>
                    <a:pt x="82" y="42"/>
                  </a:lnTo>
                  <a:lnTo>
                    <a:pt x="41" y="82"/>
                  </a:lnTo>
                  <a:lnTo>
                    <a:pt x="1" y="164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163" y="489"/>
                  </a:lnTo>
                  <a:lnTo>
                    <a:pt x="326" y="652"/>
                  </a:lnTo>
                  <a:lnTo>
                    <a:pt x="489" y="774"/>
                  </a:lnTo>
                  <a:lnTo>
                    <a:pt x="651" y="896"/>
                  </a:lnTo>
                  <a:lnTo>
                    <a:pt x="855" y="977"/>
                  </a:lnTo>
                  <a:lnTo>
                    <a:pt x="1058" y="1059"/>
                  </a:lnTo>
                  <a:lnTo>
                    <a:pt x="1262" y="1099"/>
                  </a:lnTo>
                  <a:lnTo>
                    <a:pt x="1465" y="1140"/>
                  </a:lnTo>
                  <a:lnTo>
                    <a:pt x="1546" y="1099"/>
                  </a:lnTo>
                  <a:lnTo>
                    <a:pt x="1587" y="1059"/>
                  </a:lnTo>
                  <a:lnTo>
                    <a:pt x="1668" y="1018"/>
                  </a:lnTo>
                  <a:lnTo>
                    <a:pt x="1668" y="937"/>
                  </a:lnTo>
                  <a:lnTo>
                    <a:pt x="1668" y="855"/>
                  </a:lnTo>
                  <a:lnTo>
                    <a:pt x="1587" y="774"/>
                  </a:lnTo>
                  <a:lnTo>
                    <a:pt x="1546" y="733"/>
                  </a:lnTo>
                  <a:lnTo>
                    <a:pt x="1384" y="733"/>
                  </a:lnTo>
                  <a:lnTo>
                    <a:pt x="1343" y="692"/>
                  </a:lnTo>
                  <a:lnTo>
                    <a:pt x="1140" y="652"/>
                  </a:lnTo>
                  <a:lnTo>
                    <a:pt x="1058" y="652"/>
                  </a:lnTo>
                  <a:lnTo>
                    <a:pt x="1017" y="611"/>
                  </a:lnTo>
                  <a:lnTo>
                    <a:pt x="977" y="611"/>
                  </a:lnTo>
                  <a:lnTo>
                    <a:pt x="936" y="570"/>
                  </a:lnTo>
                  <a:lnTo>
                    <a:pt x="855" y="530"/>
                  </a:lnTo>
                  <a:lnTo>
                    <a:pt x="692" y="448"/>
                  </a:lnTo>
                  <a:lnTo>
                    <a:pt x="692" y="408"/>
                  </a:lnTo>
                  <a:lnTo>
                    <a:pt x="651" y="408"/>
                  </a:lnTo>
                  <a:lnTo>
                    <a:pt x="611" y="367"/>
                  </a:lnTo>
                  <a:lnTo>
                    <a:pt x="448" y="245"/>
                  </a:lnTo>
                  <a:lnTo>
                    <a:pt x="448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32"/>
            <p:cNvSpPr/>
            <p:nvPr/>
          </p:nvSpPr>
          <p:spPr>
            <a:xfrm>
              <a:off x="6323077" y="2328952"/>
              <a:ext cx="303418" cy="431859"/>
            </a:xfrm>
            <a:custGeom>
              <a:rect b="b" l="l" r="r" t="t"/>
              <a:pathLst>
                <a:path extrusionOk="0" h="9438" w="6631">
                  <a:moveTo>
                    <a:pt x="1261" y="0"/>
                  </a:moveTo>
                  <a:lnTo>
                    <a:pt x="936" y="41"/>
                  </a:lnTo>
                  <a:lnTo>
                    <a:pt x="651" y="163"/>
                  </a:lnTo>
                  <a:lnTo>
                    <a:pt x="366" y="326"/>
                  </a:lnTo>
                  <a:lnTo>
                    <a:pt x="244" y="407"/>
                  </a:lnTo>
                  <a:lnTo>
                    <a:pt x="163" y="529"/>
                  </a:lnTo>
                  <a:lnTo>
                    <a:pt x="82" y="651"/>
                  </a:lnTo>
                  <a:lnTo>
                    <a:pt x="41" y="814"/>
                  </a:lnTo>
                  <a:lnTo>
                    <a:pt x="0" y="1099"/>
                  </a:lnTo>
                  <a:lnTo>
                    <a:pt x="41" y="1424"/>
                  </a:lnTo>
                  <a:lnTo>
                    <a:pt x="41" y="1465"/>
                  </a:lnTo>
                  <a:lnTo>
                    <a:pt x="82" y="1505"/>
                  </a:lnTo>
                  <a:lnTo>
                    <a:pt x="244" y="1749"/>
                  </a:lnTo>
                  <a:lnTo>
                    <a:pt x="448" y="1993"/>
                  </a:lnTo>
                  <a:lnTo>
                    <a:pt x="692" y="2115"/>
                  </a:lnTo>
                  <a:lnTo>
                    <a:pt x="976" y="2197"/>
                  </a:lnTo>
                  <a:lnTo>
                    <a:pt x="895" y="2563"/>
                  </a:lnTo>
                  <a:lnTo>
                    <a:pt x="895" y="2929"/>
                  </a:lnTo>
                  <a:lnTo>
                    <a:pt x="1017" y="3295"/>
                  </a:lnTo>
                  <a:lnTo>
                    <a:pt x="1098" y="3458"/>
                  </a:lnTo>
                  <a:lnTo>
                    <a:pt x="1220" y="3620"/>
                  </a:lnTo>
                  <a:lnTo>
                    <a:pt x="1464" y="3905"/>
                  </a:lnTo>
                  <a:lnTo>
                    <a:pt x="1790" y="4109"/>
                  </a:lnTo>
                  <a:lnTo>
                    <a:pt x="2115" y="4231"/>
                  </a:lnTo>
                  <a:lnTo>
                    <a:pt x="2481" y="4271"/>
                  </a:lnTo>
                  <a:lnTo>
                    <a:pt x="2481" y="4678"/>
                  </a:lnTo>
                  <a:lnTo>
                    <a:pt x="2563" y="5044"/>
                  </a:lnTo>
                  <a:lnTo>
                    <a:pt x="2685" y="5410"/>
                  </a:lnTo>
                  <a:lnTo>
                    <a:pt x="2929" y="5736"/>
                  </a:lnTo>
                  <a:lnTo>
                    <a:pt x="3214" y="6020"/>
                  </a:lnTo>
                  <a:lnTo>
                    <a:pt x="3539" y="6224"/>
                  </a:lnTo>
                  <a:lnTo>
                    <a:pt x="3905" y="6386"/>
                  </a:lnTo>
                  <a:lnTo>
                    <a:pt x="4312" y="6427"/>
                  </a:lnTo>
                  <a:lnTo>
                    <a:pt x="4108" y="7078"/>
                  </a:lnTo>
                  <a:lnTo>
                    <a:pt x="3986" y="7769"/>
                  </a:lnTo>
                  <a:lnTo>
                    <a:pt x="3905" y="8461"/>
                  </a:lnTo>
                  <a:lnTo>
                    <a:pt x="3946" y="9152"/>
                  </a:lnTo>
                  <a:lnTo>
                    <a:pt x="3986" y="9274"/>
                  </a:lnTo>
                  <a:lnTo>
                    <a:pt x="4068" y="9356"/>
                  </a:lnTo>
                  <a:lnTo>
                    <a:pt x="4475" y="9437"/>
                  </a:lnTo>
                  <a:lnTo>
                    <a:pt x="4841" y="9437"/>
                  </a:lnTo>
                  <a:lnTo>
                    <a:pt x="5207" y="9315"/>
                  </a:lnTo>
                  <a:lnTo>
                    <a:pt x="5532" y="9152"/>
                  </a:lnTo>
                  <a:lnTo>
                    <a:pt x="5817" y="8949"/>
                  </a:lnTo>
                  <a:lnTo>
                    <a:pt x="6102" y="8705"/>
                  </a:lnTo>
                  <a:lnTo>
                    <a:pt x="6305" y="8380"/>
                  </a:lnTo>
                  <a:lnTo>
                    <a:pt x="6468" y="8054"/>
                  </a:lnTo>
                  <a:lnTo>
                    <a:pt x="6590" y="7607"/>
                  </a:lnTo>
                  <a:lnTo>
                    <a:pt x="6630" y="7200"/>
                  </a:lnTo>
                  <a:lnTo>
                    <a:pt x="6630" y="6753"/>
                  </a:lnTo>
                  <a:lnTo>
                    <a:pt x="6590" y="6346"/>
                  </a:lnTo>
                  <a:lnTo>
                    <a:pt x="6468" y="5898"/>
                  </a:lnTo>
                  <a:lnTo>
                    <a:pt x="6305" y="5492"/>
                  </a:lnTo>
                  <a:lnTo>
                    <a:pt x="6142" y="5125"/>
                  </a:lnTo>
                  <a:lnTo>
                    <a:pt x="5939" y="4719"/>
                  </a:lnTo>
                  <a:lnTo>
                    <a:pt x="5451" y="3905"/>
                  </a:lnTo>
                  <a:lnTo>
                    <a:pt x="4922" y="3132"/>
                  </a:lnTo>
                  <a:lnTo>
                    <a:pt x="4352" y="2360"/>
                  </a:lnTo>
                  <a:lnTo>
                    <a:pt x="3742" y="1627"/>
                  </a:lnTo>
                  <a:lnTo>
                    <a:pt x="3295" y="1058"/>
                  </a:lnTo>
                  <a:lnTo>
                    <a:pt x="3051" y="773"/>
                  </a:lnTo>
                  <a:lnTo>
                    <a:pt x="2807" y="529"/>
                  </a:lnTo>
                  <a:lnTo>
                    <a:pt x="2563" y="326"/>
                  </a:lnTo>
                  <a:lnTo>
                    <a:pt x="2278" y="163"/>
                  </a:lnTo>
                  <a:lnTo>
                    <a:pt x="1912" y="41"/>
                  </a:lnTo>
                  <a:lnTo>
                    <a:pt x="15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32"/>
            <p:cNvSpPr/>
            <p:nvPr/>
          </p:nvSpPr>
          <p:spPr>
            <a:xfrm>
              <a:off x="5552501" y="2230296"/>
              <a:ext cx="374159" cy="800390"/>
            </a:xfrm>
            <a:custGeom>
              <a:rect b="b" l="l" r="r" t="t"/>
              <a:pathLst>
                <a:path extrusionOk="0" h="17492" w="8177">
                  <a:moveTo>
                    <a:pt x="2685" y="0"/>
                  </a:moveTo>
                  <a:lnTo>
                    <a:pt x="2481" y="41"/>
                  </a:lnTo>
                  <a:lnTo>
                    <a:pt x="2359" y="163"/>
                  </a:lnTo>
                  <a:lnTo>
                    <a:pt x="2237" y="326"/>
                  </a:lnTo>
                  <a:lnTo>
                    <a:pt x="2156" y="489"/>
                  </a:lnTo>
                  <a:lnTo>
                    <a:pt x="2156" y="651"/>
                  </a:lnTo>
                  <a:lnTo>
                    <a:pt x="2115" y="855"/>
                  </a:lnTo>
                  <a:lnTo>
                    <a:pt x="2156" y="1221"/>
                  </a:lnTo>
                  <a:lnTo>
                    <a:pt x="2115" y="1587"/>
                  </a:lnTo>
                  <a:lnTo>
                    <a:pt x="2075" y="1465"/>
                  </a:lnTo>
                  <a:lnTo>
                    <a:pt x="2075" y="1302"/>
                  </a:lnTo>
                  <a:lnTo>
                    <a:pt x="2075" y="1017"/>
                  </a:lnTo>
                  <a:lnTo>
                    <a:pt x="2075" y="733"/>
                  </a:lnTo>
                  <a:lnTo>
                    <a:pt x="2034" y="611"/>
                  </a:lnTo>
                  <a:lnTo>
                    <a:pt x="1953" y="489"/>
                  </a:lnTo>
                  <a:lnTo>
                    <a:pt x="1831" y="407"/>
                  </a:lnTo>
                  <a:lnTo>
                    <a:pt x="1709" y="367"/>
                  </a:lnTo>
                  <a:lnTo>
                    <a:pt x="1587" y="367"/>
                  </a:lnTo>
                  <a:lnTo>
                    <a:pt x="1465" y="407"/>
                  </a:lnTo>
                  <a:lnTo>
                    <a:pt x="1343" y="448"/>
                  </a:lnTo>
                  <a:lnTo>
                    <a:pt x="1261" y="529"/>
                  </a:lnTo>
                  <a:lnTo>
                    <a:pt x="1139" y="651"/>
                  </a:lnTo>
                  <a:lnTo>
                    <a:pt x="1098" y="773"/>
                  </a:lnTo>
                  <a:lnTo>
                    <a:pt x="1017" y="1017"/>
                  </a:lnTo>
                  <a:lnTo>
                    <a:pt x="1017" y="1261"/>
                  </a:lnTo>
                  <a:lnTo>
                    <a:pt x="936" y="1139"/>
                  </a:lnTo>
                  <a:lnTo>
                    <a:pt x="854" y="1058"/>
                  </a:lnTo>
                  <a:lnTo>
                    <a:pt x="732" y="977"/>
                  </a:lnTo>
                  <a:lnTo>
                    <a:pt x="570" y="977"/>
                  </a:lnTo>
                  <a:lnTo>
                    <a:pt x="488" y="1017"/>
                  </a:lnTo>
                  <a:lnTo>
                    <a:pt x="407" y="1058"/>
                  </a:lnTo>
                  <a:lnTo>
                    <a:pt x="244" y="1221"/>
                  </a:lnTo>
                  <a:lnTo>
                    <a:pt x="163" y="1465"/>
                  </a:lnTo>
                  <a:lnTo>
                    <a:pt x="122" y="1668"/>
                  </a:lnTo>
                  <a:lnTo>
                    <a:pt x="82" y="2441"/>
                  </a:lnTo>
                  <a:lnTo>
                    <a:pt x="41" y="3255"/>
                  </a:lnTo>
                  <a:lnTo>
                    <a:pt x="0" y="4800"/>
                  </a:lnTo>
                  <a:lnTo>
                    <a:pt x="41" y="6346"/>
                  </a:lnTo>
                  <a:lnTo>
                    <a:pt x="122" y="7892"/>
                  </a:lnTo>
                  <a:lnTo>
                    <a:pt x="163" y="8583"/>
                  </a:lnTo>
                  <a:lnTo>
                    <a:pt x="244" y="9275"/>
                  </a:lnTo>
                  <a:lnTo>
                    <a:pt x="448" y="10658"/>
                  </a:lnTo>
                  <a:lnTo>
                    <a:pt x="651" y="12041"/>
                  </a:lnTo>
                  <a:lnTo>
                    <a:pt x="732" y="12732"/>
                  </a:lnTo>
                  <a:lnTo>
                    <a:pt x="895" y="13383"/>
                  </a:lnTo>
                  <a:lnTo>
                    <a:pt x="1098" y="13993"/>
                  </a:lnTo>
                  <a:lnTo>
                    <a:pt x="1343" y="14603"/>
                  </a:lnTo>
                  <a:lnTo>
                    <a:pt x="1709" y="15132"/>
                  </a:lnTo>
                  <a:lnTo>
                    <a:pt x="1912" y="15376"/>
                  </a:lnTo>
                  <a:lnTo>
                    <a:pt x="2115" y="15620"/>
                  </a:lnTo>
                  <a:lnTo>
                    <a:pt x="2400" y="15905"/>
                  </a:lnTo>
                  <a:lnTo>
                    <a:pt x="2766" y="16108"/>
                  </a:lnTo>
                  <a:lnTo>
                    <a:pt x="3132" y="16352"/>
                  </a:lnTo>
                  <a:lnTo>
                    <a:pt x="3498" y="16515"/>
                  </a:lnTo>
                  <a:lnTo>
                    <a:pt x="3864" y="16718"/>
                  </a:lnTo>
                  <a:lnTo>
                    <a:pt x="4271" y="16840"/>
                  </a:lnTo>
                  <a:lnTo>
                    <a:pt x="5044" y="17044"/>
                  </a:lnTo>
                  <a:lnTo>
                    <a:pt x="6061" y="17288"/>
                  </a:lnTo>
                  <a:lnTo>
                    <a:pt x="6671" y="17450"/>
                  </a:lnTo>
                  <a:lnTo>
                    <a:pt x="6915" y="17491"/>
                  </a:lnTo>
                  <a:lnTo>
                    <a:pt x="7607" y="15417"/>
                  </a:lnTo>
                  <a:lnTo>
                    <a:pt x="8176" y="13342"/>
                  </a:lnTo>
                  <a:lnTo>
                    <a:pt x="7485" y="12976"/>
                  </a:lnTo>
                  <a:lnTo>
                    <a:pt x="6793" y="12610"/>
                  </a:lnTo>
                  <a:lnTo>
                    <a:pt x="6508" y="12407"/>
                  </a:lnTo>
                  <a:lnTo>
                    <a:pt x="6183" y="12163"/>
                  </a:lnTo>
                  <a:lnTo>
                    <a:pt x="5898" y="11878"/>
                  </a:lnTo>
                  <a:lnTo>
                    <a:pt x="5654" y="11552"/>
                  </a:lnTo>
                  <a:lnTo>
                    <a:pt x="5288" y="10942"/>
                  </a:lnTo>
                  <a:lnTo>
                    <a:pt x="5003" y="10292"/>
                  </a:lnTo>
                  <a:lnTo>
                    <a:pt x="4800" y="9641"/>
                  </a:lnTo>
                  <a:lnTo>
                    <a:pt x="4637" y="8949"/>
                  </a:lnTo>
                  <a:lnTo>
                    <a:pt x="4434" y="7932"/>
                  </a:lnTo>
                  <a:lnTo>
                    <a:pt x="4312" y="6875"/>
                  </a:lnTo>
                  <a:lnTo>
                    <a:pt x="4271" y="5858"/>
                  </a:lnTo>
                  <a:lnTo>
                    <a:pt x="4231" y="4800"/>
                  </a:lnTo>
                  <a:lnTo>
                    <a:pt x="4190" y="2726"/>
                  </a:lnTo>
                  <a:lnTo>
                    <a:pt x="4149" y="1668"/>
                  </a:lnTo>
                  <a:lnTo>
                    <a:pt x="4068" y="611"/>
                  </a:lnTo>
                  <a:lnTo>
                    <a:pt x="4027" y="489"/>
                  </a:lnTo>
                  <a:lnTo>
                    <a:pt x="3986" y="367"/>
                  </a:lnTo>
                  <a:lnTo>
                    <a:pt x="3905" y="285"/>
                  </a:lnTo>
                  <a:lnTo>
                    <a:pt x="3824" y="204"/>
                  </a:lnTo>
                  <a:lnTo>
                    <a:pt x="3702" y="245"/>
                  </a:lnTo>
                  <a:lnTo>
                    <a:pt x="3580" y="326"/>
                  </a:lnTo>
                  <a:lnTo>
                    <a:pt x="3498" y="448"/>
                  </a:lnTo>
                  <a:lnTo>
                    <a:pt x="3458" y="570"/>
                  </a:lnTo>
                  <a:lnTo>
                    <a:pt x="3336" y="936"/>
                  </a:lnTo>
                  <a:lnTo>
                    <a:pt x="3254" y="1343"/>
                  </a:lnTo>
                  <a:lnTo>
                    <a:pt x="3254" y="1709"/>
                  </a:lnTo>
                  <a:lnTo>
                    <a:pt x="3254" y="2116"/>
                  </a:lnTo>
                  <a:lnTo>
                    <a:pt x="3173" y="611"/>
                  </a:lnTo>
                  <a:lnTo>
                    <a:pt x="3132" y="326"/>
                  </a:lnTo>
                  <a:lnTo>
                    <a:pt x="3092" y="204"/>
                  </a:lnTo>
                  <a:lnTo>
                    <a:pt x="3010" y="82"/>
                  </a:lnTo>
                  <a:lnTo>
                    <a:pt x="2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2"/>
            <p:cNvSpPr/>
            <p:nvPr/>
          </p:nvSpPr>
          <p:spPr>
            <a:xfrm>
              <a:off x="5543166" y="2221007"/>
              <a:ext cx="392782" cy="818968"/>
            </a:xfrm>
            <a:custGeom>
              <a:rect b="b" l="l" r="r" t="t"/>
              <a:pathLst>
                <a:path extrusionOk="0" h="17898" w="8584">
                  <a:moveTo>
                    <a:pt x="2970" y="366"/>
                  </a:moveTo>
                  <a:lnTo>
                    <a:pt x="3052" y="448"/>
                  </a:lnTo>
                  <a:lnTo>
                    <a:pt x="3133" y="488"/>
                  </a:lnTo>
                  <a:lnTo>
                    <a:pt x="3174" y="610"/>
                  </a:lnTo>
                  <a:lnTo>
                    <a:pt x="3174" y="814"/>
                  </a:lnTo>
                  <a:lnTo>
                    <a:pt x="3174" y="1261"/>
                  </a:lnTo>
                  <a:lnTo>
                    <a:pt x="3255" y="2319"/>
                  </a:lnTo>
                  <a:lnTo>
                    <a:pt x="3255" y="2400"/>
                  </a:lnTo>
                  <a:lnTo>
                    <a:pt x="3336" y="2481"/>
                  </a:lnTo>
                  <a:lnTo>
                    <a:pt x="3377" y="2481"/>
                  </a:lnTo>
                  <a:lnTo>
                    <a:pt x="3458" y="2522"/>
                  </a:lnTo>
                  <a:lnTo>
                    <a:pt x="3540" y="2481"/>
                  </a:lnTo>
                  <a:lnTo>
                    <a:pt x="3580" y="2481"/>
                  </a:lnTo>
                  <a:lnTo>
                    <a:pt x="3621" y="2400"/>
                  </a:lnTo>
                  <a:lnTo>
                    <a:pt x="3662" y="2319"/>
                  </a:lnTo>
                  <a:lnTo>
                    <a:pt x="3632" y="1759"/>
                  </a:lnTo>
                  <a:lnTo>
                    <a:pt x="3662" y="1464"/>
                  </a:lnTo>
                  <a:lnTo>
                    <a:pt x="3743" y="1098"/>
                  </a:lnTo>
                  <a:lnTo>
                    <a:pt x="3824" y="854"/>
                  </a:lnTo>
                  <a:lnTo>
                    <a:pt x="3865" y="732"/>
                  </a:lnTo>
                  <a:lnTo>
                    <a:pt x="3906" y="651"/>
                  </a:lnTo>
                  <a:lnTo>
                    <a:pt x="3987" y="651"/>
                  </a:lnTo>
                  <a:lnTo>
                    <a:pt x="4028" y="692"/>
                  </a:lnTo>
                  <a:lnTo>
                    <a:pt x="4068" y="854"/>
                  </a:lnTo>
                  <a:lnTo>
                    <a:pt x="4109" y="1220"/>
                  </a:lnTo>
                  <a:lnTo>
                    <a:pt x="4150" y="2115"/>
                  </a:lnTo>
                  <a:lnTo>
                    <a:pt x="4231" y="3864"/>
                  </a:lnTo>
                  <a:lnTo>
                    <a:pt x="4272" y="5613"/>
                  </a:lnTo>
                  <a:lnTo>
                    <a:pt x="4272" y="6508"/>
                  </a:lnTo>
                  <a:lnTo>
                    <a:pt x="4353" y="7362"/>
                  </a:lnTo>
                  <a:lnTo>
                    <a:pt x="4475" y="8217"/>
                  </a:lnTo>
                  <a:lnTo>
                    <a:pt x="4597" y="9071"/>
                  </a:lnTo>
                  <a:lnTo>
                    <a:pt x="4801" y="9844"/>
                  </a:lnTo>
                  <a:lnTo>
                    <a:pt x="5045" y="10617"/>
                  </a:lnTo>
                  <a:lnTo>
                    <a:pt x="5207" y="10983"/>
                  </a:lnTo>
                  <a:lnTo>
                    <a:pt x="5370" y="11308"/>
                  </a:lnTo>
                  <a:lnTo>
                    <a:pt x="5573" y="11674"/>
                  </a:lnTo>
                  <a:lnTo>
                    <a:pt x="5777" y="12000"/>
                  </a:lnTo>
                  <a:lnTo>
                    <a:pt x="6062" y="12284"/>
                  </a:lnTo>
                  <a:lnTo>
                    <a:pt x="6306" y="12569"/>
                  </a:lnTo>
                  <a:lnTo>
                    <a:pt x="6631" y="12772"/>
                  </a:lnTo>
                  <a:lnTo>
                    <a:pt x="6956" y="13016"/>
                  </a:lnTo>
                  <a:lnTo>
                    <a:pt x="7607" y="13383"/>
                  </a:lnTo>
                  <a:lnTo>
                    <a:pt x="8175" y="13650"/>
                  </a:lnTo>
                  <a:lnTo>
                    <a:pt x="8175" y="13650"/>
                  </a:lnTo>
                  <a:lnTo>
                    <a:pt x="7607" y="15579"/>
                  </a:lnTo>
                  <a:lnTo>
                    <a:pt x="7009" y="17485"/>
                  </a:lnTo>
                  <a:lnTo>
                    <a:pt x="7009" y="17485"/>
                  </a:lnTo>
                  <a:lnTo>
                    <a:pt x="6834" y="17450"/>
                  </a:lnTo>
                  <a:lnTo>
                    <a:pt x="6265" y="17328"/>
                  </a:lnTo>
                  <a:lnTo>
                    <a:pt x="5370" y="17084"/>
                  </a:lnTo>
                  <a:lnTo>
                    <a:pt x="4516" y="16840"/>
                  </a:lnTo>
                  <a:lnTo>
                    <a:pt x="4068" y="16677"/>
                  </a:lnTo>
                  <a:lnTo>
                    <a:pt x="3662" y="16515"/>
                  </a:lnTo>
                  <a:lnTo>
                    <a:pt x="3255" y="16311"/>
                  </a:lnTo>
                  <a:lnTo>
                    <a:pt x="2889" y="16067"/>
                  </a:lnTo>
                  <a:lnTo>
                    <a:pt x="2563" y="15782"/>
                  </a:lnTo>
                  <a:lnTo>
                    <a:pt x="2238" y="15457"/>
                  </a:lnTo>
                  <a:lnTo>
                    <a:pt x="1913" y="15050"/>
                  </a:lnTo>
                  <a:lnTo>
                    <a:pt x="1669" y="14603"/>
                  </a:lnTo>
                  <a:lnTo>
                    <a:pt x="1465" y="14115"/>
                  </a:lnTo>
                  <a:lnTo>
                    <a:pt x="1302" y="13627"/>
                  </a:lnTo>
                  <a:lnTo>
                    <a:pt x="1180" y="13138"/>
                  </a:lnTo>
                  <a:lnTo>
                    <a:pt x="1099" y="12610"/>
                  </a:lnTo>
                  <a:lnTo>
                    <a:pt x="977" y="11593"/>
                  </a:lnTo>
                  <a:lnTo>
                    <a:pt x="774" y="10454"/>
                  </a:lnTo>
                  <a:lnTo>
                    <a:pt x="611" y="9356"/>
                  </a:lnTo>
                  <a:lnTo>
                    <a:pt x="530" y="8217"/>
                  </a:lnTo>
                  <a:lnTo>
                    <a:pt x="448" y="7078"/>
                  </a:lnTo>
                  <a:lnTo>
                    <a:pt x="408" y="5776"/>
                  </a:lnTo>
                  <a:lnTo>
                    <a:pt x="408" y="4474"/>
                  </a:lnTo>
                  <a:lnTo>
                    <a:pt x="448" y="3173"/>
                  </a:lnTo>
                  <a:lnTo>
                    <a:pt x="524" y="1958"/>
                  </a:lnTo>
                  <a:lnTo>
                    <a:pt x="530" y="1953"/>
                  </a:lnTo>
                  <a:lnTo>
                    <a:pt x="530" y="1871"/>
                  </a:lnTo>
                  <a:lnTo>
                    <a:pt x="611" y="1586"/>
                  </a:lnTo>
                  <a:lnTo>
                    <a:pt x="652" y="1464"/>
                  </a:lnTo>
                  <a:lnTo>
                    <a:pt x="733" y="1424"/>
                  </a:lnTo>
                  <a:lnTo>
                    <a:pt x="774" y="1383"/>
                  </a:lnTo>
                  <a:lnTo>
                    <a:pt x="896" y="1383"/>
                  </a:lnTo>
                  <a:lnTo>
                    <a:pt x="977" y="1424"/>
                  </a:lnTo>
                  <a:lnTo>
                    <a:pt x="1018" y="1505"/>
                  </a:lnTo>
                  <a:lnTo>
                    <a:pt x="1058" y="1586"/>
                  </a:lnTo>
                  <a:lnTo>
                    <a:pt x="1099" y="1830"/>
                  </a:lnTo>
                  <a:lnTo>
                    <a:pt x="1099" y="1993"/>
                  </a:lnTo>
                  <a:lnTo>
                    <a:pt x="1127" y="1990"/>
                  </a:lnTo>
                  <a:lnTo>
                    <a:pt x="1127" y="1990"/>
                  </a:lnTo>
                  <a:lnTo>
                    <a:pt x="1140" y="2075"/>
                  </a:lnTo>
                  <a:lnTo>
                    <a:pt x="1140" y="2115"/>
                  </a:lnTo>
                  <a:lnTo>
                    <a:pt x="1221" y="2156"/>
                  </a:lnTo>
                  <a:lnTo>
                    <a:pt x="1343" y="2197"/>
                  </a:lnTo>
                  <a:lnTo>
                    <a:pt x="1465" y="2156"/>
                  </a:lnTo>
                  <a:lnTo>
                    <a:pt x="1506" y="2075"/>
                  </a:lnTo>
                  <a:lnTo>
                    <a:pt x="1506" y="1993"/>
                  </a:lnTo>
                  <a:lnTo>
                    <a:pt x="1501" y="1953"/>
                  </a:lnTo>
                  <a:lnTo>
                    <a:pt x="1501" y="1953"/>
                  </a:lnTo>
                  <a:lnTo>
                    <a:pt x="1506" y="1953"/>
                  </a:lnTo>
                  <a:lnTo>
                    <a:pt x="1496" y="1912"/>
                  </a:lnTo>
                  <a:lnTo>
                    <a:pt x="1465" y="1668"/>
                  </a:lnTo>
                  <a:lnTo>
                    <a:pt x="1425" y="1464"/>
                  </a:lnTo>
                  <a:lnTo>
                    <a:pt x="1425" y="1424"/>
                  </a:lnTo>
                  <a:lnTo>
                    <a:pt x="1425" y="1220"/>
                  </a:lnTo>
                  <a:lnTo>
                    <a:pt x="1465" y="1058"/>
                  </a:lnTo>
                  <a:lnTo>
                    <a:pt x="1547" y="936"/>
                  </a:lnTo>
                  <a:lnTo>
                    <a:pt x="1669" y="814"/>
                  </a:lnTo>
                  <a:lnTo>
                    <a:pt x="1831" y="773"/>
                  </a:lnTo>
                  <a:lnTo>
                    <a:pt x="1913" y="773"/>
                  </a:lnTo>
                  <a:lnTo>
                    <a:pt x="1994" y="814"/>
                  </a:lnTo>
                  <a:lnTo>
                    <a:pt x="2075" y="936"/>
                  </a:lnTo>
                  <a:lnTo>
                    <a:pt x="2075" y="1058"/>
                  </a:lnTo>
                  <a:lnTo>
                    <a:pt x="2075" y="1220"/>
                  </a:lnTo>
                  <a:lnTo>
                    <a:pt x="2075" y="1546"/>
                  </a:lnTo>
                  <a:lnTo>
                    <a:pt x="2116" y="1830"/>
                  </a:lnTo>
                  <a:lnTo>
                    <a:pt x="2157" y="1912"/>
                  </a:lnTo>
                  <a:lnTo>
                    <a:pt x="2238" y="1953"/>
                  </a:lnTo>
                  <a:lnTo>
                    <a:pt x="2360" y="1993"/>
                  </a:lnTo>
                  <a:lnTo>
                    <a:pt x="2441" y="1912"/>
                  </a:lnTo>
                  <a:lnTo>
                    <a:pt x="2523" y="1871"/>
                  </a:lnTo>
                  <a:lnTo>
                    <a:pt x="2523" y="1790"/>
                  </a:lnTo>
                  <a:lnTo>
                    <a:pt x="2523" y="1546"/>
                  </a:lnTo>
                  <a:lnTo>
                    <a:pt x="2523" y="1342"/>
                  </a:lnTo>
                  <a:lnTo>
                    <a:pt x="2523" y="1098"/>
                  </a:lnTo>
                  <a:lnTo>
                    <a:pt x="2563" y="854"/>
                  </a:lnTo>
                  <a:lnTo>
                    <a:pt x="2604" y="692"/>
                  </a:lnTo>
                  <a:lnTo>
                    <a:pt x="2726" y="488"/>
                  </a:lnTo>
                  <a:lnTo>
                    <a:pt x="2807" y="407"/>
                  </a:lnTo>
                  <a:lnTo>
                    <a:pt x="2889" y="366"/>
                  </a:lnTo>
                  <a:close/>
                  <a:moveTo>
                    <a:pt x="2807" y="0"/>
                  </a:moveTo>
                  <a:lnTo>
                    <a:pt x="2563" y="81"/>
                  </a:lnTo>
                  <a:lnTo>
                    <a:pt x="2401" y="244"/>
                  </a:lnTo>
                  <a:lnTo>
                    <a:pt x="2238" y="448"/>
                  </a:lnTo>
                  <a:lnTo>
                    <a:pt x="2225" y="499"/>
                  </a:lnTo>
                  <a:lnTo>
                    <a:pt x="2157" y="448"/>
                  </a:lnTo>
                  <a:lnTo>
                    <a:pt x="1953" y="407"/>
                  </a:lnTo>
                  <a:lnTo>
                    <a:pt x="1750" y="407"/>
                  </a:lnTo>
                  <a:lnTo>
                    <a:pt x="1465" y="488"/>
                  </a:lnTo>
                  <a:lnTo>
                    <a:pt x="1262" y="610"/>
                  </a:lnTo>
                  <a:lnTo>
                    <a:pt x="1140" y="814"/>
                  </a:lnTo>
                  <a:lnTo>
                    <a:pt x="1070" y="1023"/>
                  </a:lnTo>
                  <a:lnTo>
                    <a:pt x="1070" y="1023"/>
                  </a:lnTo>
                  <a:lnTo>
                    <a:pt x="977" y="976"/>
                  </a:lnTo>
                  <a:lnTo>
                    <a:pt x="774" y="976"/>
                  </a:lnTo>
                  <a:lnTo>
                    <a:pt x="611" y="1017"/>
                  </a:lnTo>
                  <a:lnTo>
                    <a:pt x="489" y="1098"/>
                  </a:lnTo>
                  <a:lnTo>
                    <a:pt x="408" y="1180"/>
                  </a:lnTo>
                  <a:lnTo>
                    <a:pt x="326" y="1302"/>
                  </a:lnTo>
                  <a:lnTo>
                    <a:pt x="204" y="1586"/>
                  </a:lnTo>
                  <a:lnTo>
                    <a:pt x="123" y="1871"/>
                  </a:lnTo>
                  <a:lnTo>
                    <a:pt x="42" y="3336"/>
                  </a:lnTo>
                  <a:lnTo>
                    <a:pt x="1" y="4800"/>
                  </a:lnTo>
                  <a:lnTo>
                    <a:pt x="42" y="6264"/>
                  </a:lnTo>
                  <a:lnTo>
                    <a:pt x="82" y="7729"/>
                  </a:lnTo>
                  <a:lnTo>
                    <a:pt x="204" y="9152"/>
                  </a:lnTo>
                  <a:lnTo>
                    <a:pt x="408" y="10535"/>
                  </a:lnTo>
                  <a:lnTo>
                    <a:pt x="570" y="11959"/>
                  </a:lnTo>
                  <a:lnTo>
                    <a:pt x="692" y="12650"/>
                  </a:lnTo>
                  <a:lnTo>
                    <a:pt x="814" y="13342"/>
                  </a:lnTo>
                  <a:lnTo>
                    <a:pt x="977" y="13911"/>
                  </a:lnTo>
                  <a:lnTo>
                    <a:pt x="1180" y="14481"/>
                  </a:lnTo>
                  <a:lnTo>
                    <a:pt x="1465" y="15010"/>
                  </a:lnTo>
                  <a:lnTo>
                    <a:pt x="1791" y="15498"/>
                  </a:lnTo>
                  <a:lnTo>
                    <a:pt x="2157" y="15945"/>
                  </a:lnTo>
                  <a:lnTo>
                    <a:pt x="2604" y="16311"/>
                  </a:lnTo>
                  <a:lnTo>
                    <a:pt x="3092" y="16637"/>
                  </a:lnTo>
                  <a:lnTo>
                    <a:pt x="3580" y="16921"/>
                  </a:lnTo>
                  <a:lnTo>
                    <a:pt x="4353" y="17206"/>
                  </a:lnTo>
                  <a:lnTo>
                    <a:pt x="5126" y="17450"/>
                  </a:lnTo>
                  <a:lnTo>
                    <a:pt x="5899" y="17653"/>
                  </a:lnTo>
                  <a:lnTo>
                    <a:pt x="6712" y="17816"/>
                  </a:lnTo>
                  <a:lnTo>
                    <a:pt x="6956" y="17898"/>
                  </a:lnTo>
                  <a:lnTo>
                    <a:pt x="7201" y="17898"/>
                  </a:lnTo>
                  <a:lnTo>
                    <a:pt x="7282" y="17816"/>
                  </a:lnTo>
                  <a:lnTo>
                    <a:pt x="7363" y="17735"/>
                  </a:lnTo>
                  <a:lnTo>
                    <a:pt x="7404" y="17491"/>
                  </a:lnTo>
                  <a:lnTo>
                    <a:pt x="7689" y="16718"/>
                  </a:lnTo>
                  <a:lnTo>
                    <a:pt x="8136" y="15172"/>
                  </a:lnTo>
                  <a:lnTo>
                    <a:pt x="8584" y="13586"/>
                  </a:lnTo>
                  <a:lnTo>
                    <a:pt x="8584" y="13464"/>
                  </a:lnTo>
                  <a:lnTo>
                    <a:pt x="8543" y="13423"/>
                  </a:lnTo>
                  <a:lnTo>
                    <a:pt x="8502" y="13383"/>
                  </a:lnTo>
                  <a:lnTo>
                    <a:pt x="7811" y="13016"/>
                  </a:lnTo>
                  <a:lnTo>
                    <a:pt x="7119" y="12650"/>
                  </a:lnTo>
                  <a:lnTo>
                    <a:pt x="6794" y="12447"/>
                  </a:lnTo>
                  <a:lnTo>
                    <a:pt x="6509" y="12162"/>
                  </a:lnTo>
                  <a:lnTo>
                    <a:pt x="6224" y="11918"/>
                  </a:lnTo>
                  <a:lnTo>
                    <a:pt x="5980" y="11593"/>
                  </a:lnTo>
                  <a:lnTo>
                    <a:pt x="5777" y="11227"/>
                  </a:lnTo>
                  <a:lnTo>
                    <a:pt x="5573" y="10820"/>
                  </a:lnTo>
                  <a:lnTo>
                    <a:pt x="5411" y="10413"/>
                  </a:lnTo>
                  <a:lnTo>
                    <a:pt x="5248" y="9966"/>
                  </a:lnTo>
                  <a:lnTo>
                    <a:pt x="5004" y="9112"/>
                  </a:lnTo>
                  <a:lnTo>
                    <a:pt x="4882" y="8257"/>
                  </a:lnTo>
                  <a:lnTo>
                    <a:pt x="4760" y="7281"/>
                  </a:lnTo>
                  <a:lnTo>
                    <a:pt x="4679" y="6305"/>
                  </a:lnTo>
                  <a:lnTo>
                    <a:pt x="4638" y="4393"/>
                  </a:lnTo>
                  <a:lnTo>
                    <a:pt x="4597" y="2522"/>
                  </a:lnTo>
                  <a:lnTo>
                    <a:pt x="4557" y="1627"/>
                  </a:lnTo>
                  <a:lnTo>
                    <a:pt x="4516" y="1180"/>
                  </a:lnTo>
                  <a:lnTo>
                    <a:pt x="4435" y="732"/>
                  </a:lnTo>
                  <a:lnTo>
                    <a:pt x="4394" y="570"/>
                  </a:lnTo>
                  <a:lnTo>
                    <a:pt x="4313" y="448"/>
                  </a:lnTo>
                  <a:lnTo>
                    <a:pt x="4231" y="325"/>
                  </a:lnTo>
                  <a:lnTo>
                    <a:pt x="4109" y="244"/>
                  </a:lnTo>
                  <a:lnTo>
                    <a:pt x="3865" y="244"/>
                  </a:lnTo>
                  <a:lnTo>
                    <a:pt x="3702" y="325"/>
                  </a:lnTo>
                  <a:lnTo>
                    <a:pt x="3580" y="448"/>
                  </a:lnTo>
                  <a:lnTo>
                    <a:pt x="3542" y="543"/>
                  </a:lnTo>
                  <a:lnTo>
                    <a:pt x="3540" y="529"/>
                  </a:lnTo>
                  <a:lnTo>
                    <a:pt x="3418" y="285"/>
                  </a:lnTo>
                  <a:lnTo>
                    <a:pt x="3377" y="163"/>
                  </a:lnTo>
                  <a:lnTo>
                    <a:pt x="3296" y="81"/>
                  </a:lnTo>
                  <a:lnTo>
                    <a:pt x="3174" y="41"/>
                  </a:lnTo>
                  <a:lnTo>
                    <a:pt x="30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2"/>
            <p:cNvSpPr/>
            <p:nvPr/>
          </p:nvSpPr>
          <p:spPr>
            <a:xfrm>
              <a:off x="5803762" y="3030662"/>
              <a:ext cx="46" cy="46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2"/>
            <p:cNvSpPr/>
            <p:nvPr/>
          </p:nvSpPr>
          <p:spPr>
            <a:xfrm>
              <a:off x="5790720" y="2796103"/>
              <a:ext cx="817137" cy="599377"/>
            </a:xfrm>
            <a:custGeom>
              <a:rect b="b" l="l" r="r" t="t"/>
              <a:pathLst>
                <a:path extrusionOk="0" h="13099" w="17858">
                  <a:moveTo>
                    <a:pt x="1506" y="1"/>
                  </a:moveTo>
                  <a:lnTo>
                    <a:pt x="1424" y="82"/>
                  </a:lnTo>
                  <a:lnTo>
                    <a:pt x="1343" y="164"/>
                  </a:lnTo>
                  <a:lnTo>
                    <a:pt x="1221" y="367"/>
                  </a:lnTo>
                  <a:lnTo>
                    <a:pt x="1058" y="733"/>
                  </a:lnTo>
                  <a:lnTo>
                    <a:pt x="936" y="1059"/>
                  </a:lnTo>
                  <a:lnTo>
                    <a:pt x="652" y="1994"/>
                  </a:lnTo>
                  <a:lnTo>
                    <a:pt x="408" y="2970"/>
                  </a:lnTo>
                  <a:lnTo>
                    <a:pt x="204" y="3906"/>
                  </a:lnTo>
                  <a:lnTo>
                    <a:pt x="1" y="4882"/>
                  </a:lnTo>
                  <a:lnTo>
                    <a:pt x="41" y="4963"/>
                  </a:lnTo>
                  <a:lnTo>
                    <a:pt x="82" y="5085"/>
                  </a:lnTo>
                  <a:lnTo>
                    <a:pt x="163" y="5126"/>
                  </a:lnTo>
                  <a:lnTo>
                    <a:pt x="367" y="5126"/>
                  </a:lnTo>
                  <a:lnTo>
                    <a:pt x="733" y="5208"/>
                  </a:lnTo>
                  <a:lnTo>
                    <a:pt x="1872" y="5492"/>
                  </a:lnTo>
                  <a:lnTo>
                    <a:pt x="3174" y="5777"/>
                  </a:lnTo>
                  <a:lnTo>
                    <a:pt x="4475" y="6062"/>
                  </a:lnTo>
                  <a:lnTo>
                    <a:pt x="4801" y="6143"/>
                  </a:lnTo>
                  <a:lnTo>
                    <a:pt x="5167" y="6184"/>
                  </a:lnTo>
                  <a:lnTo>
                    <a:pt x="5207" y="7038"/>
                  </a:lnTo>
                  <a:lnTo>
                    <a:pt x="5289" y="7892"/>
                  </a:lnTo>
                  <a:lnTo>
                    <a:pt x="5533" y="9601"/>
                  </a:lnTo>
                  <a:lnTo>
                    <a:pt x="5817" y="11268"/>
                  </a:lnTo>
                  <a:lnTo>
                    <a:pt x="6143" y="12977"/>
                  </a:lnTo>
                  <a:lnTo>
                    <a:pt x="6184" y="13017"/>
                  </a:lnTo>
                  <a:lnTo>
                    <a:pt x="6224" y="13058"/>
                  </a:lnTo>
                  <a:lnTo>
                    <a:pt x="6346" y="13099"/>
                  </a:lnTo>
                  <a:lnTo>
                    <a:pt x="7729" y="13099"/>
                  </a:lnTo>
                  <a:lnTo>
                    <a:pt x="9153" y="13058"/>
                  </a:lnTo>
                  <a:lnTo>
                    <a:pt x="11919" y="13058"/>
                  </a:lnTo>
                  <a:lnTo>
                    <a:pt x="13261" y="13017"/>
                  </a:lnTo>
                  <a:lnTo>
                    <a:pt x="14604" y="12977"/>
                  </a:lnTo>
                  <a:lnTo>
                    <a:pt x="15946" y="12855"/>
                  </a:lnTo>
                  <a:lnTo>
                    <a:pt x="16597" y="12773"/>
                  </a:lnTo>
                  <a:lnTo>
                    <a:pt x="17247" y="12651"/>
                  </a:lnTo>
                  <a:lnTo>
                    <a:pt x="17695" y="12570"/>
                  </a:lnTo>
                  <a:lnTo>
                    <a:pt x="17817" y="12489"/>
                  </a:lnTo>
                  <a:lnTo>
                    <a:pt x="17858" y="12448"/>
                  </a:lnTo>
                  <a:lnTo>
                    <a:pt x="17858" y="12367"/>
                  </a:lnTo>
                  <a:lnTo>
                    <a:pt x="17654" y="10455"/>
                  </a:lnTo>
                  <a:lnTo>
                    <a:pt x="17492" y="8543"/>
                  </a:lnTo>
                  <a:lnTo>
                    <a:pt x="17329" y="6672"/>
                  </a:lnTo>
                  <a:lnTo>
                    <a:pt x="17207" y="5696"/>
                  </a:lnTo>
                  <a:lnTo>
                    <a:pt x="17044" y="4760"/>
                  </a:lnTo>
                  <a:lnTo>
                    <a:pt x="16881" y="3825"/>
                  </a:lnTo>
                  <a:lnTo>
                    <a:pt x="16637" y="2930"/>
                  </a:lnTo>
                  <a:lnTo>
                    <a:pt x="16556" y="2645"/>
                  </a:lnTo>
                  <a:lnTo>
                    <a:pt x="16393" y="2401"/>
                  </a:lnTo>
                  <a:lnTo>
                    <a:pt x="16190" y="2197"/>
                  </a:lnTo>
                  <a:lnTo>
                    <a:pt x="15946" y="1994"/>
                  </a:lnTo>
                  <a:lnTo>
                    <a:pt x="15620" y="1831"/>
                  </a:lnTo>
                  <a:lnTo>
                    <a:pt x="15254" y="1709"/>
                  </a:lnTo>
                  <a:lnTo>
                    <a:pt x="14929" y="1587"/>
                  </a:lnTo>
                  <a:lnTo>
                    <a:pt x="14563" y="1506"/>
                  </a:lnTo>
                  <a:lnTo>
                    <a:pt x="13790" y="1425"/>
                  </a:lnTo>
                  <a:lnTo>
                    <a:pt x="13058" y="1343"/>
                  </a:lnTo>
                  <a:lnTo>
                    <a:pt x="12041" y="1262"/>
                  </a:lnTo>
                  <a:lnTo>
                    <a:pt x="11024" y="1221"/>
                  </a:lnTo>
                  <a:lnTo>
                    <a:pt x="8990" y="1099"/>
                  </a:lnTo>
                  <a:lnTo>
                    <a:pt x="6956" y="977"/>
                  </a:lnTo>
                  <a:lnTo>
                    <a:pt x="5939" y="896"/>
                  </a:lnTo>
                  <a:lnTo>
                    <a:pt x="4923" y="733"/>
                  </a:lnTo>
                  <a:lnTo>
                    <a:pt x="3946" y="570"/>
                  </a:lnTo>
                  <a:lnTo>
                    <a:pt x="2970" y="367"/>
                  </a:lnTo>
                  <a:lnTo>
                    <a:pt x="2035" y="123"/>
                  </a:lnTo>
                  <a:lnTo>
                    <a:pt x="1791" y="42"/>
                  </a:lnTo>
                  <a:lnTo>
                    <a:pt x="16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>
              <a:off x="6367737" y="3501565"/>
              <a:ext cx="115446" cy="61452"/>
            </a:xfrm>
            <a:custGeom>
              <a:rect b="b" l="l" r="r" t="t"/>
              <a:pathLst>
                <a:path extrusionOk="0" h="1343" w="2523">
                  <a:moveTo>
                    <a:pt x="2238" y="0"/>
                  </a:moveTo>
                  <a:lnTo>
                    <a:pt x="122" y="976"/>
                  </a:lnTo>
                  <a:lnTo>
                    <a:pt x="41" y="1058"/>
                  </a:lnTo>
                  <a:lnTo>
                    <a:pt x="0" y="1098"/>
                  </a:lnTo>
                  <a:lnTo>
                    <a:pt x="0" y="1180"/>
                  </a:lnTo>
                  <a:lnTo>
                    <a:pt x="41" y="1261"/>
                  </a:lnTo>
                  <a:lnTo>
                    <a:pt x="82" y="1343"/>
                  </a:lnTo>
                  <a:lnTo>
                    <a:pt x="326" y="1343"/>
                  </a:lnTo>
                  <a:lnTo>
                    <a:pt x="2441" y="366"/>
                  </a:lnTo>
                  <a:lnTo>
                    <a:pt x="2482" y="326"/>
                  </a:lnTo>
                  <a:lnTo>
                    <a:pt x="2522" y="244"/>
                  </a:lnTo>
                  <a:lnTo>
                    <a:pt x="2522" y="163"/>
                  </a:lnTo>
                  <a:lnTo>
                    <a:pt x="2522" y="82"/>
                  </a:lnTo>
                  <a:lnTo>
                    <a:pt x="2441" y="41"/>
                  </a:lnTo>
                  <a:lnTo>
                    <a:pt x="24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>
              <a:off x="6425439" y="3570432"/>
              <a:ext cx="48411" cy="27958"/>
            </a:xfrm>
            <a:custGeom>
              <a:rect b="b" l="l" r="r" t="t"/>
              <a:pathLst>
                <a:path extrusionOk="0" h="611" w="1058">
                  <a:moveTo>
                    <a:pt x="82" y="0"/>
                  </a:move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6"/>
                  </a:lnTo>
                  <a:lnTo>
                    <a:pt x="773" y="610"/>
                  </a:lnTo>
                  <a:lnTo>
                    <a:pt x="855" y="610"/>
                  </a:lnTo>
                  <a:lnTo>
                    <a:pt x="936" y="570"/>
                  </a:lnTo>
                  <a:lnTo>
                    <a:pt x="1017" y="529"/>
                  </a:lnTo>
                  <a:lnTo>
                    <a:pt x="1058" y="448"/>
                  </a:lnTo>
                  <a:lnTo>
                    <a:pt x="1058" y="366"/>
                  </a:lnTo>
                  <a:lnTo>
                    <a:pt x="1017" y="326"/>
                  </a:lnTo>
                  <a:lnTo>
                    <a:pt x="977" y="244"/>
                  </a:lnTo>
                  <a:lnTo>
                    <a:pt x="895" y="204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>
              <a:off x="6367737" y="2377319"/>
              <a:ext cx="57746" cy="24251"/>
            </a:xfrm>
            <a:custGeom>
              <a:rect b="b" l="l" r="r" t="t"/>
              <a:pathLst>
                <a:path extrusionOk="0" h="530" w="1262">
                  <a:moveTo>
                    <a:pt x="1058" y="1"/>
                  </a:moveTo>
                  <a:lnTo>
                    <a:pt x="204" y="123"/>
                  </a:lnTo>
                  <a:lnTo>
                    <a:pt x="122" y="123"/>
                  </a:lnTo>
                  <a:lnTo>
                    <a:pt x="82" y="164"/>
                  </a:lnTo>
                  <a:lnTo>
                    <a:pt x="0" y="245"/>
                  </a:lnTo>
                  <a:lnTo>
                    <a:pt x="0" y="326"/>
                  </a:lnTo>
                  <a:lnTo>
                    <a:pt x="41" y="408"/>
                  </a:lnTo>
                  <a:lnTo>
                    <a:pt x="82" y="448"/>
                  </a:lnTo>
                  <a:lnTo>
                    <a:pt x="122" y="530"/>
                  </a:lnTo>
                  <a:lnTo>
                    <a:pt x="204" y="530"/>
                  </a:lnTo>
                  <a:lnTo>
                    <a:pt x="1058" y="408"/>
                  </a:lnTo>
                  <a:lnTo>
                    <a:pt x="1139" y="408"/>
                  </a:lnTo>
                  <a:lnTo>
                    <a:pt x="1221" y="367"/>
                  </a:lnTo>
                  <a:lnTo>
                    <a:pt x="1261" y="286"/>
                  </a:lnTo>
                  <a:lnTo>
                    <a:pt x="1261" y="204"/>
                  </a:lnTo>
                  <a:lnTo>
                    <a:pt x="1261" y="123"/>
                  </a:lnTo>
                  <a:lnTo>
                    <a:pt x="1221" y="82"/>
                  </a:lnTo>
                  <a:lnTo>
                    <a:pt x="1139" y="4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>
              <a:off x="6404939" y="2427608"/>
              <a:ext cx="48457" cy="20499"/>
            </a:xfrm>
            <a:custGeom>
              <a:rect b="b" l="l" r="r" t="t"/>
              <a:pathLst>
                <a:path extrusionOk="0" h="448" w="1059">
                  <a:moveTo>
                    <a:pt x="855" y="0"/>
                  </a:moveTo>
                  <a:lnTo>
                    <a:pt x="204" y="41"/>
                  </a:lnTo>
                  <a:lnTo>
                    <a:pt x="123" y="41"/>
                  </a:lnTo>
                  <a:lnTo>
                    <a:pt x="82" y="81"/>
                  </a:lnTo>
                  <a:lnTo>
                    <a:pt x="42" y="163"/>
                  </a:lnTo>
                  <a:lnTo>
                    <a:pt x="1" y="244"/>
                  </a:lnTo>
                  <a:lnTo>
                    <a:pt x="42" y="326"/>
                  </a:lnTo>
                  <a:lnTo>
                    <a:pt x="82" y="366"/>
                  </a:lnTo>
                  <a:lnTo>
                    <a:pt x="123" y="407"/>
                  </a:lnTo>
                  <a:lnTo>
                    <a:pt x="204" y="448"/>
                  </a:lnTo>
                  <a:lnTo>
                    <a:pt x="855" y="407"/>
                  </a:lnTo>
                  <a:lnTo>
                    <a:pt x="936" y="407"/>
                  </a:lnTo>
                  <a:lnTo>
                    <a:pt x="1018" y="366"/>
                  </a:lnTo>
                  <a:lnTo>
                    <a:pt x="1058" y="285"/>
                  </a:lnTo>
                  <a:lnTo>
                    <a:pt x="1058" y="204"/>
                  </a:lnTo>
                  <a:lnTo>
                    <a:pt x="1058" y="122"/>
                  </a:lnTo>
                  <a:lnTo>
                    <a:pt x="1018" y="81"/>
                  </a:lnTo>
                  <a:lnTo>
                    <a:pt x="936" y="41"/>
                  </a:lnTo>
                  <a:lnTo>
                    <a:pt x="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2"/>
            <p:cNvSpPr/>
            <p:nvPr/>
          </p:nvSpPr>
          <p:spPr>
            <a:xfrm>
              <a:off x="6455228" y="2487140"/>
              <a:ext cx="42829" cy="20545"/>
            </a:xfrm>
            <a:custGeom>
              <a:rect b="b" l="l" r="r" t="t"/>
              <a:pathLst>
                <a:path extrusionOk="0" h="449" w="936">
                  <a:moveTo>
                    <a:pt x="732" y="1"/>
                  </a:moveTo>
                  <a:lnTo>
                    <a:pt x="204" y="41"/>
                  </a:lnTo>
                  <a:lnTo>
                    <a:pt x="122" y="82"/>
                  </a:lnTo>
                  <a:lnTo>
                    <a:pt x="41" y="123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0" y="326"/>
                  </a:lnTo>
                  <a:lnTo>
                    <a:pt x="41" y="408"/>
                  </a:lnTo>
                  <a:lnTo>
                    <a:pt x="122" y="448"/>
                  </a:lnTo>
                  <a:lnTo>
                    <a:pt x="204" y="448"/>
                  </a:lnTo>
                  <a:lnTo>
                    <a:pt x="732" y="408"/>
                  </a:lnTo>
                  <a:lnTo>
                    <a:pt x="814" y="408"/>
                  </a:lnTo>
                  <a:lnTo>
                    <a:pt x="895" y="326"/>
                  </a:lnTo>
                  <a:lnTo>
                    <a:pt x="936" y="285"/>
                  </a:lnTo>
                  <a:lnTo>
                    <a:pt x="936" y="204"/>
                  </a:lnTo>
                  <a:lnTo>
                    <a:pt x="936" y="123"/>
                  </a:lnTo>
                  <a:lnTo>
                    <a:pt x="895" y="82"/>
                  </a:lnTo>
                  <a:lnTo>
                    <a:pt x="8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2"/>
            <p:cNvSpPr/>
            <p:nvPr/>
          </p:nvSpPr>
          <p:spPr>
            <a:xfrm>
              <a:off x="6492430" y="2537429"/>
              <a:ext cx="33540" cy="20499"/>
            </a:xfrm>
            <a:custGeom>
              <a:rect b="b" l="l" r="r" t="t"/>
              <a:pathLst>
                <a:path extrusionOk="0" h="448" w="733">
                  <a:moveTo>
                    <a:pt x="489" y="0"/>
                  </a:moveTo>
                  <a:lnTo>
                    <a:pt x="163" y="41"/>
                  </a:lnTo>
                  <a:lnTo>
                    <a:pt x="82" y="81"/>
                  </a:lnTo>
                  <a:lnTo>
                    <a:pt x="41" y="163"/>
                  </a:lnTo>
                  <a:lnTo>
                    <a:pt x="1" y="203"/>
                  </a:lnTo>
                  <a:lnTo>
                    <a:pt x="1" y="285"/>
                  </a:lnTo>
                  <a:lnTo>
                    <a:pt x="41" y="366"/>
                  </a:lnTo>
                  <a:lnTo>
                    <a:pt x="82" y="407"/>
                  </a:lnTo>
                  <a:lnTo>
                    <a:pt x="163" y="447"/>
                  </a:lnTo>
                  <a:lnTo>
                    <a:pt x="245" y="447"/>
                  </a:lnTo>
                  <a:lnTo>
                    <a:pt x="570" y="366"/>
                  </a:lnTo>
                  <a:lnTo>
                    <a:pt x="651" y="366"/>
                  </a:lnTo>
                  <a:lnTo>
                    <a:pt x="692" y="285"/>
                  </a:lnTo>
                  <a:lnTo>
                    <a:pt x="733" y="203"/>
                  </a:lnTo>
                  <a:lnTo>
                    <a:pt x="733" y="122"/>
                  </a:lnTo>
                  <a:lnTo>
                    <a:pt x="692" y="81"/>
                  </a:lnTo>
                  <a:lnTo>
                    <a:pt x="611" y="41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2"/>
            <p:cNvSpPr/>
            <p:nvPr/>
          </p:nvSpPr>
          <p:spPr>
            <a:xfrm>
              <a:off x="6546425" y="2595084"/>
              <a:ext cx="33540" cy="16839"/>
            </a:xfrm>
            <a:custGeom>
              <a:rect b="b" l="l" r="r" t="t"/>
              <a:pathLst>
                <a:path extrusionOk="0" h="368" w="733">
                  <a:moveTo>
                    <a:pt x="122" y="1"/>
                  </a:moveTo>
                  <a:lnTo>
                    <a:pt x="82" y="4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4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610" y="367"/>
                  </a:lnTo>
                  <a:lnTo>
                    <a:pt x="692" y="326"/>
                  </a:lnTo>
                  <a:lnTo>
                    <a:pt x="732" y="245"/>
                  </a:lnTo>
                  <a:lnTo>
                    <a:pt x="732" y="204"/>
                  </a:lnTo>
                  <a:lnTo>
                    <a:pt x="732" y="123"/>
                  </a:lnTo>
                  <a:lnTo>
                    <a:pt x="692" y="42"/>
                  </a:lnTo>
                  <a:lnTo>
                    <a:pt x="6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2"/>
            <p:cNvSpPr/>
            <p:nvPr/>
          </p:nvSpPr>
          <p:spPr>
            <a:xfrm>
              <a:off x="6101559" y="4166027"/>
              <a:ext cx="286671" cy="161982"/>
            </a:xfrm>
            <a:custGeom>
              <a:rect b="b" l="l" r="r" t="t"/>
              <a:pathLst>
                <a:path extrusionOk="0" h="3540" w="6265">
                  <a:moveTo>
                    <a:pt x="2726" y="1"/>
                  </a:moveTo>
                  <a:lnTo>
                    <a:pt x="2645" y="41"/>
                  </a:lnTo>
                  <a:lnTo>
                    <a:pt x="2604" y="123"/>
                  </a:lnTo>
                  <a:lnTo>
                    <a:pt x="2604" y="245"/>
                  </a:lnTo>
                  <a:lnTo>
                    <a:pt x="2604" y="448"/>
                  </a:lnTo>
                  <a:lnTo>
                    <a:pt x="2645" y="611"/>
                  </a:lnTo>
                  <a:lnTo>
                    <a:pt x="2604" y="814"/>
                  </a:lnTo>
                  <a:lnTo>
                    <a:pt x="2523" y="977"/>
                  </a:lnTo>
                  <a:lnTo>
                    <a:pt x="2360" y="1140"/>
                  </a:lnTo>
                  <a:lnTo>
                    <a:pt x="2197" y="1262"/>
                  </a:lnTo>
                  <a:lnTo>
                    <a:pt x="1790" y="1506"/>
                  </a:lnTo>
                  <a:lnTo>
                    <a:pt x="1140" y="1953"/>
                  </a:lnTo>
                  <a:lnTo>
                    <a:pt x="529" y="2400"/>
                  </a:lnTo>
                  <a:lnTo>
                    <a:pt x="326" y="2604"/>
                  </a:lnTo>
                  <a:lnTo>
                    <a:pt x="123" y="2848"/>
                  </a:lnTo>
                  <a:lnTo>
                    <a:pt x="41" y="2970"/>
                  </a:lnTo>
                  <a:lnTo>
                    <a:pt x="1" y="3133"/>
                  </a:lnTo>
                  <a:lnTo>
                    <a:pt x="41" y="3255"/>
                  </a:lnTo>
                  <a:lnTo>
                    <a:pt x="123" y="3377"/>
                  </a:lnTo>
                  <a:lnTo>
                    <a:pt x="204" y="3458"/>
                  </a:lnTo>
                  <a:lnTo>
                    <a:pt x="285" y="3499"/>
                  </a:lnTo>
                  <a:lnTo>
                    <a:pt x="489" y="3539"/>
                  </a:lnTo>
                  <a:lnTo>
                    <a:pt x="692" y="3539"/>
                  </a:lnTo>
                  <a:lnTo>
                    <a:pt x="896" y="3499"/>
                  </a:lnTo>
                  <a:lnTo>
                    <a:pt x="2604" y="3173"/>
                  </a:lnTo>
                  <a:lnTo>
                    <a:pt x="3540" y="3011"/>
                  </a:lnTo>
                  <a:lnTo>
                    <a:pt x="4434" y="2807"/>
                  </a:lnTo>
                  <a:lnTo>
                    <a:pt x="5329" y="2563"/>
                  </a:lnTo>
                  <a:lnTo>
                    <a:pt x="5736" y="2400"/>
                  </a:lnTo>
                  <a:lnTo>
                    <a:pt x="6143" y="2238"/>
                  </a:lnTo>
                  <a:lnTo>
                    <a:pt x="6224" y="2156"/>
                  </a:lnTo>
                  <a:lnTo>
                    <a:pt x="6265" y="2075"/>
                  </a:lnTo>
                  <a:lnTo>
                    <a:pt x="6224" y="1262"/>
                  </a:lnTo>
                  <a:lnTo>
                    <a:pt x="6224" y="855"/>
                  </a:lnTo>
                  <a:lnTo>
                    <a:pt x="6183" y="448"/>
                  </a:lnTo>
                  <a:lnTo>
                    <a:pt x="6143" y="367"/>
                  </a:lnTo>
                  <a:lnTo>
                    <a:pt x="6061" y="326"/>
                  </a:lnTo>
                  <a:lnTo>
                    <a:pt x="6021" y="285"/>
                  </a:lnTo>
                  <a:lnTo>
                    <a:pt x="5939" y="285"/>
                  </a:lnTo>
                  <a:lnTo>
                    <a:pt x="4923" y="611"/>
                  </a:lnTo>
                  <a:lnTo>
                    <a:pt x="4231" y="773"/>
                  </a:lnTo>
                  <a:lnTo>
                    <a:pt x="3499" y="895"/>
                  </a:lnTo>
                  <a:lnTo>
                    <a:pt x="3417" y="611"/>
                  </a:lnTo>
                  <a:lnTo>
                    <a:pt x="3295" y="326"/>
                  </a:lnTo>
                  <a:lnTo>
                    <a:pt x="3214" y="204"/>
                  </a:lnTo>
                  <a:lnTo>
                    <a:pt x="3133" y="123"/>
                  </a:lnTo>
                  <a:lnTo>
                    <a:pt x="3011" y="41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2"/>
            <p:cNvSpPr/>
            <p:nvPr/>
          </p:nvSpPr>
          <p:spPr>
            <a:xfrm>
              <a:off x="6885176" y="3829152"/>
              <a:ext cx="46" cy="46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2"/>
            <p:cNvSpPr/>
            <p:nvPr/>
          </p:nvSpPr>
          <p:spPr>
            <a:xfrm>
              <a:off x="6823768" y="3816110"/>
              <a:ext cx="126565" cy="284795"/>
            </a:xfrm>
            <a:custGeom>
              <a:rect b="b" l="l" r="r" t="t"/>
              <a:pathLst>
                <a:path extrusionOk="0" h="6224" w="2766">
                  <a:moveTo>
                    <a:pt x="1505" y="0"/>
                  </a:moveTo>
                  <a:lnTo>
                    <a:pt x="1383" y="82"/>
                  </a:lnTo>
                  <a:lnTo>
                    <a:pt x="1342" y="163"/>
                  </a:lnTo>
                  <a:lnTo>
                    <a:pt x="1342" y="285"/>
                  </a:lnTo>
                  <a:lnTo>
                    <a:pt x="1342" y="407"/>
                  </a:lnTo>
                  <a:lnTo>
                    <a:pt x="1342" y="692"/>
                  </a:lnTo>
                  <a:lnTo>
                    <a:pt x="1261" y="1383"/>
                  </a:lnTo>
                  <a:lnTo>
                    <a:pt x="1180" y="2075"/>
                  </a:lnTo>
                  <a:lnTo>
                    <a:pt x="1098" y="2034"/>
                  </a:lnTo>
                  <a:lnTo>
                    <a:pt x="976" y="1994"/>
                  </a:lnTo>
                  <a:lnTo>
                    <a:pt x="814" y="1994"/>
                  </a:lnTo>
                  <a:lnTo>
                    <a:pt x="692" y="2034"/>
                  </a:lnTo>
                  <a:lnTo>
                    <a:pt x="488" y="2156"/>
                  </a:lnTo>
                  <a:lnTo>
                    <a:pt x="285" y="2319"/>
                  </a:lnTo>
                  <a:lnTo>
                    <a:pt x="122" y="2563"/>
                  </a:lnTo>
                  <a:lnTo>
                    <a:pt x="41" y="2766"/>
                  </a:lnTo>
                  <a:lnTo>
                    <a:pt x="0" y="2888"/>
                  </a:lnTo>
                  <a:lnTo>
                    <a:pt x="0" y="2970"/>
                  </a:lnTo>
                  <a:lnTo>
                    <a:pt x="41" y="3011"/>
                  </a:lnTo>
                  <a:lnTo>
                    <a:pt x="122" y="3092"/>
                  </a:lnTo>
                  <a:lnTo>
                    <a:pt x="285" y="3133"/>
                  </a:lnTo>
                  <a:lnTo>
                    <a:pt x="407" y="3255"/>
                  </a:lnTo>
                  <a:lnTo>
                    <a:pt x="488" y="3377"/>
                  </a:lnTo>
                  <a:lnTo>
                    <a:pt x="488" y="3539"/>
                  </a:lnTo>
                  <a:lnTo>
                    <a:pt x="488" y="3824"/>
                  </a:lnTo>
                  <a:lnTo>
                    <a:pt x="488" y="4109"/>
                  </a:lnTo>
                  <a:lnTo>
                    <a:pt x="529" y="4800"/>
                  </a:lnTo>
                  <a:lnTo>
                    <a:pt x="651" y="5492"/>
                  </a:lnTo>
                  <a:lnTo>
                    <a:pt x="692" y="5736"/>
                  </a:lnTo>
                  <a:lnTo>
                    <a:pt x="814" y="5939"/>
                  </a:lnTo>
                  <a:lnTo>
                    <a:pt x="936" y="6102"/>
                  </a:lnTo>
                  <a:lnTo>
                    <a:pt x="1017" y="6143"/>
                  </a:lnTo>
                  <a:lnTo>
                    <a:pt x="1139" y="6183"/>
                  </a:lnTo>
                  <a:lnTo>
                    <a:pt x="1302" y="6224"/>
                  </a:lnTo>
                  <a:lnTo>
                    <a:pt x="1464" y="6183"/>
                  </a:lnTo>
                  <a:lnTo>
                    <a:pt x="1627" y="6102"/>
                  </a:lnTo>
                  <a:lnTo>
                    <a:pt x="1790" y="5980"/>
                  </a:lnTo>
                  <a:lnTo>
                    <a:pt x="1871" y="5858"/>
                  </a:lnTo>
                  <a:lnTo>
                    <a:pt x="1952" y="5695"/>
                  </a:lnTo>
                  <a:lnTo>
                    <a:pt x="2075" y="5329"/>
                  </a:lnTo>
                  <a:lnTo>
                    <a:pt x="2115" y="4963"/>
                  </a:lnTo>
                  <a:lnTo>
                    <a:pt x="2156" y="4597"/>
                  </a:lnTo>
                  <a:lnTo>
                    <a:pt x="2278" y="3946"/>
                  </a:lnTo>
                  <a:lnTo>
                    <a:pt x="2441" y="3336"/>
                  </a:lnTo>
                  <a:lnTo>
                    <a:pt x="2603" y="2685"/>
                  </a:lnTo>
                  <a:lnTo>
                    <a:pt x="2725" y="2034"/>
                  </a:lnTo>
                  <a:lnTo>
                    <a:pt x="2766" y="1709"/>
                  </a:lnTo>
                  <a:lnTo>
                    <a:pt x="2766" y="1383"/>
                  </a:lnTo>
                  <a:lnTo>
                    <a:pt x="2725" y="1058"/>
                  </a:lnTo>
                  <a:lnTo>
                    <a:pt x="2603" y="733"/>
                  </a:lnTo>
                  <a:lnTo>
                    <a:pt x="2400" y="489"/>
                  </a:lnTo>
                  <a:lnTo>
                    <a:pt x="2156" y="285"/>
                  </a:lnTo>
                  <a:lnTo>
                    <a:pt x="1871" y="163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2"/>
            <p:cNvSpPr/>
            <p:nvPr/>
          </p:nvSpPr>
          <p:spPr>
            <a:xfrm>
              <a:off x="5211873" y="1569540"/>
              <a:ext cx="804097" cy="426277"/>
            </a:xfrm>
            <a:custGeom>
              <a:rect b="b" l="l" r="r" t="t"/>
              <a:pathLst>
                <a:path extrusionOk="0" h="9316" w="17573">
                  <a:moveTo>
                    <a:pt x="16352" y="0"/>
                  </a:moveTo>
                  <a:lnTo>
                    <a:pt x="16190" y="41"/>
                  </a:lnTo>
                  <a:lnTo>
                    <a:pt x="16068" y="82"/>
                  </a:lnTo>
                  <a:lnTo>
                    <a:pt x="15132" y="489"/>
                  </a:lnTo>
                  <a:lnTo>
                    <a:pt x="14196" y="977"/>
                  </a:lnTo>
                  <a:lnTo>
                    <a:pt x="12366" y="1994"/>
                  </a:lnTo>
                  <a:lnTo>
                    <a:pt x="11430" y="2482"/>
                  </a:lnTo>
                  <a:lnTo>
                    <a:pt x="10495" y="2929"/>
                  </a:lnTo>
                  <a:lnTo>
                    <a:pt x="9559" y="3336"/>
                  </a:lnTo>
                  <a:lnTo>
                    <a:pt x="8542" y="3702"/>
                  </a:lnTo>
                  <a:lnTo>
                    <a:pt x="7892" y="3865"/>
                  </a:lnTo>
                  <a:lnTo>
                    <a:pt x="7200" y="4027"/>
                  </a:lnTo>
                  <a:lnTo>
                    <a:pt x="6468" y="4109"/>
                  </a:lnTo>
                  <a:lnTo>
                    <a:pt x="5776" y="4068"/>
                  </a:lnTo>
                  <a:lnTo>
                    <a:pt x="5370" y="4027"/>
                  </a:lnTo>
                  <a:lnTo>
                    <a:pt x="5004" y="3905"/>
                  </a:lnTo>
                  <a:lnTo>
                    <a:pt x="4638" y="3783"/>
                  </a:lnTo>
                  <a:lnTo>
                    <a:pt x="4312" y="3621"/>
                  </a:lnTo>
                  <a:lnTo>
                    <a:pt x="3621" y="3214"/>
                  </a:lnTo>
                  <a:lnTo>
                    <a:pt x="2970" y="2766"/>
                  </a:lnTo>
                  <a:lnTo>
                    <a:pt x="1465" y="4312"/>
                  </a:lnTo>
                  <a:lnTo>
                    <a:pt x="0" y="5939"/>
                  </a:lnTo>
                  <a:lnTo>
                    <a:pt x="163" y="6143"/>
                  </a:lnTo>
                  <a:lnTo>
                    <a:pt x="611" y="6590"/>
                  </a:lnTo>
                  <a:lnTo>
                    <a:pt x="1302" y="7322"/>
                  </a:lnTo>
                  <a:lnTo>
                    <a:pt x="1872" y="7892"/>
                  </a:lnTo>
                  <a:lnTo>
                    <a:pt x="2197" y="8176"/>
                  </a:lnTo>
                  <a:lnTo>
                    <a:pt x="2522" y="8420"/>
                  </a:lnTo>
                  <a:lnTo>
                    <a:pt x="2888" y="8664"/>
                  </a:lnTo>
                  <a:lnTo>
                    <a:pt x="3255" y="8868"/>
                  </a:lnTo>
                  <a:lnTo>
                    <a:pt x="3621" y="9031"/>
                  </a:lnTo>
                  <a:lnTo>
                    <a:pt x="3987" y="9193"/>
                  </a:lnTo>
                  <a:lnTo>
                    <a:pt x="4312" y="9234"/>
                  </a:lnTo>
                  <a:lnTo>
                    <a:pt x="4638" y="9315"/>
                  </a:lnTo>
                  <a:lnTo>
                    <a:pt x="5288" y="9315"/>
                  </a:lnTo>
                  <a:lnTo>
                    <a:pt x="5899" y="9275"/>
                  </a:lnTo>
                  <a:lnTo>
                    <a:pt x="6549" y="9153"/>
                  </a:lnTo>
                  <a:lnTo>
                    <a:pt x="7200" y="8949"/>
                  </a:lnTo>
                  <a:lnTo>
                    <a:pt x="7851" y="8705"/>
                  </a:lnTo>
                  <a:lnTo>
                    <a:pt x="9112" y="8176"/>
                  </a:lnTo>
                  <a:lnTo>
                    <a:pt x="10454" y="7688"/>
                  </a:lnTo>
                  <a:lnTo>
                    <a:pt x="11105" y="7403"/>
                  </a:lnTo>
                  <a:lnTo>
                    <a:pt x="11715" y="7078"/>
                  </a:lnTo>
                  <a:lnTo>
                    <a:pt x="13098" y="6387"/>
                  </a:lnTo>
                  <a:lnTo>
                    <a:pt x="14481" y="5654"/>
                  </a:lnTo>
                  <a:lnTo>
                    <a:pt x="15824" y="4882"/>
                  </a:lnTo>
                  <a:lnTo>
                    <a:pt x="16474" y="4434"/>
                  </a:lnTo>
                  <a:lnTo>
                    <a:pt x="17084" y="3987"/>
                  </a:lnTo>
                  <a:lnTo>
                    <a:pt x="17288" y="3865"/>
                  </a:lnTo>
                  <a:lnTo>
                    <a:pt x="17451" y="3661"/>
                  </a:lnTo>
                  <a:lnTo>
                    <a:pt x="17532" y="3458"/>
                  </a:lnTo>
                  <a:lnTo>
                    <a:pt x="17532" y="3377"/>
                  </a:lnTo>
                  <a:lnTo>
                    <a:pt x="17491" y="3255"/>
                  </a:lnTo>
                  <a:lnTo>
                    <a:pt x="17410" y="3173"/>
                  </a:lnTo>
                  <a:lnTo>
                    <a:pt x="17288" y="3092"/>
                  </a:lnTo>
                  <a:lnTo>
                    <a:pt x="17166" y="3051"/>
                  </a:lnTo>
                  <a:lnTo>
                    <a:pt x="17057" y="3015"/>
                  </a:lnTo>
                  <a:lnTo>
                    <a:pt x="17247" y="2888"/>
                  </a:lnTo>
                  <a:lnTo>
                    <a:pt x="17451" y="2726"/>
                  </a:lnTo>
                  <a:lnTo>
                    <a:pt x="17491" y="2604"/>
                  </a:lnTo>
                  <a:lnTo>
                    <a:pt x="17532" y="2482"/>
                  </a:lnTo>
                  <a:lnTo>
                    <a:pt x="17573" y="2360"/>
                  </a:lnTo>
                  <a:lnTo>
                    <a:pt x="17532" y="2197"/>
                  </a:lnTo>
                  <a:lnTo>
                    <a:pt x="17491" y="2075"/>
                  </a:lnTo>
                  <a:lnTo>
                    <a:pt x="17451" y="1994"/>
                  </a:lnTo>
                  <a:lnTo>
                    <a:pt x="17369" y="1912"/>
                  </a:lnTo>
                  <a:lnTo>
                    <a:pt x="17247" y="1831"/>
                  </a:lnTo>
                  <a:lnTo>
                    <a:pt x="17084" y="1831"/>
                  </a:lnTo>
                  <a:lnTo>
                    <a:pt x="16962" y="1872"/>
                  </a:lnTo>
                  <a:lnTo>
                    <a:pt x="16718" y="1953"/>
                  </a:lnTo>
                  <a:lnTo>
                    <a:pt x="16474" y="2116"/>
                  </a:lnTo>
                  <a:lnTo>
                    <a:pt x="16312" y="2197"/>
                  </a:lnTo>
                  <a:lnTo>
                    <a:pt x="16190" y="2238"/>
                  </a:lnTo>
                  <a:lnTo>
                    <a:pt x="16190" y="2238"/>
                  </a:lnTo>
                  <a:lnTo>
                    <a:pt x="16515" y="2034"/>
                  </a:lnTo>
                  <a:lnTo>
                    <a:pt x="16840" y="1872"/>
                  </a:lnTo>
                  <a:lnTo>
                    <a:pt x="17003" y="1750"/>
                  </a:lnTo>
                  <a:lnTo>
                    <a:pt x="17125" y="1627"/>
                  </a:lnTo>
                  <a:lnTo>
                    <a:pt x="17247" y="1505"/>
                  </a:lnTo>
                  <a:lnTo>
                    <a:pt x="17329" y="1343"/>
                  </a:lnTo>
                  <a:lnTo>
                    <a:pt x="17369" y="1139"/>
                  </a:lnTo>
                  <a:lnTo>
                    <a:pt x="17329" y="977"/>
                  </a:lnTo>
                  <a:lnTo>
                    <a:pt x="17206" y="814"/>
                  </a:lnTo>
                  <a:lnTo>
                    <a:pt x="17084" y="733"/>
                  </a:lnTo>
                  <a:lnTo>
                    <a:pt x="16922" y="692"/>
                  </a:lnTo>
                  <a:lnTo>
                    <a:pt x="16800" y="733"/>
                  </a:lnTo>
                  <a:lnTo>
                    <a:pt x="16556" y="855"/>
                  </a:lnTo>
                  <a:lnTo>
                    <a:pt x="15573" y="1317"/>
                  </a:lnTo>
                  <a:lnTo>
                    <a:pt x="15864" y="1099"/>
                  </a:lnTo>
                  <a:lnTo>
                    <a:pt x="16149" y="855"/>
                  </a:lnTo>
                  <a:lnTo>
                    <a:pt x="16434" y="570"/>
                  </a:lnTo>
                  <a:lnTo>
                    <a:pt x="16515" y="448"/>
                  </a:lnTo>
                  <a:lnTo>
                    <a:pt x="16596" y="326"/>
                  </a:lnTo>
                  <a:lnTo>
                    <a:pt x="16596" y="204"/>
                  </a:lnTo>
                  <a:lnTo>
                    <a:pt x="16556" y="82"/>
                  </a:lnTo>
                  <a:lnTo>
                    <a:pt x="16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2"/>
            <p:cNvSpPr/>
            <p:nvPr/>
          </p:nvSpPr>
          <p:spPr>
            <a:xfrm>
              <a:off x="5202584" y="1560251"/>
              <a:ext cx="822674" cy="444854"/>
            </a:xfrm>
            <a:custGeom>
              <a:rect b="b" l="l" r="r" t="t"/>
              <a:pathLst>
                <a:path extrusionOk="0" h="9722" w="17979">
                  <a:moveTo>
                    <a:pt x="16515" y="407"/>
                  </a:moveTo>
                  <a:lnTo>
                    <a:pt x="16555" y="447"/>
                  </a:lnTo>
                  <a:lnTo>
                    <a:pt x="16596" y="447"/>
                  </a:lnTo>
                  <a:lnTo>
                    <a:pt x="16555" y="570"/>
                  </a:lnTo>
                  <a:lnTo>
                    <a:pt x="16393" y="773"/>
                  </a:lnTo>
                  <a:lnTo>
                    <a:pt x="16067" y="1058"/>
                  </a:lnTo>
                  <a:lnTo>
                    <a:pt x="15701" y="1302"/>
                  </a:lnTo>
                  <a:lnTo>
                    <a:pt x="15294" y="1546"/>
                  </a:lnTo>
                  <a:lnTo>
                    <a:pt x="15213" y="1586"/>
                  </a:lnTo>
                  <a:lnTo>
                    <a:pt x="15172" y="1668"/>
                  </a:lnTo>
                  <a:lnTo>
                    <a:pt x="15172" y="1749"/>
                  </a:lnTo>
                  <a:lnTo>
                    <a:pt x="15213" y="1790"/>
                  </a:lnTo>
                  <a:lnTo>
                    <a:pt x="15254" y="1871"/>
                  </a:lnTo>
                  <a:lnTo>
                    <a:pt x="15335" y="1912"/>
                  </a:lnTo>
                  <a:lnTo>
                    <a:pt x="15416" y="1912"/>
                  </a:lnTo>
                  <a:lnTo>
                    <a:pt x="15498" y="1871"/>
                  </a:lnTo>
                  <a:lnTo>
                    <a:pt x="15864" y="1708"/>
                  </a:lnTo>
                  <a:lnTo>
                    <a:pt x="15881" y="1697"/>
                  </a:lnTo>
                  <a:lnTo>
                    <a:pt x="16393" y="1464"/>
                  </a:lnTo>
                  <a:lnTo>
                    <a:pt x="16840" y="1220"/>
                  </a:lnTo>
                  <a:lnTo>
                    <a:pt x="17084" y="1098"/>
                  </a:lnTo>
                  <a:lnTo>
                    <a:pt x="17206" y="1098"/>
                  </a:lnTo>
                  <a:lnTo>
                    <a:pt x="17287" y="1139"/>
                  </a:lnTo>
                  <a:lnTo>
                    <a:pt x="17369" y="1220"/>
                  </a:lnTo>
                  <a:lnTo>
                    <a:pt x="17369" y="1342"/>
                  </a:lnTo>
                  <a:lnTo>
                    <a:pt x="17369" y="1424"/>
                  </a:lnTo>
                  <a:lnTo>
                    <a:pt x="17328" y="1505"/>
                  </a:lnTo>
                  <a:lnTo>
                    <a:pt x="17206" y="1668"/>
                  </a:lnTo>
                  <a:lnTo>
                    <a:pt x="17043" y="1830"/>
                  </a:lnTo>
                  <a:lnTo>
                    <a:pt x="16677" y="2034"/>
                  </a:lnTo>
                  <a:lnTo>
                    <a:pt x="16393" y="2224"/>
                  </a:lnTo>
                  <a:lnTo>
                    <a:pt x="16352" y="2237"/>
                  </a:lnTo>
                  <a:lnTo>
                    <a:pt x="16357" y="2248"/>
                  </a:lnTo>
                  <a:lnTo>
                    <a:pt x="16311" y="2278"/>
                  </a:lnTo>
                  <a:lnTo>
                    <a:pt x="16230" y="2319"/>
                  </a:lnTo>
                  <a:lnTo>
                    <a:pt x="16230" y="2400"/>
                  </a:lnTo>
                  <a:lnTo>
                    <a:pt x="16230" y="2522"/>
                  </a:lnTo>
                  <a:lnTo>
                    <a:pt x="16311" y="2603"/>
                  </a:lnTo>
                  <a:lnTo>
                    <a:pt x="16352" y="2644"/>
                  </a:lnTo>
                  <a:lnTo>
                    <a:pt x="16433" y="2644"/>
                  </a:lnTo>
                  <a:lnTo>
                    <a:pt x="16759" y="2522"/>
                  </a:lnTo>
                  <a:lnTo>
                    <a:pt x="17003" y="2359"/>
                  </a:lnTo>
                  <a:lnTo>
                    <a:pt x="17165" y="2278"/>
                  </a:lnTo>
                  <a:lnTo>
                    <a:pt x="17287" y="2237"/>
                  </a:lnTo>
                  <a:lnTo>
                    <a:pt x="17450" y="2278"/>
                  </a:lnTo>
                  <a:lnTo>
                    <a:pt x="17491" y="2319"/>
                  </a:lnTo>
                  <a:lnTo>
                    <a:pt x="17532" y="2400"/>
                  </a:lnTo>
                  <a:lnTo>
                    <a:pt x="17572" y="2563"/>
                  </a:lnTo>
                  <a:lnTo>
                    <a:pt x="17532" y="2725"/>
                  </a:lnTo>
                  <a:lnTo>
                    <a:pt x="17450" y="2847"/>
                  </a:lnTo>
                  <a:lnTo>
                    <a:pt x="17287" y="2969"/>
                  </a:lnTo>
                  <a:lnTo>
                    <a:pt x="17003" y="3112"/>
                  </a:lnTo>
                  <a:lnTo>
                    <a:pt x="17003" y="3112"/>
                  </a:lnTo>
                  <a:lnTo>
                    <a:pt x="16921" y="3132"/>
                  </a:lnTo>
                  <a:lnTo>
                    <a:pt x="16840" y="3167"/>
                  </a:lnTo>
                  <a:lnTo>
                    <a:pt x="16840" y="3167"/>
                  </a:lnTo>
                  <a:lnTo>
                    <a:pt x="16677" y="3213"/>
                  </a:lnTo>
                  <a:lnTo>
                    <a:pt x="16684" y="3234"/>
                  </a:lnTo>
                  <a:lnTo>
                    <a:pt x="16684" y="3234"/>
                  </a:lnTo>
                  <a:lnTo>
                    <a:pt x="16637" y="3254"/>
                  </a:lnTo>
                  <a:lnTo>
                    <a:pt x="16555" y="3295"/>
                  </a:lnTo>
                  <a:lnTo>
                    <a:pt x="16515" y="3376"/>
                  </a:lnTo>
                  <a:lnTo>
                    <a:pt x="16555" y="3498"/>
                  </a:lnTo>
                  <a:lnTo>
                    <a:pt x="16637" y="3580"/>
                  </a:lnTo>
                  <a:lnTo>
                    <a:pt x="16677" y="3620"/>
                  </a:lnTo>
                  <a:lnTo>
                    <a:pt x="16759" y="3620"/>
                  </a:lnTo>
                  <a:lnTo>
                    <a:pt x="17247" y="3458"/>
                  </a:lnTo>
                  <a:lnTo>
                    <a:pt x="17307" y="3422"/>
                  </a:lnTo>
                  <a:lnTo>
                    <a:pt x="17307" y="3422"/>
                  </a:lnTo>
                  <a:lnTo>
                    <a:pt x="17450" y="3458"/>
                  </a:lnTo>
                  <a:lnTo>
                    <a:pt x="17491" y="3539"/>
                  </a:lnTo>
                  <a:lnTo>
                    <a:pt x="17532" y="3620"/>
                  </a:lnTo>
                  <a:lnTo>
                    <a:pt x="17491" y="3702"/>
                  </a:lnTo>
                  <a:lnTo>
                    <a:pt x="17450" y="3783"/>
                  </a:lnTo>
                  <a:lnTo>
                    <a:pt x="17328" y="3905"/>
                  </a:lnTo>
                  <a:lnTo>
                    <a:pt x="17206" y="4027"/>
                  </a:lnTo>
                  <a:lnTo>
                    <a:pt x="16311" y="4637"/>
                  </a:lnTo>
                  <a:lnTo>
                    <a:pt x="15376" y="5207"/>
                  </a:lnTo>
                  <a:lnTo>
                    <a:pt x="14440" y="5776"/>
                  </a:lnTo>
                  <a:lnTo>
                    <a:pt x="13464" y="6264"/>
                  </a:lnTo>
                  <a:lnTo>
                    <a:pt x="12528" y="6793"/>
                  </a:lnTo>
                  <a:lnTo>
                    <a:pt x="11552" y="7240"/>
                  </a:lnTo>
                  <a:lnTo>
                    <a:pt x="10535" y="7688"/>
                  </a:lnTo>
                  <a:lnTo>
                    <a:pt x="9559" y="8095"/>
                  </a:lnTo>
                  <a:lnTo>
                    <a:pt x="8542" y="8501"/>
                  </a:lnTo>
                  <a:lnTo>
                    <a:pt x="7525" y="8908"/>
                  </a:lnTo>
                  <a:lnTo>
                    <a:pt x="6996" y="9071"/>
                  </a:lnTo>
                  <a:lnTo>
                    <a:pt x="6468" y="9193"/>
                  </a:lnTo>
                  <a:lnTo>
                    <a:pt x="5939" y="9315"/>
                  </a:lnTo>
                  <a:lnTo>
                    <a:pt x="4841" y="9315"/>
                  </a:lnTo>
                  <a:lnTo>
                    <a:pt x="4352" y="9193"/>
                  </a:lnTo>
                  <a:lnTo>
                    <a:pt x="3864" y="9030"/>
                  </a:lnTo>
                  <a:lnTo>
                    <a:pt x="3417" y="8827"/>
                  </a:lnTo>
                  <a:lnTo>
                    <a:pt x="2969" y="8583"/>
                  </a:lnTo>
                  <a:lnTo>
                    <a:pt x="2563" y="8257"/>
                  </a:lnTo>
                  <a:lnTo>
                    <a:pt x="2197" y="7932"/>
                  </a:lnTo>
                  <a:lnTo>
                    <a:pt x="1790" y="7566"/>
                  </a:lnTo>
                  <a:lnTo>
                    <a:pt x="1058" y="6793"/>
                  </a:lnTo>
                  <a:lnTo>
                    <a:pt x="610" y="6305"/>
                  </a:lnTo>
                  <a:lnTo>
                    <a:pt x="461" y="6118"/>
                  </a:lnTo>
                  <a:lnTo>
                    <a:pt x="461" y="6118"/>
                  </a:lnTo>
                  <a:lnTo>
                    <a:pt x="1790" y="4678"/>
                  </a:lnTo>
                  <a:lnTo>
                    <a:pt x="3232" y="3235"/>
                  </a:lnTo>
                  <a:lnTo>
                    <a:pt x="3702" y="3580"/>
                  </a:lnTo>
                  <a:lnTo>
                    <a:pt x="4352" y="3946"/>
                  </a:lnTo>
                  <a:lnTo>
                    <a:pt x="4678" y="4108"/>
                  </a:lnTo>
                  <a:lnTo>
                    <a:pt x="5044" y="4271"/>
                  </a:lnTo>
                  <a:lnTo>
                    <a:pt x="5369" y="4393"/>
                  </a:lnTo>
                  <a:lnTo>
                    <a:pt x="5776" y="4474"/>
                  </a:lnTo>
                  <a:lnTo>
                    <a:pt x="6183" y="4515"/>
                  </a:lnTo>
                  <a:lnTo>
                    <a:pt x="6590" y="4515"/>
                  </a:lnTo>
                  <a:lnTo>
                    <a:pt x="6996" y="4474"/>
                  </a:lnTo>
                  <a:lnTo>
                    <a:pt x="7444" y="4434"/>
                  </a:lnTo>
                  <a:lnTo>
                    <a:pt x="8257" y="4271"/>
                  </a:lnTo>
                  <a:lnTo>
                    <a:pt x="9071" y="4027"/>
                  </a:lnTo>
                  <a:lnTo>
                    <a:pt x="9803" y="3742"/>
                  </a:lnTo>
                  <a:lnTo>
                    <a:pt x="10576" y="3417"/>
                  </a:lnTo>
                  <a:lnTo>
                    <a:pt x="11308" y="3091"/>
                  </a:lnTo>
                  <a:lnTo>
                    <a:pt x="12000" y="2725"/>
                  </a:lnTo>
                  <a:lnTo>
                    <a:pt x="13423" y="1953"/>
                  </a:lnTo>
                  <a:lnTo>
                    <a:pt x="14847" y="1180"/>
                  </a:lnTo>
                  <a:lnTo>
                    <a:pt x="15660" y="773"/>
                  </a:lnTo>
                  <a:lnTo>
                    <a:pt x="16067" y="570"/>
                  </a:lnTo>
                  <a:lnTo>
                    <a:pt x="16271" y="488"/>
                  </a:lnTo>
                  <a:lnTo>
                    <a:pt x="16393" y="447"/>
                  </a:lnTo>
                  <a:lnTo>
                    <a:pt x="16515" y="407"/>
                  </a:lnTo>
                  <a:close/>
                  <a:moveTo>
                    <a:pt x="16555" y="0"/>
                  </a:moveTo>
                  <a:lnTo>
                    <a:pt x="16352" y="41"/>
                  </a:lnTo>
                  <a:lnTo>
                    <a:pt x="16189" y="81"/>
                  </a:lnTo>
                  <a:lnTo>
                    <a:pt x="15864" y="244"/>
                  </a:lnTo>
                  <a:lnTo>
                    <a:pt x="15091" y="610"/>
                  </a:lnTo>
                  <a:lnTo>
                    <a:pt x="13505" y="1464"/>
                  </a:lnTo>
                  <a:lnTo>
                    <a:pt x="11959" y="2278"/>
                  </a:lnTo>
                  <a:lnTo>
                    <a:pt x="11227" y="2685"/>
                  </a:lnTo>
                  <a:lnTo>
                    <a:pt x="10454" y="3051"/>
                  </a:lnTo>
                  <a:lnTo>
                    <a:pt x="9559" y="3417"/>
                  </a:lnTo>
                  <a:lnTo>
                    <a:pt x="8664" y="3742"/>
                  </a:lnTo>
                  <a:lnTo>
                    <a:pt x="8217" y="3864"/>
                  </a:lnTo>
                  <a:lnTo>
                    <a:pt x="7769" y="3946"/>
                  </a:lnTo>
                  <a:lnTo>
                    <a:pt x="7281" y="4027"/>
                  </a:lnTo>
                  <a:lnTo>
                    <a:pt x="6834" y="4108"/>
                  </a:lnTo>
                  <a:lnTo>
                    <a:pt x="6305" y="4108"/>
                  </a:lnTo>
                  <a:lnTo>
                    <a:pt x="5817" y="4068"/>
                  </a:lnTo>
                  <a:lnTo>
                    <a:pt x="5329" y="3946"/>
                  </a:lnTo>
                  <a:lnTo>
                    <a:pt x="4841" y="3783"/>
                  </a:lnTo>
                  <a:lnTo>
                    <a:pt x="4434" y="3580"/>
                  </a:lnTo>
                  <a:lnTo>
                    <a:pt x="4027" y="3335"/>
                  </a:lnTo>
                  <a:lnTo>
                    <a:pt x="3295" y="2807"/>
                  </a:lnTo>
                  <a:lnTo>
                    <a:pt x="3214" y="2766"/>
                  </a:lnTo>
                  <a:lnTo>
                    <a:pt x="3173" y="2766"/>
                  </a:lnTo>
                  <a:lnTo>
                    <a:pt x="3051" y="2847"/>
                  </a:lnTo>
                  <a:lnTo>
                    <a:pt x="2034" y="3824"/>
                  </a:lnTo>
                  <a:lnTo>
                    <a:pt x="1058" y="4881"/>
                  </a:lnTo>
                  <a:lnTo>
                    <a:pt x="163" y="5857"/>
                  </a:lnTo>
                  <a:lnTo>
                    <a:pt x="41" y="6020"/>
                  </a:lnTo>
                  <a:lnTo>
                    <a:pt x="0" y="6101"/>
                  </a:lnTo>
                  <a:lnTo>
                    <a:pt x="41" y="6224"/>
                  </a:lnTo>
                  <a:lnTo>
                    <a:pt x="122" y="6346"/>
                  </a:lnTo>
                  <a:lnTo>
                    <a:pt x="570" y="6834"/>
                  </a:lnTo>
                  <a:lnTo>
                    <a:pt x="1017" y="7322"/>
                  </a:lnTo>
                  <a:lnTo>
                    <a:pt x="1586" y="7891"/>
                  </a:lnTo>
                  <a:lnTo>
                    <a:pt x="2197" y="8461"/>
                  </a:lnTo>
                  <a:lnTo>
                    <a:pt x="2685" y="8827"/>
                  </a:lnTo>
                  <a:lnTo>
                    <a:pt x="3173" y="9152"/>
                  </a:lnTo>
                  <a:lnTo>
                    <a:pt x="3742" y="9437"/>
                  </a:lnTo>
                  <a:lnTo>
                    <a:pt x="4027" y="9518"/>
                  </a:lnTo>
                  <a:lnTo>
                    <a:pt x="4312" y="9600"/>
                  </a:lnTo>
                  <a:lnTo>
                    <a:pt x="4637" y="9681"/>
                  </a:lnTo>
                  <a:lnTo>
                    <a:pt x="5003" y="9722"/>
                  </a:lnTo>
                  <a:lnTo>
                    <a:pt x="5654" y="9722"/>
                  </a:lnTo>
                  <a:lnTo>
                    <a:pt x="6346" y="9640"/>
                  </a:lnTo>
                  <a:lnTo>
                    <a:pt x="6996" y="9478"/>
                  </a:lnTo>
                  <a:lnTo>
                    <a:pt x="7607" y="9274"/>
                  </a:lnTo>
                  <a:lnTo>
                    <a:pt x="8257" y="9030"/>
                  </a:lnTo>
                  <a:lnTo>
                    <a:pt x="9518" y="8501"/>
                  </a:lnTo>
                  <a:lnTo>
                    <a:pt x="10779" y="8013"/>
                  </a:lnTo>
                  <a:lnTo>
                    <a:pt x="11430" y="7769"/>
                  </a:lnTo>
                  <a:lnTo>
                    <a:pt x="12040" y="7484"/>
                  </a:lnTo>
                  <a:lnTo>
                    <a:pt x="13423" y="6752"/>
                  </a:lnTo>
                  <a:lnTo>
                    <a:pt x="14766" y="6020"/>
                  </a:lnTo>
                  <a:lnTo>
                    <a:pt x="16108" y="5247"/>
                  </a:lnTo>
                  <a:lnTo>
                    <a:pt x="17409" y="4393"/>
                  </a:lnTo>
                  <a:lnTo>
                    <a:pt x="17654" y="4149"/>
                  </a:lnTo>
                  <a:lnTo>
                    <a:pt x="17735" y="4027"/>
                  </a:lnTo>
                  <a:lnTo>
                    <a:pt x="17857" y="3905"/>
                  </a:lnTo>
                  <a:lnTo>
                    <a:pt x="17898" y="3742"/>
                  </a:lnTo>
                  <a:lnTo>
                    <a:pt x="17938" y="3620"/>
                  </a:lnTo>
                  <a:lnTo>
                    <a:pt x="17898" y="3458"/>
                  </a:lnTo>
                  <a:lnTo>
                    <a:pt x="17816" y="3295"/>
                  </a:lnTo>
                  <a:lnTo>
                    <a:pt x="17694" y="3173"/>
                  </a:lnTo>
                  <a:lnTo>
                    <a:pt x="17670" y="3157"/>
                  </a:lnTo>
                  <a:lnTo>
                    <a:pt x="17670" y="3157"/>
                  </a:lnTo>
                  <a:lnTo>
                    <a:pt x="17816" y="3010"/>
                  </a:lnTo>
                  <a:lnTo>
                    <a:pt x="17938" y="2807"/>
                  </a:lnTo>
                  <a:lnTo>
                    <a:pt x="17979" y="2563"/>
                  </a:lnTo>
                  <a:lnTo>
                    <a:pt x="17938" y="2278"/>
                  </a:lnTo>
                  <a:lnTo>
                    <a:pt x="17816" y="2115"/>
                  </a:lnTo>
                  <a:lnTo>
                    <a:pt x="17694" y="1953"/>
                  </a:lnTo>
                  <a:lnTo>
                    <a:pt x="17552" y="1881"/>
                  </a:lnTo>
                  <a:lnTo>
                    <a:pt x="17694" y="1668"/>
                  </a:lnTo>
                  <a:lnTo>
                    <a:pt x="17735" y="1424"/>
                  </a:lnTo>
                  <a:lnTo>
                    <a:pt x="17735" y="1180"/>
                  </a:lnTo>
                  <a:lnTo>
                    <a:pt x="17694" y="1058"/>
                  </a:lnTo>
                  <a:lnTo>
                    <a:pt x="17654" y="976"/>
                  </a:lnTo>
                  <a:lnTo>
                    <a:pt x="17532" y="854"/>
                  </a:lnTo>
                  <a:lnTo>
                    <a:pt x="17450" y="773"/>
                  </a:lnTo>
                  <a:lnTo>
                    <a:pt x="17328" y="732"/>
                  </a:lnTo>
                  <a:lnTo>
                    <a:pt x="16962" y="732"/>
                  </a:lnTo>
                  <a:lnTo>
                    <a:pt x="16910" y="750"/>
                  </a:lnTo>
                  <a:lnTo>
                    <a:pt x="16921" y="732"/>
                  </a:lnTo>
                  <a:lnTo>
                    <a:pt x="16962" y="610"/>
                  </a:lnTo>
                  <a:lnTo>
                    <a:pt x="17003" y="447"/>
                  </a:lnTo>
                  <a:lnTo>
                    <a:pt x="16962" y="325"/>
                  </a:lnTo>
                  <a:lnTo>
                    <a:pt x="16921" y="203"/>
                  </a:lnTo>
                  <a:lnTo>
                    <a:pt x="16840" y="81"/>
                  </a:lnTo>
                  <a:lnTo>
                    <a:pt x="16718" y="41"/>
                  </a:lnTo>
                  <a:lnTo>
                    <a:pt x="165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32"/>
            <p:cNvSpPr/>
            <p:nvPr/>
          </p:nvSpPr>
          <p:spPr>
            <a:xfrm>
              <a:off x="4495292" y="1385270"/>
              <a:ext cx="887833" cy="677531"/>
            </a:xfrm>
            <a:custGeom>
              <a:rect b="b" l="l" r="r" t="t"/>
              <a:pathLst>
                <a:path extrusionOk="0" h="14807" w="19403">
                  <a:moveTo>
                    <a:pt x="9925" y="1"/>
                  </a:moveTo>
                  <a:lnTo>
                    <a:pt x="9152" y="41"/>
                  </a:lnTo>
                  <a:lnTo>
                    <a:pt x="8379" y="82"/>
                  </a:lnTo>
                  <a:lnTo>
                    <a:pt x="7647" y="204"/>
                  </a:lnTo>
                  <a:lnTo>
                    <a:pt x="6874" y="407"/>
                  </a:lnTo>
                  <a:lnTo>
                    <a:pt x="6142" y="611"/>
                  </a:lnTo>
                  <a:lnTo>
                    <a:pt x="5491" y="814"/>
                  </a:lnTo>
                  <a:lnTo>
                    <a:pt x="4881" y="1058"/>
                  </a:lnTo>
                  <a:lnTo>
                    <a:pt x="4597" y="1221"/>
                  </a:lnTo>
                  <a:lnTo>
                    <a:pt x="4312" y="1424"/>
                  </a:lnTo>
                  <a:lnTo>
                    <a:pt x="4068" y="1668"/>
                  </a:lnTo>
                  <a:lnTo>
                    <a:pt x="3824" y="1912"/>
                  </a:lnTo>
                  <a:lnTo>
                    <a:pt x="3417" y="2441"/>
                  </a:lnTo>
                  <a:lnTo>
                    <a:pt x="3092" y="3011"/>
                  </a:lnTo>
                  <a:lnTo>
                    <a:pt x="2847" y="3621"/>
                  </a:lnTo>
                  <a:lnTo>
                    <a:pt x="2603" y="4231"/>
                  </a:lnTo>
                  <a:lnTo>
                    <a:pt x="2115" y="5777"/>
                  </a:lnTo>
                  <a:lnTo>
                    <a:pt x="1668" y="7282"/>
                  </a:lnTo>
                  <a:lnTo>
                    <a:pt x="1220" y="9112"/>
                  </a:lnTo>
                  <a:lnTo>
                    <a:pt x="773" y="10902"/>
                  </a:lnTo>
                  <a:lnTo>
                    <a:pt x="0" y="14563"/>
                  </a:lnTo>
                  <a:lnTo>
                    <a:pt x="0" y="14644"/>
                  </a:lnTo>
                  <a:lnTo>
                    <a:pt x="41" y="14725"/>
                  </a:lnTo>
                  <a:lnTo>
                    <a:pt x="122" y="14807"/>
                  </a:lnTo>
                  <a:lnTo>
                    <a:pt x="2807" y="14807"/>
                  </a:lnTo>
                  <a:lnTo>
                    <a:pt x="5369" y="14725"/>
                  </a:lnTo>
                  <a:lnTo>
                    <a:pt x="7973" y="14685"/>
                  </a:lnTo>
                  <a:lnTo>
                    <a:pt x="10535" y="14603"/>
                  </a:lnTo>
                  <a:lnTo>
                    <a:pt x="13505" y="14481"/>
                  </a:lnTo>
                  <a:lnTo>
                    <a:pt x="13627" y="14441"/>
                  </a:lnTo>
                  <a:lnTo>
                    <a:pt x="13708" y="14359"/>
                  </a:lnTo>
                  <a:lnTo>
                    <a:pt x="13911" y="13627"/>
                  </a:lnTo>
                  <a:lnTo>
                    <a:pt x="14359" y="11878"/>
                  </a:lnTo>
                  <a:lnTo>
                    <a:pt x="14603" y="11024"/>
                  </a:lnTo>
                  <a:lnTo>
                    <a:pt x="14847" y="10170"/>
                  </a:lnTo>
                  <a:lnTo>
                    <a:pt x="15457" y="10414"/>
                  </a:lnTo>
                  <a:lnTo>
                    <a:pt x="15783" y="10576"/>
                  </a:lnTo>
                  <a:lnTo>
                    <a:pt x="16149" y="10698"/>
                  </a:lnTo>
                  <a:lnTo>
                    <a:pt x="16433" y="10698"/>
                  </a:lnTo>
                  <a:lnTo>
                    <a:pt x="16555" y="10617"/>
                  </a:lnTo>
                  <a:lnTo>
                    <a:pt x="16718" y="10536"/>
                  </a:lnTo>
                  <a:lnTo>
                    <a:pt x="16962" y="10292"/>
                  </a:lnTo>
                  <a:lnTo>
                    <a:pt x="17165" y="10088"/>
                  </a:lnTo>
                  <a:lnTo>
                    <a:pt x="17776" y="9437"/>
                  </a:lnTo>
                  <a:lnTo>
                    <a:pt x="18345" y="8787"/>
                  </a:lnTo>
                  <a:lnTo>
                    <a:pt x="18874" y="8095"/>
                  </a:lnTo>
                  <a:lnTo>
                    <a:pt x="19362" y="7363"/>
                  </a:lnTo>
                  <a:lnTo>
                    <a:pt x="19403" y="7241"/>
                  </a:lnTo>
                  <a:lnTo>
                    <a:pt x="19321" y="7119"/>
                  </a:lnTo>
                  <a:lnTo>
                    <a:pt x="14440" y="2197"/>
                  </a:lnTo>
                  <a:lnTo>
                    <a:pt x="13952" y="1709"/>
                  </a:lnTo>
                  <a:lnTo>
                    <a:pt x="13423" y="1180"/>
                  </a:lnTo>
                  <a:lnTo>
                    <a:pt x="12854" y="733"/>
                  </a:lnTo>
                  <a:lnTo>
                    <a:pt x="12528" y="529"/>
                  </a:lnTo>
                  <a:lnTo>
                    <a:pt x="12203" y="367"/>
                  </a:lnTo>
                  <a:lnTo>
                    <a:pt x="11837" y="245"/>
                  </a:lnTo>
                  <a:lnTo>
                    <a:pt x="11471" y="123"/>
                  </a:lnTo>
                  <a:lnTo>
                    <a:pt x="11105" y="82"/>
                  </a:lnTo>
                  <a:lnTo>
                    <a:pt x="10698" y="41"/>
                  </a:lnTo>
                  <a:lnTo>
                    <a:pt x="99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32"/>
            <p:cNvSpPr/>
            <p:nvPr/>
          </p:nvSpPr>
          <p:spPr>
            <a:xfrm>
              <a:off x="3099332" y="1846884"/>
              <a:ext cx="2414028" cy="2473605"/>
            </a:xfrm>
            <a:custGeom>
              <a:rect b="b" l="l" r="r" t="t"/>
              <a:pathLst>
                <a:path extrusionOk="0" h="54059" w="52757">
                  <a:moveTo>
                    <a:pt x="49584" y="0"/>
                  </a:moveTo>
                  <a:lnTo>
                    <a:pt x="44418" y="82"/>
                  </a:lnTo>
                  <a:lnTo>
                    <a:pt x="39253" y="163"/>
                  </a:lnTo>
                  <a:lnTo>
                    <a:pt x="34087" y="285"/>
                  </a:lnTo>
                  <a:lnTo>
                    <a:pt x="28921" y="448"/>
                  </a:lnTo>
                  <a:lnTo>
                    <a:pt x="23755" y="651"/>
                  </a:lnTo>
                  <a:lnTo>
                    <a:pt x="18589" y="895"/>
                  </a:lnTo>
                  <a:lnTo>
                    <a:pt x="13423" y="1180"/>
                  </a:lnTo>
                  <a:lnTo>
                    <a:pt x="8257" y="1505"/>
                  </a:lnTo>
                  <a:lnTo>
                    <a:pt x="7810" y="2278"/>
                  </a:lnTo>
                  <a:lnTo>
                    <a:pt x="7484" y="3132"/>
                  </a:lnTo>
                  <a:lnTo>
                    <a:pt x="7322" y="3539"/>
                  </a:lnTo>
                  <a:lnTo>
                    <a:pt x="7200" y="3986"/>
                  </a:lnTo>
                  <a:lnTo>
                    <a:pt x="7118" y="4434"/>
                  </a:lnTo>
                  <a:lnTo>
                    <a:pt x="7037" y="4881"/>
                  </a:lnTo>
                  <a:lnTo>
                    <a:pt x="6915" y="6305"/>
                  </a:lnTo>
                  <a:lnTo>
                    <a:pt x="6793" y="7688"/>
                  </a:lnTo>
                  <a:lnTo>
                    <a:pt x="6590" y="10535"/>
                  </a:lnTo>
                  <a:lnTo>
                    <a:pt x="6427" y="13342"/>
                  </a:lnTo>
                  <a:lnTo>
                    <a:pt x="6264" y="16189"/>
                  </a:lnTo>
                  <a:lnTo>
                    <a:pt x="6101" y="17938"/>
                  </a:lnTo>
                  <a:lnTo>
                    <a:pt x="6020" y="18793"/>
                  </a:lnTo>
                  <a:lnTo>
                    <a:pt x="5857" y="19687"/>
                  </a:lnTo>
                  <a:lnTo>
                    <a:pt x="5695" y="20542"/>
                  </a:lnTo>
                  <a:lnTo>
                    <a:pt x="5491" y="21396"/>
                  </a:lnTo>
                  <a:lnTo>
                    <a:pt x="5247" y="22250"/>
                  </a:lnTo>
                  <a:lnTo>
                    <a:pt x="4963" y="23064"/>
                  </a:lnTo>
                  <a:lnTo>
                    <a:pt x="4678" y="23877"/>
                  </a:lnTo>
                  <a:lnTo>
                    <a:pt x="4312" y="24650"/>
                  </a:lnTo>
                  <a:lnTo>
                    <a:pt x="3905" y="25423"/>
                  </a:lnTo>
                  <a:lnTo>
                    <a:pt x="3458" y="26155"/>
                  </a:lnTo>
                  <a:lnTo>
                    <a:pt x="2969" y="26846"/>
                  </a:lnTo>
                  <a:lnTo>
                    <a:pt x="2441" y="27457"/>
                  </a:lnTo>
                  <a:lnTo>
                    <a:pt x="1830" y="28067"/>
                  </a:lnTo>
                  <a:lnTo>
                    <a:pt x="1180" y="28636"/>
                  </a:lnTo>
                  <a:lnTo>
                    <a:pt x="895" y="28840"/>
                  </a:lnTo>
                  <a:lnTo>
                    <a:pt x="651" y="29124"/>
                  </a:lnTo>
                  <a:lnTo>
                    <a:pt x="407" y="29368"/>
                  </a:lnTo>
                  <a:lnTo>
                    <a:pt x="203" y="29653"/>
                  </a:lnTo>
                  <a:lnTo>
                    <a:pt x="41" y="29978"/>
                  </a:lnTo>
                  <a:lnTo>
                    <a:pt x="0" y="30263"/>
                  </a:lnTo>
                  <a:lnTo>
                    <a:pt x="0" y="30385"/>
                  </a:lnTo>
                  <a:lnTo>
                    <a:pt x="41" y="30548"/>
                  </a:lnTo>
                  <a:lnTo>
                    <a:pt x="81" y="30670"/>
                  </a:lnTo>
                  <a:lnTo>
                    <a:pt x="163" y="30792"/>
                  </a:lnTo>
                  <a:lnTo>
                    <a:pt x="285" y="30914"/>
                  </a:lnTo>
                  <a:lnTo>
                    <a:pt x="407" y="30995"/>
                  </a:lnTo>
                  <a:lnTo>
                    <a:pt x="732" y="31077"/>
                  </a:lnTo>
                  <a:lnTo>
                    <a:pt x="1058" y="31117"/>
                  </a:lnTo>
                  <a:lnTo>
                    <a:pt x="1342" y="31117"/>
                  </a:lnTo>
                  <a:lnTo>
                    <a:pt x="2400" y="31077"/>
                  </a:lnTo>
                  <a:lnTo>
                    <a:pt x="3458" y="31036"/>
                  </a:lnTo>
                  <a:lnTo>
                    <a:pt x="4515" y="30914"/>
                  </a:lnTo>
                  <a:lnTo>
                    <a:pt x="5532" y="30751"/>
                  </a:lnTo>
                  <a:lnTo>
                    <a:pt x="5532" y="31524"/>
                  </a:lnTo>
                  <a:lnTo>
                    <a:pt x="5532" y="33233"/>
                  </a:lnTo>
                  <a:lnTo>
                    <a:pt x="5451" y="36161"/>
                  </a:lnTo>
                  <a:lnTo>
                    <a:pt x="5491" y="36893"/>
                  </a:lnTo>
                  <a:lnTo>
                    <a:pt x="5573" y="37626"/>
                  </a:lnTo>
                  <a:lnTo>
                    <a:pt x="5695" y="38317"/>
                  </a:lnTo>
                  <a:lnTo>
                    <a:pt x="5939" y="39049"/>
                  </a:lnTo>
                  <a:lnTo>
                    <a:pt x="6223" y="39700"/>
                  </a:lnTo>
                  <a:lnTo>
                    <a:pt x="6590" y="40351"/>
                  </a:lnTo>
                  <a:lnTo>
                    <a:pt x="6996" y="40961"/>
                  </a:lnTo>
                  <a:lnTo>
                    <a:pt x="7484" y="41530"/>
                  </a:lnTo>
                  <a:lnTo>
                    <a:pt x="8135" y="42100"/>
                  </a:lnTo>
                  <a:lnTo>
                    <a:pt x="8827" y="42629"/>
                  </a:lnTo>
                  <a:lnTo>
                    <a:pt x="9559" y="43076"/>
                  </a:lnTo>
                  <a:lnTo>
                    <a:pt x="10332" y="43483"/>
                  </a:lnTo>
                  <a:lnTo>
                    <a:pt x="11105" y="43768"/>
                  </a:lnTo>
                  <a:lnTo>
                    <a:pt x="11959" y="44052"/>
                  </a:lnTo>
                  <a:lnTo>
                    <a:pt x="12813" y="44256"/>
                  </a:lnTo>
                  <a:lnTo>
                    <a:pt x="13667" y="44418"/>
                  </a:lnTo>
                  <a:lnTo>
                    <a:pt x="14521" y="44500"/>
                  </a:lnTo>
                  <a:lnTo>
                    <a:pt x="15376" y="44581"/>
                  </a:lnTo>
                  <a:lnTo>
                    <a:pt x="16230" y="44622"/>
                  </a:lnTo>
                  <a:lnTo>
                    <a:pt x="17125" y="44622"/>
                  </a:lnTo>
                  <a:lnTo>
                    <a:pt x="18833" y="44540"/>
                  </a:lnTo>
                  <a:lnTo>
                    <a:pt x="20582" y="44418"/>
                  </a:lnTo>
                  <a:lnTo>
                    <a:pt x="20582" y="44418"/>
                  </a:lnTo>
                  <a:lnTo>
                    <a:pt x="20501" y="44459"/>
                  </a:lnTo>
                  <a:lnTo>
                    <a:pt x="20460" y="44540"/>
                  </a:lnTo>
                  <a:lnTo>
                    <a:pt x="20379" y="44825"/>
                  </a:lnTo>
                  <a:lnTo>
                    <a:pt x="20297" y="45273"/>
                  </a:lnTo>
                  <a:lnTo>
                    <a:pt x="20257" y="45842"/>
                  </a:lnTo>
                  <a:lnTo>
                    <a:pt x="20216" y="47306"/>
                  </a:lnTo>
                  <a:lnTo>
                    <a:pt x="20216" y="49015"/>
                  </a:lnTo>
                  <a:lnTo>
                    <a:pt x="20297" y="52269"/>
                  </a:lnTo>
                  <a:lnTo>
                    <a:pt x="20379" y="54059"/>
                  </a:lnTo>
                  <a:lnTo>
                    <a:pt x="48079" y="52920"/>
                  </a:lnTo>
                  <a:lnTo>
                    <a:pt x="47998" y="51252"/>
                  </a:lnTo>
                  <a:lnTo>
                    <a:pt x="47998" y="49584"/>
                  </a:lnTo>
                  <a:lnTo>
                    <a:pt x="47998" y="47917"/>
                  </a:lnTo>
                  <a:lnTo>
                    <a:pt x="48039" y="46249"/>
                  </a:lnTo>
                  <a:lnTo>
                    <a:pt x="48079" y="44540"/>
                  </a:lnTo>
                  <a:lnTo>
                    <a:pt x="48161" y="42873"/>
                  </a:lnTo>
                  <a:lnTo>
                    <a:pt x="48283" y="41205"/>
                  </a:lnTo>
                  <a:lnTo>
                    <a:pt x="48445" y="39537"/>
                  </a:lnTo>
                  <a:lnTo>
                    <a:pt x="48730" y="36243"/>
                  </a:lnTo>
                  <a:lnTo>
                    <a:pt x="48893" y="34575"/>
                  </a:lnTo>
                  <a:lnTo>
                    <a:pt x="49137" y="32866"/>
                  </a:lnTo>
                  <a:lnTo>
                    <a:pt x="49381" y="31199"/>
                  </a:lnTo>
                  <a:lnTo>
                    <a:pt x="49666" y="29531"/>
                  </a:lnTo>
                  <a:lnTo>
                    <a:pt x="50072" y="27904"/>
                  </a:lnTo>
                  <a:lnTo>
                    <a:pt x="50276" y="27090"/>
                  </a:lnTo>
                  <a:lnTo>
                    <a:pt x="50520" y="26318"/>
                  </a:lnTo>
                  <a:lnTo>
                    <a:pt x="50967" y="24935"/>
                  </a:lnTo>
                  <a:lnTo>
                    <a:pt x="51374" y="23592"/>
                  </a:lnTo>
                  <a:lnTo>
                    <a:pt x="51740" y="22250"/>
                  </a:lnTo>
                  <a:lnTo>
                    <a:pt x="52066" y="20908"/>
                  </a:lnTo>
                  <a:lnTo>
                    <a:pt x="52350" y="19525"/>
                  </a:lnTo>
                  <a:lnTo>
                    <a:pt x="52554" y="18142"/>
                  </a:lnTo>
                  <a:lnTo>
                    <a:pt x="52676" y="16718"/>
                  </a:lnTo>
                  <a:lnTo>
                    <a:pt x="52757" y="15254"/>
                  </a:lnTo>
                  <a:lnTo>
                    <a:pt x="52716" y="13749"/>
                  </a:lnTo>
                  <a:lnTo>
                    <a:pt x="52676" y="12203"/>
                  </a:lnTo>
                  <a:lnTo>
                    <a:pt x="52554" y="10739"/>
                  </a:lnTo>
                  <a:lnTo>
                    <a:pt x="52350" y="9234"/>
                  </a:lnTo>
                  <a:lnTo>
                    <a:pt x="52106" y="7729"/>
                  </a:lnTo>
                  <a:lnTo>
                    <a:pt x="51781" y="6264"/>
                  </a:lnTo>
                  <a:lnTo>
                    <a:pt x="51415" y="4800"/>
                  </a:lnTo>
                  <a:lnTo>
                    <a:pt x="51008" y="3336"/>
                  </a:lnTo>
                  <a:lnTo>
                    <a:pt x="50683" y="2481"/>
                  </a:lnTo>
                  <a:lnTo>
                    <a:pt x="50357" y="1627"/>
                  </a:lnTo>
                  <a:lnTo>
                    <a:pt x="49991" y="814"/>
                  </a:lnTo>
                  <a:lnTo>
                    <a:pt x="495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32"/>
            <p:cNvSpPr/>
            <p:nvPr/>
          </p:nvSpPr>
          <p:spPr>
            <a:xfrm>
              <a:off x="3089997" y="1837549"/>
              <a:ext cx="2430821" cy="2492274"/>
            </a:xfrm>
            <a:custGeom>
              <a:rect b="b" l="l" r="r" t="t"/>
              <a:pathLst>
                <a:path extrusionOk="0" h="54467" w="53124">
                  <a:moveTo>
                    <a:pt x="49667" y="410"/>
                  </a:moveTo>
                  <a:lnTo>
                    <a:pt x="49910" y="896"/>
                  </a:lnTo>
                  <a:lnTo>
                    <a:pt x="50195" y="1465"/>
                  </a:lnTo>
                  <a:lnTo>
                    <a:pt x="50480" y="2075"/>
                  </a:lnTo>
                  <a:lnTo>
                    <a:pt x="50683" y="2685"/>
                  </a:lnTo>
                  <a:lnTo>
                    <a:pt x="51090" y="3906"/>
                  </a:lnTo>
                  <a:lnTo>
                    <a:pt x="51456" y="5167"/>
                  </a:lnTo>
                  <a:lnTo>
                    <a:pt x="51781" y="6468"/>
                  </a:lnTo>
                  <a:lnTo>
                    <a:pt x="52066" y="7770"/>
                  </a:lnTo>
                  <a:lnTo>
                    <a:pt x="52310" y="9112"/>
                  </a:lnTo>
                  <a:lnTo>
                    <a:pt x="52473" y="10455"/>
                  </a:lnTo>
                  <a:lnTo>
                    <a:pt x="52636" y="11756"/>
                  </a:lnTo>
                  <a:lnTo>
                    <a:pt x="52717" y="13058"/>
                  </a:lnTo>
                  <a:lnTo>
                    <a:pt x="52758" y="14359"/>
                  </a:lnTo>
                  <a:lnTo>
                    <a:pt x="52758" y="15661"/>
                  </a:lnTo>
                  <a:lnTo>
                    <a:pt x="52676" y="16963"/>
                  </a:lnTo>
                  <a:lnTo>
                    <a:pt x="52554" y="18264"/>
                  </a:lnTo>
                  <a:lnTo>
                    <a:pt x="52392" y="19566"/>
                  </a:lnTo>
                  <a:lnTo>
                    <a:pt x="52147" y="20868"/>
                  </a:lnTo>
                  <a:lnTo>
                    <a:pt x="51863" y="22088"/>
                  </a:lnTo>
                  <a:lnTo>
                    <a:pt x="51537" y="23308"/>
                  </a:lnTo>
                  <a:lnTo>
                    <a:pt x="51171" y="24488"/>
                  </a:lnTo>
                  <a:lnTo>
                    <a:pt x="50805" y="25667"/>
                  </a:lnTo>
                  <a:lnTo>
                    <a:pt x="50439" y="26888"/>
                  </a:lnTo>
                  <a:lnTo>
                    <a:pt x="50073" y="28067"/>
                  </a:lnTo>
                  <a:lnTo>
                    <a:pt x="49788" y="29288"/>
                  </a:lnTo>
                  <a:lnTo>
                    <a:pt x="49544" y="30508"/>
                  </a:lnTo>
                  <a:lnTo>
                    <a:pt x="49300" y="31769"/>
                  </a:lnTo>
                  <a:lnTo>
                    <a:pt x="49137" y="33030"/>
                  </a:lnTo>
                  <a:lnTo>
                    <a:pt x="48812" y="35552"/>
                  </a:lnTo>
                  <a:lnTo>
                    <a:pt x="48568" y="38074"/>
                  </a:lnTo>
                  <a:lnTo>
                    <a:pt x="48365" y="40596"/>
                  </a:lnTo>
                  <a:lnTo>
                    <a:pt x="48161" y="43402"/>
                  </a:lnTo>
                  <a:lnTo>
                    <a:pt x="48039" y="46168"/>
                  </a:lnTo>
                  <a:lnTo>
                    <a:pt x="47999" y="48934"/>
                  </a:lnTo>
                  <a:lnTo>
                    <a:pt x="48039" y="51741"/>
                  </a:lnTo>
                  <a:lnTo>
                    <a:pt x="48074" y="52929"/>
                  </a:lnTo>
                  <a:lnTo>
                    <a:pt x="48074" y="52929"/>
                  </a:lnTo>
                  <a:lnTo>
                    <a:pt x="37504" y="53368"/>
                  </a:lnTo>
                  <a:lnTo>
                    <a:pt x="26684" y="53815"/>
                  </a:lnTo>
                  <a:lnTo>
                    <a:pt x="20778" y="54052"/>
                  </a:lnTo>
                  <a:lnTo>
                    <a:pt x="20778" y="54052"/>
                  </a:lnTo>
                  <a:lnTo>
                    <a:pt x="20623" y="50073"/>
                  </a:lnTo>
                  <a:lnTo>
                    <a:pt x="20583" y="47999"/>
                  </a:lnTo>
                  <a:lnTo>
                    <a:pt x="20583" y="46941"/>
                  </a:lnTo>
                  <a:lnTo>
                    <a:pt x="20664" y="45924"/>
                  </a:lnTo>
                  <a:lnTo>
                    <a:pt x="20705" y="45517"/>
                  </a:lnTo>
                  <a:lnTo>
                    <a:pt x="20745" y="45111"/>
                  </a:lnTo>
                  <a:lnTo>
                    <a:pt x="20827" y="44826"/>
                  </a:lnTo>
                  <a:lnTo>
                    <a:pt x="20827" y="44785"/>
                  </a:lnTo>
                  <a:lnTo>
                    <a:pt x="20868" y="44785"/>
                  </a:lnTo>
                  <a:lnTo>
                    <a:pt x="20908" y="44744"/>
                  </a:lnTo>
                  <a:lnTo>
                    <a:pt x="20949" y="44663"/>
                  </a:lnTo>
                  <a:lnTo>
                    <a:pt x="20949" y="44582"/>
                  </a:lnTo>
                  <a:lnTo>
                    <a:pt x="20949" y="44541"/>
                  </a:lnTo>
                  <a:lnTo>
                    <a:pt x="20908" y="44460"/>
                  </a:lnTo>
                  <a:lnTo>
                    <a:pt x="20868" y="44419"/>
                  </a:lnTo>
                  <a:lnTo>
                    <a:pt x="20786" y="44419"/>
                  </a:lnTo>
                  <a:lnTo>
                    <a:pt x="18874" y="44541"/>
                  </a:lnTo>
                  <a:lnTo>
                    <a:pt x="17939" y="44582"/>
                  </a:lnTo>
                  <a:lnTo>
                    <a:pt x="17003" y="44622"/>
                  </a:lnTo>
                  <a:lnTo>
                    <a:pt x="16027" y="44622"/>
                  </a:lnTo>
                  <a:lnTo>
                    <a:pt x="15092" y="44541"/>
                  </a:lnTo>
                  <a:lnTo>
                    <a:pt x="14156" y="44460"/>
                  </a:lnTo>
                  <a:lnTo>
                    <a:pt x="13220" y="44297"/>
                  </a:lnTo>
                  <a:lnTo>
                    <a:pt x="12407" y="44134"/>
                  </a:lnTo>
                  <a:lnTo>
                    <a:pt x="11634" y="43890"/>
                  </a:lnTo>
                  <a:lnTo>
                    <a:pt x="10861" y="43606"/>
                  </a:lnTo>
                  <a:lnTo>
                    <a:pt x="10129" y="43280"/>
                  </a:lnTo>
                  <a:lnTo>
                    <a:pt x="9438" y="42873"/>
                  </a:lnTo>
                  <a:lnTo>
                    <a:pt x="8746" y="42385"/>
                  </a:lnTo>
                  <a:lnTo>
                    <a:pt x="8136" y="41856"/>
                  </a:lnTo>
                  <a:lnTo>
                    <a:pt x="7566" y="41287"/>
                  </a:lnTo>
                  <a:lnTo>
                    <a:pt x="7322" y="40962"/>
                  </a:lnTo>
                  <a:lnTo>
                    <a:pt x="7078" y="40636"/>
                  </a:lnTo>
                  <a:lnTo>
                    <a:pt x="6672" y="39904"/>
                  </a:lnTo>
                  <a:lnTo>
                    <a:pt x="6346" y="39172"/>
                  </a:lnTo>
                  <a:lnTo>
                    <a:pt x="6061" y="38399"/>
                  </a:lnTo>
                  <a:lnTo>
                    <a:pt x="5980" y="37830"/>
                  </a:lnTo>
                  <a:lnTo>
                    <a:pt x="5899" y="37219"/>
                  </a:lnTo>
                  <a:lnTo>
                    <a:pt x="5858" y="36650"/>
                  </a:lnTo>
                  <a:lnTo>
                    <a:pt x="5858" y="36040"/>
                  </a:lnTo>
                  <a:lnTo>
                    <a:pt x="5939" y="32379"/>
                  </a:lnTo>
                  <a:lnTo>
                    <a:pt x="5939" y="31728"/>
                  </a:lnTo>
                  <a:lnTo>
                    <a:pt x="5939" y="31077"/>
                  </a:lnTo>
                  <a:lnTo>
                    <a:pt x="5939" y="30955"/>
                  </a:lnTo>
                  <a:lnTo>
                    <a:pt x="5899" y="30833"/>
                  </a:lnTo>
                  <a:lnTo>
                    <a:pt x="5817" y="30793"/>
                  </a:lnTo>
                  <a:lnTo>
                    <a:pt x="5451" y="30793"/>
                  </a:lnTo>
                  <a:lnTo>
                    <a:pt x="5207" y="30833"/>
                  </a:lnTo>
                  <a:lnTo>
                    <a:pt x="4719" y="30915"/>
                  </a:lnTo>
                  <a:lnTo>
                    <a:pt x="3702" y="31037"/>
                  </a:lnTo>
                  <a:lnTo>
                    <a:pt x="2726" y="31077"/>
                  </a:lnTo>
                  <a:lnTo>
                    <a:pt x="1790" y="31118"/>
                  </a:lnTo>
                  <a:lnTo>
                    <a:pt x="977" y="31118"/>
                  </a:lnTo>
                  <a:lnTo>
                    <a:pt x="814" y="31037"/>
                  </a:lnTo>
                  <a:lnTo>
                    <a:pt x="611" y="30955"/>
                  </a:lnTo>
                  <a:lnTo>
                    <a:pt x="489" y="30833"/>
                  </a:lnTo>
                  <a:lnTo>
                    <a:pt x="407" y="30671"/>
                  </a:lnTo>
                  <a:lnTo>
                    <a:pt x="367" y="30467"/>
                  </a:lnTo>
                  <a:lnTo>
                    <a:pt x="407" y="30304"/>
                  </a:lnTo>
                  <a:lnTo>
                    <a:pt x="448" y="30142"/>
                  </a:lnTo>
                  <a:lnTo>
                    <a:pt x="529" y="29979"/>
                  </a:lnTo>
                  <a:lnTo>
                    <a:pt x="774" y="29654"/>
                  </a:lnTo>
                  <a:lnTo>
                    <a:pt x="1018" y="29410"/>
                  </a:lnTo>
                  <a:lnTo>
                    <a:pt x="1262" y="29166"/>
                  </a:lnTo>
                  <a:lnTo>
                    <a:pt x="1546" y="28921"/>
                  </a:lnTo>
                  <a:lnTo>
                    <a:pt x="2116" y="28474"/>
                  </a:lnTo>
                  <a:lnTo>
                    <a:pt x="2645" y="27945"/>
                  </a:lnTo>
                  <a:lnTo>
                    <a:pt x="3133" y="27416"/>
                  </a:lnTo>
                  <a:lnTo>
                    <a:pt x="3580" y="26847"/>
                  </a:lnTo>
                  <a:lnTo>
                    <a:pt x="3987" y="26237"/>
                  </a:lnTo>
                  <a:lnTo>
                    <a:pt x="4353" y="25627"/>
                  </a:lnTo>
                  <a:lnTo>
                    <a:pt x="4678" y="24976"/>
                  </a:lnTo>
                  <a:lnTo>
                    <a:pt x="5004" y="24325"/>
                  </a:lnTo>
                  <a:lnTo>
                    <a:pt x="5248" y="23674"/>
                  </a:lnTo>
                  <a:lnTo>
                    <a:pt x="5492" y="22983"/>
                  </a:lnTo>
                  <a:lnTo>
                    <a:pt x="5736" y="22251"/>
                  </a:lnTo>
                  <a:lnTo>
                    <a:pt x="5899" y="21559"/>
                  </a:lnTo>
                  <a:lnTo>
                    <a:pt x="6061" y="20868"/>
                  </a:lnTo>
                  <a:lnTo>
                    <a:pt x="6346" y="19403"/>
                  </a:lnTo>
                  <a:lnTo>
                    <a:pt x="6550" y="17980"/>
                  </a:lnTo>
                  <a:lnTo>
                    <a:pt x="6712" y="16190"/>
                  </a:lnTo>
                  <a:lnTo>
                    <a:pt x="6794" y="14400"/>
                  </a:lnTo>
                  <a:lnTo>
                    <a:pt x="6997" y="10780"/>
                  </a:lnTo>
                  <a:lnTo>
                    <a:pt x="7119" y="8868"/>
                  </a:lnTo>
                  <a:lnTo>
                    <a:pt x="7282" y="6916"/>
                  </a:lnTo>
                  <a:lnTo>
                    <a:pt x="7363" y="6021"/>
                  </a:lnTo>
                  <a:lnTo>
                    <a:pt x="7444" y="5126"/>
                  </a:lnTo>
                  <a:lnTo>
                    <a:pt x="7607" y="4231"/>
                  </a:lnTo>
                  <a:lnTo>
                    <a:pt x="7729" y="3784"/>
                  </a:lnTo>
                  <a:lnTo>
                    <a:pt x="7892" y="3336"/>
                  </a:lnTo>
                  <a:lnTo>
                    <a:pt x="8217" y="2563"/>
                  </a:lnTo>
                  <a:lnTo>
                    <a:pt x="8600" y="1903"/>
                  </a:lnTo>
                  <a:lnTo>
                    <a:pt x="8600" y="1903"/>
                  </a:lnTo>
                  <a:lnTo>
                    <a:pt x="12488" y="1628"/>
                  </a:lnTo>
                  <a:lnTo>
                    <a:pt x="16515" y="1424"/>
                  </a:lnTo>
                  <a:lnTo>
                    <a:pt x="20542" y="1221"/>
                  </a:lnTo>
                  <a:lnTo>
                    <a:pt x="24569" y="1018"/>
                  </a:lnTo>
                  <a:lnTo>
                    <a:pt x="32623" y="733"/>
                  </a:lnTo>
                  <a:lnTo>
                    <a:pt x="40717" y="570"/>
                  </a:lnTo>
                  <a:lnTo>
                    <a:pt x="49667" y="410"/>
                  </a:lnTo>
                  <a:close/>
                  <a:moveTo>
                    <a:pt x="49788" y="1"/>
                  </a:moveTo>
                  <a:lnTo>
                    <a:pt x="41287" y="123"/>
                  </a:lnTo>
                  <a:lnTo>
                    <a:pt x="32826" y="326"/>
                  </a:lnTo>
                  <a:lnTo>
                    <a:pt x="28596" y="489"/>
                  </a:lnTo>
                  <a:lnTo>
                    <a:pt x="24366" y="652"/>
                  </a:lnTo>
                  <a:lnTo>
                    <a:pt x="20095" y="814"/>
                  </a:lnTo>
                  <a:lnTo>
                    <a:pt x="15864" y="1058"/>
                  </a:lnTo>
                  <a:lnTo>
                    <a:pt x="11634" y="1302"/>
                  </a:lnTo>
                  <a:lnTo>
                    <a:pt x="9560" y="1424"/>
                  </a:lnTo>
                  <a:lnTo>
                    <a:pt x="9031" y="1465"/>
                  </a:lnTo>
                  <a:lnTo>
                    <a:pt x="8746" y="1465"/>
                  </a:lnTo>
                  <a:lnTo>
                    <a:pt x="8461" y="1506"/>
                  </a:lnTo>
                  <a:lnTo>
                    <a:pt x="8339" y="1587"/>
                  </a:lnTo>
                  <a:lnTo>
                    <a:pt x="8217" y="1750"/>
                  </a:lnTo>
                  <a:lnTo>
                    <a:pt x="8014" y="2075"/>
                  </a:lnTo>
                  <a:lnTo>
                    <a:pt x="7810" y="2482"/>
                  </a:lnTo>
                  <a:lnTo>
                    <a:pt x="7648" y="2889"/>
                  </a:lnTo>
                  <a:lnTo>
                    <a:pt x="7322" y="3743"/>
                  </a:lnTo>
                  <a:lnTo>
                    <a:pt x="7119" y="4597"/>
                  </a:lnTo>
                  <a:lnTo>
                    <a:pt x="6997" y="5492"/>
                  </a:lnTo>
                  <a:lnTo>
                    <a:pt x="6794" y="7607"/>
                  </a:lnTo>
                  <a:lnTo>
                    <a:pt x="6672" y="9722"/>
                  </a:lnTo>
                  <a:lnTo>
                    <a:pt x="6468" y="13709"/>
                  </a:lnTo>
                  <a:lnTo>
                    <a:pt x="6346" y="15702"/>
                  </a:lnTo>
                  <a:lnTo>
                    <a:pt x="6183" y="17654"/>
                  </a:lnTo>
                  <a:lnTo>
                    <a:pt x="5980" y="19281"/>
                  </a:lnTo>
                  <a:lnTo>
                    <a:pt x="5817" y="20054"/>
                  </a:lnTo>
                  <a:lnTo>
                    <a:pt x="5655" y="20868"/>
                  </a:lnTo>
                  <a:lnTo>
                    <a:pt x="5492" y="21640"/>
                  </a:lnTo>
                  <a:lnTo>
                    <a:pt x="5248" y="22413"/>
                  </a:lnTo>
                  <a:lnTo>
                    <a:pt x="5004" y="23186"/>
                  </a:lnTo>
                  <a:lnTo>
                    <a:pt x="4719" y="23918"/>
                  </a:lnTo>
                  <a:lnTo>
                    <a:pt x="4394" y="24651"/>
                  </a:lnTo>
                  <a:lnTo>
                    <a:pt x="4068" y="25342"/>
                  </a:lnTo>
                  <a:lnTo>
                    <a:pt x="3662" y="25993"/>
                  </a:lnTo>
                  <a:lnTo>
                    <a:pt x="3214" y="26644"/>
                  </a:lnTo>
                  <a:lnTo>
                    <a:pt x="2726" y="27254"/>
                  </a:lnTo>
                  <a:lnTo>
                    <a:pt x="2197" y="27864"/>
                  </a:lnTo>
                  <a:lnTo>
                    <a:pt x="1587" y="28393"/>
                  </a:lnTo>
                  <a:lnTo>
                    <a:pt x="977" y="28881"/>
                  </a:lnTo>
                  <a:lnTo>
                    <a:pt x="774" y="29125"/>
                  </a:lnTo>
                  <a:lnTo>
                    <a:pt x="529" y="29369"/>
                  </a:lnTo>
                  <a:lnTo>
                    <a:pt x="285" y="29654"/>
                  </a:lnTo>
                  <a:lnTo>
                    <a:pt x="123" y="29938"/>
                  </a:lnTo>
                  <a:lnTo>
                    <a:pt x="1" y="30264"/>
                  </a:lnTo>
                  <a:lnTo>
                    <a:pt x="1" y="30427"/>
                  </a:lnTo>
                  <a:lnTo>
                    <a:pt x="1" y="30589"/>
                  </a:lnTo>
                  <a:lnTo>
                    <a:pt x="1" y="30752"/>
                  </a:lnTo>
                  <a:lnTo>
                    <a:pt x="82" y="30915"/>
                  </a:lnTo>
                  <a:lnTo>
                    <a:pt x="163" y="31037"/>
                  </a:lnTo>
                  <a:lnTo>
                    <a:pt x="285" y="31199"/>
                  </a:lnTo>
                  <a:lnTo>
                    <a:pt x="448" y="31321"/>
                  </a:lnTo>
                  <a:lnTo>
                    <a:pt x="611" y="31403"/>
                  </a:lnTo>
                  <a:lnTo>
                    <a:pt x="814" y="31484"/>
                  </a:lnTo>
                  <a:lnTo>
                    <a:pt x="977" y="31484"/>
                  </a:lnTo>
                  <a:lnTo>
                    <a:pt x="1384" y="31525"/>
                  </a:lnTo>
                  <a:lnTo>
                    <a:pt x="1790" y="31525"/>
                  </a:lnTo>
                  <a:lnTo>
                    <a:pt x="2807" y="31484"/>
                  </a:lnTo>
                  <a:lnTo>
                    <a:pt x="3824" y="31403"/>
                  </a:lnTo>
                  <a:lnTo>
                    <a:pt x="4800" y="31321"/>
                  </a:lnTo>
                  <a:lnTo>
                    <a:pt x="5565" y="31199"/>
                  </a:lnTo>
                  <a:lnTo>
                    <a:pt x="5565" y="31199"/>
                  </a:lnTo>
                  <a:lnTo>
                    <a:pt x="5573" y="31240"/>
                  </a:lnTo>
                  <a:lnTo>
                    <a:pt x="5573" y="31850"/>
                  </a:lnTo>
                  <a:lnTo>
                    <a:pt x="5533" y="33640"/>
                  </a:lnTo>
                  <a:lnTo>
                    <a:pt x="5492" y="35186"/>
                  </a:lnTo>
                  <a:lnTo>
                    <a:pt x="5451" y="36731"/>
                  </a:lnTo>
                  <a:lnTo>
                    <a:pt x="5492" y="37504"/>
                  </a:lnTo>
                  <a:lnTo>
                    <a:pt x="5614" y="38236"/>
                  </a:lnTo>
                  <a:lnTo>
                    <a:pt x="5817" y="38928"/>
                  </a:lnTo>
                  <a:lnTo>
                    <a:pt x="6061" y="39619"/>
                  </a:lnTo>
                  <a:lnTo>
                    <a:pt x="6387" y="40270"/>
                  </a:lnTo>
                  <a:lnTo>
                    <a:pt x="6794" y="40921"/>
                  </a:lnTo>
                  <a:lnTo>
                    <a:pt x="7241" y="41490"/>
                  </a:lnTo>
                  <a:lnTo>
                    <a:pt x="7729" y="42060"/>
                  </a:lnTo>
                  <a:lnTo>
                    <a:pt x="8299" y="42548"/>
                  </a:lnTo>
                  <a:lnTo>
                    <a:pt x="8868" y="42995"/>
                  </a:lnTo>
                  <a:lnTo>
                    <a:pt x="9519" y="43362"/>
                  </a:lnTo>
                  <a:lnTo>
                    <a:pt x="10170" y="43728"/>
                  </a:lnTo>
                  <a:lnTo>
                    <a:pt x="10821" y="44012"/>
                  </a:lnTo>
                  <a:lnTo>
                    <a:pt x="11512" y="44256"/>
                  </a:lnTo>
                  <a:lnTo>
                    <a:pt x="12204" y="44500"/>
                  </a:lnTo>
                  <a:lnTo>
                    <a:pt x="12936" y="44663"/>
                  </a:lnTo>
                  <a:lnTo>
                    <a:pt x="13912" y="44826"/>
                  </a:lnTo>
                  <a:lnTo>
                    <a:pt x="14888" y="44948"/>
                  </a:lnTo>
                  <a:lnTo>
                    <a:pt x="15864" y="44989"/>
                  </a:lnTo>
                  <a:lnTo>
                    <a:pt x="16841" y="45029"/>
                  </a:lnTo>
                  <a:lnTo>
                    <a:pt x="17817" y="44989"/>
                  </a:lnTo>
                  <a:lnTo>
                    <a:pt x="18834" y="44948"/>
                  </a:lnTo>
                  <a:lnTo>
                    <a:pt x="20404" y="44850"/>
                  </a:lnTo>
                  <a:lnTo>
                    <a:pt x="20404" y="44850"/>
                  </a:lnTo>
                  <a:lnTo>
                    <a:pt x="20339" y="45111"/>
                  </a:lnTo>
                  <a:lnTo>
                    <a:pt x="20298" y="45395"/>
                  </a:lnTo>
                  <a:lnTo>
                    <a:pt x="20257" y="45924"/>
                  </a:lnTo>
                  <a:lnTo>
                    <a:pt x="20217" y="46453"/>
                  </a:lnTo>
                  <a:lnTo>
                    <a:pt x="20217" y="47551"/>
                  </a:lnTo>
                  <a:lnTo>
                    <a:pt x="20217" y="50154"/>
                  </a:lnTo>
                  <a:lnTo>
                    <a:pt x="20298" y="52758"/>
                  </a:lnTo>
                  <a:lnTo>
                    <a:pt x="20379" y="54263"/>
                  </a:lnTo>
                  <a:lnTo>
                    <a:pt x="20420" y="54344"/>
                  </a:lnTo>
                  <a:lnTo>
                    <a:pt x="20461" y="54385"/>
                  </a:lnTo>
                  <a:lnTo>
                    <a:pt x="20501" y="54425"/>
                  </a:lnTo>
                  <a:lnTo>
                    <a:pt x="20583" y="54466"/>
                  </a:lnTo>
                  <a:lnTo>
                    <a:pt x="31362" y="54019"/>
                  </a:lnTo>
                  <a:lnTo>
                    <a:pt x="42182" y="53571"/>
                  </a:lnTo>
                  <a:lnTo>
                    <a:pt x="48283" y="53327"/>
                  </a:lnTo>
                  <a:lnTo>
                    <a:pt x="48365" y="53327"/>
                  </a:lnTo>
                  <a:lnTo>
                    <a:pt x="48405" y="53286"/>
                  </a:lnTo>
                  <a:lnTo>
                    <a:pt x="48446" y="53205"/>
                  </a:lnTo>
                  <a:lnTo>
                    <a:pt x="48487" y="53124"/>
                  </a:lnTo>
                  <a:lnTo>
                    <a:pt x="48405" y="50317"/>
                  </a:lnTo>
                  <a:lnTo>
                    <a:pt x="48405" y="47510"/>
                  </a:lnTo>
                  <a:lnTo>
                    <a:pt x="48487" y="44704"/>
                  </a:lnTo>
                  <a:lnTo>
                    <a:pt x="48649" y="41897"/>
                  </a:lnTo>
                  <a:lnTo>
                    <a:pt x="48853" y="39294"/>
                  </a:lnTo>
                  <a:lnTo>
                    <a:pt x="49097" y="36691"/>
                  </a:lnTo>
                  <a:lnTo>
                    <a:pt x="49382" y="34087"/>
                  </a:lnTo>
                  <a:lnTo>
                    <a:pt x="49544" y="32826"/>
                  </a:lnTo>
                  <a:lnTo>
                    <a:pt x="49748" y="31525"/>
                  </a:lnTo>
                  <a:lnTo>
                    <a:pt x="49992" y="30304"/>
                  </a:lnTo>
                  <a:lnTo>
                    <a:pt x="50236" y="29044"/>
                  </a:lnTo>
                  <a:lnTo>
                    <a:pt x="50561" y="27823"/>
                  </a:lnTo>
                  <a:lnTo>
                    <a:pt x="50927" y="26644"/>
                  </a:lnTo>
                  <a:lnTo>
                    <a:pt x="51700" y="24203"/>
                  </a:lnTo>
                  <a:lnTo>
                    <a:pt x="52025" y="22983"/>
                  </a:lnTo>
                  <a:lnTo>
                    <a:pt x="52351" y="21763"/>
                  </a:lnTo>
                  <a:lnTo>
                    <a:pt x="52595" y="20502"/>
                  </a:lnTo>
                  <a:lnTo>
                    <a:pt x="52839" y="19200"/>
                  </a:lnTo>
                  <a:lnTo>
                    <a:pt x="53002" y="17939"/>
                  </a:lnTo>
                  <a:lnTo>
                    <a:pt x="53083" y="16637"/>
                  </a:lnTo>
                  <a:lnTo>
                    <a:pt x="53124" y="15336"/>
                  </a:lnTo>
                  <a:lnTo>
                    <a:pt x="53124" y="14034"/>
                  </a:lnTo>
                  <a:lnTo>
                    <a:pt x="53083" y="12773"/>
                  </a:lnTo>
                  <a:lnTo>
                    <a:pt x="53002" y="11471"/>
                  </a:lnTo>
                  <a:lnTo>
                    <a:pt x="52839" y="10129"/>
                  </a:lnTo>
                  <a:lnTo>
                    <a:pt x="52676" y="8828"/>
                  </a:lnTo>
                  <a:lnTo>
                    <a:pt x="52432" y="7526"/>
                  </a:lnTo>
                  <a:lnTo>
                    <a:pt x="52147" y="6224"/>
                  </a:lnTo>
                  <a:lnTo>
                    <a:pt x="51822" y="4963"/>
                  </a:lnTo>
                  <a:lnTo>
                    <a:pt x="51456" y="3702"/>
                  </a:lnTo>
                  <a:lnTo>
                    <a:pt x="51049" y="2441"/>
                  </a:lnTo>
                  <a:lnTo>
                    <a:pt x="50520" y="1262"/>
                  </a:lnTo>
                  <a:lnTo>
                    <a:pt x="50276" y="652"/>
                  </a:lnTo>
                  <a:lnTo>
                    <a:pt x="49992" y="189"/>
                  </a:lnTo>
                  <a:lnTo>
                    <a:pt x="49992" y="123"/>
                  </a:lnTo>
                  <a:lnTo>
                    <a:pt x="49951" y="82"/>
                  </a:lnTo>
                  <a:lnTo>
                    <a:pt x="49924" y="69"/>
                  </a:lnTo>
                  <a:lnTo>
                    <a:pt x="49910" y="41"/>
                  </a:lnTo>
                  <a:lnTo>
                    <a:pt x="498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32"/>
            <p:cNvSpPr/>
            <p:nvPr/>
          </p:nvSpPr>
          <p:spPr>
            <a:xfrm>
              <a:off x="4891745" y="1063265"/>
              <a:ext cx="454189" cy="517472"/>
            </a:xfrm>
            <a:custGeom>
              <a:rect b="b" l="l" r="r" t="t"/>
              <a:pathLst>
                <a:path extrusionOk="0" h="11309" w="9926">
                  <a:moveTo>
                    <a:pt x="5410" y="1"/>
                  </a:moveTo>
                  <a:lnTo>
                    <a:pt x="4841" y="41"/>
                  </a:lnTo>
                  <a:lnTo>
                    <a:pt x="4271" y="123"/>
                  </a:lnTo>
                  <a:lnTo>
                    <a:pt x="3783" y="285"/>
                  </a:lnTo>
                  <a:lnTo>
                    <a:pt x="3539" y="407"/>
                  </a:lnTo>
                  <a:lnTo>
                    <a:pt x="3336" y="529"/>
                  </a:lnTo>
                  <a:lnTo>
                    <a:pt x="3214" y="651"/>
                  </a:lnTo>
                  <a:lnTo>
                    <a:pt x="3092" y="773"/>
                  </a:lnTo>
                  <a:lnTo>
                    <a:pt x="2848" y="1099"/>
                  </a:lnTo>
                  <a:lnTo>
                    <a:pt x="2522" y="1790"/>
                  </a:lnTo>
                  <a:lnTo>
                    <a:pt x="2115" y="2604"/>
                  </a:lnTo>
                  <a:lnTo>
                    <a:pt x="1790" y="3417"/>
                  </a:lnTo>
                  <a:lnTo>
                    <a:pt x="1668" y="3295"/>
                  </a:lnTo>
                  <a:lnTo>
                    <a:pt x="1505" y="3173"/>
                  </a:lnTo>
                  <a:lnTo>
                    <a:pt x="1342" y="3092"/>
                  </a:lnTo>
                  <a:lnTo>
                    <a:pt x="1180" y="3051"/>
                  </a:lnTo>
                  <a:lnTo>
                    <a:pt x="1017" y="3011"/>
                  </a:lnTo>
                  <a:lnTo>
                    <a:pt x="854" y="3051"/>
                  </a:lnTo>
                  <a:lnTo>
                    <a:pt x="651" y="3051"/>
                  </a:lnTo>
                  <a:lnTo>
                    <a:pt x="488" y="3133"/>
                  </a:lnTo>
                  <a:lnTo>
                    <a:pt x="366" y="3255"/>
                  </a:lnTo>
                  <a:lnTo>
                    <a:pt x="244" y="3377"/>
                  </a:lnTo>
                  <a:lnTo>
                    <a:pt x="122" y="3499"/>
                  </a:lnTo>
                  <a:lnTo>
                    <a:pt x="41" y="3661"/>
                  </a:lnTo>
                  <a:lnTo>
                    <a:pt x="0" y="3824"/>
                  </a:lnTo>
                  <a:lnTo>
                    <a:pt x="0" y="4027"/>
                  </a:lnTo>
                  <a:lnTo>
                    <a:pt x="0" y="4190"/>
                  </a:lnTo>
                  <a:lnTo>
                    <a:pt x="41" y="4353"/>
                  </a:lnTo>
                  <a:lnTo>
                    <a:pt x="122" y="4516"/>
                  </a:lnTo>
                  <a:lnTo>
                    <a:pt x="244" y="4678"/>
                  </a:lnTo>
                  <a:lnTo>
                    <a:pt x="366" y="4800"/>
                  </a:lnTo>
                  <a:lnTo>
                    <a:pt x="529" y="4882"/>
                  </a:lnTo>
                  <a:lnTo>
                    <a:pt x="692" y="4963"/>
                  </a:lnTo>
                  <a:lnTo>
                    <a:pt x="854" y="5004"/>
                  </a:lnTo>
                  <a:lnTo>
                    <a:pt x="1017" y="5004"/>
                  </a:lnTo>
                  <a:lnTo>
                    <a:pt x="1180" y="4963"/>
                  </a:lnTo>
                  <a:lnTo>
                    <a:pt x="1139" y="5004"/>
                  </a:lnTo>
                  <a:lnTo>
                    <a:pt x="1098" y="5126"/>
                  </a:lnTo>
                  <a:lnTo>
                    <a:pt x="976" y="5410"/>
                  </a:lnTo>
                  <a:lnTo>
                    <a:pt x="773" y="5899"/>
                  </a:lnTo>
                  <a:lnTo>
                    <a:pt x="610" y="6305"/>
                  </a:lnTo>
                  <a:lnTo>
                    <a:pt x="448" y="6753"/>
                  </a:lnTo>
                  <a:lnTo>
                    <a:pt x="285" y="7282"/>
                  </a:lnTo>
                  <a:lnTo>
                    <a:pt x="163" y="7770"/>
                  </a:lnTo>
                  <a:lnTo>
                    <a:pt x="41" y="8298"/>
                  </a:lnTo>
                  <a:lnTo>
                    <a:pt x="41" y="8827"/>
                  </a:lnTo>
                  <a:lnTo>
                    <a:pt x="41" y="9153"/>
                  </a:lnTo>
                  <a:lnTo>
                    <a:pt x="122" y="9437"/>
                  </a:lnTo>
                  <a:lnTo>
                    <a:pt x="204" y="9722"/>
                  </a:lnTo>
                  <a:lnTo>
                    <a:pt x="285" y="10007"/>
                  </a:lnTo>
                  <a:lnTo>
                    <a:pt x="448" y="10251"/>
                  </a:lnTo>
                  <a:lnTo>
                    <a:pt x="570" y="10495"/>
                  </a:lnTo>
                  <a:lnTo>
                    <a:pt x="773" y="10698"/>
                  </a:lnTo>
                  <a:lnTo>
                    <a:pt x="976" y="10902"/>
                  </a:lnTo>
                  <a:lnTo>
                    <a:pt x="1261" y="11064"/>
                  </a:lnTo>
                  <a:lnTo>
                    <a:pt x="1505" y="11186"/>
                  </a:lnTo>
                  <a:lnTo>
                    <a:pt x="1790" y="11268"/>
                  </a:lnTo>
                  <a:lnTo>
                    <a:pt x="2075" y="11308"/>
                  </a:lnTo>
                  <a:lnTo>
                    <a:pt x="2359" y="11308"/>
                  </a:lnTo>
                  <a:lnTo>
                    <a:pt x="2644" y="11268"/>
                  </a:lnTo>
                  <a:lnTo>
                    <a:pt x="2929" y="11186"/>
                  </a:lnTo>
                  <a:lnTo>
                    <a:pt x="3173" y="11024"/>
                  </a:lnTo>
                  <a:lnTo>
                    <a:pt x="3458" y="10780"/>
                  </a:lnTo>
                  <a:lnTo>
                    <a:pt x="3661" y="10495"/>
                  </a:lnTo>
                  <a:lnTo>
                    <a:pt x="3824" y="10210"/>
                  </a:lnTo>
                  <a:lnTo>
                    <a:pt x="3986" y="9844"/>
                  </a:lnTo>
                  <a:lnTo>
                    <a:pt x="4190" y="9153"/>
                  </a:lnTo>
                  <a:lnTo>
                    <a:pt x="4312" y="8827"/>
                  </a:lnTo>
                  <a:lnTo>
                    <a:pt x="4475" y="8502"/>
                  </a:lnTo>
                  <a:lnTo>
                    <a:pt x="4515" y="8583"/>
                  </a:lnTo>
                  <a:lnTo>
                    <a:pt x="4678" y="8665"/>
                  </a:lnTo>
                  <a:lnTo>
                    <a:pt x="5207" y="8949"/>
                  </a:lnTo>
                  <a:lnTo>
                    <a:pt x="6061" y="9315"/>
                  </a:lnTo>
                  <a:lnTo>
                    <a:pt x="6508" y="9397"/>
                  </a:lnTo>
                  <a:lnTo>
                    <a:pt x="6956" y="9397"/>
                  </a:lnTo>
                  <a:lnTo>
                    <a:pt x="7200" y="9356"/>
                  </a:lnTo>
                  <a:lnTo>
                    <a:pt x="7403" y="9275"/>
                  </a:lnTo>
                  <a:lnTo>
                    <a:pt x="7607" y="9193"/>
                  </a:lnTo>
                  <a:lnTo>
                    <a:pt x="7810" y="9071"/>
                  </a:lnTo>
                  <a:lnTo>
                    <a:pt x="7973" y="8949"/>
                  </a:lnTo>
                  <a:lnTo>
                    <a:pt x="8135" y="8787"/>
                  </a:lnTo>
                  <a:lnTo>
                    <a:pt x="8420" y="8380"/>
                  </a:lnTo>
                  <a:lnTo>
                    <a:pt x="8624" y="7932"/>
                  </a:lnTo>
                  <a:lnTo>
                    <a:pt x="8786" y="7485"/>
                  </a:lnTo>
                  <a:lnTo>
                    <a:pt x="9274" y="5939"/>
                  </a:lnTo>
                  <a:lnTo>
                    <a:pt x="9681" y="4353"/>
                  </a:lnTo>
                  <a:lnTo>
                    <a:pt x="9844" y="3621"/>
                  </a:lnTo>
                  <a:lnTo>
                    <a:pt x="9884" y="3255"/>
                  </a:lnTo>
                  <a:lnTo>
                    <a:pt x="9925" y="2848"/>
                  </a:lnTo>
                  <a:lnTo>
                    <a:pt x="9884" y="2482"/>
                  </a:lnTo>
                  <a:lnTo>
                    <a:pt x="9844" y="2156"/>
                  </a:lnTo>
                  <a:lnTo>
                    <a:pt x="9762" y="1790"/>
                  </a:lnTo>
                  <a:lnTo>
                    <a:pt x="9600" y="1465"/>
                  </a:lnTo>
                  <a:lnTo>
                    <a:pt x="9437" y="1221"/>
                  </a:lnTo>
                  <a:lnTo>
                    <a:pt x="9234" y="977"/>
                  </a:lnTo>
                  <a:lnTo>
                    <a:pt x="9030" y="773"/>
                  </a:lnTo>
                  <a:lnTo>
                    <a:pt x="8746" y="611"/>
                  </a:lnTo>
                  <a:lnTo>
                    <a:pt x="8501" y="448"/>
                  </a:lnTo>
                  <a:lnTo>
                    <a:pt x="8217" y="326"/>
                  </a:lnTo>
                  <a:lnTo>
                    <a:pt x="7932" y="245"/>
                  </a:lnTo>
                  <a:lnTo>
                    <a:pt x="7607" y="163"/>
                  </a:lnTo>
                  <a:lnTo>
                    <a:pt x="7119" y="82"/>
                  </a:lnTo>
                  <a:lnTo>
                    <a:pt x="6590" y="41"/>
                  </a:lnTo>
                  <a:lnTo>
                    <a:pt x="60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32"/>
            <p:cNvSpPr/>
            <p:nvPr/>
          </p:nvSpPr>
          <p:spPr>
            <a:xfrm>
              <a:off x="4882410" y="1052100"/>
              <a:ext cx="472812" cy="537925"/>
            </a:xfrm>
            <a:custGeom>
              <a:rect b="b" l="l" r="r" t="t"/>
              <a:pathLst>
                <a:path extrusionOk="0" h="11756" w="10333">
                  <a:moveTo>
                    <a:pt x="6021" y="407"/>
                  </a:moveTo>
                  <a:lnTo>
                    <a:pt x="6916" y="489"/>
                  </a:lnTo>
                  <a:lnTo>
                    <a:pt x="7770" y="611"/>
                  </a:lnTo>
                  <a:lnTo>
                    <a:pt x="8136" y="692"/>
                  </a:lnTo>
                  <a:lnTo>
                    <a:pt x="8461" y="814"/>
                  </a:lnTo>
                  <a:lnTo>
                    <a:pt x="8787" y="977"/>
                  </a:lnTo>
                  <a:lnTo>
                    <a:pt x="9072" y="1180"/>
                  </a:lnTo>
                  <a:lnTo>
                    <a:pt x="9316" y="1383"/>
                  </a:lnTo>
                  <a:lnTo>
                    <a:pt x="9560" y="1668"/>
                  </a:lnTo>
                  <a:lnTo>
                    <a:pt x="9722" y="1953"/>
                  </a:lnTo>
                  <a:lnTo>
                    <a:pt x="9844" y="2319"/>
                  </a:lnTo>
                  <a:lnTo>
                    <a:pt x="9926" y="2685"/>
                  </a:lnTo>
                  <a:lnTo>
                    <a:pt x="9926" y="3092"/>
                  </a:lnTo>
                  <a:lnTo>
                    <a:pt x="9885" y="3499"/>
                  </a:lnTo>
                  <a:lnTo>
                    <a:pt x="9844" y="3905"/>
                  </a:lnTo>
                  <a:lnTo>
                    <a:pt x="9682" y="4678"/>
                  </a:lnTo>
                  <a:lnTo>
                    <a:pt x="9478" y="5410"/>
                  </a:lnTo>
                  <a:lnTo>
                    <a:pt x="8950" y="7119"/>
                  </a:lnTo>
                  <a:lnTo>
                    <a:pt x="8705" y="7851"/>
                  </a:lnTo>
                  <a:lnTo>
                    <a:pt x="8583" y="8217"/>
                  </a:lnTo>
                  <a:lnTo>
                    <a:pt x="8421" y="8542"/>
                  </a:lnTo>
                  <a:lnTo>
                    <a:pt x="8217" y="8868"/>
                  </a:lnTo>
                  <a:lnTo>
                    <a:pt x="7973" y="9112"/>
                  </a:lnTo>
                  <a:lnTo>
                    <a:pt x="7648" y="9275"/>
                  </a:lnTo>
                  <a:lnTo>
                    <a:pt x="7323" y="9397"/>
                  </a:lnTo>
                  <a:lnTo>
                    <a:pt x="7038" y="9437"/>
                  </a:lnTo>
                  <a:lnTo>
                    <a:pt x="6753" y="9437"/>
                  </a:lnTo>
                  <a:lnTo>
                    <a:pt x="6509" y="9397"/>
                  </a:lnTo>
                  <a:lnTo>
                    <a:pt x="6224" y="9315"/>
                  </a:lnTo>
                  <a:lnTo>
                    <a:pt x="5451" y="8990"/>
                  </a:lnTo>
                  <a:lnTo>
                    <a:pt x="5004" y="8746"/>
                  </a:lnTo>
                  <a:lnTo>
                    <a:pt x="4882" y="8664"/>
                  </a:lnTo>
                  <a:lnTo>
                    <a:pt x="4841" y="8624"/>
                  </a:lnTo>
                  <a:lnTo>
                    <a:pt x="4841" y="8624"/>
                  </a:lnTo>
                  <a:lnTo>
                    <a:pt x="4841" y="8624"/>
                  </a:lnTo>
                  <a:lnTo>
                    <a:pt x="4719" y="8583"/>
                  </a:lnTo>
                  <a:lnTo>
                    <a:pt x="4557" y="8583"/>
                  </a:lnTo>
                  <a:lnTo>
                    <a:pt x="4516" y="8664"/>
                  </a:lnTo>
                  <a:lnTo>
                    <a:pt x="4478" y="8747"/>
                  </a:lnTo>
                  <a:lnTo>
                    <a:pt x="4475" y="8746"/>
                  </a:lnTo>
                  <a:lnTo>
                    <a:pt x="4475" y="8754"/>
                  </a:lnTo>
                  <a:lnTo>
                    <a:pt x="4312" y="9112"/>
                  </a:lnTo>
                  <a:lnTo>
                    <a:pt x="4150" y="9600"/>
                  </a:lnTo>
                  <a:lnTo>
                    <a:pt x="3987" y="10047"/>
                  </a:lnTo>
                  <a:lnTo>
                    <a:pt x="3784" y="10495"/>
                  </a:lnTo>
                  <a:lnTo>
                    <a:pt x="3621" y="10739"/>
                  </a:lnTo>
                  <a:lnTo>
                    <a:pt x="3458" y="10942"/>
                  </a:lnTo>
                  <a:lnTo>
                    <a:pt x="3255" y="11105"/>
                  </a:lnTo>
                  <a:lnTo>
                    <a:pt x="3011" y="11227"/>
                  </a:lnTo>
                  <a:lnTo>
                    <a:pt x="2767" y="11308"/>
                  </a:lnTo>
                  <a:lnTo>
                    <a:pt x="2523" y="11349"/>
                  </a:lnTo>
                  <a:lnTo>
                    <a:pt x="2238" y="11349"/>
                  </a:lnTo>
                  <a:lnTo>
                    <a:pt x="1994" y="11308"/>
                  </a:lnTo>
                  <a:lnTo>
                    <a:pt x="1709" y="11227"/>
                  </a:lnTo>
                  <a:lnTo>
                    <a:pt x="1465" y="11064"/>
                  </a:lnTo>
                  <a:lnTo>
                    <a:pt x="1221" y="10902"/>
                  </a:lnTo>
                  <a:lnTo>
                    <a:pt x="1058" y="10698"/>
                  </a:lnTo>
                  <a:lnTo>
                    <a:pt x="855" y="10495"/>
                  </a:lnTo>
                  <a:lnTo>
                    <a:pt x="733" y="10251"/>
                  </a:lnTo>
                  <a:lnTo>
                    <a:pt x="611" y="9966"/>
                  </a:lnTo>
                  <a:lnTo>
                    <a:pt x="530" y="9722"/>
                  </a:lnTo>
                  <a:lnTo>
                    <a:pt x="448" y="9397"/>
                  </a:lnTo>
                  <a:lnTo>
                    <a:pt x="448" y="9071"/>
                  </a:lnTo>
                  <a:lnTo>
                    <a:pt x="448" y="8746"/>
                  </a:lnTo>
                  <a:lnTo>
                    <a:pt x="489" y="8461"/>
                  </a:lnTo>
                  <a:lnTo>
                    <a:pt x="611" y="7851"/>
                  </a:lnTo>
                  <a:lnTo>
                    <a:pt x="814" y="7200"/>
                  </a:lnTo>
                  <a:lnTo>
                    <a:pt x="1018" y="6631"/>
                  </a:lnTo>
                  <a:lnTo>
                    <a:pt x="1221" y="6061"/>
                  </a:lnTo>
                  <a:lnTo>
                    <a:pt x="1343" y="5695"/>
                  </a:lnTo>
                  <a:lnTo>
                    <a:pt x="1424" y="5492"/>
                  </a:lnTo>
                  <a:lnTo>
                    <a:pt x="1506" y="5410"/>
                  </a:lnTo>
                  <a:lnTo>
                    <a:pt x="1587" y="5329"/>
                  </a:lnTo>
                  <a:lnTo>
                    <a:pt x="1587" y="5288"/>
                  </a:lnTo>
                  <a:lnTo>
                    <a:pt x="1587" y="5207"/>
                  </a:lnTo>
                  <a:lnTo>
                    <a:pt x="1587" y="5166"/>
                  </a:lnTo>
                  <a:lnTo>
                    <a:pt x="1506" y="5044"/>
                  </a:lnTo>
                  <a:lnTo>
                    <a:pt x="1140" y="5044"/>
                  </a:lnTo>
                  <a:lnTo>
                    <a:pt x="936" y="5004"/>
                  </a:lnTo>
                  <a:lnTo>
                    <a:pt x="733" y="4882"/>
                  </a:lnTo>
                  <a:lnTo>
                    <a:pt x="570" y="4760"/>
                  </a:lnTo>
                  <a:lnTo>
                    <a:pt x="489" y="4597"/>
                  </a:lnTo>
                  <a:lnTo>
                    <a:pt x="408" y="4394"/>
                  </a:lnTo>
                  <a:lnTo>
                    <a:pt x="408" y="4190"/>
                  </a:lnTo>
                  <a:lnTo>
                    <a:pt x="448" y="3946"/>
                  </a:lnTo>
                  <a:lnTo>
                    <a:pt x="570" y="3743"/>
                  </a:lnTo>
                  <a:lnTo>
                    <a:pt x="733" y="3621"/>
                  </a:lnTo>
                  <a:lnTo>
                    <a:pt x="896" y="3539"/>
                  </a:lnTo>
                  <a:lnTo>
                    <a:pt x="1099" y="3499"/>
                  </a:lnTo>
                  <a:lnTo>
                    <a:pt x="1302" y="3499"/>
                  </a:lnTo>
                  <a:lnTo>
                    <a:pt x="1506" y="3539"/>
                  </a:lnTo>
                  <a:lnTo>
                    <a:pt x="1669" y="3661"/>
                  </a:lnTo>
                  <a:lnTo>
                    <a:pt x="1831" y="3824"/>
                  </a:lnTo>
                  <a:lnTo>
                    <a:pt x="1913" y="3865"/>
                  </a:lnTo>
                  <a:lnTo>
                    <a:pt x="2035" y="3865"/>
                  </a:lnTo>
                  <a:lnTo>
                    <a:pt x="2116" y="3824"/>
                  </a:lnTo>
                  <a:lnTo>
                    <a:pt x="2157" y="3743"/>
                  </a:lnTo>
                  <a:lnTo>
                    <a:pt x="2360" y="3214"/>
                  </a:lnTo>
                  <a:lnTo>
                    <a:pt x="2604" y="2726"/>
                  </a:lnTo>
                  <a:lnTo>
                    <a:pt x="3092" y="1750"/>
                  </a:lnTo>
                  <a:lnTo>
                    <a:pt x="3296" y="1343"/>
                  </a:lnTo>
                  <a:lnTo>
                    <a:pt x="3418" y="1180"/>
                  </a:lnTo>
                  <a:lnTo>
                    <a:pt x="3580" y="1017"/>
                  </a:lnTo>
                  <a:lnTo>
                    <a:pt x="3743" y="895"/>
                  </a:lnTo>
                  <a:lnTo>
                    <a:pt x="3906" y="773"/>
                  </a:lnTo>
                  <a:lnTo>
                    <a:pt x="4312" y="651"/>
                  </a:lnTo>
                  <a:lnTo>
                    <a:pt x="4719" y="529"/>
                  </a:lnTo>
                  <a:lnTo>
                    <a:pt x="5167" y="448"/>
                  </a:lnTo>
                  <a:lnTo>
                    <a:pt x="5614" y="407"/>
                  </a:lnTo>
                  <a:close/>
                  <a:moveTo>
                    <a:pt x="5980" y="0"/>
                  </a:moveTo>
                  <a:lnTo>
                    <a:pt x="5492" y="41"/>
                  </a:lnTo>
                  <a:lnTo>
                    <a:pt x="5004" y="82"/>
                  </a:lnTo>
                  <a:lnTo>
                    <a:pt x="4516" y="163"/>
                  </a:lnTo>
                  <a:lnTo>
                    <a:pt x="4068" y="285"/>
                  </a:lnTo>
                  <a:lnTo>
                    <a:pt x="3702" y="448"/>
                  </a:lnTo>
                  <a:lnTo>
                    <a:pt x="3499" y="570"/>
                  </a:lnTo>
                  <a:lnTo>
                    <a:pt x="3336" y="692"/>
                  </a:lnTo>
                  <a:lnTo>
                    <a:pt x="3174" y="855"/>
                  </a:lnTo>
                  <a:lnTo>
                    <a:pt x="3052" y="1017"/>
                  </a:lnTo>
                  <a:lnTo>
                    <a:pt x="2807" y="1465"/>
                  </a:lnTo>
                  <a:lnTo>
                    <a:pt x="2238" y="2522"/>
                  </a:lnTo>
                  <a:lnTo>
                    <a:pt x="1994" y="3051"/>
                  </a:lnTo>
                  <a:lnTo>
                    <a:pt x="1898" y="3321"/>
                  </a:lnTo>
                  <a:lnTo>
                    <a:pt x="1872" y="3295"/>
                  </a:lnTo>
                  <a:lnTo>
                    <a:pt x="1587" y="3133"/>
                  </a:lnTo>
                  <a:lnTo>
                    <a:pt x="1302" y="3092"/>
                  </a:lnTo>
                  <a:lnTo>
                    <a:pt x="977" y="3092"/>
                  </a:lnTo>
                  <a:lnTo>
                    <a:pt x="692" y="3173"/>
                  </a:lnTo>
                  <a:lnTo>
                    <a:pt x="448" y="3336"/>
                  </a:lnTo>
                  <a:lnTo>
                    <a:pt x="204" y="3580"/>
                  </a:lnTo>
                  <a:lnTo>
                    <a:pt x="82" y="3865"/>
                  </a:lnTo>
                  <a:lnTo>
                    <a:pt x="1" y="4027"/>
                  </a:lnTo>
                  <a:lnTo>
                    <a:pt x="1" y="4190"/>
                  </a:lnTo>
                  <a:lnTo>
                    <a:pt x="1" y="4516"/>
                  </a:lnTo>
                  <a:lnTo>
                    <a:pt x="123" y="4800"/>
                  </a:lnTo>
                  <a:lnTo>
                    <a:pt x="286" y="5044"/>
                  </a:lnTo>
                  <a:lnTo>
                    <a:pt x="530" y="5248"/>
                  </a:lnTo>
                  <a:lnTo>
                    <a:pt x="814" y="5370"/>
                  </a:lnTo>
                  <a:lnTo>
                    <a:pt x="1027" y="5423"/>
                  </a:lnTo>
                  <a:lnTo>
                    <a:pt x="1027" y="5423"/>
                  </a:lnTo>
                  <a:lnTo>
                    <a:pt x="936" y="5695"/>
                  </a:lnTo>
                  <a:lnTo>
                    <a:pt x="733" y="6224"/>
                  </a:lnTo>
                  <a:lnTo>
                    <a:pt x="530" y="6712"/>
                  </a:lnTo>
                  <a:lnTo>
                    <a:pt x="326" y="7404"/>
                  </a:lnTo>
                  <a:lnTo>
                    <a:pt x="123" y="8136"/>
                  </a:lnTo>
                  <a:lnTo>
                    <a:pt x="82" y="8502"/>
                  </a:lnTo>
                  <a:lnTo>
                    <a:pt x="41" y="8868"/>
                  </a:lnTo>
                  <a:lnTo>
                    <a:pt x="41" y="9234"/>
                  </a:lnTo>
                  <a:lnTo>
                    <a:pt x="82" y="9600"/>
                  </a:lnTo>
                  <a:lnTo>
                    <a:pt x="164" y="9885"/>
                  </a:lnTo>
                  <a:lnTo>
                    <a:pt x="286" y="10210"/>
                  </a:lnTo>
                  <a:lnTo>
                    <a:pt x="408" y="10495"/>
                  </a:lnTo>
                  <a:lnTo>
                    <a:pt x="570" y="10739"/>
                  </a:lnTo>
                  <a:lnTo>
                    <a:pt x="774" y="11024"/>
                  </a:lnTo>
                  <a:lnTo>
                    <a:pt x="977" y="11227"/>
                  </a:lnTo>
                  <a:lnTo>
                    <a:pt x="1221" y="11430"/>
                  </a:lnTo>
                  <a:lnTo>
                    <a:pt x="1506" y="11552"/>
                  </a:lnTo>
                  <a:lnTo>
                    <a:pt x="1791" y="11675"/>
                  </a:lnTo>
                  <a:lnTo>
                    <a:pt x="2075" y="11756"/>
                  </a:lnTo>
                  <a:lnTo>
                    <a:pt x="2685" y="11756"/>
                  </a:lnTo>
                  <a:lnTo>
                    <a:pt x="2970" y="11675"/>
                  </a:lnTo>
                  <a:lnTo>
                    <a:pt x="3255" y="11593"/>
                  </a:lnTo>
                  <a:lnTo>
                    <a:pt x="3499" y="11430"/>
                  </a:lnTo>
                  <a:lnTo>
                    <a:pt x="3743" y="11227"/>
                  </a:lnTo>
                  <a:lnTo>
                    <a:pt x="3946" y="10983"/>
                  </a:lnTo>
                  <a:lnTo>
                    <a:pt x="4109" y="10698"/>
                  </a:lnTo>
                  <a:lnTo>
                    <a:pt x="4272" y="10414"/>
                  </a:lnTo>
                  <a:lnTo>
                    <a:pt x="4394" y="10088"/>
                  </a:lnTo>
                  <a:lnTo>
                    <a:pt x="4597" y="9478"/>
                  </a:lnTo>
                  <a:lnTo>
                    <a:pt x="4760" y="9071"/>
                  </a:lnTo>
                  <a:lnTo>
                    <a:pt x="4760" y="9071"/>
                  </a:lnTo>
                  <a:lnTo>
                    <a:pt x="5004" y="9193"/>
                  </a:lnTo>
                  <a:lnTo>
                    <a:pt x="5899" y="9600"/>
                  </a:lnTo>
                  <a:lnTo>
                    <a:pt x="6184" y="9722"/>
                  </a:lnTo>
                  <a:lnTo>
                    <a:pt x="6509" y="9803"/>
                  </a:lnTo>
                  <a:lnTo>
                    <a:pt x="6834" y="9844"/>
                  </a:lnTo>
                  <a:lnTo>
                    <a:pt x="7119" y="9844"/>
                  </a:lnTo>
                  <a:lnTo>
                    <a:pt x="7445" y="9803"/>
                  </a:lnTo>
                  <a:lnTo>
                    <a:pt x="7729" y="9681"/>
                  </a:lnTo>
                  <a:lnTo>
                    <a:pt x="8014" y="9559"/>
                  </a:lnTo>
                  <a:lnTo>
                    <a:pt x="8299" y="9356"/>
                  </a:lnTo>
                  <a:lnTo>
                    <a:pt x="8543" y="9071"/>
                  </a:lnTo>
                  <a:lnTo>
                    <a:pt x="8787" y="8746"/>
                  </a:lnTo>
                  <a:lnTo>
                    <a:pt x="8950" y="8380"/>
                  </a:lnTo>
                  <a:lnTo>
                    <a:pt x="9072" y="8014"/>
                  </a:lnTo>
                  <a:lnTo>
                    <a:pt x="9397" y="7078"/>
                  </a:lnTo>
                  <a:lnTo>
                    <a:pt x="9682" y="6143"/>
                  </a:lnTo>
                  <a:lnTo>
                    <a:pt x="9926" y="5166"/>
                  </a:lnTo>
                  <a:lnTo>
                    <a:pt x="10170" y="4190"/>
                  </a:lnTo>
                  <a:lnTo>
                    <a:pt x="10251" y="3783"/>
                  </a:lnTo>
                  <a:lnTo>
                    <a:pt x="10292" y="3336"/>
                  </a:lnTo>
                  <a:lnTo>
                    <a:pt x="10333" y="2929"/>
                  </a:lnTo>
                  <a:lnTo>
                    <a:pt x="10292" y="2482"/>
                  </a:lnTo>
                  <a:lnTo>
                    <a:pt x="10170" y="2034"/>
                  </a:lnTo>
                  <a:lnTo>
                    <a:pt x="10007" y="1628"/>
                  </a:lnTo>
                  <a:lnTo>
                    <a:pt x="9763" y="1302"/>
                  </a:lnTo>
                  <a:lnTo>
                    <a:pt x="9438" y="977"/>
                  </a:lnTo>
                  <a:lnTo>
                    <a:pt x="9112" y="733"/>
                  </a:lnTo>
                  <a:lnTo>
                    <a:pt x="8746" y="489"/>
                  </a:lnTo>
                  <a:lnTo>
                    <a:pt x="8299" y="326"/>
                  </a:lnTo>
                  <a:lnTo>
                    <a:pt x="7982" y="263"/>
                  </a:lnTo>
                  <a:lnTo>
                    <a:pt x="7982" y="263"/>
                  </a:lnTo>
                  <a:lnTo>
                    <a:pt x="7973" y="245"/>
                  </a:lnTo>
                  <a:lnTo>
                    <a:pt x="7892" y="245"/>
                  </a:lnTo>
                  <a:lnTo>
                    <a:pt x="6956" y="82"/>
                  </a:lnTo>
                  <a:lnTo>
                    <a:pt x="6468" y="41"/>
                  </a:lnTo>
                  <a:lnTo>
                    <a:pt x="59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32"/>
            <p:cNvSpPr/>
            <p:nvPr/>
          </p:nvSpPr>
          <p:spPr>
            <a:xfrm>
              <a:off x="5247244" y="1383393"/>
              <a:ext cx="986486" cy="837637"/>
            </a:xfrm>
            <a:custGeom>
              <a:rect b="b" l="l" r="r" t="t"/>
              <a:pathLst>
                <a:path extrusionOk="0" h="18306" w="21559">
                  <a:moveTo>
                    <a:pt x="7973" y="1"/>
                  </a:moveTo>
                  <a:lnTo>
                    <a:pt x="7729" y="42"/>
                  </a:lnTo>
                  <a:lnTo>
                    <a:pt x="7485" y="123"/>
                  </a:lnTo>
                  <a:lnTo>
                    <a:pt x="7281" y="204"/>
                  </a:lnTo>
                  <a:lnTo>
                    <a:pt x="7037" y="326"/>
                  </a:lnTo>
                  <a:lnTo>
                    <a:pt x="6834" y="489"/>
                  </a:lnTo>
                  <a:lnTo>
                    <a:pt x="6671" y="652"/>
                  </a:lnTo>
                  <a:lnTo>
                    <a:pt x="6509" y="855"/>
                  </a:lnTo>
                  <a:lnTo>
                    <a:pt x="6386" y="1058"/>
                  </a:lnTo>
                  <a:lnTo>
                    <a:pt x="6264" y="1302"/>
                  </a:lnTo>
                  <a:lnTo>
                    <a:pt x="6061" y="1750"/>
                  </a:lnTo>
                  <a:lnTo>
                    <a:pt x="5980" y="2075"/>
                  </a:lnTo>
                  <a:lnTo>
                    <a:pt x="5939" y="2441"/>
                  </a:lnTo>
                  <a:lnTo>
                    <a:pt x="5939" y="2767"/>
                  </a:lnTo>
                  <a:lnTo>
                    <a:pt x="5980" y="3092"/>
                  </a:lnTo>
                  <a:lnTo>
                    <a:pt x="6061" y="3743"/>
                  </a:lnTo>
                  <a:lnTo>
                    <a:pt x="6183" y="4394"/>
                  </a:lnTo>
                  <a:lnTo>
                    <a:pt x="5248" y="4557"/>
                  </a:lnTo>
                  <a:lnTo>
                    <a:pt x="4271" y="4801"/>
                  </a:lnTo>
                  <a:lnTo>
                    <a:pt x="3376" y="5085"/>
                  </a:lnTo>
                  <a:lnTo>
                    <a:pt x="2441" y="5411"/>
                  </a:lnTo>
                  <a:lnTo>
                    <a:pt x="2360" y="5533"/>
                  </a:lnTo>
                  <a:lnTo>
                    <a:pt x="2319" y="5573"/>
                  </a:lnTo>
                  <a:lnTo>
                    <a:pt x="2319" y="5655"/>
                  </a:lnTo>
                  <a:lnTo>
                    <a:pt x="2604" y="6672"/>
                  </a:lnTo>
                  <a:lnTo>
                    <a:pt x="2807" y="7689"/>
                  </a:lnTo>
                  <a:lnTo>
                    <a:pt x="3010" y="8706"/>
                  </a:lnTo>
                  <a:lnTo>
                    <a:pt x="3173" y="9722"/>
                  </a:lnTo>
                  <a:lnTo>
                    <a:pt x="3173" y="9722"/>
                  </a:lnTo>
                  <a:lnTo>
                    <a:pt x="2807" y="9600"/>
                  </a:lnTo>
                  <a:lnTo>
                    <a:pt x="2441" y="9560"/>
                  </a:lnTo>
                  <a:lnTo>
                    <a:pt x="2034" y="9600"/>
                  </a:lnTo>
                  <a:lnTo>
                    <a:pt x="1668" y="9722"/>
                  </a:lnTo>
                  <a:lnTo>
                    <a:pt x="1424" y="9844"/>
                  </a:lnTo>
                  <a:lnTo>
                    <a:pt x="1180" y="9966"/>
                  </a:lnTo>
                  <a:lnTo>
                    <a:pt x="977" y="10170"/>
                  </a:lnTo>
                  <a:lnTo>
                    <a:pt x="814" y="10333"/>
                  </a:lnTo>
                  <a:lnTo>
                    <a:pt x="651" y="10577"/>
                  </a:lnTo>
                  <a:lnTo>
                    <a:pt x="488" y="10780"/>
                  </a:lnTo>
                  <a:lnTo>
                    <a:pt x="244" y="11268"/>
                  </a:lnTo>
                  <a:lnTo>
                    <a:pt x="82" y="11797"/>
                  </a:lnTo>
                  <a:lnTo>
                    <a:pt x="0" y="12326"/>
                  </a:lnTo>
                  <a:lnTo>
                    <a:pt x="0" y="12854"/>
                  </a:lnTo>
                  <a:lnTo>
                    <a:pt x="41" y="13099"/>
                  </a:lnTo>
                  <a:lnTo>
                    <a:pt x="122" y="13343"/>
                  </a:lnTo>
                  <a:lnTo>
                    <a:pt x="204" y="13587"/>
                  </a:lnTo>
                  <a:lnTo>
                    <a:pt x="326" y="13831"/>
                  </a:lnTo>
                  <a:lnTo>
                    <a:pt x="448" y="14034"/>
                  </a:lnTo>
                  <a:lnTo>
                    <a:pt x="610" y="14237"/>
                  </a:lnTo>
                  <a:lnTo>
                    <a:pt x="814" y="14400"/>
                  </a:lnTo>
                  <a:lnTo>
                    <a:pt x="1017" y="14522"/>
                  </a:lnTo>
                  <a:lnTo>
                    <a:pt x="1302" y="14644"/>
                  </a:lnTo>
                  <a:lnTo>
                    <a:pt x="1587" y="14726"/>
                  </a:lnTo>
                  <a:lnTo>
                    <a:pt x="1912" y="14766"/>
                  </a:lnTo>
                  <a:lnTo>
                    <a:pt x="2197" y="14766"/>
                  </a:lnTo>
                  <a:lnTo>
                    <a:pt x="2522" y="14726"/>
                  </a:lnTo>
                  <a:lnTo>
                    <a:pt x="2848" y="14685"/>
                  </a:lnTo>
                  <a:lnTo>
                    <a:pt x="3417" y="14482"/>
                  </a:lnTo>
                  <a:lnTo>
                    <a:pt x="4027" y="14278"/>
                  </a:lnTo>
                  <a:lnTo>
                    <a:pt x="4312" y="15254"/>
                  </a:lnTo>
                  <a:lnTo>
                    <a:pt x="4597" y="16231"/>
                  </a:lnTo>
                  <a:lnTo>
                    <a:pt x="4922" y="17207"/>
                  </a:lnTo>
                  <a:lnTo>
                    <a:pt x="5288" y="18142"/>
                  </a:lnTo>
                  <a:lnTo>
                    <a:pt x="5329" y="18224"/>
                  </a:lnTo>
                  <a:lnTo>
                    <a:pt x="5410" y="18264"/>
                  </a:lnTo>
                  <a:lnTo>
                    <a:pt x="5451" y="18305"/>
                  </a:lnTo>
                  <a:lnTo>
                    <a:pt x="5532" y="18305"/>
                  </a:lnTo>
                  <a:lnTo>
                    <a:pt x="10780" y="17003"/>
                  </a:lnTo>
                  <a:lnTo>
                    <a:pt x="10861" y="16963"/>
                  </a:lnTo>
                  <a:lnTo>
                    <a:pt x="10942" y="16881"/>
                  </a:lnTo>
                  <a:lnTo>
                    <a:pt x="10942" y="16800"/>
                  </a:lnTo>
                  <a:lnTo>
                    <a:pt x="10902" y="16719"/>
                  </a:lnTo>
                  <a:lnTo>
                    <a:pt x="10617" y="16190"/>
                  </a:lnTo>
                  <a:lnTo>
                    <a:pt x="10332" y="15661"/>
                  </a:lnTo>
                  <a:lnTo>
                    <a:pt x="10088" y="15132"/>
                  </a:lnTo>
                  <a:lnTo>
                    <a:pt x="10007" y="14848"/>
                  </a:lnTo>
                  <a:lnTo>
                    <a:pt x="9925" y="14563"/>
                  </a:lnTo>
                  <a:lnTo>
                    <a:pt x="9885" y="14319"/>
                  </a:lnTo>
                  <a:lnTo>
                    <a:pt x="9885" y="14075"/>
                  </a:lnTo>
                  <a:lnTo>
                    <a:pt x="9885" y="13790"/>
                  </a:lnTo>
                  <a:lnTo>
                    <a:pt x="9966" y="13546"/>
                  </a:lnTo>
                  <a:lnTo>
                    <a:pt x="10007" y="13302"/>
                  </a:lnTo>
                  <a:lnTo>
                    <a:pt x="10129" y="13099"/>
                  </a:lnTo>
                  <a:lnTo>
                    <a:pt x="10251" y="12854"/>
                  </a:lnTo>
                  <a:lnTo>
                    <a:pt x="10454" y="12692"/>
                  </a:lnTo>
                  <a:lnTo>
                    <a:pt x="10617" y="12529"/>
                  </a:lnTo>
                  <a:lnTo>
                    <a:pt x="10820" y="12448"/>
                  </a:lnTo>
                  <a:lnTo>
                    <a:pt x="11024" y="12366"/>
                  </a:lnTo>
                  <a:lnTo>
                    <a:pt x="11227" y="12326"/>
                  </a:lnTo>
                  <a:lnTo>
                    <a:pt x="11674" y="12326"/>
                  </a:lnTo>
                  <a:lnTo>
                    <a:pt x="12122" y="12448"/>
                  </a:lnTo>
                  <a:lnTo>
                    <a:pt x="12325" y="12529"/>
                  </a:lnTo>
                  <a:lnTo>
                    <a:pt x="12529" y="12651"/>
                  </a:lnTo>
                  <a:lnTo>
                    <a:pt x="12732" y="12773"/>
                  </a:lnTo>
                  <a:lnTo>
                    <a:pt x="12895" y="12936"/>
                  </a:lnTo>
                  <a:lnTo>
                    <a:pt x="13220" y="13302"/>
                  </a:lnTo>
                  <a:lnTo>
                    <a:pt x="13464" y="13709"/>
                  </a:lnTo>
                  <a:lnTo>
                    <a:pt x="13545" y="13993"/>
                  </a:lnTo>
                  <a:lnTo>
                    <a:pt x="13627" y="14319"/>
                  </a:lnTo>
                  <a:lnTo>
                    <a:pt x="13708" y="14888"/>
                  </a:lnTo>
                  <a:lnTo>
                    <a:pt x="13708" y="15498"/>
                  </a:lnTo>
                  <a:lnTo>
                    <a:pt x="13627" y="16109"/>
                  </a:lnTo>
                  <a:lnTo>
                    <a:pt x="13586" y="16149"/>
                  </a:lnTo>
                  <a:lnTo>
                    <a:pt x="13505" y="16190"/>
                  </a:lnTo>
                  <a:lnTo>
                    <a:pt x="13505" y="16271"/>
                  </a:lnTo>
                  <a:lnTo>
                    <a:pt x="13505" y="16353"/>
                  </a:lnTo>
                  <a:lnTo>
                    <a:pt x="13545" y="16434"/>
                  </a:lnTo>
                  <a:lnTo>
                    <a:pt x="13586" y="16475"/>
                  </a:lnTo>
                  <a:lnTo>
                    <a:pt x="13668" y="16515"/>
                  </a:lnTo>
                  <a:lnTo>
                    <a:pt x="13749" y="16515"/>
                  </a:lnTo>
                  <a:lnTo>
                    <a:pt x="15091" y="16271"/>
                  </a:lnTo>
                  <a:lnTo>
                    <a:pt x="16433" y="15946"/>
                  </a:lnTo>
                  <a:lnTo>
                    <a:pt x="19077" y="15336"/>
                  </a:lnTo>
                  <a:lnTo>
                    <a:pt x="19159" y="15295"/>
                  </a:lnTo>
                  <a:lnTo>
                    <a:pt x="19199" y="15254"/>
                  </a:lnTo>
                  <a:lnTo>
                    <a:pt x="19240" y="15173"/>
                  </a:lnTo>
                  <a:lnTo>
                    <a:pt x="19240" y="15092"/>
                  </a:lnTo>
                  <a:lnTo>
                    <a:pt x="18223" y="10902"/>
                  </a:lnTo>
                  <a:lnTo>
                    <a:pt x="18793" y="10780"/>
                  </a:lnTo>
                  <a:lnTo>
                    <a:pt x="19322" y="10617"/>
                  </a:lnTo>
                  <a:lnTo>
                    <a:pt x="19850" y="10414"/>
                  </a:lnTo>
                  <a:lnTo>
                    <a:pt x="20338" y="10170"/>
                  </a:lnTo>
                  <a:lnTo>
                    <a:pt x="20745" y="9844"/>
                  </a:lnTo>
                  <a:lnTo>
                    <a:pt x="20949" y="9641"/>
                  </a:lnTo>
                  <a:lnTo>
                    <a:pt x="21111" y="9438"/>
                  </a:lnTo>
                  <a:lnTo>
                    <a:pt x="21274" y="9194"/>
                  </a:lnTo>
                  <a:lnTo>
                    <a:pt x="21396" y="8950"/>
                  </a:lnTo>
                  <a:lnTo>
                    <a:pt x="21477" y="8706"/>
                  </a:lnTo>
                  <a:lnTo>
                    <a:pt x="21518" y="8421"/>
                  </a:lnTo>
                  <a:lnTo>
                    <a:pt x="21559" y="8136"/>
                  </a:lnTo>
                  <a:lnTo>
                    <a:pt x="21518" y="7851"/>
                  </a:lnTo>
                  <a:lnTo>
                    <a:pt x="21477" y="7607"/>
                  </a:lnTo>
                  <a:lnTo>
                    <a:pt x="21396" y="7363"/>
                  </a:lnTo>
                  <a:lnTo>
                    <a:pt x="21274" y="7119"/>
                  </a:lnTo>
                  <a:lnTo>
                    <a:pt x="21152" y="6916"/>
                  </a:lnTo>
                  <a:lnTo>
                    <a:pt x="20989" y="6712"/>
                  </a:lnTo>
                  <a:lnTo>
                    <a:pt x="20786" y="6509"/>
                  </a:lnTo>
                  <a:lnTo>
                    <a:pt x="20582" y="6346"/>
                  </a:lnTo>
                  <a:lnTo>
                    <a:pt x="20379" y="6184"/>
                  </a:lnTo>
                  <a:lnTo>
                    <a:pt x="19891" y="5940"/>
                  </a:lnTo>
                  <a:lnTo>
                    <a:pt x="19403" y="5818"/>
                  </a:lnTo>
                  <a:lnTo>
                    <a:pt x="19118" y="5777"/>
                  </a:lnTo>
                  <a:lnTo>
                    <a:pt x="18874" y="5736"/>
                  </a:lnTo>
                  <a:lnTo>
                    <a:pt x="18345" y="5777"/>
                  </a:lnTo>
                  <a:lnTo>
                    <a:pt x="17857" y="5899"/>
                  </a:lnTo>
                  <a:lnTo>
                    <a:pt x="17410" y="6102"/>
                  </a:lnTo>
                  <a:lnTo>
                    <a:pt x="16962" y="6387"/>
                  </a:lnTo>
                  <a:lnTo>
                    <a:pt x="16474" y="3987"/>
                  </a:lnTo>
                  <a:lnTo>
                    <a:pt x="16393" y="3377"/>
                  </a:lnTo>
                  <a:lnTo>
                    <a:pt x="16311" y="3052"/>
                  </a:lnTo>
                  <a:lnTo>
                    <a:pt x="16230" y="2767"/>
                  </a:lnTo>
                  <a:lnTo>
                    <a:pt x="16067" y="2563"/>
                  </a:lnTo>
                  <a:lnTo>
                    <a:pt x="15905" y="2482"/>
                  </a:lnTo>
                  <a:lnTo>
                    <a:pt x="15701" y="2441"/>
                  </a:lnTo>
                  <a:lnTo>
                    <a:pt x="15457" y="2441"/>
                  </a:lnTo>
                  <a:lnTo>
                    <a:pt x="14156" y="2726"/>
                  </a:lnTo>
                  <a:lnTo>
                    <a:pt x="12854" y="3052"/>
                  </a:lnTo>
                  <a:lnTo>
                    <a:pt x="12163" y="3174"/>
                  </a:lnTo>
                  <a:lnTo>
                    <a:pt x="11512" y="3255"/>
                  </a:lnTo>
                  <a:lnTo>
                    <a:pt x="10576" y="3377"/>
                  </a:lnTo>
                  <a:lnTo>
                    <a:pt x="10657" y="2889"/>
                  </a:lnTo>
                  <a:lnTo>
                    <a:pt x="10657" y="2401"/>
                  </a:lnTo>
                  <a:lnTo>
                    <a:pt x="10576" y="1953"/>
                  </a:lnTo>
                  <a:lnTo>
                    <a:pt x="10413" y="1506"/>
                  </a:lnTo>
                  <a:lnTo>
                    <a:pt x="10210" y="1099"/>
                  </a:lnTo>
                  <a:lnTo>
                    <a:pt x="9925" y="733"/>
                  </a:lnTo>
                  <a:lnTo>
                    <a:pt x="9600" y="448"/>
                  </a:lnTo>
                  <a:lnTo>
                    <a:pt x="9397" y="326"/>
                  </a:lnTo>
                  <a:lnTo>
                    <a:pt x="9152" y="204"/>
                  </a:lnTo>
                  <a:lnTo>
                    <a:pt x="8705" y="42"/>
                  </a:lnTo>
                  <a:lnTo>
                    <a:pt x="84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32"/>
            <p:cNvSpPr/>
            <p:nvPr/>
          </p:nvSpPr>
          <p:spPr>
            <a:xfrm>
              <a:off x="5215579" y="1267990"/>
              <a:ext cx="65204" cy="121029"/>
            </a:xfrm>
            <a:custGeom>
              <a:rect b="b" l="l" r="r" t="t"/>
              <a:pathLst>
                <a:path extrusionOk="0" h="2645" w="1425">
                  <a:moveTo>
                    <a:pt x="936" y="1"/>
                  </a:moveTo>
                  <a:lnTo>
                    <a:pt x="896" y="42"/>
                  </a:lnTo>
                  <a:lnTo>
                    <a:pt x="814" y="82"/>
                  </a:lnTo>
                  <a:lnTo>
                    <a:pt x="814" y="164"/>
                  </a:lnTo>
                  <a:lnTo>
                    <a:pt x="814" y="245"/>
                  </a:lnTo>
                  <a:lnTo>
                    <a:pt x="936" y="1181"/>
                  </a:lnTo>
                  <a:lnTo>
                    <a:pt x="1018" y="1628"/>
                  </a:lnTo>
                  <a:lnTo>
                    <a:pt x="1058" y="1831"/>
                  </a:lnTo>
                  <a:lnTo>
                    <a:pt x="1058" y="1994"/>
                  </a:lnTo>
                  <a:lnTo>
                    <a:pt x="977" y="2157"/>
                  </a:lnTo>
                  <a:lnTo>
                    <a:pt x="896" y="2238"/>
                  </a:lnTo>
                  <a:lnTo>
                    <a:pt x="774" y="2238"/>
                  </a:lnTo>
                  <a:lnTo>
                    <a:pt x="692" y="2157"/>
                  </a:lnTo>
                  <a:lnTo>
                    <a:pt x="570" y="1994"/>
                  </a:lnTo>
                  <a:lnTo>
                    <a:pt x="530" y="1831"/>
                  </a:lnTo>
                  <a:lnTo>
                    <a:pt x="367" y="1425"/>
                  </a:lnTo>
                  <a:lnTo>
                    <a:pt x="326" y="1343"/>
                  </a:lnTo>
                  <a:lnTo>
                    <a:pt x="286" y="1303"/>
                  </a:lnTo>
                  <a:lnTo>
                    <a:pt x="204" y="1262"/>
                  </a:lnTo>
                  <a:lnTo>
                    <a:pt x="123" y="1262"/>
                  </a:lnTo>
                  <a:lnTo>
                    <a:pt x="82" y="1303"/>
                  </a:lnTo>
                  <a:lnTo>
                    <a:pt x="1" y="1343"/>
                  </a:lnTo>
                  <a:lnTo>
                    <a:pt x="1" y="1425"/>
                  </a:lnTo>
                  <a:lnTo>
                    <a:pt x="1" y="1506"/>
                  </a:lnTo>
                  <a:lnTo>
                    <a:pt x="164" y="2035"/>
                  </a:lnTo>
                  <a:lnTo>
                    <a:pt x="286" y="2279"/>
                  </a:lnTo>
                  <a:lnTo>
                    <a:pt x="448" y="2482"/>
                  </a:lnTo>
                  <a:lnTo>
                    <a:pt x="530" y="2564"/>
                  </a:lnTo>
                  <a:lnTo>
                    <a:pt x="652" y="2604"/>
                  </a:lnTo>
                  <a:lnTo>
                    <a:pt x="774" y="2645"/>
                  </a:lnTo>
                  <a:lnTo>
                    <a:pt x="896" y="2645"/>
                  </a:lnTo>
                  <a:lnTo>
                    <a:pt x="1018" y="2604"/>
                  </a:lnTo>
                  <a:lnTo>
                    <a:pt x="1140" y="2564"/>
                  </a:lnTo>
                  <a:lnTo>
                    <a:pt x="1221" y="2482"/>
                  </a:lnTo>
                  <a:lnTo>
                    <a:pt x="1302" y="2360"/>
                  </a:lnTo>
                  <a:lnTo>
                    <a:pt x="1384" y="2279"/>
                  </a:lnTo>
                  <a:lnTo>
                    <a:pt x="1424" y="2116"/>
                  </a:lnTo>
                  <a:lnTo>
                    <a:pt x="1424" y="1872"/>
                  </a:lnTo>
                  <a:lnTo>
                    <a:pt x="1424" y="1587"/>
                  </a:lnTo>
                  <a:lnTo>
                    <a:pt x="1384" y="1303"/>
                  </a:lnTo>
                  <a:lnTo>
                    <a:pt x="1180" y="164"/>
                  </a:lnTo>
                  <a:lnTo>
                    <a:pt x="1180" y="82"/>
                  </a:lnTo>
                  <a:lnTo>
                    <a:pt x="1099" y="42"/>
                  </a:lnTo>
                  <a:lnTo>
                    <a:pt x="10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32"/>
            <p:cNvSpPr/>
            <p:nvPr/>
          </p:nvSpPr>
          <p:spPr>
            <a:xfrm>
              <a:off x="5169043" y="1228912"/>
              <a:ext cx="24251" cy="24251"/>
            </a:xfrm>
            <a:custGeom>
              <a:rect b="b" l="l" r="r" t="t"/>
              <a:pathLst>
                <a:path extrusionOk="0" h="530" w="530">
                  <a:moveTo>
                    <a:pt x="164" y="1"/>
                  </a:moveTo>
                  <a:lnTo>
                    <a:pt x="82" y="82"/>
                  </a:lnTo>
                  <a:lnTo>
                    <a:pt x="42" y="163"/>
                  </a:lnTo>
                  <a:lnTo>
                    <a:pt x="1" y="245"/>
                  </a:lnTo>
                  <a:lnTo>
                    <a:pt x="42" y="367"/>
                  </a:lnTo>
                  <a:lnTo>
                    <a:pt x="82" y="448"/>
                  </a:lnTo>
                  <a:lnTo>
                    <a:pt x="164" y="489"/>
                  </a:lnTo>
                  <a:lnTo>
                    <a:pt x="286" y="530"/>
                  </a:lnTo>
                  <a:lnTo>
                    <a:pt x="367" y="489"/>
                  </a:lnTo>
                  <a:lnTo>
                    <a:pt x="448" y="448"/>
                  </a:lnTo>
                  <a:lnTo>
                    <a:pt x="530" y="367"/>
                  </a:lnTo>
                  <a:lnTo>
                    <a:pt x="530" y="245"/>
                  </a:lnTo>
                  <a:lnTo>
                    <a:pt x="530" y="163"/>
                  </a:lnTo>
                  <a:lnTo>
                    <a:pt x="448" y="8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2"/>
            <p:cNvSpPr/>
            <p:nvPr/>
          </p:nvSpPr>
          <p:spPr>
            <a:xfrm>
              <a:off x="5290029" y="1264283"/>
              <a:ext cx="24251" cy="24251"/>
            </a:xfrm>
            <a:custGeom>
              <a:rect b="b" l="l" r="r" t="t"/>
              <a:pathLst>
                <a:path extrusionOk="0" h="530" w="530">
                  <a:moveTo>
                    <a:pt x="164" y="1"/>
                  </a:moveTo>
                  <a:lnTo>
                    <a:pt x="82" y="82"/>
                  </a:lnTo>
                  <a:lnTo>
                    <a:pt x="42" y="163"/>
                  </a:lnTo>
                  <a:lnTo>
                    <a:pt x="1" y="245"/>
                  </a:lnTo>
                  <a:lnTo>
                    <a:pt x="42" y="367"/>
                  </a:lnTo>
                  <a:lnTo>
                    <a:pt x="82" y="448"/>
                  </a:lnTo>
                  <a:lnTo>
                    <a:pt x="164" y="489"/>
                  </a:lnTo>
                  <a:lnTo>
                    <a:pt x="286" y="529"/>
                  </a:lnTo>
                  <a:lnTo>
                    <a:pt x="367" y="489"/>
                  </a:lnTo>
                  <a:lnTo>
                    <a:pt x="448" y="448"/>
                  </a:lnTo>
                  <a:lnTo>
                    <a:pt x="530" y="367"/>
                  </a:lnTo>
                  <a:lnTo>
                    <a:pt x="530" y="245"/>
                  </a:lnTo>
                  <a:lnTo>
                    <a:pt x="530" y="163"/>
                  </a:lnTo>
                  <a:lnTo>
                    <a:pt x="448" y="8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32"/>
            <p:cNvSpPr/>
            <p:nvPr/>
          </p:nvSpPr>
          <p:spPr>
            <a:xfrm>
              <a:off x="5152295" y="1374104"/>
              <a:ext cx="78245" cy="48457"/>
            </a:xfrm>
            <a:custGeom>
              <a:rect b="b" l="l" r="r" t="t"/>
              <a:pathLst>
                <a:path extrusionOk="0" h="1059" w="1710">
                  <a:moveTo>
                    <a:pt x="164" y="0"/>
                  </a:moveTo>
                  <a:lnTo>
                    <a:pt x="82" y="41"/>
                  </a:lnTo>
                  <a:lnTo>
                    <a:pt x="42" y="82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2" y="326"/>
                  </a:lnTo>
                  <a:lnTo>
                    <a:pt x="326" y="611"/>
                  </a:lnTo>
                  <a:lnTo>
                    <a:pt x="692" y="855"/>
                  </a:lnTo>
                  <a:lnTo>
                    <a:pt x="855" y="936"/>
                  </a:lnTo>
                  <a:lnTo>
                    <a:pt x="1058" y="977"/>
                  </a:lnTo>
                  <a:lnTo>
                    <a:pt x="1302" y="1017"/>
                  </a:lnTo>
                  <a:lnTo>
                    <a:pt x="1506" y="1058"/>
                  </a:lnTo>
                  <a:lnTo>
                    <a:pt x="1587" y="1017"/>
                  </a:lnTo>
                  <a:lnTo>
                    <a:pt x="1628" y="977"/>
                  </a:lnTo>
                  <a:lnTo>
                    <a:pt x="1709" y="936"/>
                  </a:lnTo>
                  <a:lnTo>
                    <a:pt x="1709" y="855"/>
                  </a:lnTo>
                  <a:lnTo>
                    <a:pt x="1669" y="773"/>
                  </a:lnTo>
                  <a:lnTo>
                    <a:pt x="1628" y="692"/>
                  </a:lnTo>
                  <a:lnTo>
                    <a:pt x="1587" y="651"/>
                  </a:lnTo>
                  <a:lnTo>
                    <a:pt x="1262" y="651"/>
                  </a:lnTo>
                  <a:lnTo>
                    <a:pt x="1180" y="611"/>
                  </a:lnTo>
                  <a:lnTo>
                    <a:pt x="1018" y="570"/>
                  </a:lnTo>
                  <a:lnTo>
                    <a:pt x="936" y="529"/>
                  </a:lnTo>
                  <a:lnTo>
                    <a:pt x="896" y="489"/>
                  </a:lnTo>
                  <a:lnTo>
                    <a:pt x="733" y="407"/>
                  </a:lnTo>
                  <a:lnTo>
                    <a:pt x="652" y="367"/>
                  </a:lnTo>
                  <a:lnTo>
                    <a:pt x="611" y="367"/>
                  </a:lnTo>
                  <a:lnTo>
                    <a:pt x="611" y="326"/>
                  </a:lnTo>
                  <a:lnTo>
                    <a:pt x="489" y="204"/>
                  </a:lnTo>
                  <a:lnTo>
                    <a:pt x="408" y="163"/>
                  </a:lnTo>
                  <a:lnTo>
                    <a:pt x="367" y="122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32"/>
            <p:cNvSpPr/>
            <p:nvPr/>
          </p:nvSpPr>
          <p:spPr>
            <a:xfrm>
              <a:off x="4945695" y="992522"/>
              <a:ext cx="508183" cy="245764"/>
            </a:xfrm>
            <a:custGeom>
              <a:rect b="b" l="l" r="r" t="t"/>
              <a:pathLst>
                <a:path extrusionOk="0" h="5371" w="11106">
                  <a:moveTo>
                    <a:pt x="5492" y="1"/>
                  </a:moveTo>
                  <a:lnTo>
                    <a:pt x="5167" y="42"/>
                  </a:lnTo>
                  <a:lnTo>
                    <a:pt x="4841" y="123"/>
                  </a:lnTo>
                  <a:lnTo>
                    <a:pt x="4516" y="245"/>
                  </a:lnTo>
                  <a:lnTo>
                    <a:pt x="4272" y="408"/>
                  </a:lnTo>
                  <a:lnTo>
                    <a:pt x="4068" y="570"/>
                  </a:lnTo>
                  <a:lnTo>
                    <a:pt x="3865" y="774"/>
                  </a:lnTo>
                  <a:lnTo>
                    <a:pt x="3824" y="814"/>
                  </a:lnTo>
                  <a:lnTo>
                    <a:pt x="3662" y="814"/>
                  </a:lnTo>
                  <a:lnTo>
                    <a:pt x="3458" y="855"/>
                  </a:lnTo>
                  <a:lnTo>
                    <a:pt x="3051" y="855"/>
                  </a:lnTo>
                  <a:lnTo>
                    <a:pt x="2767" y="896"/>
                  </a:lnTo>
                  <a:lnTo>
                    <a:pt x="2441" y="936"/>
                  </a:lnTo>
                  <a:lnTo>
                    <a:pt x="2157" y="1058"/>
                  </a:lnTo>
                  <a:lnTo>
                    <a:pt x="1872" y="1180"/>
                  </a:lnTo>
                  <a:lnTo>
                    <a:pt x="1587" y="1343"/>
                  </a:lnTo>
                  <a:lnTo>
                    <a:pt x="1343" y="1506"/>
                  </a:lnTo>
                  <a:lnTo>
                    <a:pt x="1140" y="1709"/>
                  </a:lnTo>
                  <a:lnTo>
                    <a:pt x="936" y="1953"/>
                  </a:lnTo>
                  <a:lnTo>
                    <a:pt x="733" y="2238"/>
                  </a:lnTo>
                  <a:lnTo>
                    <a:pt x="570" y="2523"/>
                  </a:lnTo>
                  <a:lnTo>
                    <a:pt x="286" y="3174"/>
                  </a:lnTo>
                  <a:lnTo>
                    <a:pt x="82" y="3865"/>
                  </a:lnTo>
                  <a:lnTo>
                    <a:pt x="41" y="4190"/>
                  </a:lnTo>
                  <a:lnTo>
                    <a:pt x="1" y="4557"/>
                  </a:lnTo>
                  <a:lnTo>
                    <a:pt x="41" y="4841"/>
                  </a:lnTo>
                  <a:lnTo>
                    <a:pt x="163" y="5085"/>
                  </a:lnTo>
                  <a:lnTo>
                    <a:pt x="245" y="5207"/>
                  </a:lnTo>
                  <a:lnTo>
                    <a:pt x="367" y="5289"/>
                  </a:lnTo>
                  <a:lnTo>
                    <a:pt x="489" y="5370"/>
                  </a:lnTo>
                  <a:lnTo>
                    <a:pt x="652" y="5370"/>
                  </a:lnTo>
                  <a:lnTo>
                    <a:pt x="855" y="5329"/>
                  </a:lnTo>
                  <a:lnTo>
                    <a:pt x="1018" y="5289"/>
                  </a:lnTo>
                  <a:lnTo>
                    <a:pt x="1343" y="5045"/>
                  </a:lnTo>
                  <a:lnTo>
                    <a:pt x="1994" y="4516"/>
                  </a:lnTo>
                  <a:lnTo>
                    <a:pt x="2563" y="3987"/>
                  </a:lnTo>
                  <a:lnTo>
                    <a:pt x="3092" y="3377"/>
                  </a:lnTo>
                  <a:lnTo>
                    <a:pt x="4190" y="2197"/>
                  </a:lnTo>
                  <a:lnTo>
                    <a:pt x="4679" y="2645"/>
                  </a:lnTo>
                  <a:lnTo>
                    <a:pt x="5248" y="3092"/>
                  </a:lnTo>
                  <a:lnTo>
                    <a:pt x="5817" y="3458"/>
                  </a:lnTo>
                  <a:lnTo>
                    <a:pt x="6387" y="3824"/>
                  </a:lnTo>
                  <a:lnTo>
                    <a:pt x="7078" y="4150"/>
                  </a:lnTo>
                  <a:lnTo>
                    <a:pt x="7729" y="4435"/>
                  </a:lnTo>
                  <a:lnTo>
                    <a:pt x="8461" y="4679"/>
                  </a:lnTo>
                  <a:lnTo>
                    <a:pt x="9153" y="4882"/>
                  </a:lnTo>
                  <a:lnTo>
                    <a:pt x="9478" y="4963"/>
                  </a:lnTo>
                  <a:lnTo>
                    <a:pt x="9844" y="5045"/>
                  </a:lnTo>
                  <a:lnTo>
                    <a:pt x="10170" y="5045"/>
                  </a:lnTo>
                  <a:lnTo>
                    <a:pt x="10333" y="5004"/>
                  </a:lnTo>
                  <a:lnTo>
                    <a:pt x="10536" y="4923"/>
                  </a:lnTo>
                  <a:lnTo>
                    <a:pt x="10780" y="4801"/>
                  </a:lnTo>
                  <a:lnTo>
                    <a:pt x="10943" y="4557"/>
                  </a:lnTo>
                  <a:lnTo>
                    <a:pt x="11024" y="4435"/>
                  </a:lnTo>
                  <a:lnTo>
                    <a:pt x="11065" y="4313"/>
                  </a:lnTo>
                  <a:lnTo>
                    <a:pt x="11105" y="4190"/>
                  </a:lnTo>
                  <a:lnTo>
                    <a:pt x="11065" y="4028"/>
                  </a:lnTo>
                  <a:lnTo>
                    <a:pt x="11065" y="3865"/>
                  </a:lnTo>
                  <a:lnTo>
                    <a:pt x="10983" y="3702"/>
                  </a:lnTo>
                  <a:lnTo>
                    <a:pt x="10821" y="3418"/>
                  </a:lnTo>
                  <a:lnTo>
                    <a:pt x="10617" y="3174"/>
                  </a:lnTo>
                  <a:lnTo>
                    <a:pt x="10414" y="2930"/>
                  </a:lnTo>
                  <a:lnTo>
                    <a:pt x="9885" y="2401"/>
                  </a:lnTo>
                  <a:lnTo>
                    <a:pt x="9356" y="1953"/>
                  </a:lnTo>
                  <a:lnTo>
                    <a:pt x="8868" y="1547"/>
                  </a:lnTo>
                  <a:lnTo>
                    <a:pt x="8339" y="1140"/>
                  </a:lnTo>
                  <a:lnTo>
                    <a:pt x="7729" y="733"/>
                  </a:lnTo>
                  <a:lnTo>
                    <a:pt x="7119" y="408"/>
                  </a:lnTo>
                  <a:lnTo>
                    <a:pt x="6794" y="286"/>
                  </a:lnTo>
                  <a:lnTo>
                    <a:pt x="6468" y="164"/>
                  </a:lnTo>
                  <a:lnTo>
                    <a:pt x="6143" y="82"/>
                  </a:lnTo>
                  <a:lnTo>
                    <a:pt x="5817" y="42"/>
                  </a:lnTo>
                  <a:lnTo>
                    <a:pt x="54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32"/>
            <p:cNvSpPr/>
            <p:nvPr/>
          </p:nvSpPr>
          <p:spPr>
            <a:xfrm>
              <a:off x="4739094" y="1835718"/>
              <a:ext cx="817137" cy="340619"/>
            </a:xfrm>
            <a:custGeom>
              <a:rect b="b" l="l" r="r" t="t"/>
              <a:pathLst>
                <a:path extrusionOk="0" h="7444" w="17858">
                  <a:moveTo>
                    <a:pt x="3987" y="0"/>
                  </a:moveTo>
                  <a:lnTo>
                    <a:pt x="1994" y="814"/>
                  </a:lnTo>
                  <a:lnTo>
                    <a:pt x="1" y="1709"/>
                  </a:lnTo>
                  <a:lnTo>
                    <a:pt x="82" y="1993"/>
                  </a:lnTo>
                  <a:lnTo>
                    <a:pt x="285" y="2563"/>
                  </a:lnTo>
                  <a:lnTo>
                    <a:pt x="652" y="3539"/>
                  </a:lnTo>
                  <a:lnTo>
                    <a:pt x="936" y="4271"/>
                  </a:lnTo>
                  <a:lnTo>
                    <a:pt x="1140" y="4678"/>
                  </a:lnTo>
                  <a:lnTo>
                    <a:pt x="1343" y="5044"/>
                  </a:lnTo>
                  <a:lnTo>
                    <a:pt x="1587" y="5369"/>
                  </a:lnTo>
                  <a:lnTo>
                    <a:pt x="1831" y="5735"/>
                  </a:lnTo>
                  <a:lnTo>
                    <a:pt x="2116" y="6020"/>
                  </a:lnTo>
                  <a:lnTo>
                    <a:pt x="2401" y="6305"/>
                  </a:lnTo>
                  <a:lnTo>
                    <a:pt x="2645" y="6468"/>
                  </a:lnTo>
                  <a:lnTo>
                    <a:pt x="2929" y="6630"/>
                  </a:lnTo>
                  <a:lnTo>
                    <a:pt x="3499" y="6915"/>
                  </a:lnTo>
                  <a:lnTo>
                    <a:pt x="4109" y="7118"/>
                  </a:lnTo>
                  <a:lnTo>
                    <a:pt x="4760" y="7281"/>
                  </a:lnTo>
                  <a:lnTo>
                    <a:pt x="5451" y="7322"/>
                  </a:lnTo>
                  <a:lnTo>
                    <a:pt x="6143" y="7362"/>
                  </a:lnTo>
                  <a:lnTo>
                    <a:pt x="7526" y="7403"/>
                  </a:lnTo>
                  <a:lnTo>
                    <a:pt x="8909" y="7444"/>
                  </a:lnTo>
                  <a:lnTo>
                    <a:pt x="9641" y="7444"/>
                  </a:lnTo>
                  <a:lnTo>
                    <a:pt x="10332" y="7403"/>
                  </a:lnTo>
                  <a:lnTo>
                    <a:pt x="11878" y="7322"/>
                  </a:lnTo>
                  <a:lnTo>
                    <a:pt x="13424" y="7159"/>
                  </a:lnTo>
                  <a:lnTo>
                    <a:pt x="14970" y="6956"/>
                  </a:lnTo>
                  <a:lnTo>
                    <a:pt x="15702" y="6834"/>
                  </a:lnTo>
                  <a:lnTo>
                    <a:pt x="16475" y="6671"/>
                  </a:lnTo>
                  <a:lnTo>
                    <a:pt x="16719" y="6630"/>
                  </a:lnTo>
                  <a:lnTo>
                    <a:pt x="16922" y="6508"/>
                  </a:lnTo>
                  <a:lnTo>
                    <a:pt x="17085" y="6346"/>
                  </a:lnTo>
                  <a:lnTo>
                    <a:pt x="17125" y="6264"/>
                  </a:lnTo>
                  <a:lnTo>
                    <a:pt x="17125" y="6183"/>
                  </a:lnTo>
                  <a:lnTo>
                    <a:pt x="17085" y="6020"/>
                  </a:lnTo>
                  <a:lnTo>
                    <a:pt x="17044" y="5939"/>
                  </a:lnTo>
                  <a:lnTo>
                    <a:pt x="16922" y="5817"/>
                  </a:lnTo>
                  <a:lnTo>
                    <a:pt x="16800" y="5776"/>
                  </a:lnTo>
                  <a:lnTo>
                    <a:pt x="17044" y="5735"/>
                  </a:lnTo>
                  <a:lnTo>
                    <a:pt x="17288" y="5654"/>
                  </a:lnTo>
                  <a:lnTo>
                    <a:pt x="17410" y="5573"/>
                  </a:lnTo>
                  <a:lnTo>
                    <a:pt x="17491" y="5451"/>
                  </a:lnTo>
                  <a:lnTo>
                    <a:pt x="17532" y="5329"/>
                  </a:lnTo>
                  <a:lnTo>
                    <a:pt x="17614" y="5207"/>
                  </a:lnTo>
                  <a:lnTo>
                    <a:pt x="17614" y="5085"/>
                  </a:lnTo>
                  <a:lnTo>
                    <a:pt x="17573" y="4963"/>
                  </a:lnTo>
                  <a:lnTo>
                    <a:pt x="17532" y="4841"/>
                  </a:lnTo>
                  <a:lnTo>
                    <a:pt x="17451" y="4759"/>
                  </a:lnTo>
                  <a:lnTo>
                    <a:pt x="17329" y="4678"/>
                  </a:lnTo>
                  <a:lnTo>
                    <a:pt x="16922" y="4678"/>
                  </a:lnTo>
                  <a:lnTo>
                    <a:pt x="16637" y="4719"/>
                  </a:lnTo>
                  <a:lnTo>
                    <a:pt x="16353" y="4719"/>
                  </a:lnTo>
                  <a:lnTo>
                    <a:pt x="16719" y="4637"/>
                  </a:lnTo>
                  <a:lnTo>
                    <a:pt x="17085" y="4597"/>
                  </a:lnTo>
                  <a:lnTo>
                    <a:pt x="17247" y="4597"/>
                  </a:lnTo>
                  <a:lnTo>
                    <a:pt x="17451" y="4515"/>
                  </a:lnTo>
                  <a:lnTo>
                    <a:pt x="17614" y="4434"/>
                  </a:lnTo>
                  <a:lnTo>
                    <a:pt x="17736" y="4312"/>
                  </a:lnTo>
                  <a:lnTo>
                    <a:pt x="17858" y="4149"/>
                  </a:lnTo>
                  <a:lnTo>
                    <a:pt x="17858" y="3986"/>
                  </a:lnTo>
                  <a:lnTo>
                    <a:pt x="17858" y="3783"/>
                  </a:lnTo>
                  <a:lnTo>
                    <a:pt x="17736" y="3661"/>
                  </a:lnTo>
                  <a:lnTo>
                    <a:pt x="17614" y="3580"/>
                  </a:lnTo>
                  <a:lnTo>
                    <a:pt x="17491" y="3580"/>
                  </a:lnTo>
                  <a:lnTo>
                    <a:pt x="17207" y="3539"/>
                  </a:lnTo>
                  <a:lnTo>
                    <a:pt x="15702" y="3661"/>
                  </a:lnTo>
                  <a:lnTo>
                    <a:pt x="15702" y="3661"/>
                  </a:lnTo>
                  <a:lnTo>
                    <a:pt x="16108" y="3620"/>
                  </a:lnTo>
                  <a:lnTo>
                    <a:pt x="16475" y="3539"/>
                  </a:lnTo>
                  <a:lnTo>
                    <a:pt x="16841" y="3417"/>
                  </a:lnTo>
                  <a:lnTo>
                    <a:pt x="17207" y="3295"/>
                  </a:lnTo>
                  <a:lnTo>
                    <a:pt x="17329" y="3214"/>
                  </a:lnTo>
                  <a:lnTo>
                    <a:pt x="17451" y="3092"/>
                  </a:lnTo>
                  <a:lnTo>
                    <a:pt x="17532" y="3010"/>
                  </a:lnTo>
                  <a:lnTo>
                    <a:pt x="17532" y="2888"/>
                  </a:lnTo>
                  <a:lnTo>
                    <a:pt x="17451" y="2766"/>
                  </a:lnTo>
                  <a:lnTo>
                    <a:pt x="17369" y="2725"/>
                  </a:lnTo>
                  <a:lnTo>
                    <a:pt x="17207" y="2685"/>
                  </a:lnTo>
                  <a:lnTo>
                    <a:pt x="16027" y="2685"/>
                  </a:lnTo>
                  <a:lnTo>
                    <a:pt x="15010" y="2766"/>
                  </a:lnTo>
                  <a:lnTo>
                    <a:pt x="12936" y="2969"/>
                  </a:lnTo>
                  <a:lnTo>
                    <a:pt x="11878" y="3051"/>
                  </a:lnTo>
                  <a:lnTo>
                    <a:pt x="10821" y="3092"/>
                  </a:lnTo>
                  <a:lnTo>
                    <a:pt x="9804" y="3132"/>
                  </a:lnTo>
                  <a:lnTo>
                    <a:pt x="8746" y="3051"/>
                  </a:lnTo>
                  <a:lnTo>
                    <a:pt x="8055" y="2929"/>
                  </a:lnTo>
                  <a:lnTo>
                    <a:pt x="7363" y="2807"/>
                  </a:lnTo>
                  <a:lnTo>
                    <a:pt x="6672" y="2603"/>
                  </a:lnTo>
                  <a:lnTo>
                    <a:pt x="6061" y="2319"/>
                  </a:lnTo>
                  <a:lnTo>
                    <a:pt x="5695" y="2075"/>
                  </a:lnTo>
                  <a:lnTo>
                    <a:pt x="5370" y="1831"/>
                  </a:lnTo>
                  <a:lnTo>
                    <a:pt x="5126" y="1586"/>
                  </a:lnTo>
                  <a:lnTo>
                    <a:pt x="4841" y="1302"/>
                  </a:lnTo>
                  <a:lnTo>
                    <a:pt x="4434" y="692"/>
                  </a:lnTo>
                  <a:lnTo>
                    <a:pt x="39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32"/>
            <p:cNvSpPr/>
            <p:nvPr/>
          </p:nvSpPr>
          <p:spPr>
            <a:xfrm>
              <a:off x="4729805" y="1826384"/>
              <a:ext cx="835715" cy="359288"/>
            </a:xfrm>
            <a:custGeom>
              <a:rect b="b" l="l" r="r" t="t"/>
              <a:pathLst>
                <a:path extrusionOk="0" h="7852" w="18264">
                  <a:moveTo>
                    <a:pt x="4126" y="449"/>
                  </a:moveTo>
                  <a:lnTo>
                    <a:pt x="4393" y="896"/>
                  </a:lnTo>
                  <a:lnTo>
                    <a:pt x="4759" y="1465"/>
                  </a:lnTo>
                  <a:lnTo>
                    <a:pt x="5207" y="1953"/>
                  </a:lnTo>
                  <a:lnTo>
                    <a:pt x="5451" y="2197"/>
                  </a:lnTo>
                  <a:lnTo>
                    <a:pt x="5736" y="2441"/>
                  </a:lnTo>
                  <a:lnTo>
                    <a:pt x="6061" y="2645"/>
                  </a:lnTo>
                  <a:lnTo>
                    <a:pt x="6427" y="2807"/>
                  </a:lnTo>
                  <a:lnTo>
                    <a:pt x="6793" y="2970"/>
                  </a:lnTo>
                  <a:lnTo>
                    <a:pt x="7159" y="3092"/>
                  </a:lnTo>
                  <a:lnTo>
                    <a:pt x="7932" y="3296"/>
                  </a:lnTo>
                  <a:lnTo>
                    <a:pt x="8664" y="3418"/>
                  </a:lnTo>
                  <a:lnTo>
                    <a:pt x="9559" y="3499"/>
                  </a:lnTo>
                  <a:lnTo>
                    <a:pt x="10413" y="3540"/>
                  </a:lnTo>
                  <a:lnTo>
                    <a:pt x="11268" y="3499"/>
                  </a:lnTo>
                  <a:lnTo>
                    <a:pt x="12122" y="3458"/>
                  </a:lnTo>
                  <a:lnTo>
                    <a:pt x="13871" y="3296"/>
                  </a:lnTo>
                  <a:lnTo>
                    <a:pt x="15579" y="3133"/>
                  </a:lnTo>
                  <a:lnTo>
                    <a:pt x="16596" y="3092"/>
                  </a:lnTo>
                  <a:lnTo>
                    <a:pt x="17084" y="3092"/>
                  </a:lnTo>
                  <a:lnTo>
                    <a:pt x="17288" y="3051"/>
                  </a:lnTo>
                  <a:lnTo>
                    <a:pt x="17369" y="3051"/>
                  </a:lnTo>
                  <a:lnTo>
                    <a:pt x="17491" y="3092"/>
                  </a:lnTo>
                  <a:lnTo>
                    <a:pt x="17532" y="3173"/>
                  </a:lnTo>
                  <a:lnTo>
                    <a:pt x="17491" y="3214"/>
                  </a:lnTo>
                  <a:lnTo>
                    <a:pt x="17328" y="3296"/>
                  </a:lnTo>
                  <a:lnTo>
                    <a:pt x="16881" y="3458"/>
                  </a:lnTo>
                  <a:lnTo>
                    <a:pt x="16393" y="3580"/>
                  </a:lnTo>
                  <a:lnTo>
                    <a:pt x="15905" y="3662"/>
                  </a:lnTo>
                  <a:lnTo>
                    <a:pt x="15823" y="3662"/>
                  </a:lnTo>
                  <a:lnTo>
                    <a:pt x="15742" y="3702"/>
                  </a:lnTo>
                  <a:lnTo>
                    <a:pt x="15701" y="3784"/>
                  </a:lnTo>
                  <a:lnTo>
                    <a:pt x="15701" y="3865"/>
                  </a:lnTo>
                  <a:lnTo>
                    <a:pt x="15701" y="3946"/>
                  </a:lnTo>
                  <a:lnTo>
                    <a:pt x="15742" y="3987"/>
                  </a:lnTo>
                  <a:lnTo>
                    <a:pt x="15823" y="4028"/>
                  </a:lnTo>
                  <a:lnTo>
                    <a:pt x="15905" y="4068"/>
                  </a:lnTo>
                  <a:lnTo>
                    <a:pt x="16962" y="3987"/>
                  </a:lnTo>
                  <a:lnTo>
                    <a:pt x="17410" y="3946"/>
                  </a:lnTo>
                  <a:lnTo>
                    <a:pt x="17654" y="3946"/>
                  </a:lnTo>
                  <a:lnTo>
                    <a:pt x="17735" y="3987"/>
                  </a:lnTo>
                  <a:lnTo>
                    <a:pt x="17817" y="4028"/>
                  </a:lnTo>
                  <a:lnTo>
                    <a:pt x="17898" y="4109"/>
                  </a:lnTo>
                  <a:lnTo>
                    <a:pt x="17898" y="4190"/>
                  </a:lnTo>
                  <a:lnTo>
                    <a:pt x="17857" y="4312"/>
                  </a:lnTo>
                  <a:lnTo>
                    <a:pt x="17817" y="4394"/>
                  </a:lnTo>
                  <a:lnTo>
                    <a:pt x="17613" y="4516"/>
                  </a:lnTo>
                  <a:lnTo>
                    <a:pt x="17450" y="4597"/>
                  </a:lnTo>
                  <a:lnTo>
                    <a:pt x="17206" y="4638"/>
                  </a:lnTo>
                  <a:lnTo>
                    <a:pt x="16962" y="4638"/>
                  </a:lnTo>
                  <a:lnTo>
                    <a:pt x="16718" y="4678"/>
                  </a:lnTo>
                  <a:lnTo>
                    <a:pt x="16474" y="4719"/>
                  </a:lnTo>
                  <a:lnTo>
                    <a:pt x="16434" y="4760"/>
                  </a:lnTo>
                  <a:lnTo>
                    <a:pt x="16393" y="4801"/>
                  </a:lnTo>
                  <a:lnTo>
                    <a:pt x="16352" y="4923"/>
                  </a:lnTo>
                  <a:lnTo>
                    <a:pt x="16393" y="5045"/>
                  </a:lnTo>
                  <a:lnTo>
                    <a:pt x="16434" y="5085"/>
                  </a:lnTo>
                  <a:lnTo>
                    <a:pt x="16474" y="5085"/>
                  </a:lnTo>
                  <a:lnTo>
                    <a:pt x="16800" y="5126"/>
                  </a:lnTo>
                  <a:lnTo>
                    <a:pt x="17125" y="5085"/>
                  </a:lnTo>
                  <a:lnTo>
                    <a:pt x="17288" y="5045"/>
                  </a:lnTo>
                  <a:lnTo>
                    <a:pt x="17450" y="5085"/>
                  </a:lnTo>
                  <a:lnTo>
                    <a:pt x="17491" y="5085"/>
                  </a:lnTo>
                  <a:lnTo>
                    <a:pt x="17572" y="5126"/>
                  </a:lnTo>
                  <a:lnTo>
                    <a:pt x="17613" y="5207"/>
                  </a:lnTo>
                  <a:lnTo>
                    <a:pt x="17613" y="5289"/>
                  </a:lnTo>
                  <a:lnTo>
                    <a:pt x="17572" y="5492"/>
                  </a:lnTo>
                  <a:lnTo>
                    <a:pt x="17491" y="5614"/>
                  </a:lnTo>
                  <a:lnTo>
                    <a:pt x="17328" y="5695"/>
                  </a:lnTo>
                  <a:lnTo>
                    <a:pt x="17166" y="5736"/>
                  </a:lnTo>
                  <a:lnTo>
                    <a:pt x="16912" y="5764"/>
                  </a:lnTo>
                  <a:lnTo>
                    <a:pt x="16800" y="5736"/>
                  </a:lnTo>
                  <a:lnTo>
                    <a:pt x="16474" y="5736"/>
                  </a:lnTo>
                  <a:lnTo>
                    <a:pt x="16352" y="5777"/>
                  </a:lnTo>
                  <a:lnTo>
                    <a:pt x="16311" y="5817"/>
                  </a:lnTo>
                  <a:lnTo>
                    <a:pt x="16271" y="5858"/>
                  </a:lnTo>
                  <a:lnTo>
                    <a:pt x="16271" y="5939"/>
                  </a:lnTo>
                  <a:lnTo>
                    <a:pt x="16271" y="6021"/>
                  </a:lnTo>
                  <a:lnTo>
                    <a:pt x="16311" y="6061"/>
                  </a:lnTo>
                  <a:lnTo>
                    <a:pt x="16352" y="6102"/>
                  </a:lnTo>
                  <a:lnTo>
                    <a:pt x="16474" y="6143"/>
                  </a:lnTo>
                  <a:lnTo>
                    <a:pt x="16881" y="6143"/>
                  </a:lnTo>
                  <a:lnTo>
                    <a:pt x="17003" y="6184"/>
                  </a:lnTo>
                  <a:lnTo>
                    <a:pt x="17084" y="6224"/>
                  </a:lnTo>
                  <a:lnTo>
                    <a:pt x="17125" y="6306"/>
                  </a:lnTo>
                  <a:lnTo>
                    <a:pt x="17125" y="6387"/>
                  </a:lnTo>
                  <a:lnTo>
                    <a:pt x="17125" y="6468"/>
                  </a:lnTo>
                  <a:lnTo>
                    <a:pt x="17044" y="6509"/>
                  </a:lnTo>
                  <a:lnTo>
                    <a:pt x="16922" y="6590"/>
                  </a:lnTo>
                  <a:lnTo>
                    <a:pt x="16637" y="6712"/>
                  </a:lnTo>
                  <a:lnTo>
                    <a:pt x="16556" y="6712"/>
                  </a:lnTo>
                  <a:lnTo>
                    <a:pt x="16547" y="6729"/>
                  </a:lnTo>
                  <a:lnTo>
                    <a:pt x="16547" y="6729"/>
                  </a:lnTo>
                  <a:lnTo>
                    <a:pt x="15295" y="6956"/>
                  </a:lnTo>
                  <a:lnTo>
                    <a:pt x="13993" y="7119"/>
                  </a:lnTo>
                  <a:lnTo>
                    <a:pt x="12651" y="7282"/>
                  </a:lnTo>
                  <a:lnTo>
                    <a:pt x="11308" y="7363"/>
                  </a:lnTo>
                  <a:lnTo>
                    <a:pt x="9966" y="7444"/>
                  </a:lnTo>
                  <a:lnTo>
                    <a:pt x="8583" y="7444"/>
                  </a:lnTo>
                  <a:lnTo>
                    <a:pt x="5939" y="7363"/>
                  </a:lnTo>
                  <a:lnTo>
                    <a:pt x="5329" y="7322"/>
                  </a:lnTo>
                  <a:lnTo>
                    <a:pt x="4719" y="7241"/>
                  </a:lnTo>
                  <a:lnTo>
                    <a:pt x="4109" y="7078"/>
                  </a:lnTo>
                  <a:lnTo>
                    <a:pt x="3539" y="6834"/>
                  </a:lnTo>
                  <a:lnTo>
                    <a:pt x="3051" y="6550"/>
                  </a:lnTo>
                  <a:lnTo>
                    <a:pt x="2604" y="6224"/>
                  </a:lnTo>
                  <a:lnTo>
                    <a:pt x="2238" y="5817"/>
                  </a:lnTo>
                  <a:lnTo>
                    <a:pt x="1871" y="5370"/>
                  </a:lnTo>
                  <a:lnTo>
                    <a:pt x="1668" y="5045"/>
                  </a:lnTo>
                  <a:lnTo>
                    <a:pt x="1465" y="4678"/>
                  </a:lnTo>
                  <a:lnTo>
                    <a:pt x="1139" y="3987"/>
                  </a:lnTo>
                  <a:lnTo>
                    <a:pt x="855" y="3214"/>
                  </a:lnTo>
                  <a:lnTo>
                    <a:pt x="610" y="2482"/>
                  </a:lnTo>
                  <a:lnTo>
                    <a:pt x="529" y="2197"/>
                  </a:lnTo>
                  <a:lnTo>
                    <a:pt x="456" y="2051"/>
                  </a:lnTo>
                  <a:lnTo>
                    <a:pt x="570" y="1994"/>
                  </a:lnTo>
                  <a:lnTo>
                    <a:pt x="733" y="1913"/>
                  </a:lnTo>
                  <a:lnTo>
                    <a:pt x="1383" y="1587"/>
                  </a:lnTo>
                  <a:lnTo>
                    <a:pt x="2807" y="977"/>
                  </a:lnTo>
                  <a:lnTo>
                    <a:pt x="4126" y="449"/>
                  </a:lnTo>
                  <a:close/>
                  <a:moveTo>
                    <a:pt x="4149" y="1"/>
                  </a:moveTo>
                  <a:lnTo>
                    <a:pt x="2807" y="530"/>
                  </a:lnTo>
                  <a:lnTo>
                    <a:pt x="1505" y="1099"/>
                  </a:lnTo>
                  <a:lnTo>
                    <a:pt x="244" y="1709"/>
                  </a:lnTo>
                  <a:lnTo>
                    <a:pt x="122" y="1750"/>
                  </a:lnTo>
                  <a:lnTo>
                    <a:pt x="41" y="1872"/>
                  </a:lnTo>
                  <a:lnTo>
                    <a:pt x="0" y="1953"/>
                  </a:lnTo>
                  <a:lnTo>
                    <a:pt x="41" y="2116"/>
                  </a:lnTo>
                  <a:lnTo>
                    <a:pt x="244" y="2726"/>
                  </a:lnTo>
                  <a:lnTo>
                    <a:pt x="488" y="3377"/>
                  </a:lnTo>
                  <a:lnTo>
                    <a:pt x="773" y="4109"/>
                  </a:lnTo>
                  <a:lnTo>
                    <a:pt x="1099" y="4841"/>
                  </a:lnTo>
                  <a:lnTo>
                    <a:pt x="1383" y="5329"/>
                  </a:lnTo>
                  <a:lnTo>
                    <a:pt x="1709" y="5817"/>
                  </a:lnTo>
                  <a:lnTo>
                    <a:pt x="2075" y="6306"/>
                  </a:lnTo>
                  <a:lnTo>
                    <a:pt x="2522" y="6672"/>
                  </a:lnTo>
                  <a:lnTo>
                    <a:pt x="3010" y="7038"/>
                  </a:lnTo>
                  <a:lnTo>
                    <a:pt x="3539" y="7282"/>
                  </a:lnTo>
                  <a:lnTo>
                    <a:pt x="4109" y="7485"/>
                  </a:lnTo>
                  <a:lnTo>
                    <a:pt x="4719" y="7607"/>
                  </a:lnTo>
                  <a:lnTo>
                    <a:pt x="5370" y="7729"/>
                  </a:lnTo>
                  <a:lnTo>
                    <a:pt x="6061" y="7770"/>
                  </a:lnTo>
                  <a:lnTo>
                    <a:pt x="7444" y="7770"/>
                  </a:lnTo>
                  <a:lnTo>
                    <a:pt x="8868" y="7851"/>
                  </a:lnTo>
                  <a:lnTo>
                    <a:pt x="10332" y="7851"/>
                  </a:lnTo>
                  <a:lnTo>
                    <a:pt x="11959" y="7729"/>
                  </a:lnTo>
                  <a:lnTo>
                    <a:pt x="13546" y="7607"/>
                  </a:lnTo>
                  <a:lnTo>
                    <a:pt x="15132" y="7363"/>
                  </a:lnTo>
                  <a:lnTo>
                    <a:pt x="16718" y="7078"/>
                  </a:lnTo>
                  <a:lnTo>
                    <a:pt x="17003" y="6997"/>
                  </a:lnTo>
                  <a:lnTo>
                    <a:pt x="17288" y="6834"/>
                  </a:lnTo>
                  <a:lnTo>
                    <a:pt x="17369" y="6753"/>
                  </a:lnTo>
                  <a:lnTo>
                    <a:pt x="17450" y="6631"/>
                  </a:lnTo>
                  <a:lnTo>
                    <a:pt x="17532" y="6509"/>
                  </a:lnTo>
                  <a:lnTo>
                    <a:pt x="17532" y="6346"/>
                  </a:lnTo>
                  <a:lnTo>
                    <a:pt x="17491" y="6143"/>
                  </a:lnTo>
                  <a:lnTo>
                    <a:pt x="17439" y="6065"/>
                  </a:lnTo>
                  <a:lnTo>
                    <a:pt x="17450" y="6061"/>
                  </a:lnTo>
                  <a:lnTo>
                    <a:pt x="17654" y="5980"/>
                  </a:lnTo>
                  <a:lnTo>
                    <a:pt x="17817" y="5817"/>
                  </a:lnTo>
                  <a:lnTo>
                    <a:pt x="17939" y="5614"/>
                  </a:lnTo>
                  <a:lnTo>
                    <a:pt x="18020" y="5370"/>
                  </a:lnTo>
                  <a:lnTo>
                    <a:pt x="17979" y="5167"/>
                  </a:lnTo>
                  <a:lnTo>
                    <a:pt x="17939" y="4963"/>
                  </a:lnTo>
                  <a:lnTo>
                    <a:pt x="17844" y="4868"/>
                  </a:lnTo>
                  <a:lnTo>
                    <a:pt x="17898" y="4841"/>
                  </a:lnTo>
                  <a:lnTo>
                    <a:pt x="18061" y="4678"/>
                  </a:lnTo>
                  <a:lnTo>
                    <a:pt x="18223" y="4475"/>
                  </a:lnTo>
                  <a:lnTo>
                    <a:pt x="18264" y="4231"/>
                  </a:lnTo>
                  <a:lnTo>
                    <a:pt x="18264" y="4109"/>
                  </a:lnTo>
                  <a:lnTo>
                    <a:pt x="18264" y="3987"/>
                  </a:lnTo>
                  <a:lnTo>
                    <a:pt x="18183" y="3865"/>
                  </a:lnTo>
                  <a:lnTo>
                    <a:pt x="18142" y="3784"/>
                  </a:lnTo>
                  <a:lnTo>
                    <a:pt x="18020" y="3702"/>
                  </a:lnTo>
                  <a:lnTo>
                    <a:pt x="17939" y="3621"/>
                  </a:lnTo>
                  <a:lnTo>
                    <a:pt x="17694" y="3580"/>
                  </a:lnTo>
                  <a:lnTo>
                    <a:pt x="17660" y="3574"/>
                  </a:lnTo>
                  <a:lnTo>
                    <a:pt x="17660" y="3574"/>
                  </a:lnTo>
                  <a:lnTo>
                    <a:pt x="17776" y="3458"/>
                  </a:lnTo>
                  <a:lnTo>
                    <a:pt x="17857" y="3336"/>
                  </a:lnTo>
                  <a:lnTo>
                    <a:pt x="17898" y="3214"/>
                  </a:lnTo>
                  <a:lnTo>
                    <a:pt x="17939" y="3092"/>
                  </a:lnTo>
                  <a:lnTo>
                    <a:pt x="17898" y="2970"/>
                  </a:lnTo>
                  <a:lnTo>
                    <a:pt x="17817" y="2848"/>
                  </a:lnTo>
                  <a:lnTo>
                    <a:pt x="17694" y="2767"/>
                  </a:lnTo>
                  <a:lnTo>
                    <a:pt x="17532" y="2685"/>
                  </a:lnTo>
                  <a:lnTo>
                    <a:pt x="17044" y="2685"/>
                  </a:lnTo>
                  <a:lnTo>
                    <a:pt x="16067" y="2726"/>
                  </a:lnTo>
                  <a:lnTo>
                    <a:pt x="15091" y="2767"/>
                  </a:lnTo>
                  <a:lnTo>
                    <a:pt x="14156" y="2848"/>
                  </a:lnTo>
                  <a:lnTo>
                    <a:pt x="12325" y="3051"/>
                  </a:lnTo>
                  <a:lnTo>
                    <a:pt x="11390" y="3092"/>
                  </a:lnTo>
                  <a:lnTo>
                    <a:pt x="10454" y="3133"/>
                  </a:lnTo>
                  <a:lnTo>
                    <a:pt x="9559" y="3092"/>
                  </a:lnTo>
                  <a:lnTo>
                    <a:pt x="8624" y="3011"/>
                  </a:lnTo>
                  <a:lnTo>
                    <a:pt x="8176" y="2929"/>
                  </a:lnTo>
                  <a:lnTo>
                    <a:pt x="7729" y="2848"/>
                  </a:lnTo>
                  <a:lnTo>
                    <a:pt x="7281" y="2726"/>
                  </a:lnTo>
                  <a:lnTo>
                    <a:pt x="6875" y="2563"/>
                  </a:lnTo>
                  <a:lnTo>
                    <a:pt x="6427" y="2401"/>
                  </a:lnTo>
                  <a:lnTo>
                    <a:pt x="6061" y="2157"/>
                  </a:lnTo>
                  <a:lnTo>
                    <a:pt x="5695" y="1872"/>
                  </a:lnTo>
                  <a:lnTo>
                    <a:pt x="5370" y="1546"/>
                  </a:lnTo>
                  <a:lnTo>
                    <a:pt x="5085" y="1221"/>
                  </a:lnTo>
                  <a:lnTo>
                    <a:pt x="4841" y="855"/>
                  </a:lnTo>
                  <a:lnTo>
                    <a:pt x="4353" y="82"/>
                  </a:lnTo>
                  <a:lnTo>
                    <a:pt x="4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2"/>
            <p:cNvSpPr/>
            <p:nvPr/>
          </p:nvSpPr>
          <p:spPr>
            <a:xfrm>
              <a:off x="4655356" y="1565833"/>
              <a:ext cx="279212" cy="357366"/>
            </a:xfrm>
            <a:custGeom>
              <a:rect b="b" l="l" r="r" t="t"/>
              <a:pathLst>
                <a:path extrusionOk="0" h="7810" w="6102">
                  <a:moveTo>
                    <a:pt x="3946" y="0"/>
                  </a:moveTo>
                  <a:lnTo>
                    <a:pt x="0" y="2278"/>
                  </a:lnTo>
                  <a:lnTo>
                    <a:pt x="407" y="3783"/>
                  </a:lnTo>
                  <a:lnTo>
                    <a:pt x="895" y="5288"/>
                  </a:lnTo>
                  <a:lnTo>
                    <a:pt x="1261" y="6549"/>
                  </a:lnTo>
                  <a:lnTo>
                    <a:pt x="1465" y="7200"/>
                  </a:lnTo>
                  <a:lnTo>
                    <a:pt x="1668" y="7810"/>
                  </a:lnTo>
                  <a:lnTo>
                    <a:pt x="2807" y="7484"/>
                  </a:lnTo>
                  <a:lnTo>
                    <a:pt x="3946" y="7118"/>
                  </a:lnTo>
                  <a:lnTo>
                    <a:pt x="5044" y="6712"/>
                  </a:lnTo>
                  <a:lnTo>
                    <a:pt x="6102" y="6224"/>
                  </a:lnTo>
                  <a:lnTo>
                    <a:pt x="6061" y="5979"/>
                  </a:lnTo>
                  <a:lnTo>
                    <a:pt x="5817" y="5329"/>
                  </a:lnTo>
                  <a:lnTo>
                    <a:pt x="5126" y="3295"/>
                  </a:lnTo>
                  <a:lnTo>
                    <a:pt x="39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2"/>
            <p:cNvSpPr/>
            <p:nvPr/>
          </p:nvSpPr>
          <p:spPr>
            <a:xfrm>
              <a:off x="4655356" y="1565833"/>
              <a:ext cx="279212" cy="357366"/>
            </a:xfrm>
            <a:custGeom>
              <a:rect b="b" l="l" r="r" t="t"/>
              <a:pathLst>
                <a:path extrusionOk="0" fill="none" h="7810" w="6102">
                  <a:moveTo>
                    <a:pt x="0" y="2278"/>
                  </a:moveTo>
                  <a:lnTo>
                    <a:pt x="0" y="2278"/>
                  </a:lnTo>
                  <a:lnTo>
                    <a:pt x="407" y="3783"/>
                  </a:lnTo>
                  <a:lnTo>
                    <a:pt x="895" y="5288"/>
                  </a:lnTo>
                  <a:lnTo>
                    <a:pt x="895" y="5288"/>
                  </a:lnTo>
                  <a:lnTo>
                    <a:pt x="1261" y="6549"/>
                  </a:lnTo>
                  <a:lnTo>
                    <a:pt x="1465" y="7200"/>
                  </a:lnTo>
                  <a:lnTo>
                    <a:pt x="1668" y="7810"/>
                  </a:lnTo>
                  <a:lnTo>
                    <a:pt x="1668" y="7810"/>
                  </a:lnTo>
                  <a:lnTo>
                    <a:pt x="2807" y="7484"/>
                  </a:lnTo>
                  <a:lnTo>
                    <a:pt x="3946" y="7118"/>
                  </a:lnTo>
                  <a:lnTo>
                    <a:pt x="5044" y="6712"/>
                  </a:lnTo>
                  <a:lnTo>
                    <a:pt x="6102" y="6224"/>
                  </a:lnTo>
                  <a:lnTo>
                    <a:pt x="6102" y="6224"/>
                  </a:lnTo>
                  <a:lnTo>
                    <a:pt x="6061" y="5979"/>
                  </a:lnTo>
                  <a:lnTo>
                    <a:pt x="5817" y="5329"/>
                  </a:lnTo>
                  <a:lnTo>
                    <a:pt x="5126" y="3295"/>
                  </a:lnTo>
                  <a:lnTo>
                    <a:pt x="394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32"/>
            <p:cNvSpPr/>
            <p:nvPr/>
          </p:nvSpPr>
          <p:spPr>
            <a:xfrm>
              <a:off x="4646021" y="1556499"/>
              <a:ext cx="297881" cy="376035"/>
            </a:xfrm>
            <a:custGeom>
              <a:rect b="b" l="l" r="r" t="t"/>
              <a:pathLst>
                <a:path extrusionOk="0" h="8218" w="6510">
                  <a:moveTo>
                    <a:pt x="6143" y="6306"/>
                  </a:moveTo>
                  <a:lnTo>
                    <a:pt x="6102" y="6316"/>
                  </a:lnTo>
                  <a:lnTo>
                    <a:pt x="6102" y="6306"/>
                  </a:lnTo>
                  <a:close/>
                  <a:moveTo>
                    <a:pt x="4069" y="1"/>
                  </a:moveTo>
                  <a:lnTo>
                    <a:pt x="4028" y="41"/>
                  </a:lnTo>
                  <a:lnTo>
                    <a:pt x="3987" y="82"/>
                  </a:lnTo>
                  <a:lnTo>
                    <a:pt x="3947" y="163"/>
                  </a:lnTo>
                  <a:lnTo>
                    <a:pt x="3947" y="245"/>
                  </a:lnTo>
                  <a:lnTo>
                    <a:pt x="5126" y="3499"/>
                  </a:lnTo>
                  <a:lnTo>
                    <a:pt x="5818" y="5492"/>
                  </a:lnTo>
                  <a:lnTo>
                    <a:pt x="6021" y="6143"/>
                  </a:lnTo>
                  <a:lnTo>
                    <a:pt x="6080" y="6321"/>
                  </a:lnTo>
                  <a:lnTo>
                    <a:pt x="6080" y="6321"/>
                  </a:lnTo>
                  <a:lnTo>
                    <a:pt x="5980" y="6346"/>
                  </a:lnTo>
                  <a:lnTo>
                    <a:pt x="5655" y="6509"/>
                  </a:lnTo>
                  <a:lnTo>
                    <a:pt x="5085" y="6753"/>
                  </a:lnTo>
                  <a:lnTo>
                    <a:pt x="4028" y="7160"/>
                  </a:lnTo>
                  <a:lnTo>
                    <a:pt x="2930" y="7526"/>
                  </a:lnTo>
                  <a:lnTo>
                    <a:pt x="2002" y="7766"/>
                  </a:lnTo>
                  <a:lnTo>
                    <a:pt x="1831" y="7282"/>
                  </a:lnTo>
                  <a:lnTo>
                    <a:pt x="1628" y="6590"/>
                  </a:lnTo>
                  <a:lnTo>
                    <a:pt x="1221" y="5248"/>
                  </a:lnTo>
                  <a:lnTo>
                    <a:pt x="774" y="3824"/>
                  </a:lnTo>
                  <a:lnTo>
                    <a:pt x="367" y="2401"/>
                  </a:lnTo>
                  <a:lnTo>
                    <a:pt x="326" y="2319"/>
                  </a:lnTo>
                  <a:lnTo>
                    <a:pt x="286" y="2279"/>
                  </a:lnTo>
                  <a:lnTo>
                    <a:pt x="123" y="2279"/>
                  </a:lnTo>
                  <a:lnTo>
                    <a:pt x="82" y="2319"/>
                  </a:lnTo>
                  <a:lnTo>
                    <a:pt x="1" y="2360"/>
                  </a:lnTo>
                  <a:lnTo>
                    <a:pt x="1" y="2441"/>
                  </a:lnTo>
                  <a:lnTo>
                    <a:pt x="1" y="2523"/>
                  </a:lnTo>
                  <a:lnTo>
                    <a:pt x="408" y="3946"/>
                  </a:lnTo>
                  <a:lnTo>
                    <a:pt x="855" y="5329"/>
                  </a:lnTo>
                  <a:lnTo>
                    <a:pt x="1262" y="6712"/>
                  </a:lnTo>
                  <a:lnTo>
                    <a:pt x="1465" y="7404"/>
                  </a:lnTo>
                  <a:lnTo>
                    <a:pt x="1709" y="8055"/>
                  </a:lnTo>
                  <a:lnTo>
                    <a:pt x="1750" y="8136"/>
                  </a:lnTo>
                  <a:lnTo>
                    <a:pt x="1791" y="8177"/>
                  </a:lnTo>
                  <a:lnTo>
                    <a:pt x="1872" y="8217"/>
                  </a:lnTo>
                  <a:lnTo>
                    <a:pt x="1953" y="8217"/>
                  </a:lnTo>
                  <a:lnTo>
                    <a:pt x="2970" y="7933"/>
                  </a:lnTo>
                  <a:lnTo>
                    <a:pt x="3947" y="7607"/>
                  </a:lnTo>
                  <a:lnTo>
                    <a:pt x="4963" y="7241"/>
                  </a:lnTo>
                  <a:lnTo>
                    <a:pt x="5899" y="6834"/>
                  </a:lnTo>
                  <a:lnTo>
                    <a:pt x="6143" y="6753"/>
                  </a:lnTo>
                  <a:lnTo>
                    <a:pt x="6346" y="6672"/>
                  </a:lnTo>
                  <a:lnTo>
                    <a:pt x="6428" y="6590"/>
                  </a:lnTo>
                  <a:lnTo>
                    <a:pt x="6468" y="6509"/>
                  </a:lnTo>
                  <a:lnTo>
                    <a:pt x="6509" y="6428"/>
                  </a:lnTo>
                  <a:lnTo>
                    <a:pt x="6509" y="6306"/>
                  </a:lnTo>
                  <a:lnTo>
                    <a:pt x="6346" y="5777"/>
                  </a:lnTo>
                  <a:lnTo>
                    <a:pt x="5614" y="3702"/>
                  </a:lnTo>
                  <a:lnTo>
                    <a:pt x="4882" y="1628"/>
                  </a:lnTo>
                  <a:lnTo>
                    <a:pt x="4353" y="163"/>
                  </a:lnTo>
                  <a:lnTo>
                    <a:pt x="4313" y="82"/>
                  </a:lnTo>
                  <a:lnTo>
                    <a:pt x="4231" y="41"/>
                  </a:lnTo>
                  <a:lnTo>
                    <a:pt x="415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32"/>
            <p:cNvSpPr/>
            <p:nvPr/>
          </p:nvSpPr>
          <p:spPr>
            <a:xfrm>
              <a:off x="4649773" y="1792888"/>
              <a:ext cx="68911" cy="57746"/>
            </a:xfrm>
            <a:custGeom>
              <a:rect b="b" l="l" r="r" t="t"/>
              <a:pathLst>
                <a:path extrusionOk="0" h="1262" w="1506">
                  <a:moveTo>
                    <a:pt x="122" y="1"/>
                  </a:moveTo>
                  <a:lnTo>
                    <a:pt x="82" y="41"/>
                  </a:lnTo>
                  <a:lnTo>
                    <a:pt x="0" y="82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366" y="570"/>
                  </a:lnTo>
                  <a:lnTo>
                    <a:pt x="529" y="651"/>
                  </a:lnTo>
                  <a:lnTo>
                    <a:pt x="570" y="692"/>
                  </a:lnTo>
                  <a:lnTo>
                    <a:pt x="610" y="733"/>
                  </a:lnTo>
                  <a:lnTo>
                    <a:pt x="651" y="733"/>
                  </a:lnTo>
                  <a:lnTo>
                    <a:pt x="1139" y="1180"/>
                  </a:lnTo>
                  <a:lnTo>
                    <a:pt x="1221" y="1221"/>
                  </a:lnTo>
                  <a:lnTo>
                    <a:pt x="1302" y="1262"/>
                  </a:lnTo>
                  <a:lnTo>
                    <a:pt x="1383" y="1221"/>
                  </a:lnTo>
                  <a:lnTo>
                    <a:pt x="1424" y="1180"/>
                  </a:lnTo>
                  <a:lnTo>
                    <a:pt x="1465" y="1140"/>
                  </a:lnTo>
                  <a:lnTo>
                    <a:pt x="1505" y="1058"/>
                  </a:lnTo>
                  <a:lnTo>
                    <a:pt x="1465" y="977"/>
                  </a:lnTo>
                  <a:lnTo>
                    <a:pt x="1424" y="895"/>
                  </a:lnTo>
                  <a:lnTo>
                    <a:pt x="895" y="448"/>
                  </a:lnTo>
                  <a:lnTo>
                    <a:pt x="285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32"/>
            <p:cNvSpPr/>
            <p:nvPr/>
          </p:nvSpPr>
          <p:spPr>
            <a:xfrm>
              <a:off x="4863832" y="1876627"/>
              <a:ext cx="70741" cy="44751"/>
            </a:xfrm>
            <a:custGeom>
              <a:rect b="b" l="l" r="r" t="t"/>
              <a:pathLst>
                <a:path extrusionOk="0" h="978" w="1546">
                  <a:moveTo>
                    <a:pt x="1261" y="1"/>
                  </a:moveTo>
                  <a:lnTo>
                    <a:pt x="1220" y="42"/>
                  </a:lnTo>
                  <a:lnTo>
                    <a:pt x="1180" y="123"/>
                  </a:lnTo>
                  <a:lnTo>
                    <a:pt x="1139" y="204"/>
                  </a:lnTo>
                  <a:lnTo>
                    <a:pt x="1139" y="245"/>
                  </a:lnTo>
                  <a:lnTo>
                    <a:pt x="1139" y="367"/>
                  </a:lnTo>
                  <a:lnTo>
                    <a:pt x="1098" y="367"/>
                  </a:lnTo>
                  <a:lnTo>
                    <a:pt x="1098" y="408"/>
                  </a:lnTo>
                  <a:lnTo>
                    <a:pt x="1058" y="448"/>
                  </a:lnTo>
                  <a:lnTo>
                    <a:pt x="976" y="530"/>
                  </a:lnTo>
                  <a:lnTo>
                    <a:pt x="936" y="570"/>
                  </a:lnTo>
                  <a:lnTo>
                    <a:pt x="895" y="570"/>
                  </a:lnTo>
                  <a:lnTo>
                    <a:pt x="814" y="611"/>
                  </a:lnTo>
                  <a:lnTo>
                    <a:pt x="692" y="611"/>
                  </a:lnTo>
                  <a:lnTo>
                    <a:pt x="651" y="570"/>
                  </a:lnTo>
                  <a:lnTo>
                    <a:pt x="610" y="570"/>
                  </a:lnTo>
                  <a:lnTo>
                    <a:pt x="570" y="530"/>
                  </a:lnTo>
                  <a:lnTo>
                    <a:pt x="529" y="530"/>
                  </a:lnTo>
                  <a:lnTo>
                    <a:pt x="529" y="489"/>
                  </a:lnTo>
                  <a:lnTo>
                    <a:pt x="488" y="448"/>
                  </a:lnTo>
                  <a:lnTo>
                    <a:pt x="447" y="448"/>
                  </a:lnTo>
                  <a:lnTo>
                    <a:pt x="447" y="408"/>
                  </a:lnTo>
                  <a:lnTo>
                    <a:pt x="407" y="367"/>
                  </a:lnTo>
                  <a:lnTo>
                    <a:pt x="366" y="245"/>
                  </a:lnTo>
                  <a:lnTo>
                    <a:pt x="366" y="164"/>
                  </a:lnTo>
                  <a:lnTo>
                    <a:pt x="285" y="123"/>
                  </a:lnTo>
                  <a:lnTo>
                    <a:pt x="122" y="123"/>
                  </a:lnTo>
                  <a:lnTo>
                    <a:pt x="81" y="164"/>
                  </a:lnTo>
                  <a:lnTo>
                    <a:pt x="41" y="204"/>
                  </a:lnTo>
                  <a:lnTo>
                    <a:pt x="0" y="286"/>
                  </a:lnTo>
                  <a:lnTo>
                    <a:pt x="0" y="367"/>
                  </a:lnTo>
                  <a:lnTo>
                    <a:pt x="41" y="489"/>
                  </a:lnTo>
                  <a:lnTo>
                    <a:pt x="122" y="611"/>
                  </a:lnTo>
                  <a:lnTo>
                    <a:pt x="203" y="733"/>
                  </a:lnTo>
                  <a:lnTo>
                    <a:pt x="285" y="815"/>
                  </a:lnTo>
                  <a:lnTo>
                    <a:pt x="407" y="896"/>
                  </a:lnTo>
                  <a:lnTo>
                    <a:pt x="529" y="977"/>
                  </a:lnTo>
                  <a:lnTo>
                    <a:pt x="976" y="977"/>
                  </a:lnTo>
                  <a:lnTo>
                    <a:pt x="1098" y="896"/>
                  </a:lnTo>
                  <a:lnTo>
                    <a:pt x="1220" y="815"/>
                  </a:lnTo>
                  <a:lnTo>
                    <a:pt x="1342" y="733"/>
                  </a:lnTo>
                  <a:lnTo>
                    <a:pt x="1424" y="611"/>
                  </a:lnTo>
                  <a:lnTo>
                    <a:pt x="1505" y="489"/>
                  </a:lnTo>
                  <a:lnTo>
                    <a:pt x="1546" y="367"/>
                  </a:lnTo>
                  <a:lnTo>
                    <a:pt x="1546" y="204"/>
                  </a:lnTo>
                  <a:lnTo>
                    <a:pt x="1546" y="123"/>
                  </a:lnTo>
                  <a:lnTo>
                    <a:pt x="1505" y="42"/>
                  </a:lnTo>
                  <a:lnTo>
                    <a:pt x="14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32"/>
            <p:cNvSpPr/>
            <p:nvPr/>
          </p:nvSpPr>
          <p:spPr>
            <a:xfrm>
              <a:off x="5156047" y="1694232"/>
              <a:ext cx="50287" cy="195476"/>
            </a:xfrm>
            <a:custGeom>
              <a:rect b="b" l="l" r="r" t="t"/>
              <a:pathLst>
                <a:path extrusionOk="0" h="4272" w="1099">
                  <a:moveTo>
                    <a:pt x="895" y="1"/>
                  </a:moveTo>
                  <a:lnTo>
                    <a:pt x="814" y="41"/>
                  </a:lnTo>
                  <a:lnTo>
                    <a:pt x="773" y="82"/>
                  </a:lnTo>
                  <a:lnTo>
                    <a:pt x="692" y="123"/>
                  </a:lnTo>
                  <a:lnTo>
                    <a:pt x="692" y="204"/>
                  </a:lnTo>
                  <a:lnTo>
                    <a:pt x="570" y="1180"/>
                  </a:lnTo>
                  <a:lnTo>
                    <a:pt x="448" y="2157"/>
                  </a:lnTo>
                  <a:lnTo>
                    <a:pt x="244" y="3092"/>
                  </a:lnTo>
                  <a:lnTo>
                    <a:pt x="0" y="4028"/>
                  </a:lnTo>
                  <a:lnTo>
                    <a:pt x="0" y="4109"/>
                  </a:lnTo>
                  <a:lnTo>
                    <a:pt x="0" y="4190"/>
                  </a:lnTo>
                  <a:lnTo>
                    <a:pt x="41" y="4231"/>
                  </a:lnTo>
                  <a:lnTo>
                    <a:pt x="122" y="4272"/>
                  </a:lnTo>
                  <a:lnTo>
                    <a:pt x="285" y="4272"/>
                  </a:lnTo>
                  <a:lnTo>
                    <a:pt x="326" y="4231"/>
                  </a:lnTo>
                  <a:lnTo>
                    <a:pt x="366" y="4150"/>
                  </a:lnTo>
                  <a:lnTo>
                    <a:pt x="610" y="3173"/>
                  </a:lnTo>
                  <a:lnTo>
                    <a:pt x="854" y="2197"/>
                  </a:lnTo>
                  <a:lnTo>
                    <a:pt x="976" y="1221"/>
                  </a:lnTo>
                  <a:lnTo>
                    <a:pt x="1098" y="204"/>
                  </a:lnTo>
                  <a:lnTo>
                    <a:pt x="1058" y="123"/>
                  </a:lnTo>
                  <a:lnTo>
                    <a:pt x="1017" y="82"/>
                  </a:lnTo>
                  <a:lnTo>
                    <a:pt x="976" y="41"/>
                  </a:lnTo>
                  <a:lnTo>
                    <a:pt x="8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32"/>
            <p:cNvSpPr/>
            <p:nvPr/>
          </p:nvSpPr>
          <p:spPr>
            <a:xfrm>
              <a:off x="3598147" y="2611878"/>
              <a:ext cx="286671" cy="184265"/>
            </a:xfrm>
            <a:custGeom>
              <a:rect b="b" l="l" r="r" t="t"/>
              <a:pathLst>
                <a:path extrusionOk="0" h="4027" w="6265">
                  <a:moveTo>
                    <a:pt x="854" y="0"/>
                  </a:moveTo>
                  <a:lnTo>
                    <a:pt x="773" y="41"/>
                  </a:lnTo>
                  <a:lnTo>
                    <a:pt x="610" y="244"/>
                  </a:lnTo>
                  <a:lnTo>
                    <a:pt x="448" y="447"/>
                  </a:lnTo>
                  <a:lnTo>
                    <a:pt x="326" y="651"/>
                  </a:lnTo>
                  <a:lnTo>
                    <a:pt x="204" y="895"/>
                  </a:lnTo>
                  <a:lnTo>
                    <a:pt x="122" y="1139"/>
                  </a:lnTo>
                  <a:lnTo>
                    <a:pt x="82" y="1383"/>
                  </a:lnTo>
                  <a:lnTo>
                    <a:pt x="41" y="1627"/>
                  </a:lnTo>
                  <a:lnTo>
                    <a:pt x="0" y="1912"/>
                  </a:lnTo>
                  <a:lnTo>
                    <a:pt x="41" y="2156"/>
                  </a:lnTo>
                  <a:lnTo>
                    <a:pt x="82" y="2400"/>
                  </a:lnTo>
                  <a:lnTo>
                    <a:pt x="122" y="2644"/>
                  </a:lnTo>
                  <a:lnTo>
                    <a:pt x="244" y="2888"/>
                  </a:lnTo>
                  <a:lnTo>
                    <a:pt x="366" y="3091"/>
                  </a:lnTo>
                  <a:lnTo>
                    <a:pt x="488" y="3295"/>
                  </a:lnTo>
                  <a:lnTo>
                    <a:pt x="692" y="3498"/>
                  </a:lnTo>
                  <a:lnTo>
                    <a:pt x="895" y="3661"/>
                  </a:lnTo>
                  <a:lnTo>
                    <a:pt x="1099" y="3783"/>
                  </a:lnTo>
                  <a:lnTo>
                    <a:pt x="1261" y="3864"/>
                  </a:lnTo>
                  <a:lnTo>
                    <a:pt x="1709" y="3986"/>
                  </a:lnTo>
                  <a:lnTo>
                    <a:pt x="2115" y="4027"/>
                  </a:lnTo>
                  <a:lnTo>
                    <a:pt x="2563" y="4027"/>
                  </a:lnTo>
                  <a:lnTo>
                    <a:pt x="3010" y="3946"/>
                  </a:lnTo>
                  <a:lnTo>
                    <a:pt x="3417" y="3783"/>
                  </a:lnTo>
                  <a:lnTo>
                    <a:pt x="3824" y="3620"/>
                  </a:lnTo>
                  <a:lnTo>
                    <a:pt x="4190" y="3417"/>
                  </a:lnTo>
                  <a:lnTo>
                    <a:pt x="4515" y="3213"/>
                  </a:lnTo>
                  <a:lnTo>
                    <a:pt x="4800" y="2969"/>
                  </a:lnTo>
                  <a:lnTo>
                    <a:pt x="5288" y="2481"/>
                  </a:lnTo>
                  <a:lnTo>
                    <a:pt x="5776" y="1953"/>
                  </a:lnTo>
                  <a:lnTo>
                    <a:pt x="6224" y="1383"/>
                  </a:lnTo>
                  <a:lnTo>
                    <a:pt x="6264" y="1302"/>
                  </a:lnTo>
                  <a:lnTo>
                    <a:pt x="6264" y="1220"/>
                  </a:lnTo>
                  <a:lnTo>
                    <a:pt x="6224" y="1139"/>
                  </a:lnTo>
                  <a:lnTo>
                    <a:pt x="6183" y="1098"/>
                  </a:lnTo>
                  <a:lnTo>
                    <a:pt x="5939" y="1098"/>
                  </a:lnTo>
                  <a:lnTo>
                    <a:pt x="5898" y="1180"/>
                  </a:lnTo>
                  <a:lnTo>
                    <a:pt x="5247" y="1953"/>
                  </a:lnTo>
                  <a:lnTo>
                    <a:pt x="4922" y="2319"/>
                  </a:lnTo>
                  <a:lnTo>
                    <a:pt x="4556" y="2644"/>
                  </a:lnTo>
                  <a:lnTo>
                    <a:pt x="4190" y="2929"/>
                  </a:lnTo>
                  <a:lnTo>
                    <a:pt x="3742" y="3213"/>
                  </a:lnTo>
                  <a:lnTo>
                    <a:pt x="3295" y="3417"/>
                  </a:lnTo>
                  <a:lnTo>
                    <a:pt x="2848" y="3580"/>
                  </a:lnTo>
                  <a:lnTo>
                    <a:pt x="2481" y="3620"/>
                  </a:lnTo>
                  <a:lnTo>
                    <a:pt x="2115" y="3620"/>
                  </a:lnTo>
                  <a:lnTo>
                    <a:pt x="1749" y="3580"/>
                  </a:lnTo>
                  <a:lnTo>
                    <a:pt x="1424" y="3498"/>
                  </a:lnTo>
                  <a:lnTo>
                    <a:pt x="1099" y="3335"/>
                  </a:lnTo>
                  <a:lnTo>
                    <a:pt x="854" y="3091"/>
                  </a:lnTo>
                  <a:lnTo>
                    <a:pt x="651" y="2807"/>
                  </a:lnTo>
                  <a:lnTo>
                    <a:pt x="488" y="2441"/>
                  </a:lnTo>
                  <a:lnTo>
                    <a:pt x="448" y="2156"/>
                  </a:lnTo>
                  <a:lnTo>
                    <a:pt x="407" y="1871"/>
                  </a:lnTo>
                  <a:lnTo>
                    <a:pt x="448" y="1586"/>
                  </a:lnTo>
                  <a:lnTo>
                    <a:pt x="488" y="1302"/>
                  </a:lnTo>
                  <a:lnTo>
                    <a:pt x="570" y="1017"/>
                  </a:lnTo>
                  <a:lnTo>
                    <a:pt x="692" y="773"/>
                  </a:lnTo>
                  <a:lnTo>
                    <a:pt x="854" y="529"/>
                  </a:lnTo>
                  <a:lnTo>
                    <a:pt x="1058" y="325"/>
                  </a:lnTo>
                  <a:lnTo>
                    <a:pt x="1099" y="244"/>
                  </a:lnTo>
                  <a:lnTo>
                    <a:pt x="1139" y="163"/>
                  </a:lnTo>
                  <a:lnTo>
                    <a:pt x="1099" y="122"/>
                  </a:lnTo>
                  <a:lnTo>
                    <a:pt x="1058" y="41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32"/>
            <p:cNvSpPr/>
            <p:nvPr/>
          </p:nvSpPr>
          <p:spPr>
            <a:xfrm>
              <a:off x="4670227" y="1718439"/>
              <a:ext cx="87534" cy="243887"/>
            </a:xfrm>
            <a:custGeom>
              <a:rect b="b" l="l" r="r" t="t"/>
              <a:pathLst>
                <a:path extrusionOk="0" h="5330" w="1913">
                  <a:moveTo>
                    <a:pt x="163" y="1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1506" y="5207"/>
                  </a:lnTo>
                  <a:lnTo>
                    <a:pt x="1546" y="5288"/>
                  </a:lnTo>
                  <a:lnTo>
                    <a:pt x="1587" y="5329"/>
                  </a:lnTo>
                  <a:lnTo>
                    <a:pt x="1831" y="5329"/>
                  </a:lnTo>
                  <a:lnTo>
                    <a:pt x="1872" y="5248"/>
                  </a:lnTo>
                  <a:lnTo>
                    <a:pt x="1912" y="5207"/>
                  </a:lnTo>
                  <a:lnTo>
                    <a:pt x="1872" y="5085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285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32"/>
            <p:cNvSpPr/>
            <p:nvPr/>
          </p:nvSpPr>
          <p:spPr>
            <a:xfrm>
              <a:off x="4865663" y="1642113"/>
              <a:ext cx="94993" cy="240181"/>
            </a:xfrm>
            <a:custGeom>
              <a:rect b="b" l="l" r="r" t="t"/>
              <a:pathLst>
                <a:path extrusionOk="0" h="5249" w="2076">
                  <a:moveTo>
                    <a:pt x="123" y="1"/>
                  </a:moveTo>
                  <a:lnTo>
                    <a:pt x="82" y="41"/>
                  </a:lnTo>
                  <a:lnTo>
                    <a:pt x="1" y="82"/>
                  </a:lnTo>
                  <a:lnTo>
                    <a:pt x="1" y="164"/>
                  </a:lnTo>
                  <a:lnTo>
                    <a:pt x="1" y="245"/>
                  </a:lnTo>
                  <a:lnTo>
                    <a:pt x="367" y="1465"/>
                  </a:lnTo>
                  <a:lnTo>
                    <a:pt x="774" y="2726"/>
                  </a:lnTo>
                  <a:lnTo>
                    <a:pt x="1221" y="3946"/>
                  </a:lnTo>
                  <a:lnTo>
                    <a:pt x="1709" y="5126"/>
                  </a:lnTo>
                  <a:lnTo>
                    <a:pt x="1750" y="5207"/>
                  </a:lnTo>
                  <a:lnTo>
                    <a:pt x="1831" y="5248"/>
                  </a:lnTo>
                  <a:lnTo>
                    <a:pt x="1912" y="5248"/>
                  </a:lnTo>
                  <a:lnTo>
                    <a:pt x="1953" y="5207"/>
                  </a:lnTo>
                  <a:lnTo>
                    <a:pt x="2035" y="5167"/>
                  </a:lnTo>
                  <a:lnTo>
                    <a:pt x="2075" y="5085"/>
                  </a:lnTo>
                  <a:lnTo>
                    <a:pt x="2075" y="5004"/>
                  </a:lnTo>
                  <a:lnTo>
                    <a:pt x="2075" y="4923"/>
                  </a:lnTo>
                  <a:lnTo>
                    <a:pt x="1546" y="3743"/>
                  </a:lnTo>
                  <a:lnTo>
                    <a:pt x="1140" y="2563"/>
                  </a:lnTo>
                  <a:lnTo>
                    <a:pt x="733" y="134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32"/>
            <p:cNvSpPr/>
            <p:nvPr/>
          </p:nvSpPr>
          <p:spPr>
            <a:xfrm>
              <a:off x="5366354" y="1158215"/>
              <a:ext cx="54040" cy="29788"/>
            </a:xfrm>
            <a:custGeom>
              <a:rect b="b" l="l" r="r" t="t"/>
              <a:pathLst>
                <a:path extrusionOk="0" h="651" w="1181">
                  <a:moveTo>
                    <a:pt x="895" y="0"/>
                  </a:moveTo>
                  <a:lnTo>
                    <a:pt x="855" y="41"/>
                  </a:lnTo>
                  <a:lnTo>
                    <a:pt x="773" y="122"/>
                  </a:lnTo>
                  <a:lnTo>
                    <a:pt x="773" y="81"/>
                  </a:lnTo>
                  <a:lnTo>
                    <a:pt x="733" y="122"/>
                  </a:lnTo>
                  <a:lnTo>
                    <a:pt x="692" y="163"/>
                  </a:lnTo>
                  <a:lnTo>
                    <a:pt x="611" y="203"/>
                  </a:lnTo>
                  <a:lnTo>
                    <a:pt x="570" y="203"/>
                  </a:lnTo>
                  <a:lnTo>
                    <a:pt x="489" y="244"/>
                  </a:lnTo>
                  <a:lnTo>
                    <a:pt x="123" y="244"/>
                  </a:lnTo>
                  <a:lnTo>
                    <a:pt x="82" y="285"/>
                  </a:lnTo>
                  <a:lnTo>
                    <a:pt x="41" y="366"/>
                  </a:lnTo>
                  <a:lnTo>
                    <a:pt x="1" y="447"/>
                  </a:lnTo>
                  <a:lnTo>
                    <a:pt x="41" y="529"/>
                  </a:lnTo>
                  <a:lnTo>
                    <a:pt x="82" y="569"/>
                  </a:lnTo>
                  <a:lnTo>
                    <a:pt x="123" y="610"/>
                  </a:lnTo>
                  <a:lnTo>
                    <a:pt x="204" y="651"/>
                  </a:lnTo>
                  <a:lnTo>
                    <a:pt x="448" y="651"/>
                  </a:lnTo>
                  <a:lnTo>
                    <a:pt x="692" y="569"/>
                  </a:lnTo>
                  <a:lnTo>
                    <a:pt x="936" y="488"/>
                  </a:lnTo>
                  <a:lnTo>
                    <a:pt x="1099" y="325"/>
                  </a:lnTo>
                  <a:lnTo>
                    <a:pt x="1180" y="244"/>
                  </a:lnTo>
                  <a:lnTo>
                    <a:pt x="1180" y="203"/>
                  </a:lnTo>
                  <a:lnTo>
                    <a:pt x="1180" y="122"/>
                  </a:lnTo>
                  <a:lnTo>
                    <a:pt x="1099" y="41"/>
                  </a:lnTo>
                  <a:lnTo>
                    <a:pt x="10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2"/>
            <p:cNvSpPr/>
            <p:nvPr/>
          </p:nvSpPr>
          <p:spPr>
            <a:xfrm>
              <a:off x="5308653" y="1135839"/>
              <a:ext cx="65204" cy="24251"/>
            </a:xfrm>
            <a:custGeom>
              <a:rect b="b" l="l" r="r" t="t"/>
              <a:pathLst>
                <a:path extrusionOk="0" h="530" w="1425">
                  <a:moveTo>
                    <a:pt x="1180" y="1"/>
                  </a:moveTo>
                  <a:lnTo>
                    <a:pt x="163" y="123"/>
                  </a:lnTo>
                  <a:lnTo>
                    <a:pt x="82" y="164"/>
                  </a:lnTo>
                  <a:lnTo>
                    <a:pt x="41" y="204"/>
                  </a:lnTo>
                  <a:lnTo>
                    <a:pt x="1" y="286"/>
                  </a:lnTo>
                  <a:lnTo>
                    <a:pt x="1" y="367"/>
                  </a:lnTo>
                  <a:lnTo>
                    <a:pt x="41" y="448"/>
                  </a:lnTo>
                  <a:lnTo>
                    <a:pt x="123" y="489"/>
                  </a:lnTo>
                  <a:lnTo>
                    <a:pt x="163" y="530"/>
                  </a:lnTo>
                  <a:lnTo>
                    <a:pt x="245" y="530"/>
                  </a:lnTo>
                  <a:lnTo>
                    <a:pt x="1262" y="367"/>
                  </a:lnTo>
                  <a:lnTo>
                    <a:pt x="1343" y="326"/>
                  </a:lnTo>
                  <a:lnTo>
                    <a:pt x="1384" y="286"/>
                  </a:lnTo>
                  <a:lnTo>
                    <a:pt x="1424" y="204"/>
                  </a:lnTo>
                  <a:lnTo>
                    <a:pt x="1424" y="123"/>
                  </a:lnTo>
                  <a:lnTo>
                    <a:pt x="1384" y="42"/>
                  </a:lnTo>
                  <a:lnTo>
                    <a:pt x="13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2"/>
            <p:cNvSpPr/>
            <p:nvPr/>
          </p:nvSpPr>
          <p:spPr>
            <a:xfrm>
              <a:off x="5265868" y="1100513"/>
              <a:ext cx="52164" cy="20499"/>
            </a:xfrm>
            <a:custGeom>
              <a:rect b="b" l="l" r="r" t="t"/>
              <a:pathLst>
                <a:path extrusionOk="0" h="448" w="1140">
                  <a:moveTo>
                    <a:pt x="936" y="0"/>
                  </a:moveTo>
                  <a:lnTo>
                    <a:pt x="203" y="41"/>
                  </a:lnTo>
                  <a:lnTo>
                    <a:pt x="122" y="81"/>
                  </a:lnTo>
                  <a:lnTo>
                    <a:pt x="41" y="122"/>
                  </a:lnTo>
                  <a:lnTo>
                    <a:pt x="0" y="163"/>
                  </a:lnTo>
                  <a:lnTo>
                    <a:pt x="0" y="244"/>
                  </a:lnTo>
                  <a:lnTo>
                    <a:pt x="0" y="325"/>
                  </a:lnTo>
                  <a:lnTo>
                    <a:pt x="41" y="407"/>
                  </a:lnTo>
                  <a:lnTo>
                    <a:pt x="122" y="448"/>
                  </a:lnTo>
                  <a:lnTo>
                    <a:pt x="203" y="448"/>
                  </a:lnTo>
                  <a:lnTo>
                    <a:pt x="936" y="407"/>
                  </a:lnTo>
                  <a:lnTo>
                    <a:pt x="1017" y="407"/>
                  </a:lnTo>
                  <a:lnTo>
                    <a:pt x="1058" y="366"/>
                  </a:lnTo>
                  <a:lnTo>
                    <a:pt x="1098" y="285"/>
                  </a:lnTo>
                  <a:lnTo>
                    <a:pt x="1139" y="203"/>
                  </a:lnTo>
                  <a:lnTo>
                    <a:pt x="1098" y="122"/>
                  </a:lnTo>
                  <a:lnTo>
                    <a:pt x="1058" y="81"/>
                  </a:lnTo>
                  <a:lnTo>
                    <a:pt x="1017" y="41"/>
                  </a:lnTo>
                  <a:lnTo>
                    <a:pt x="9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2"/>
            <p:cNvSpPr/>
            <p:nvPr/>
          </p:nvSpPr>
          <p:spPr>
            <a:xfrm>
              <a:off x="5211873" y="1068848"/>
              <a:ext cx="61452" cy="18669"/>
            </a:xfrm>
            <a:custGeom>
              <a:rect b="b" l="l" r="r" t="t"/>
              <a:pathLst>
                <a:path extrusionOk="0" h="408" w="1343">
                  <a:moveTo>
                    <a:pt x="163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1221" y="407"/>
                  </a:lnTo>
                  <a:lnTo>
                    <a:pt x="1261" y="367"/>
                  </a:lnTo>
                  <a:lnTo>
                    <a:pt x="1302" y="285"/>
                  </a:lnTo>
                  <a:lnTo>
                    <a:pt x="1343" y="245"/>
                  </a:lnTo>
                  <a:lnTo>
                    <a:pt x="1302" y="163"/>
                  </a:lnTo>
                  <a:lnTo>
                    <a:pt x="1261" y="82"/>
                  </a:lnTo>
                  <a:lnTo>
                    <a:pt x="1221" y="41"/>
                  </a:lnTo>
                  <a:lnTo>
                    <a:pt x="1139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2"/>
            <p:cNvSpPr/>
            <p:nvPr/>
          </p:nvSpPr>
          <p:spPr>
            <a:xfrm>
              <a:off x="5183960" y="1040935"/>
              <a:ext cx="29834" cy="24251"/>
            </a:xfrm>
            <a:custGeom>
              <a:rect b="b" l="l" r="r" t="t"/>
              <a:pathLst>
                <a:path extrusionOk="0" h="530" w="652">
                  <a:moveTo>
                    <a:pt x="16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41" y="326"/>
                  </a:lnTo>
                  <a:lnTo>
                    <a:pt x="122" y="367"/>
                  </a:lnTo>
                  <a:lnTo>
                    <a:pt x="366" y="489"/>
                  </a:lnTo>
                  <a:lnTo>
                    <a:pt x="448" y="529"/>
                  </a:lnTo>
                  <a:lnTo>
                    <a:pt x="529" y="529"/>
                  </a:lnTo>
                  <a:lnTo>
                    <a:pt x="570" y="489"/>
                  </a:lnTo>
                  <a:lnTo>
                    <a:pt x="651" y="407"/>
                  </a:lnTo>
                  <a:lnTo>
                    <a:pt x="651" y="367"/>
                  </a:lnTo>
                  <a:lnTo>
                    <a:pt x="651" y="285"/>
                  </a:lnTo>
                  <a:lnTo>
                    <a:pt x="651" y="204"/>
                  </a:lnTo>
                  <a:lnTo>
                    <a:pt x="570" y="163"/>
                  </a:lnTo>
                  <a:lnTo>
                    <a:pt x="326" y="41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2"/>
            <p:cNvSpPr/>
            <p:nvPr/>
          </p:nvSpPr>
          <p:spPr>
            <a:xfrm>
              <a:off x="3367341" y="1383393"/>
              <a:ext cx="496972" cy="523054"/>
            </a:xfrm>
            <a:custGeom>
              <a:rect b="b" l="l" r="r" t="t"/>
              <a:pathLst>
                <a:path extrusionOk="0" h="11431" w="10861">
                  <a:moveTo>
                    <a:pt x="122" y="1"/>
                  </a:moveTo>
                  <a:lnTo>
                    <a:pt x="41" y="42"/>
                  </a:lnTo>
                  <a:lnTo>
                    <a:pt x="0" y="82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163" y="611"/>
                  </a:lnTo>
                  <a:lnTo>
                    <a:pt x="366" y="936"/>
                  </a:lnTo>
                  <a:lnTo>
                    <a:pt x="773" y="1628"/>
                  </a:lnTo>
                  <a:lnTo>
                    <a:pt x="1261" y="2197"/>
                  </a:lnTo>
                  <a:lnTo>
                    <a:pt x="1790" y="2726"/>
                  </a:lnTo>
                  <a:lnTo>
                    <a:pt x="2360" y="3214"/>
                  </a:lnTo>
                  <a:lnTo>
                    <a:pt x="2970" y="3702"/>
                  </a:lnTo>
                  <a:lnTo>
                    <a:pt x="3580" y="4109"/>
                  </a:lnTo>
                  <a:lnTo>
                    <a:pt x="4271" y="4557"/>
                  </a:lnTo>
                  <a:lnTo>
                    <a:pt x="5573" y="5329"/>
                  </a:lnTo>
                  <a:lnTo>
                    <a:pt x="6915" y="6184"/>
                  </a:lnTo>
                  <a:lnTo>
                    <a:pt x="7525" y="6631"/>
                  </a:lnTo>
                  <a:lnTo>
                    <a:pt x="8136" y="7119"/>
                  </a:lnTo>
                  <a:lnTo>
                    <a:pt x="8664" y="7648"/>
                  </a:lnTo>
                  <a:lnTo>
                    <a:pt x="9193" y="8217"/>
                  </a:lnTo>
                  <a:lnTo>
                    <a:pt x="9437" y="8543"/>
                  </a:lnTo>
                  <a:lnTo>
                    <a:pt x="9681" y="8868"/>
                  </a:lnTo>
                  <a:lnTo>
                    <a:pt x="9885" y="9234"/>
                  </a:lnTo>
                  <a:lnTo>
                    <a:pt x="10047" y="9641"/>
                  </a:lnTo>
                  <a:lnTo>
                    <a:pt x="10210" y="10007"/>
                  </a:lnTo>
                  <a:lnTo>
                    <a:pt x="10332" y="10414"/>
                  </a:lnTo>
                  <a:lnTo>
                    <a:pt x="10414" y="10821"/>
                  </a:lnTo>
                  <a:lnTo>
                    <a:pt x="10454" y="11227"/>
                  </a:lnTo>
                  <a:lnTo>
                    <a:pt x="10495" y="11309"/>
                  </a:lnTo>
                  <a:lnTo>
                    <a:pt x="10536" y="11390"/>
                  </a:lnTo>
                  <a:lnTo>
                    <a:pt x="10617" y="11431"/>
                  </a:lnTo>
                  <a:lnTo>
                    <a:pt x="10739" y="11431"/>
                  </a:lnTo>
                  <a:lnTo>
                    <a:pt x="10820" y="11390"/>
                  </a:lnTo>
                  <a:lnTo>
                    <a:pt x="10861" y="11309"/>
                  </a:lnTo>
                  <a:lnTo>
                    <a:pt x="10861" y="11227"/>
                  </a:lnTo>
                  <a:lnTo>
                    <a:pt x="10820" y="10861"/>
                  </a:lnTo>
                  <a:lnTo>
                    <a:pt x="10780" y="10495"/>
                  </a:lnTo>
                  <a:lnTo>
                    <a:pt x="10698" y="10170"/>
                  </a:lnTo>
                  <a:lnTo>
                    <a:pt x="10576" y="9804"/>
                  </a:lnTo>
                  <a:lnTo>
                    <a:pt x="10291" y="9153"/>
                  </a:lnTo>
                  <a:lnTo>
                    <a:pt x="9925" y="8543"/>
                  </a:lnTo>
                  <a:lnTo>
                    <a:pt x="9478" y="7973"/>
                  </a:lnTo>
                  <a:lnTo>
                    <a:pt x="8990" y="7404"/>
                  </a:lnTo>
                  <a:lnTo>
                    <a:pt x="8502" y="6916"/>
                  </a:lnTo>
                  <a:lnTo>
                    <a:pt x="7932" y="6428"/>
                  </a:lnTo>
                  <a:lnTo>
                    <a:pt x="7281" y="5940"/>
                  </a:lnTo>
                  <a:lnTo>
                    <a:pt x="6590" y="5492"/>
                  </a:lnTo>
                  <a:lnTo>
                    <a:pt x="5166" y="4638"/>
                  </a:lnTo>
                  <a:lnTo>
                    <a:pt x="3783" y="3784"/>
                  </a:lnTo>
                  <a:lnTo>
                    <a:pt x="3092" y="3336"/>
                  </a:lnTo>
                  <a:lnTo>
                    <a:pt x="2482" y="2807"/>
                  </a:lnTo>
                  <a:lnTo>
                    <a:pt x="1831" y="2238"/>
                  </a:lnTo>
                  <a:lnTo>
                    <a:pt x="1261" y="1587"/>
                  </a:lnTo>
                  <a:lnTo>
                    <a:pt x="1017" y="1262"/>
                  </a:lnTo>
                  <a:lnTo>
                    <a:pt x="773" y="896"/>
                  </a:lnTo>
                  <a:lnTo>
                    <a:pt x="570" y="530"/>
                  </a:lnTo>
                  <a:lnTo>
                    <a:pt x="407" y="123"/>
                  </a:lnTo>
                  <a:lnTo>
                    <a:pt x="326" y="4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2"/>
            <p:cNvSpPr/>
            <p:nvPr/>
          </p:nvSpPr>
          <p:spPr>
            <a:xfrm>
              <a:off x="3279850" y="1107926"/>
              <a:ext cx="106157" cy="152693"/>
            </a:xfrm>
            <a:custGeom>
              <a:rect b="b" l="l" r="r" t="t"/>
              <a:pathLst>
                <a:path extrusionOk="0" h="3337" w="2320">
                  <a:moveTo>
                    <a:pt x="936" y="1"/>
                  </a:moveTo>
                  <a:lnTo>
                    <a:pt x="814" y="41"/>
                  </a:lnTo>
                  <a:lnTo>
                    <a:pt x="692" y="82"/>
                  </a:lnTo>
                  <a:lnTo>
                    <a:pt x="570" y="123"/>
                  </a:lnTo>
                  <a:lnTo>
                    <a:pt x="489" y="245"/>
                  </a:lnTo>
                  <a:lnTo>
                    <a:pt x="367" y="448"/>
                  </a:lnTo>
                  <a:lnTo>
                    <a:pt x="204" y="936"/>
                  </a:lnTo>
                  <a:lnTo>
                    <a:pt x="82" y="1465"/>
                  </a:lnTo>
                  <a:lnTo>
                    <a:pt x="1" y="1913"/>
                  </a:lnTo>
                  <a:lnTo>
                    <a:pt x="1" y="2116"/>
                  </a:lnTo>
                  <a:lnTo>
                    <a:pt x="41" y="2360"/>
                  </a:lnTo>
                  <a:lnTo>
                    <a:pt x="82" y="2563"/>
                  </a:lnTo>
                  <a:lnTo>
                    <a:pt x="163" y="2807"/>
                  </a:lnTo>
                  <a:lnTo>
                    <a:pt x="285" y="2970"/>
                  </a:lnTo>
                  <a:lnTo>
                    <a:pt x="448" y="3133"/>
                  </a:lnTo>
                  <a:lnTo>
                    <a:pt x="570" y="3214"/>
                  </a:lnTo>
                  <a:lnTo>
                    <a:pt x="733" y="3296"/>
                  </a:lnTo>
                  <a:lnTo>
                    <a:pt x="855" y="3336"/>
                  </a:lnTo>
                  <a:lnTo>
                    <a:pt x="1018" y="3336"/>
                  </a:lnTo>
                  <a:lnTo>
                    <a:pt x="1343" y="3296"/>
                  </a:lnTo>
                  <a:lnTo>
                    <a:pt x="1628" y="3174"/>
                  </a:lnTo>
                  <a:lnTo>
                    <a:pt x="1790" y="3051"/>
                  </a:lnTo>
                  <a:lnTo>
                    <a:pt x="1912" y="2889"/>
                  </a:lnTo>
                  <a:lnTo>
                    <a:pt x="2034" y="2767"/>
                  </a:lnTo>
                  <a:lnTo>
                    <a:pt x="2156" y="2563"/>
                  </a:lnTo>
                  <a:lnTo>
                    <a:pt x="2238" y="2401"/>
                  </a:lnTo>
                  <a:lnTo>
                    <a:pt x="2278" y="2197"/>
                  </a:lnTo>
                  <a:lnTo>
                    <a:pt x="2319" y="2035"/>
                  </a:lnTo>
                  <a:lnTo>
                    <a:pt x="2319" y="1831"/>
                  </a:lnTo>
                  <a:lnTo>
                    <a:pt x="2278" y="1546"/>
                  </a:lnTo>
                  <a:lnTo>
                    <a:pt x="2197" y="1302"/>
                  </a:lnTo>
                  <a:lnTo>
                    <a:pt x="2116" y="1018"/>
                  </a:lnTo>
                  <a:lnTo>
                    <a:pt x="1953" y="814"/>
                  </a:lnTo>
                  <a:lnTo>
                    <a:pt x="1831" y="570"/>
                  </a:lnTo>
                  <a:lnTo>
                    <a:pt x="1628" y="367"/>
                  </a:lnTo>
                  <a:lnTo>
                    <a:pt x="1424" y="204"/>
                  </a:lnTo>
                  <a:lnTo>
                    <a:pt x="1221" y="82"/>
                  </a:lnTo>
                  <a:lnTo>
                    <a:pt x="1099" y="41"/>
                  </a:lnTo>
                  <a:lnTo>
                    <a:pt x="9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2"/>
            <p:cNvSpPr/>
            <p:nvPr/>
          </p:nvSpPr>
          <p:spPr>
            <a:xfrm>
              <a:off x="3240772" y="1128426"/>
              <a:ext cx="193600" cy="269923"/>
            </a:xfrm>
            <a:custGeom>
              <a:rect b="b" l="l" r="r" t="t"/>
              <a:pathLst>
                <a:path extrusionOk="0" h="5899" w="4231">
                  <a:moveTo>
                    <a:pt x="448" y="0"/>
                  </a:moveTo>
                  <a:lnTo>
                    <a:pt x="326" y="41"/>
                  </a:lnTo>
                  <a:lnTo>
                    <a:pt x="204" y="122"/>
                  </a:lnTo>
                  <a:lnTo>
                    <a:pt x="122" y="204"/>
                  </a:lnTo>
                  <a:lnTo>
                    <a:pt x="82" y="326"/>
                  </a:lnTo>
                  <a:lnTo>
                    <a:pt x="0" y="570"/>
                  </a:lnTo>
                  <a:lnTo>
                    <a:pt x="0" y="814"/>
                  </a:lnTo>
                  <a:lnTo>
                    <a:pt x="0" y="1424"/>
                  </a:lnTo>
                  <a:lnTo>
                    <a:pt x="41" y="2034"/>
                  </a:lnTo>
                  <a:lnTo>
                    <a:pt x="82" y="2644"/>
                  </a:lnTo>
                  <a:lnTo>
                    <a:pt x="204" y="3254"/>
                  </a:lnTo>
                  <a:lnTo>
                    <a:pt x="407" y="3864"/>
                  </a:lnTo>
                  <a:lnTo>
                    <a:pt x="651" y="4434"/>
                  </a:lnTo>
                  <a:lnTo>
                    <a:pt x="977" y="4922"/>
                  </a:lnTo>
                  <a:lnTo>
                    <a:pt x="1180" y="5166"/>
                  </a:lnTo>
                  <a:lnTo>
                    <a:pt x="1383" y="5369"/>
                  </a:lnTo>
                  <a:lnTo>
                    <a:pt x="1587" y="5573"/>
                  </a:lnTo>
                  <a:lnTo>
                    <a:pt x="1872" y="5736"/>
                  </a:lnTo>
                  <a:lnTo>
                    <a:pt x="2116" y="5817"/>
                  </a:lnTo>
                  <a:lnTo>
                    <a:pt x="2400" y="5898"/>
                  </a:lnTo>
                  <a:lnTo>
                    <a:pt x="2726" y="5898"/>
                  </a:lnTo>
                  <a:lnTo>
                    <a:pt x="3010" y="5858"/>
                  </a:lnTo>
                  <a:lnTo>
                    <a:pt x="3295" y="5776"/>
                  </a:lnTo>
                  <a:lnTo>
                    <a:pt x="3580" y="5614"/>
                  </a:lnTo>
                  <a:lnTo>
                    <a:pt x="3702" y="5491"/>
                  </a:lnTo>
                  <a:lnTo>
                    <a:pt x="3824" y="5369"/>
                  </a:lnTo>
                  <a:lnTo>
                    <a:pt x="3987" y="5044"/>
                  </a:lnTo>
                  <a:lnTo>
                    <a:pt x="4109" y="4719"/>
                  </a:lnTo>
                  <a:lnTo>
                    <a:pt x="4190" y="4353"/>
                  </a:lnTo>
                  <a:lnTo>
                    <a:pt x="4231" y="3905"/>
                  </a:lnTo>
                  <a:lnTo>
                    <a:pt x="4231" y="3417"/>
                  </a:lnTo>
                  <a:lnTo>
                    <a:pt x="4231" y="2929"/>
                  </a:lnTo>
                  <a:lnTo>
                    <a:pt x="4190" y="2441"/>
                  </a:lnTo>
                  <a:lnTo>
                    <a:pt x="4109" y="1953"/>
                  </a:lnTo>
                  <a:lnTo>
                    <a:pt x="3946" y="1465"/>
                  </a:lnTo>
                  <a:lnTo>
                    <a:pt x="3783" y="1017"/>
                  </a:lnTo>
                  <a:lnTo>
                    <a:pt x="3580" y="570"/>
                  </a:lnTo>
                  <a:lnTo>
                    <a:pt x="3417" y="366"/>
                  </a:lnTo>
                  <a:lnTo>
                    <a:pt x="3255" y="122"/>
                  </a:lnTo>
                  <a:lnTo>
                    <a:pt x="3132" y="41"/>
                  </a:lnTo>
                  <a:lnTo>
                    <a:pt x="3010" y="0"/>
                  </a:lnTo>
                  <a:lnTo>
                    <a:pt x="2888" y="0"/>
                  </a:lnTo>
                  <a:lnTo>
                    <a:pt x="2766" y="41"/>
                  </a:lnTo>
                  <a:lnTo>
                    <a:pt x="2604" y="122"/>
                  </a:lnTo>
                  <a:lnTo>
                    <a:pt x="2522" y="285"/>
                  </a:lnTo>
                  <a:lnTo>
                    <a:pt x="2360" y="610"/>
                  </a:lnTo>
                  <a:lnTo>
                    <a:pt x="2034" y="1465"/>
                  </a:lnTo>
                  <a:lnTo>
                    <a:pt x="1383" y="570"/>
                  </a:lnTo>
                  <a:lnTo>
                    <a:pt x="1180" y="366"/>
                  </a:lnTo>
                  <a:lnTo>
                    <a:pt x="977" y="163"/>
                  </a:lnTo>
                  <a:lnTo>
                    <a:pt x="855" y="82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32"/>
            <p:cNvSpPr/>
            <p:nvPr/>
          </p:nvSpPr>
          <p:spPr>
            <a:xfrm>
              <a:off x="3283556" y="1152586"/>
              <a:ext cx="59622" cy="165734"/>
            </a:xfrm>
            <a:custGeom>
              <a:rect b="b" l="l" r="r" t="t"/>
              <a:pathLst>
                <a:path extrusionOk="0" h="3622" w="1303">
                  <a:moveTo>
                    <a:pt x="1059" y="1"/>
                  </a:moveTo>
                  <a:lnTo>
                    <a:pt x="1018" y="42"/>
                  </a:lnTo>
                  <a:lnTo>
                    <a:pt x="937" y="123"/>
                  </a:lnTo>
                  <a:lnTo>
                    <a:pt x="611" y="937"/>
                  </a:lnTo>
                  <a:lnTo>
                    <a:pt x="326" y="1750"/>
                  </a:lnTo>
                  <a:lnTo>
                    <a:pt x="123" y="2564"/>
                  </a:lnTo>
                  <a:lnTo>
                    <a:pt x="1" y="3418"/>
                  </a:lnTo>
                  <a:lnTo>
                    <a:pt x="1" y="3540"/>
                  </a:lnTo>
                  <a:lnTo>
                    <a:pt x="42" y="3580"/>
                  </a:lnTo>
                  <a:lnTo>
                    <a:pt x="123" y="3621"/>
                  </a:lnTo>
                  <a:lnTo>
                    <a:pt x="245" y="3621"/>
                  </a:lnTo>
                  <a:lnTo>
                    <a:pt x="326" y="3580"/>
                  </a:lnTo>
                  <a:lnTo>
                    <a:pt x="367" y="3499"/>
                  </a:lnTo>
                  <a:lnTo>
                    <a:pt x="408" y="3418"/>
                  </a:lnTo>
                  <a:lnTo>
                    <a:pt x="530" y="2645"/>
                  </a:lnTo>
                  <a:lnTo>
                    <a:pt x="733" y="1831"/>
                  </a:lnTo>
                  <a:lnTo>
                    <a:pt x="977" y="1059"/>
                  </a:lnTo>
                  <a:lnTo>
                    <a:pt x="1303" y="326"/>
                  </a:lnTo>
                  <a:lnTo>
                    <a:pt x="1303" y="245"/>
                  </a:lnTo>
                  <a:lnTo>
                    <a:pt x="1303" y="164"/>
                  </a:lnTo>
                  <a:lnTo>
                    <a:pt x="1262" y="82"/>
                  </a:lnTo>
                  <a:lnTo>
                    <a:pt x="1221" y="42"/>
                  </a:lnTo>
                  <a:lnTo>
                    <a:pt x="11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32"/>
            <p:cNvSpPr/>
            <p:nvPr/>
          </p:nvSpPr>
          <p:spPr>
            <a:xfrm>
              <a:off x="3532987" y="1383393"/>
              <a:ext cx="31710" cy="204811"/>
            </a:xfrm>
            <a:custGeom>
              <a:rect b="b" l="l" r="r" t="t"/>
              <a:pathLst>
                <a:path extrusionOk="0" h="4476" w="693">
                  <a:moveTo>
                    <a:pt x="489" y="1"/>
                  </a:moveTo>
                  <a:lnTo>
                    <a:pt x="407" y="42"/>
                  </a:lnTo>
                  <a:lnTo>
                    <a:pt x="367" y="82"/>
                  </a:lnTo>
                  <a:lnTo>
                    <a:pt x="326" y="164"/>
                  </a:lnTo>
                  <a:lnTo>
                    <a:pt x="204" y="652"/>
                  </a:lnTo>
                  <a:lnTo>
                    <a:pt x="82" y="1180"/>
                  </a:lnTo>
                  <a:lnTo>
                    <a:pt x="41" y="1709"/>
                  </a:lnTo>
                  <a:lnTo>
                    <a:pt x="1" y="2238"/>
                  </a:lnTo>
                  <a:lnTo>
                    <a:pt x="41" y="2767"/>
                  </a:lnTo>
                  <a:lnTo>
                    <a:pt x="82" y="3296"/>
                  </a:lnTo>
                  <a:lnTo>
                    <a:pt x="163" y="3784"/>
                  </a:lnTo>
                  <a:lnTo>
                    <a:pt x="285" y="4312"/>
                  </a:lnTo>
                  <a:lnTo>
                    <a:pt x="326" y="4394"/>
                  </a:lnTo>
                  <a:lnTo>
                    <a:pt x="367" y="4435"/>
                  </a:lnTo>
                  <a:lnTo>
                    <a:pt x="448" y="4475"/>
                  </a:lnTo>
                  <a:lnTo>
                    <a:pt x="529" y="4435"/>
                  </a:lnTo>
                  <a:lnTo>
                    <a:pt x="611" y="4435"/>
                  </a:lnTo>
                  <a:lnTo>
                    <a:pt x="651" y="4353"/>
                  </a:lnTo>
                  <a:lnTo>
                    <a:pt x="651" y="4312"/>
                  </a:lnTo>
                  <a:lnTo>
                    <a:pt x="651" y="4231"/>
                  </a:lnTo>
                  <a:lnTo>
                    <a:pt x="570" y="3743"/>
                  </a:lnTo>
                  <a:lnTo>
                    <a:pt x="489" y="3214"/>
                  </a:lnTo>
                  <a:lnTo>
                    <a:pt x="448" y="2726"/>
                  </a:lnTo>
                  <a:lnTo>
                    <a:pt x="407" y="2238"/>
                  </a:lnTo>
                  <a:lnTo>
                    <a:pt x="448" y="1750"/>
                  </a:lnTo>
                  <a:lnTo>
                    <a:pt x="489" y="1221"/>
                  </a:lnTo>
                  <a:lnTo>
                    <a:pt x="570" y="733"/>
                  </a:lnTo>
                  <a:lnTo>
                    <a:pt x="692" y="245"/>
                  </a:lnTo>
                  <a:lnTo>
                    <a:pt x="692" y="164"/>
                  </a:lnTo>
                  <a:lnTo>
                    <a:pt x="692" y="82"/>
                  </a:lnTo>
                  <a:lnTo>
                    <a:pt x="611" y="42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32"/>
            <p:cNvSpPr/>
            <p:nvPr/>
          </p:nvSpPr>
          <p:spPr>
            <a:xfrm>
              <a:off x="3452955" y="1614200"/>
              <a:ext cx="193600" cy="20545"/>
            </a:xfrm>
            <a:custGeom>
              <a:rect b="b" l="l" r="r" t="t"/>
              <a:pathLst>
                <a:path extrusionOk="0" h="449" w="4231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407"/>
                  </a:lnTo>
                  <a:lnTo>
                    <a:pt x="204" y="407"/>
                  </a:lnTo>
                  <a:lnTo>
                    <a:pt x="4068" y="448"/>
                  </a:lnTo>
                  <a:lnTo>
                    <a:pt x="4149" y="407"/>
                  </a:lnTo>
                  <a:lnTo>
                    <a:pt x="4190" y="367"/>
                  </a:lnTo>
                  <a:lnTo>
                    <a:pt x="4231" y="285"/>
                  </a:lnTo>
                  <a:lnTo>
                    <a:pt x="4231" y="245"/>
                  </a:lnTo>
                  <a:lnTo>
                    <a:pt x="4231" y="163"/>
                  </a:lnTo>
                  <a:lnTo>
                    <a:pt x="4190" y="82"/>
                  </a:lnTo>
                  <a:lnTo>
                    <a:pt x="4149" y="41"/>
                  </a:lnTo>
                  <a:lnTo>
                    <a:pt x="4068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2"/>
            <p:cNvSpPr/>
            <p:nvPr/>
          </p:nvSpPr>
          <p:spPr>
            <a:xfrm>
              <a:off x="3778665" y="1560251"/>
              <a:ext cx="33540" cy="212223"/>
            </a:xfrm>
            <a:custGeom>
              <a:rect b="b" l="l" r="r" t="t"/>
              <a:pathLst>
                <a:path extrusionOk="0" h="4638" w="733">
                  <a:moveTo>
                    <a:pt x="326" y="0"/>
                  </a:moveTo>
                  <a:lnTo>
                    <a:pt x="286" y="41"/>
                  </a:lnTo>
                  <a:lnTo>
                    <a:pt x="204" y="81"/>
                  </a:lnTo>
                  <a:lnTo>
                    <a:pt x="164" y="122"/>
                  </a:lnTo>
                  <a:lnTo>
                    <a:pt x="123" y="203"/>
                  </a:lnTo>
                  <a:lnTo>
                    <a:pt x="42" y="732"/>
                  </a:lnTo>
                  <a:lnTo>
                    <a:pt x="42" y="1302"/>
                  </a:lnTo>
                  <a:lnTo>
                    <a:pt x="1" y="1830"/>
                  </a:lnTo>
                  <a:lnTo>
                    <a:pt x="42" y="2359"/>
                  </a:lnTo>
                  <a:lnTo>
                    <a:pt x="82" y="2888"/>
                  </a:lnTo>
                  <a:lnTo>
                    <a:pt x="123" y="3458"/>
                  </a:lnTo>
                  <a:lnTo>
                    <a:pt x="245" y="3986"/>
                  </a:lnTo>
                  <a:lnTo>
                    <a:pt x="367" y="4515"/>
                  </a:lnTo>
                  <a:lnTo>
                    <a:pt x="367" y="4596"/>
                  </a:lnTo>
                  <a:lnTo>
                    <a:pt x="448" y="4637"/>
                  </a:lnTo>
                  <a:lnTo>
                    <a:pt x="570" y="4637"/>
                  </a:lnTo>
                  <a:lnTo>
                    <a:pt x="652" y="4596"/>
                  </a:lnTo>
                  <a:lnTo>
                    <a:pt x="692" y="4556"/>
                  </a:lnTo>
                  <a:lnTo>
                    <a:pt x="733" y="4474"/>
                  </a:lnTo>
                  <a:lnTo>
                    <a:pt x="733" y="4393"/>
                  </a:lnTo>
                  <a:lnTo>
                    <a:pt x="611" y="3864"/>
                  </a:lnTo>
                  <a:lnTo>
                    <a:pt x="530" y="3376"/>
                  </a:lnTo>
                  <a:lnTo>
                    <a:pt x="489" y="2847"/>
                  </a:lnTo>
                  <a:lnTo>
                    <a:pt x="448" y="2319"/>
                  </a:lnTo>
                  <a:lnTo>
                    <a:pt x="408" y="1261"/>
                  </a:lnTo>
                  <a:lnTo>
                    <a:pt x="530" y="203"/>
                  </a:lnTo>
                  <a:lnTo>
                    <a:pt x="530" y="122"/>
                  </a:lnTo>
                  <a:lnTo>
                    <a:pt x="489" y="81"/>
                  </a:lnTo>
                  <a:lnTo>
                    <a:pt x="408" y="41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32"/>
            <p:cNvSpPr/>
            <p:nvPr/>
          </p:nvSpPr>
          <p:spPr>
            <a:xfrm>
              <a:off x="3661432" y="1796595"/>
              <a:ext cx="186142" cy="68911"/>
            </a:xfrm>
            <a:custGeom>
              <a:rect b="b" l="l" r="r" t="t"/>
              <a:pathLst>
                <a:path extrusionOk="0" h="1506" w="406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26"/>
                  </a:lnTo>
                  <a:lnTo>
                    <a:pt x="122" y="408"/>
                  </a:lnTo>
                  <a:lnTo>
                    <a:pt x="204" y="408"/>
                  </a:lnTo>
                  <a:lnTo>
                    <a:pt x="692" y="448"/>
                  </a:lnTo>
                  <a:lnTo>
                    <a:pt x="1139" y="489"/>
                  </a:lnTo>
                  <a:lnTo>
                    <a:pt x="1627" y="570"/>
                  </a:lnTo>
                  <a:lnTo>
                    <a:pt x="2075" y="692"/>
                  </a:lnTo>
                  <a:lnTo>
                    <a:pt x="2522" y="855"/>
                  </a:lnTo>
                  <a:lnTo>
                    <a:pt x="2929" y="1018"/>
                  </a:lnTo>
                  <a:lnTo>
                    <a:pt x="3376" y="1221"/>
                  </a:lnTo>
                  <a:lnTo>
                    <a:pt x="3783" y="1465"/>
                  </a:lnTo>
                  <a:lnTo>
                    <a:pt x="3864" y="1506"/>
                  </a:lnTo>
                  <a:lnTo>
                    <a:pt x="3905" y="1506"/>
                  </a:lnTo>
                  <a:lnTo>
                    <a:pt x="3987" y="1465"/>
                  </a:lnTo>
                  <a:lnTo>
                    <a:pt x="4027" y="1384"/>
                  </a:lnTo>
                  <a:lnTo>
                    <a:pt x="4068" y="1343"/>
                  </a:lnTo>
                  <a:lnTo>
                    <a:pt x="4068" y="1262"/>
                  </a:lnTo>
                  <a:lnTo>
                    <a:pt x="4027" y="1181"/>
                  </a:lnTo>
                  <a:lnTo>
                    <a:pt x="3987" y="1140"/>
                  </a:lnTo>
                  <a:lnTo>
                    <a:pt x="3539" y="896"/>
                  </a:lnTo>
                  <a:lnTo>
                    <a:pt x="3092" y="652"/>
                  </a:lnTo>
                  <a:lnTo>
                    <a:pt x="2644" y="489"/>
                  </a:lnTo>
                  <a:lnTo>
                    <a:pt x="2156" y="326"/>
                  </a:lnTo>
                  <a:lnTo>
                    <a:pt x="1668" y="204"/>
                  </a:lnTo>
                  <a:lnTo>
                    <a:pt x="1180" y="82"/>
                  </a:lnTo>
                  <a:lnTo>
                    <a:pt x="692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32"/>
            <p:cNvSpPr/>
            <p:nvPr/>
          </p:nvSpPr>
          <p:spPr>
            <a:xfrm>
              <a:off x="3026713" y="1850590"/>
              <a:ext cx="610542" cy="506307"/>
            </a:xfrm>
            <a:custGeom>
              <a:rect b="b" l="l" r="r" t="t"/>
              <a:pathLst>
                <a:path extrusionOk="0" h="11065" w="13343">
                  <a:moveTo>
                    <a:pt x="10292" y="1"/>
                  </a:moveTo>
                  <a:lnTo>
                    <a:pt x="9926" y="41"/>
                  </a:lnTo>
                  <a:lnTo>
                    <a:pt x="9519" y="123"/>
                  </a:lnTo>
                  <a:lnTo>
                    <a:pt x="9153" y="245"/>
                  </a:lnTo>
                  <a:lnTo>
                    <a:pt x="8827" y="448"/>
                  </a:lnTo>
                  <a:lnTo>
                    <a:pt x="8624" y="651"/>
                  </a:lnTo>
                  <a:lnTo>
                    <a:pt x="8461" y="814"/>
                  </a:lnTo>
                  <a:lnTo>
                    <a:pt x="8339" y="1017"/>
                  </a:lnTo>
                  <a:lnTo>
                    <a:pt x="8217" y="1221"/>
                  </a:lnTo>
                  <a:lnTo>
                    <a:pt x="8014" y="1668"/>
                  </a:lnTo>
                  <a:lnTo>
                    <a:pt x="7851" y="2116"/>
                  </a:lnTo>
                  <a:lnTo>
                    <a:pt x="7729" y="2400"/>
                  </a:lnTo>
                  <a:lnTo>
                    <a:pt x="7648" y="2644"/>
                  </a:lnTo>
                  <a:lnTo>
                    <a:pt x="7485" y="2889"/>
                  </a:lnTo>
                  <a:lnTo>
                    <a:pt x="7282" y="3092"/>
                  </a:lnTo>
                  <a:lnTo>
                    <a:pt x="6916" y="3417"/>
                  </a:lnTo>
                  <a:lnTo>
                    <a:pt x="6509" y="3702"/>
                  </a:lnTo>
                  <a:lnTo>
                    <a:pt x="5695" y="4149"/>
                  </a:lnTo>
                  <a:lnTo>
                    <a:pt x="5289" y="4394"/>
                  </a:lnTo>
                  <a:lnTo>
                    <a:pt x="4922" y="4678"/>
                  </a:lnTo>
                  <a:lnTo>
                    <a:pt x="4597" y="5004"/>
                  </a:lnTo>
                  <a:lnTo>
                    <a:pt x="4353" y="5410"/>
                  </a:lnTo>
                  <a:lnTo>
                    <a:pt x="4150" y="5817"/>
                  </a:lnTo>
                  <a:lnTo>
                    <a:pt x="4028" y="6305"/>
                  </a:lnTo>
                  <a:lnTo>
                    <a:pt x="3865" y="7241"/>
                  </a:lnTo>
                  <a:lnTo>
                    <a:pt x="3784" y="7729"/>
                  </a:lnTo>
                  <a:lnTo>
                    <a:pt x="3621" y="8217"/>
                  </a:lnTo>
                  <a:lnTo>
                    <a:pt x="3539" y="8461"/>
                  </a:lnTo>
                  <a:lnTo>
                    <a:pt x="3377" y="8705"/>
                  </a:lnTo>
                  <a:lnTo>
                    <a:pt x="3173" y="8909"/>
                  </a:lnTo>
                  <a:lnTo>
                    <a:pt x="2970" y="9071"/>
                  </a:lnTo>
                  <a:lnTo>
                    <a:pt x="2645" y="9234"/>
                  </a:lnTo>
                  <a:lnTo>
                    <a:pt x="2319" y="9356"/>
                  </a:lnTo>
                  <a:lnTo>
                    <a:pt x="1668" y="9519"/>
                  </a:lnTo>
                  <a:lnTo>
                    <a:pt x="1140" y="9722"/>
                  </a:lnTo>
                  <a:lnTo>
                    <a:pt x="896" y="9844"/>
                  </a:lnTo>
                  <a:lnTo>
                    <a:pt x="651" y="9966"/>
                  </a:lnTo>
                  <a:lnTo>
                    <a:pt x="448" y="10129"/>
                  </a:lnTo>
                  <a:lnTo>
                    <a:pt x="245" y="10332"/>
                  </a:lnTo>
                  <a:lnTo>
                    <a:pt x="123" y="10536"/>
                  </a:lnTo>
                  <a:lnTo>
                    <a:pt x="1" y="10820"/>
                  </a:lnTo>
                  <a:lnTo>
                    <a:pt x="1" y="10902"/>
                  </a:lnTo>
                  <a:lnTo>
                    <a:pt x="1" y="10983"/>
                  </a:lnTo>
                  <a:lnTo>
                    <a:pt x="82" y="11024"/>
                  </a:lnTo>
                  <a:lnTo>
                    <a:pt x="123" y="11064"/>
                  </a:lnTo>
                  <a:lnTo>
                    <a:pt x="285" y="11064"/>
                  </a:lnTo>
                  <a:lnTo>
                    <a:pt x="326" y="10983"/>
                  </a:lnTo>
                  <a:lnTo>
                    <a:pt x="367" y="10942"/>
                  </a:lnTo>
                  <a:lnTo>
                    <a:pt x="489" y="10698"/>
                  </a:lnTo>
                  <a:lnTo>
                    <a:pt x="611" y="10495"/>
                  </a:lnTo>
                  <a:lnTo>
                    <a:pt x="814" y="10332"/>
                  </a:lnTo>
                  <a:lnTo>
                    <a:pt x="1018" y="10210"/>
                  </a:lnTo>
                  <a:lnTo>
                    <a:pt x="1262" y="10088"/>
                  </a:lnTo>
                  <a:lnTo>
                    <a:pt x="1506" y="10007"/>
                  </a:lnTo>
                  <a:lnTo>
                    <a:pt x="1994" y="9844"/>
                  </a:lnTo>
                  <a:lnTo>
                    <a:pt x="2482" y="9722"/>
                  </a:lnTo>
                  <a:lnTo>
                    <a:pt x="2929" y="9519"/>
                  </a:lnTo>
                  <a:lnTo>
                    <a:pt x="3133" y="9437"/>
                  </a:lnTo>
                  <a:lnTo>
                    <a:pt x="3336" y="9275"/>
                  </a:lnTo>
                  <a:lnTo>
                    <a:pt x="3539" y="9112"/>
                  </a:lnTo>
                  <a:lnTo>
                    <a:pt x="3702" y="8909"/>
                  </a:lnTo>
                  <a:lnTo>
                    <a:pt x="3824" y="8705"/>
                  </a:lnTo>
                  <a:lnTo>
                    <a:pt x="3946" y="8502"/>
                  </a:lnTo>
                  <a:lnTo>
                    <a:pt x="4109" y="8095"/>
                  </a:lnTo>
                  <a:lnTo>
                    <a:pt x="4190" y="7648"/>
                  </a:lnTo>
                  <a:lnTo>
                    <a:pt x="4272" y="7160"/>
                  </a:lnTo>
                  <a:lnTo>
                    <a:pt x="4353" y="6712"/>
                  </a:lnTo>
                  <a:lnTo>
                    <a:pt x="4434" y="6265"/>
                  </a:lnTo>
                  <a:lnTo>
                    <a:pt x="4556" y="5817"/>
                  </a:lnTo>
                  <a:lnTo>
                    <a:pt x="4800" y="5410"/>
                  </a:lnTo>
                  <a:lnTo>
                    <a:pt x="5045" y="5085"/>
                  </a:lnTo>
                  <a:lnTo>
                    <a:pt x="5411" y="4800"/>
                  </a:lnTo>
                  <a:lnTo>
                    <a:pt x="5777" y="4556"/>
                  </a:lnTo>
                  <a:lnTo>
                    <a:pt x="6143" y="4312"/>
                  </a:lnTo>
                  <a:lnTo>
                    <a:pt x="6956" y="3865"/>
                  </a:lnTo>
                  <a:lnTo>
                    <a:pt x="7322" y="3621"/>
                  </a:lnTo>
                  <a:lnTo>
                    <a:pt x="7648" y="3336"/>
                  </a:lnTo>
                  <a:lnTo>
                    <a:pt x="7810" y="3092"/>
                  </a:lnTo>
                  <a:lnTo>
                    <a:pt x="7973" y="2848"/>
                  </a:lnTo>
                  <a:lnTo>
                    <a:pt x="8177" y="2360"/>
                  </a:lnTo>
                  <a:lnTo>
                    <a:pt x="8339" y="1872"/>
                  </a:lnTo>
                  <a:lnTo>
                    <a:pt x="8543" y="1384"/>
                  </a:lnTo>
                  <a:lnTo>
                    <a:pt x="8787" y="1058"/>
                  </a:lnTo>
                  <a:lnTo>
                    <a:pt x="9071" y="773"/>
                  </a:lnTo>
                  <a:lnTo>
                    <a:pt x="9397" y="611"/>
                  </a:lnTo>
                  <a:lnTo>
                    <a:pt x="9763" y="448"/>
                  </a:lnTo>
                  <a:lnTo>
                    <a:pt x="10170" y="407"/>
                  </a:lnTo>
                  <a:lnTo>
                    <a:pt x="10617" y="407"/>
                  </a:lnTo>
                  <a:lnTo>
                    <a:pt x="11065" y="448"/>
                  </a:lnTo>
                  <a:lnTo>
                    <a:pt x="11512" y="570"/>
                  </a:lnTo>
                  <a:lnTo>
                    <a:pt x="11919" y="733"/>
                  </a:lnTo>
                  <a:lnTo>
                    <a:pt x="12326" y="936"/>
                  </a:lnTo>
                  <a:lnTo>
                    <a:pt x="12692" y="1221"/>
                  </a:lnTo>
                  <a:lnTo>
                    <a:pt x="13017" y="1506"/>
                  </a:lnTo>
                  <a:lnTo>
                    <a:pt x="13098" y="1546"/>
                  </a:lnTo>
                  <a:lnTo>
                    <a:pt x="13220" y="1546"/>
                  </a:lnTo>
                  <a:lnTo>
                    <a:pt x="13302" y="1506"/>
                  </a:lnTo>
                  <a:lnTo>
                    <a:pt x="13342" y="1424"/>
                  </a:lnTo>
                  <a:lnTo>
                    <a:pt x="13342" y="1384"/>
                  </a:lnTo>
                  <a:lnTo>
                    <a:pt x="13342" y="1302"/>
                  </a:lnTo>
                  <a:lnTo>
                    <a:pt x="13302" y="1221"/>
                  </a:lnTo>
                  <a:lnTo>
                    <a:pt x="13017" y="936"/>
                  </a:lnTo>
                  <a:lnTo>
                    <a:pt x="12651" y="692"/>
                  </a:lnTo>
                  <a:lnTo>
                    <a:pt x="12326" y="489"/>
                  </a:lnTo>
                  <a:lnTo>
                    <a:pt x="11919" y="285"/>
                  </a:lnTo>
                  <a:lnTo>
                    <a:pt x="11512" y="163"/>
                  </a:lnTo>
                  <a:lnTo>
                    <a:pt x="11105" y="41"/>
                  </a:lnTo>
                  <a:lnTo>
                    <a:pt x="106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2"/>
            <p:cNvSpPr/>
            <p:nvPr/>
          </p:nvSpPr>
          <p:spPr>
            <a:xfrm>
              <a:off x="3711675" y="517913"/>
              <a:ext cx="251300" cy="1377347"/>
            </a:xfrm>
            <a:custGeom>
              <a:rect b="b" l="l" r="r" t="t"/>
              <a:pathLst>
                <a:path extrusionOk="0" h="30101" w="5492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41" y="285"/>
                  </a:lnTo>
                  <a:lnTo>
                    <a:pt x="123" y="367"/>
                  </a:lnTo>
                  <a:lnTo>
                    <a:pt x="407" y="529"/>
                  </a:lnTo>
                  <a:lnTo>
                    <a:pt x="692" y="692"/>
                  </a:lnTo>
                  <a:lnTo>
                    <a:pt x="977" y="895"/>
                  </a:lnTo>
                  <a:lnTo>
                    <a:pt x="1221" y="1099"/>
                  </a:lnTo>
                  <a:lnTo>
                    <a:pt x="1668" y="1587"/>
                  </a:lnTo>
                  <a:lnTo>
                    <a:pt x="2034" y="2156"/>
                  </a:lnTo>
                  <a:lnTo>
                    <a:pt x="2319" y="2726"/>
                  </a:lnTo>
                  <a:lnTo>
                    <a:pt x="2604" y="3336"/>
                  </a:lnTo>
                  <a:lnTo>
                    <a:pt x="2766" y="3987"/>
                  </a:lnTo>
                  <a:lnTo>
                    <a:pt x="2889" y="4638"/>
                  </a:lnTo>
                  <a:lnTo>
                    <a:pt x="3011" y="5451"/>
                  </a:lnTo>
                  <a:lnTo>
                    <a:pt x="3051" y="6265"/>
                  </a:lnTo>
                  <a:lnTo>
                    <a:pt x="3051" y="7078"/>
                  </a:lnTo>
                  <a:lnTo>
                    <a:pt x="3011" y="7892"/>
                  </a:lnTo>
                  <a:lnTo>
                    <a:pt x="2929" y="9559"/>
                  </a:lnTo>
                  <a:lnTo>
                    <a:pt x="2929" y="10373"/>
                  </a:lnTo>
                  <a:lnTo>
                    <a:pt x="2929" y="11186"/>
                  </a:lnTo>
                  <a:lnTo>
                    <a:pt x="3011" y="11959"/>
                  </a:lnTo>
                  <a:lnTo>
                    <a:pt x="3133" y="12691"/>
                  </a:lnTo>
                  <a:lnTo>
                    <a:pt x="3295" y="13424"/>
                  </a:lnTo>
                  <a:lnTo>
                    <a:pt x="3539" y="14156"/>
                  </a:lnTo>
                  <a:lnTo>
                    <a:pt x="4149" y="15579"/>
                  </a:lnTo>
                  <a:lnTo>
                    <a:pt x="4434" y="16312"/>
                  </a:lnTo>
                  <a:lnTo>
                    <a:pt x="4678" y="17044"/>
                  </a:lnTo>
                  <a:lnTo>
                    <a:pt x="4882" y="17857"/>
                  </a:lnTo>
                  <a:lnTo>
                    <a:pt x="4963" y="18630"/>
                  </a:lnTo>
                  <a:lnTo>
                    <a:pt x="5004" y="19444"/>
                  </a:lnTo>
                  <a:lnTo>
                    <a:pt x="4963" y="20257"/>
                  </a:lnTo>
                  <a:lnTo>
                    <a:pt x="4922" y="21071"/>
                  </a:lnTo>
                  <a:lnTo>
                    <a:pt x="4800" y="21884"/>
                  </a:lnTo>
                  <a:lnTo>
                    <a:pt x="4597" y="23511"/>
                  </a:lnTo>
                  <a:lnTo>
                    <a:pt x="4516" y="24325"/>
                  </a:lnTo>
                  <a:lnTo>
                    <a:pt x="4434" y="25138"/>
                  </a:lnTo>
                  <a:lnTo>
                    <a:pt x="4394" y="25992"/>
                  </a:lnTo>
                  <a:lnTo>
                    <a:pt x="4394" y="26806"/>
                  </a:lnTo>
                  <a:lnTo>
                    <a:pt x="4475" y="27620"/>
                  </a:lnTo>
                  <a:lnTo>
                    <a:pt x="4597" y="28433"/>
                  </a:lnTo>
                  <a:lnTo>
                    <a:pt x="4841" y="29206"/>
                  </a:lnTo>
                  <a:lnTo>
                    <a:pt x="4963" y="29613"/>
                  </a:lnTo>
                  <a:lnTo>
                    <a:pt x="5126" y="29979"/>
                  </a:lnTo>
                  <a:lnTo>
                    <a:pt x="5207" y="30060"/>
                  </a:lnTo>
                  <a:lnTo>
                    <a:pt x="5248" y="30101"/>
                  </a:lnTo>
                  <a:lnTo>
                    <a:pt x="5329" y="30101"/>
                  </a:lnTo>
                  <a:lnTo>
                    <a:pt x="5410" y="30060"/>
                  </a:lnTo>
                  <a:lnTo>
                    <a:pt x="5451" y="30019"/>
                  </a:lnTo>
                  <a:lnTo>
                    <a:pt x="5492" y="29938"/>
                  </a:lnTo>
                  <a:lnTo>
                    <a:pt x="5492" y="29857"/>
                  </a:lnTo>
                  <a:lnTo>
                    <a:pt x="5492" y="29775"/>
                  </a:lnTo>
                  <a:lnTo>
                    <a:pt x="5207" y="29084"/>
                  </a:lnTo>
                  <a:lnTo>
                    <a:pt x="5004" y="28352"/>
                  </a:lnTo>
                  <a:lnTo>
                    <a:pt x="4841" y="27620"/>
                  </a:lnTo>
                  <a:lnTo>
                    <a:pt x="4800" y="26847"/>
                  </a:lnTo>
                  <a:lnTo>
                    <a:pt x="4760" y="26074"/>
                  </a:lnTo>
                  <a:lnTo>
                    <a:pt x="4800" y="25301"/>
                  </a:lnTo>
                  <a:lnTo>
                    <a:pt x="4882" y="24569"/>
                  </a:lnTo>
                  <a:lnTo>
                    <a:pt x="4963" y="23796"/>
                  </a:lnTo>
                  <a:lnTo>
                    <a:pt x="5166" y="22210"/>
                  </a:lnTo>
                  <a:lnTo>
                    <a:pt x="5288" y="21396"/>
                  </a:lnTo>
                  <a:lnTo>
                    <a:pt x="5329" y="20583"/>
                  </a:lnTo>
                  <a:lnTo>
                    <a:pt x="5370" y="19810"/>
                  </a:lnTo>
                  <a:lnTo>
                    <a:pt x="5370" y="18996"/>
                  </a:lnTo>
                  <a:lnTo>
                    <a:pt x="5329" y="18183"/>
                  </a:lnTo>
                  <a:lnTo>
                    <a:pt x="5166" y="17369"/>
                  </a:lnTo>
                  <a:lnTo>
                    <a:pt x="4963" y="16637"/>
                  </a:lnTo>
                  <a:lnTo>
                    <a:pt x="4719" y="15905"/>
                  </a:lnTo>
                  <a:lnTo>
                    <a:pt x="4109" y="14481"/>
                  </a:lnTo>
                  <a:lnTo>
                    <a:pt x="3824" y="13708"/>
                  </a:lnTo>
                  <a:lnTo>
                    <a:pt x="3580" y="12935"/>
                  </a:lnTo>
                  <a:lnTo>
                    <a:pt x="3417" y="12163"/>
                  </a:lnTo>
                  <a:lnTo>
                    <a:pt x="3336" y="11349"/>
                  </a:lnTo>
                  <a:lnTo>
                    <a:pt x="3295" y="10536"/>
                  </a:lnTo>
                  <a:lnTo>
                    <a:pt x="3336" y="9722"/>
                  </a:lnTo>
                  <a:lnTo>
                    <a:pt x="3377" y="8095"/>
                  </a:lnTo>
                  <a:lnTo>
                    <a:pt x="3417" y="7281"/>
                  </a:lnTo>
                  <a:lnTo>
                    <a:pt x="3417" y="6468"/>
                  </a:lnTo>
                  <a:lnTo>
                    <a:pt x="3417" y="5654"/>
                  </a:lnTo>
                  <a:lnTo>
                    <a:pt x="3336" y="4841"/>
                  </a:lnTo>
                  <a:lnTo>
                    <a:pt x="3214" y="4109"/>
                  </a:lnTo>
                  <a:lnTo>
                    <a:pt x="3011" y="3377"/>
                  </a:lnTo>
                  <a:lnTo>
                    <a:pt x="2766" y="2685"/>
                  </a:lnTo>
                  <a:lnTo>
                    <a:pt x="2400" y="2034"/>
                  </a:lnTo>
                  <a:lnTo>
                    <a:pt x="1994" y="1424"/>
                  </a:lnTo>
                  <a:lnTo>
                    <a:pt x="1790" y="1139"/>
                  </a:lnTo>
                  <a:lnTo>
                    <a:pt x="1546" y="855"/>
                  </a:lnTo>
                  <a:lnTo>
                    <a:pt x="1261" y="611"/>
                  </a:lnTo>
                  <a:lnTo>
                    <a:pt x="977" y="367"/>
                  </a:lnTo>
                  <a:lnTo>
                    <a:pt x="651" y="204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32"/>
            <p:cNvSpPr/>
            <p:nvPr/>
          </p:nvSpPr>
          <p:spPr>
            <a:xfrm>
              <a:off x="3495785" y="326184"/>
              <a:ext cx="338789" cy="253176"/>
            </a:xfrm>
            <a:custGeom>
              <a:rect b="b" l="l" r="r" t="t"/>
              <a:pathLst>
                <a:path extrusionOk="0" h="5533" w="7404">
                  <a:moveTo>
                    <a:pt x="6386" y="1"/>
                  </a:moveTo>
                  <a:lnTo>
                    <a:pt x="6183" y="41"/>
                  </a:lnTo>
                  <a:lnTo>
                    <a:pt x="6020" y="164"/>
                  </a:lnTo>
                  <a:lnTo>
                    <a:pt x="5898" y="286"/>
                  </a:lnTo>
                  <a:lnTo>
                    <a:pt x="5776" y="489"/>
                  </a:lnTo>
                  <a:lnTo>
                    <a:pt x="5654" y="692"/>
                  </a:lnTo>
                  <a:lnTo>
                    <a:pt x="5613" y="936"/>
                  </a:lnTo>
                  <a:lnTo>
                    <a:pt x="5532" y="1140"/>
                  </a:lnTo>
                  <a:lnTo>
                    <a:pt x="5532" y="1465"/>
                  </a:lnTo>
                  <a:lnTo>
                    <a:pt x="5451" y="1750"/>
                  </a:lnTo>
                  <a:lnTo>
                    <a:pt x="5329" y="1384"/>
                  </a:lnTo>
                  <a:lnTo>
                    <a:pt x="5247" y="1221"/>
                  </a:lnTo>
                  <a:lnTo>
                    <a:pt x="5125" y="1058"/>
                  </a:lnTo>
                  <a:lnTo>
                    <a:pt x="4922" y="814"/>
                  </a:lnTo>
                  <a:lnTo>
                    <a:pt x="4637" y="611"/>
                  </a:lnTo>
                  <a:lnTo>
                    <a:pt x="4515" y="570"/>
                  </a:lnTo>
                  <a:lnTo>
                    <a:pt x="4352" y="530"/>
                  </a:lnTo>
                  <a:lnTo>
                    <a:pt x="4190" y="570"/>
                  </a:lnTo>
                  <a:lnTo>
                    <a:pt x="4027" y="611"/>
                  </a:lnTo>
                  <a:lnTo>
                    <a:pt x="3905" y="692"/>
                  </a:lnTo>
                  <a:lnTo>
                    <a:pt x="3783" y="814"/>
                  </a:lnTo>
                  <a:lnTo>
                    <a:pt x="3661" y="977"/>
                  </a:lnTo>
                  <a:lnTo>
                    <a:pt x="3580" y="1140"/>
                  </a:lnTo>
                  <a:lnTo>
                    <a:pt x="3498" y="1465"/>
                  </a:lnTo>
                  <a:lnTo>
                    <a:pt x="3417" y="1791"/>
                  </a:lnTo>
                  <a:lnTo>
                    <a:pt x="3417" y="2157"/>
                  </a:lnTo>
                  <a:lnTo>
                    <a:pt x="3458" y="2523"/>
                  </a:lnTo>
                  <a:lnTo>
                    <a:pt x="3132" y="2238"/>
                  </a:lnTo>
                  <a:lnTo>
                    <a:pt x="2969" y="2157"/>
                  </a:lnTo>
                  <a:lnTo>
                    <a:pt x="2807" y="2075"/>
                  </a:lnTo>
                  <a:lnTo>
                    <a:pt x="2603" y="2035"/>
                  </a:lnTo>
                  <a:lnTo>
                    <a:pt x="2400" y="2075"/>
                  </a:lnTo>
                  <a:lnTo>
                    <a:pt x="2197" y="2116"/>
                  </a:lnTo>
                  <a:lnTo>
                    <a:pt x="1993" y="2238"/>
                  </a:lnTo>
                  <a:lnTo>
                    <a:pt x="1830" y="2360"/>
                  </a:lnTo>
                  <a:lnTo>
                    <a:pt x="1668" y="2523"/>
                  </a:lnTo>
                  <a:lnTo>
                    <a:pt x="1586" y="2685"/>
                  </a:lnTo>
                  <a:lnTo>
                    <a:pt x="1505" y="2889"/>
                  </a:lnTo>
                  <a:lnTo>
                    <a:pt x="1464" y="3092"/>
                  </a:lnTo>
                  <a:lnTo>
                    <a:pt x="1424" y="3255"/>
                  </a:lnTo>
                  <a:lnTo>
                    <a:pt x="1464" y="3458"/>
                  </a:lnTo>
                  <a:lnTo>
                    <a:pt x="1505" y="3662"/>
                  </a:lnTo>
                  <a:lnTo>
                    <a:pt x="1505" y="3662"/>
                  </a:lnTo>
                  <a:lnTo>
                    <a:pt x="1302" y="3621"/>
                  </a:lnTo>
                  <a:lnTo>
                    <a:pt x="1098" y="3580"/>
                  </a:lnTo>
                  <a:lnTo>
                    <a:pt x="854" y="3621"/>
                  </a:lnTo>
                  <a:lnTo>
                    <a:pt x="570" y="3743"/>
                  </a:lnTo>
                  <a:lnTo>
                    <a:pt x="325" y="3865"/>
                  </a:lnTo>
                  <a:lnTo>
                    <a:pt x="163" y="4109"/>
                  </a:lnTo>
                  <a:lnTo>
                    <a:pt x="41" y="4394"/>
                  </a:lnTo>
                  <a:lnTo>
                    <a:pt x="0" y="4557"/>
                  </a:lnTo>
                  <a:lnTo>
                    <a:pt x="0" y="4679"/>
                  </a:lnTo>
                  <a:lnTo>
                    <a:pt x="41" y="4841"/>
                  </a:lnTo>
                  <a:lnTo>
                    <a:pt x="81" y="5004"/>
                  </a:lnTo>
                  <a:lnTo>
                    <a:pt x="163" y="5126"/>
                  </a:lnTo>
                  <a:lnTo>
                    <a:pt x="285" y="5248"/>
                  </a:lnTo>
                  <a:lnTo>
                    <a:pt x="407" y="5329"/>
                  </a:lnTo>
                  <a:lnTo>
                    <a:pt x="570" y="5411"/>
                  </a:lnTo>
                  <a:lnTo>
                    <a:pt x="895" y="5492"/>
                  </a:lnTo>
                  <a:lnTo>
                    <a:pt x="1220" y="5533"/>
                  </a:lnTo>
                  <a:lnTo>
                    <a:pt x="1993" y="5533"/>
                  </a:lnTo>
                  <a:lnTo>
                    <a:pt x="2400" y="5492"/>
                  </a:lnTo>
                  <a:lnTo>
                    <a:pt x="3173" y="5370"/>
                  </a:lnTo>
                  <a:lnTo>
                    <a:pt x="3824" y="5248"/>
                  </a:lnTo>
                  <a:lnTo>
                    <a:pt x="4108" y="5167"/>
                  </a:lnTo>
                  <a:lnTo>
                    <a:pt x="4393" y="5045"/>
                  </a:lnTo>
                  <a:lnTo>
                    <a:pt x="4841" y="4801"/>
                  </a:lnTo>
                  <a:lnTo>
                    <a:pt x="5247" y="4516"/>
                  </a:lnTo>
                  <a:lnTo>
                    <a:pt x="5613" y="4190"/>
                  </a:lnTo>
                  <a:lnTo>
                    <a:pt x="5939" y="3865"/>
                  </a:lnTo>
                  <a:lnTo>
                    <a:pt x="6264" y="3458"/>
                  </a:lnTo>
                  <a:lnTo>
                    <a:pt x="6549" y="3052"/>
                  </a:lnTo>
                  <a:lnTo>
                    <a:pt x="6834" y="2645"/>
                  </a:lnTo>
                  <a:lnTo>
                    <a:pt x="7037" y="2197"/>
                  </a:lnTo>
                  <a:lnTo>
                    <a:pt x="7240" y="1750"/>
                  </a:lnTo>
                  <a:lnTo>
                    <a:pt x="7322" y="1506"/>
                  </a:lnTo>
                  <a:lnTo>
                    <a:pt x="7403" y="1262"/>
                  </a:lnTo>
                  <a:lnTo>
                    <a:pt x="7403" y="1058"/>
                  </a:lnTo>
                  <a:lnTo>
                    <a:pt x="7403" y="814"/>
                  </a:lnTo>
                  <a:lnTo>
                    <a:pt x="7322" y="570"/>
                  </a:lnTo>
                  <a:lnTo>
                    <a:pt x="7200" y="367"/>
                  </a:lnTo>
                  <a:lnTo>
                    <a:pt x="7078" y="204"/>
                  </a:lnTo>
                  <a:lnTo>
                    <a:pt x="6915" y="82"/>
                  </a:lnTo>
                  <a:lnTo>
                    <a:pt x="67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32"/>
            <p:cNvSpPr/>
            <p:nvPr/>
          </p:nvSpPr>
          <p:spPr>
            <a:xfrm>
              <a:off x="3694927" y="750550"/>
              <a:ext cx="174977" cy="83828"/>
            </a:xfrm>
            <a:custGeom>
              <a:rect b="b" l="l" r="r" t="t"/>
              <a:pathLst>
                <a:path extrusionOk="0" h="1832" w="3824">
                  <a:moveTo>
                    <a:pt x="204" y="1"/>
                  </a:moveTo>
                  <a:lnTo>
                    <a:pt x="122" y="42"/>
                  </a:lnTo>
                  <a:lnTo>
                    <a:pt x="41" y="82"/>
                  </a:lnTo>
                  <a:lnTo>
                    <a:pt x="0" y="123"/>
                  </a:lnTo>
                  <a:lnTo>
                    <a:pt x="0" y="204"/>
                  </a:lnTo>
                  <a:lnTo>
                    <a:pt x="0" y="286"/>
                  </a:lnTo>
                  <a:lnTo>
                    <a:pt x="41" y="367"/>
                  </a:lnTo>
                  <a:lnTo>
                    <a:pt x="122" y="408"/>
                  </a:lnTo>
                  <a:lnTo>
                    <a:pt x="651" y="408"/>
                  </a:lnTo>
                  <a:lnTo>
                    <a:pt x="1099" y="489"/>
                  </a:lnTo>
                  <a:lnTo>
                    <a:pt x="1546" y="570"/>
                  </a:lnTo>
                  <a:lnTo>
                    <a:pt x="1994" y="733"/>
                  </a:lnTo>
                  <a:lnTo>
                    <a:pt x="2400" y="937"/>
                  </a:lnTo>
                  <a:lnTo>
                    <a:pt x="2766" y="1181"/>
                  </a:lnTo>
                  <a:lnTo>
                    <a:pt x="3132" y="1465"/>
                  </a:lnTo>
                  <a:lnTo>
                    <a:pt x="3499" y="1791"/>
                  </a:lnTo>
                  <a:lnTo>
                    <a:pt x="3539" y="1831"/>
                  </a:lnTo>
                  <a:lnTo>
                    <a:pt x="3702" y="1831"/>
                  </a:lnTo>
                  <a:lnTo>
                    <a:pt x="3743" y="1791"/>
                  </a:lnTo>
                  <a:lnTo>
                    <a:pt x="3783" y="1709"/>
                  </a:lnTo>
                  <a:lnTo>
                    <a:pt x="3824" y="1628"/>
                  </a:lnTo>
                  <a:lnTo>
                    <a:pt x="3824" y="1587"/>
                  </a:lnTo>
                  <a:lnTo>
                    <a:pt x="3743" y="1506"/>
                  </a:lnTo>
                  <a:lnTo>
                    <a:pt x="3417" y="1140"/>
                  </a:lnTo>
                  <a:lnTo>
                    <a:pt x="3010" y="855"/>
                  </a:lnTo>
                  <a:lnTo>
                    <a:pt x="2604" y="570"/>
                  </a:lnTo>
                  <a:lnTo>
                    <a:pt x="2116" y="367"/>
                  </a:lnTo>
                  <a:lnTo>
                    <a:pt x="1668" y="204"/>
                  </a:lnTo>
                  <a:lnTo>
                    <a:pt x="1180" y="82"/>
                  </a:lnTo>
                  <a:lnTo>
                    <a:pt x="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2"/>
            <p:cNvSpPr/>
            <p:nvPr/>
          </p:nvSpPr>
          <p:spPr>
            <a:xfrm>
              <a:off x="3851284" y="638899"/>
              <a:ext cx="117276" cy="139652"/>
            </a:xfrm>
            <a:custGeom>
              <a:rect b="b" l="l" r="r" t="t"/>
              <a:pathLst>
                <a:path extrusionOk="0" h="3052" w="2563">
                  <a:moveTo>
                    <a:pt x="2278" y="0"/>
                  </a:moveTo>
                  <a:lnTo>
                    <a:pt x="1871" y="244"/>
                  </a:lnTo>
                  <a:lnTo>
                    <a:pt x="1505" y="489"/>
                  </a:lnTo>
                  <a:lnTo>
                    <a:pt x="1139" y="814"/>
                  </a:lnTo>
                  <a:lnTo>
                    <a:pt x="814" y="1139"/>
                  </a:lnTo>
                  <a:lnTo>
                    <a:pt x="570" y="1505"/>
                  </a:lnTo>
                  <a:lnTo>
                    <a:pt x="326" y="1912"/>
                  </a:lnTo>
                  <a:lnTo>
                    <a:pt x="163" y="2360"/>
                  </a:lnTo>
                  <a:lnTo>
                    <a:pt x="0" y="2807"/>
                  </a:lnTo>
                  <a:lnTo>
                    <a:pt x="0" y="2888"/>
                  </a:lnTo>
                  <a:lnTo>
                    <a:pt x="41" y="2970"/>
                  </a:lnTo>
                  <a:lnTo>
                    <a:pt x="122" y="3010"/>
                  </a:lnTo>
                  <a:lnTo>
                    <a:pt x="163" y="3051"/>
                  </a:lnTo>
                  <a:lnTo>
                    <a:pt x="326" y="3051"/>
                  </a:lnTo>
                  <a:lnTo>
                    <a:pt x="366" y="3010"/>
                  </a:lnTo>
                  <a:lnTo>
                    <a:pt x="407" y="2929"/>
                  </a:lnTo>
                  <a:lnTo>
                    <a:pt x="529" y="2522"/>
                  </a:lnTo>
                  <a:lnTo>
                    <a:pt x="692" y="2116"/>
                  </a:lnTo>
                  <a:lnTo>
                    <a:pt x="895" y="1749"/>
                  </a:lnTo>
                  <a:lnTo>
                    <a:pt x="1139" y="1383"/>
                  </a:lnTo>
                  <a:lnTo>
                    <a:pt x="1424" y="1058"/>
                  </a:lnTo>
                  <a:lnTo>
                    <a:pt x="1749" y="814"/>
                  </a:lnTo>
                  <a:lnTo>
                    <a:pt x="2115" y="570"/>
                  </a:lnTo>
                  <a:lnTo>
                    <a:pt x="2481" y="366"/>
                  </a:lnTo>
                  <a:lnTo>
                    <a:pt x="2563" y="285"/>
                  </a:lnTo>
                  <a:lnTo>
                    <a:pt x="2563" y="244"/>
                  </a:lnTo>
                  <a:lnTo>
                    <a:pt x="2563" y="163"/>
                  </a:lnTo>
                  <a:lnTo>
                    <a:pt x="2563" y="82"/>
                  </a:lnTo>
                  <a:lnTo>
                    <a:pt x="24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32"/>
            <p:cNvSpPr/>
            <p:nvPr/>
          </p:nvSpPr>
          <p:spPr>
            <a:xfrm>
              <a:off x="3761918" y="964610"/>
              <a:ext cx="106157" cy="119153"/>
            </a:xfrm>
            <a:custGeom>
              <a:rect b="b" l="l" r="r" t="t"/>
              <a:pathLst>
                <a:path extrusionOk="0" h="2604" w="2320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63" y="367"/>
                  </a:lnTo>
                  <a:lnTo>
                    <a:pt x="489" y="530"/>
                  </a:lnTo>
                  <a:lnTo>
                    <a:pt x="774" y="733"/>
                  </a:lnTo>
                  <a:lnTo>
                    <a:pt x="1058" y="936"/>
                  </a:lnTo>
                  <a:lnTo>
                    <a:pt x="1302" y="1180"/>
                  </a:lnTo>
                  <a:lnTo>
                    <a:pt x="1506" y="1465"/>
                  </a:lnTo>
                  <a:lnTo>
                    <a:pt x="1709" y="1790"/>
                  </a:lnTo>
                  <a:lnTo>
                    <a:pt x="1831" y="2116"/>
                  </a:lnTo>
                  <a:lnTo>
                    <a:pt x="1953" y="2441"/>
                  </a:lnTo>
                  <a:lnTo>
                    <a:pt x="1994" y="2523"/>
                  </a:lnTo>
                  <a:lnTo>
                    <a:pt x="2035" y="2563"/>
                  </a:lnTo>
                  <a:lnTo>
                    <a:pt x="2116" y="2604"/>
                  </a:lnTo>
                  <a:lnTo>
                    <a:pt x="2197" y="2563"/>
                  </a:lnTo>
                  <a:lnTo>
                    <a:pt x="2238" y="2563"/>
                  </a:lnTo>
                  <a:lnTo>
                    <a:pt x="2319" y="2482"/>
                  </a:lnTo>
                  <a:lnTo>
                    <a:pt x="2319" y="2441"/>
                  </a:lnTo>
                  <a:lnTo>
                    <a:pt x="2319" y="2319"/>
                  </a:lnTo>
                  <a:lnTo>
                    <a:pt x="2197" y="1953"/>
                  </a:lnTo>
                  <a:lnTo>
                    <a:pt x="2035" y="1587"/>
                  </a:lnTo>
                  <a:lnTo>
                    <a:pt x="1831" y="1221"/>
                  </a:lnTo>
                  <a:lnTo>
                    <a:pt x="1587" y="896"/>
                  </a:lnTo>
                  <a:lnTo>
                    <a:pt x="1302" y="611"/>
                  </a:lnTo>
                  <a:lnTo>
                    <a:pt x="977" y="367"/>
                  </a:lnTo>
                  <a:lnTo>
                    <a:pt x="652" y="163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32"/>
            <p:cNvSpPr/>
            <p:nvPr/>
          </p:nvSpPr>
          <p:spPr>
            <a:xfrm>
              <a:off x="3873615" y="1003688"/>
              <a:ext cx="80076" cy="147110"/>
            </a:xfrm>
            <a:custGeom>
              <a:rect b="b" l="l" r="r" t="t"/>
              <a:pathLst>
                <a:path extrusionOk="0" h="3215" w="1750">
                  <a:moveTo>
                    <a:pt x="1546" y="1"/>
                  </a:moveTo>
                  <a:lnTo>
                    <a:pt x="1465" y="42"/>
                  </a:lnTo>
                  <a:lnTo>
                    <a:pt x="1139" y="286"/>
                  </a:lnTo>
                  <a:lnTo>
                    <a:pt x="814" y="611"/>
                  </a:lnTo>
                  <a:lnTo>
                    <a:pt x="570" y="936"/>
                  </a:lnTo>
                  <a:lnTo>
                    <a:pt x="326" y="1343"/>
                  </a:lnTo>
                  <a:lnTo>
                    <a:pt x="163" y="1709"/>
                  </a:lnTo>
                  <a:lnTo>
                    <a:pt x="41" y="2157"/>
                  </a:lnTo>
                  <a:lnTo>
                    <a:pt x="0" y="2564"/>
                  </a:lnTo>
                  <a:lnTo>
                    <a:pt x="0" y="3011"/>
                  </a:lnTo>
                  <a:lnTo>
                    <a:pt x="41" y="3092"/>
                  </a:lnTo>
                  <a:lnTo>
                    <a:pt x="82" y="3174"/>
                  </a:lnTo>
                  <a:lnTo>
                    <a:pt x="122" y="3214"/>
                  </a:lnTo>
                  <a:lnTo>
                    <a:pt x="285" y="3214"/>
                  </a:lnTo>
                  <a:lnTo>
                    <a:pt x="366" y="3174"/>
                  </a:lnTo>
                  <a:lnTo>
                    <a:pt x="407" y="3092"/>
                  </a:lnTo>
                  <a:lnTo>
                    <a:pt x="407" y="3011"/>
                  </a:lnTo>
                  <a:lnTo>
                    <a:pt x="407" y="2645"/>
                  </a:lnTo>
                  <a:lnTo>
                    <a:pt x="448" y="2238"/>
                  </a:lnTo>
                  <a:lnTo>
                    <a:pt x="529" y="1872"/>
                  </a:lnTo>
                  <a:lnTo>
                    <a:pt x="692" y="1506"/>
                  </a:lnTo>
                  <a:lnTo>
                    <a:pt x="855" y="1181"/>
                  </a:lnTo>
                  <a:lnTo>
                    <a:pt x="1099" y="896"/>
                  </a:lnTo>
                  <a:lnTo>
                    <a:pt x="1383" y="611"/>
                  </a:lnTo>
                  <a:lnTo>
                    <a:pt x="1668" y="367"/>
                  </a:lnTo>
                  <a:lnTo>
                    <a:pt x="1749" y="286"/>
                  </a:lnTo>
                  <a:lnTo>
                    <a:pt x="1749" y="245"/>
                  </a:lnTo>
                  <a:lnTo>
                    <a:pt x="1749" y="164"/>
                  </a:lnTo>
                  <a:lnTo>
                    <a:pt x="1749" y="82"/>
                  </a:lnTo>
                  <a:lnTo>
                    <a:pt x="1668" y="42"/>
                  </a:lnTo>
                  <a:lnTo>
                    <a:pt x="16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32"/>
            <p:cNvSpPr/>
            <p:nvPr/>
          </p:nvSpPr>
          <p:spPr>
            <a:xfrm>
              <a:off x="3830785" y="1215871"/>
              <a:ext cx="111740" cy="102451"/>
            </a:xfrm>
            <a:custGeom>
              <a:rect b="b" l="l" r="r" t="t"/>
              <a:pathLst>
                <a:path extrusionOk="0" h="2239" w="2442">
                  <a:moveTo>
                    <a:pt x="82" y="1"/>
                  </a:moveTo>
                  <a:lnTo>
                    <a:pt x="41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448" y="448"/>
                  </a:lnTo>
                  <a:lnTo>
                    <a:pt x="774" y="570"/>
                  </a:lnTo>
                  <a:lnTo>
                    <a:pt x="1058" y="774"/>
                  </a:lnTo>
                  <a:lnTo>
                    <a:pt x="1343" y="977"/>
                  </a:lnTo>
                  <a:lnTo>
                    <a:pt x="1546" y="1221"/>
                  </a:lnTo>
                  <a:lnTo>
                    <a:pt x="1750" y="1506"/>
                  </a:lnTo>
                  <a:lnTo>
                    <a:pt x="1913" y="1791"/>
                  </a:lnTo>
                  <a:lnTo>
                    <a:pt x="2035" y="2116"/>
                  </a:lnTo>
                  <a:lnTo>
                    <a:pt x="2075" y="2197"/>
                  </a:lnTo>
                  <a:lnTo>
                    <a:pt x="2116" y="2238"/>
                  </a:lnTo>
                  <a:lnTo>
                    <a:pt x="2279" y="2238"/>
                  </a:lnTo>
                  <a:lnTo>
                    <a:pt x="2360" y="2197"/>
                  </a:lnTo>
                  <a:lnTo>
                    <a:pt x="2401" y="2157"/>
                  </a:lnTo>
                  <a:lnTo>
                    <a:pt x="2441" y="2075"/>
                  </a:lnTo>
                  <a:lnTo>
                    <a:pt x="2401" y="1994"/>
                  </a:lnTo>
                  <a:lnTo>
                    <a:pt x="2279" y="1628"/>
                  </a:lnTo>
                  <a:lnTo>
                    <a:pt x="2116" y="1303"/>
                  </a:lnTo>
                  <a:lnTo>
                    <a:pt x="1872" y="977"/>
                  </a:lnTo>
                  <a:lnTo>
                    <a:pt x="1628" y="692"/>
                  </a:lnTo>
                  <a:lnTo>
                    <a:pt x="1302" y="448"/>
                  </a:lnTo>
                  <a:lnTo>
                    <a:pt x="977" y="245"/>
                  </a:lnTo>
                  <a:lnTo>
                    <a:pt x="611" y="82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32"/>
            <p:cNvSpPr/>
            <p:nvPr/>
          </p:nvSpPr>
          <p:spPr>
            <a:xfrm>
              <a:off x="3940605" y="1357357"/>
              <a:ext cx="128487" cy="102405"/>
            </a:xfrm>
            <a:custGeom>
              <a:rect b="b" l="l" r="r" t="t"/>
              <a:pathLst>
                <a:path extrusionOk="0" h="2238" w="2808">
                  <a:moveTo>
                    <a:pt x="2563" y="0"/>
                  </a:moveTo>
                  <a:lnTo>
                    <a:pt x="2156" y="122"/>
                  </a:lnTo>
                  <a:lnTo>
                    <a:pt x="1790" y="285"/>
                  </a:lnTo>
                  <a:lnTo>
                    <a:pt x="1424" y="448"/>
                  </a:lnTo>
                  <a:lnTo>
                    <a:pt x="1099" y="692"/>
                  </a:lnTo>
                  <a:lnTo>
                    <a:pt x="774" y="977"/>
                  </a:lnTo>
                  <a:lnTo>
                    <a:pt x="489" y="1261"/>
                  </a:lnTo>
                  <a:lnTo>
                    <a:pt x="245" y="1587"/>
                  </a:lnTo>
                  <a:lnTo>
                    <a:pt x="41" y="1953"/>
                  </a:lnTo>
                  <a:lnTo>
                    <a:pt x="1" y="2034"/>
                  </a:lnTo>
                  <a:lnTo>
                    <a:pt x="41" y="2116"/>
                  </a:lnTo>
                  <a:lnTo>
                    <a:pt x="82" y="2156"/>
                  </a:lnTo>
                  <a:lnTo>
                    <a:pt x="123" y="2238"/>
                  </a:lnTo>
                  <a:lnTo>
                    <a:pt x="245" y="2238"/>
                  </a:lnTo>
                  <a:lnTo>
                    <a:pt x="326" y="2197"/>
                  </a:lnTo>
                  <a:lnTo>
                    <a:pt x="367" y="2156"/>
                  </a:lnTo>
                  <a:lnTo>
                    <a:pt x="570" y="1831"/>
                  </a:lnTo>
                  <a:lnTo>
                    <a:pt x="814" y="1546"/>
                  </a:lnTo>
                  <a:lnTo>
                    <a:pt x="1058" y="1261"/>
                  </a:lnTo>
                  <a:lnTo>
                    <a:pt x="1343" y="1017"/>
                  </a:lnTo>
                  <a:lnTo>
                    <a:pt x="1628" y="814"/>
                  </a:lnTo>
                  <a:lnTo>
                    <a:pt x="1953" y="611"/>
                  </a:lnTo>
                  <a:lnTo>
                    <a:pt x="2319" y="488"/>
                  </a:lnTo>
                  <a:lnTo>
                    <a:pt x="2685" y="366"/>
                  </a:lnTo>
                  <a:lnTo>
                    <a:pt x="2726" y="366"/>
                  </a:lnTo>
                  <a:lnTo>
                    <a:pt x="2807" y="285"/>
                  </a:lnTo>
                  <a:lnTo>
                    <a:pt x="2807" y="204"/>
                  </a:lnTo>
                  <a:lnTo>
                    <a:pt x="2807" y="163"/>
                  </a:lnTo>
                  <a:lnTo>
                    <a:pt x="2767" y="82"/>
                  </a:lnTo>
                  <a:lnTo>
                    <a:pt x="2726" y="41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32"/>
            <p:cNvSpPr/>
            <p:nvPr/>
          </p:nvSpPr>
          <p:spPr>
            <a:xfrm>
              <a:off x="3925734" y="1658861"/>
              <a:ext cx="119153" cy="169440"/>
            </a:xfrm>
            <a:custGeom>
              <a:rect b="b" l="l" r="r" t="t"/>
              <a:pathLst>
                <a:path extrusionOk="0" h="3703" w="2604">
                  <a:moveTo>
                    <a:pt x="2441" y="1"/>
                  </a:moveTo>
                  <a:lnTo>
                    <a:pt x="2359" y="42"/>
                  </a:lnTo>
                  <a:lnTo>
                    <a:pt x="1871" y="286"/>
                  </a:lnTo>
                  <a:lnTo>
                    <a:pt x="1383" y="611"/>
                  </a:lnTo>
                  <a:lnTo>
                    <a:pt x="976" y="977"/>
                  </a:lnTo>
                  <a:lnTo>
                    <a:pt x="651" y="1425"/>
                  </a:lnTo>
                  <a:lnTo>
                    <a:pt x="366" y="1913"/>
                  </a:lnTo>
                  <a:lnTo>
                    <a:pt x="163" y="2401"/>
                  </a:lnTo>
                  <a:lnTo>
                    <a:pt x="41" y="2970"/>
                  </a:lnTo>
                  <a:lnTo>
                    <a:pt x="0" y="3540"/>
                  </a:lnTo>
                  <a:lnTo>
                    <a:pt x="41" y="3621"/>
                  </a:lnTo>
                  <a:lnTo>
                    <a:pt x="82" y="3662"/>
                  </a:lnTo>
                  <a:lnTo>
                    <a:pt x="122" y="3702"/>
                  </a:lnTo>
                  <a:lnTo>
                    <a:pt x="285" y="3702"/>
                  </a:lnTo>
                  <a:lnTo>
                    <a:pt x="326" y="3662"/>
                  </a:lnTo>
                  <a:lnTo>
                    <a:pt x="366" y="3621"/>
                  </a:lnTo>
                  <a:lnTo>
                    <a:pt x="407" y="3540"/>
                  </a:lnTo>
                  <a:lnTo>
                    <a:pt x="448" y="3011"/>
                  </a:lnTo>
                  <a:lnTo>
                    <a:pt x="529" y="2563"/>
                  </a:lnTo>
                  <a:lnTo>
                    <a:pt x="732" y="2075"/>
                  </a:lnTo>
                  <a:lnTo>
                    <a:pt x="976" y="1669"/>
                  </a:lnTo>
                  <a:lnTo>
                    <a:pt x="1261" y="1262"/>
                  </a:lnTo>
                  <a:lnTo>
                    <a:pt x="1627" y="936"/>
                  </a:lnTo>
                  <a:lnTo>
                    <a:pt x="2034" y="652"/>
                  </a:lnTo>
                  <a:lnTo>
                    <a:pt x="2481" y="408"/>
                  </a:lnTo>
                  <a:lnTo>
                    <a:pt x="2563" y="367"/>
                  </a:lnTo>
                  <a:lnTo>
                    <a:pt x="2604" y="326"/>
                  </a:lnTo>
                  <a:lnTo>
                    <a:pt x="2604" y="245"/>
                  </a:lnTo>
                  <a:lnTo>
                    <a:pt x="2604" y="164"/>
                  </a:lnTo>
                  <a:lnTo>
                    <a:pt x="2563" y="82"/>
                  </a:lnTo>
                  <a:lnTo>
                    <a:pt x="2522" y="4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7" name="Google Shape;1227;p32"/>
          <p:cNvSpPr/>
          <p:nvPr/>
        </p:nvSpPr>
        <p:spPr>
          <a:xfrm rot="2037842">
            <a:off x="1014003" y="2268374"/>
            <a:ext cx="2997993" cy="2058854"/>
          </a:xfrm>
          <a:custGeom>
            <a:rect b="b" l="l" r="r" t="t"/>
            <a:pathLst>
              <a:path extrusionOk="0" h="11268" w="16190">
                <a:moveTo>
                  <a:pt x="15945" y="1"/>
                </a:moveTo>
                <a:lnTo>
                  <a:pt x="15864" y="41"/>
                </a:lnTo>
                <a:lnTo>
                  <a:pt x="12895" y="2319"/>
                </a:lnTo>
                <a:lnTo>
                  <a:pt x="9844" y="4516"/>
                </a:lnTo>
                <a:lnTo>
                  <a:pt x="6793" y="6631"/>
                </a:lnTo>
                <a:lnTo>
                  <a:pt x="3661" y="8705"/>
                </a:lnTo>
                <a:lnTo>
                  <a:pt x="1871" y="9804"/>
                </a:lnTo>
                <a:lnTo>
                  <a:pt x="82" y="10942"/>
                </a:lnTo>
                <a:lnTo>
                  <a:pt x="41" y="10983"/>
                </a:lnTo>
                <a:lnTo>
                  <a:pt x="0" y="11064"/>
                </a:lnTo>
                <a:lnTo>
                  <a:pt x="0" y="11105"/>
                </a:lnTo>
                <a:lnTo>
                  <a:pt x="41" y="11186"/>
                </a:lnTo>
                <a:lnTo>
                  <a:pt x="82" y="11227"/>
                </a:lnTo>
                <a:lnTo>
                  <a:pt x="122" y="11268"/>
                </a:lnTo>
                <a:lnTo>
                  <a:pt x="285" y="11268"/>
                </a:lnTo>
                <a:lnTo>
                  <a:pt x="3458" y="9275"/>
                </a:lnTo>
                <a:lnTo>
                  <a:pt x="6631" y="7200"/>
                </a:lnTo>
                <a:lnTo>
                  <a:pt x="9722" y="5044"/>
                </a:lnTo>
                <a:lnTo>
                  <a:pt x="12773" y="2848"/>
                </a:lnTo>
                <a:lnTo>
                  <a:pt x="14440" y="1587"/>
                </a:lnTo>
                <a:lnTo>
                  <a:pt x="16108" y="326"/>
                </a:lnTo>
                <a:lnTo>
                  <a:pt x="16149" y="245"/>
                </a:lnTo>
                <a:lnTo>
                  <a:pt x="16189" y="204"/>
                </a:lnTo>
                <a:lnTo>
                  <a:pt x="16149" y="123"/>
                </a:lnTo>
                <a:lnTo>
                  <a:pt x="16108" y="82"/>
                </a:lnTo>
                <a:lnTo>
                  <a:pt x="1598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oogle Shape;1232;p33"/>
          <p:cNvGrpSpPr/>
          <p:nvPr/>
        </p:nvGrpSpPr>
        <p:grpSpPr>
          <a:xfrm>
            <a:off x="611296" y="1045596"/>
            <a:ext cx="3572226" cy="2000796"/>
            <a:chOff x="526736" y="916254"/>
            <a:chExt cx="4031857" cy="2258235"/>
          </a:xfrm>
        </p:grpSpPr>
        <p:sp>
          <p:nvSpPr>
            <p:cNvPr id="1233" name="Google Shape;1233;p33"/>
            <p:cNvSpPr/>
            <p:nvPr/>
          </p:nvSpPr>
          <p:spPr>
            <a:xfrm flipH="1" rot="10313485">
              <a:off x="1265357" y="1131401"/>
              <a:ext cx="3180219" cy="1827941"/>
            </a:xfrm>
            <a:custGeom>
              <a:rect b="b" l="l" r="r" t="t"/>
              <a:pathLst>
                <a:path extrusionOk="0" h="20014" w="3482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33"/>
            <p:cNvSpPr/>
            <p:nvPr/>
          </p:nvSpPr>
          <p:spPr>
            <a:xfrm rot="-10313485">
              <a:off x="639755" y="1131401"/>
              <a:ext cx="3180219" cy="1827941"/>
            </a:xfrm>
            <a:custGeom>
              <a:rect b="b" l="l" r="r" t="t"/>
              <a:pathLst>
                <a:path extrusionOk="0" h="20014" w="3482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5" name="Google Shape;1235;p33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Team!</a:t>
            </a:r>
            <a:endParaRPr/>
          </a:p>
        </p:txBody>
      </p:sp>
      <p:sp>
        <p:nvSpPr>
          <p:cNvPr id="1236" name="Google Shape;1236;p33"/>
          <p:cNvSpPr txBox="1"/>
          <p:nvPr>
            <p:ph type="title"/>
          </p:nvPr>
        </p:nvSpPr>
        <p:spPr>
          <a:xfrm>
            <a:off x="2348975" y="1442375"/>
            <a:ext cx="1875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Felicia Yan</a:t>
            </a:r>
            <a:endParaRPr/>
          </a:p>
        </p:txBody>
      </p:sp>
      <p:sp>
        <p:nvSpPr>
          <p:cNvPr id="1237" name="Google Shape;1237;p33"/>
          <p:cNvSpPr txBox="1"/>
          <p:nvPr>
            <p:ph idx="1" type="subTitle"/>
          </p:nvPr>
        </p:nvSpPr>
        <p:spPr>
          <a:xfrm>
            <a:off x="2348800" y="1970075"/>
            <a:ext cx="1875600" cy="52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Sophomore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(HCI)</a:t>
            </a:r>
            <a:endParaRPr/>
          </a:p>
        </p:txBody>
      </p:sp>
      <p:pic>
        <p:nvPicPr>
          <p:cNvPr id="1238" name="Google Shape;1238;p33"/>
          <p:cNvPicPr preferRelativeResize="0"/>
          <p:nvPr/>
        </p:nvPicPr>
        <p:blipFill rotWithShape="1">
          <a:blip r:embed="rId3">
            <a:alphaModFix/>
          </a:blip>
          <a:srcRect b="0" l="16647" r="16654" t="0"/>
          <a:stretch/>
        </p:blipFill>
        <p:spPr>
          <a:xfrm>
            <a:off x="720000" y="1216200"/>
            <a:ext cx="1545000" cy="15450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239" name="Google Shape;1239;p33"/>
          <p:cNvGrpSpPr/>
          <p:nvPr/>
        </p:nvGrpSpPr>
        <p:grpSpPr>
          <a:xfrm>
            <a:off x="4630521" y="988296"/>
            <a:ext cx="3572226" cy="2000796"/>
            <a:chOff x="526736" y="916254"/>
            <a:chExt cx="4031857" cy="2258235"/>
          </a:xfrm>
        </p:grpSpPr>
        <p:sp>
          <p:nvSpPr>
            <p:cNvPr id="1240" name="Google Shape;1240;p33"/>
            <p:cNvSpPr/>
            <p:nvPr/>
          </p:nvSpPr>
          <p:spPr>
            <a:xfrm flipH="1" rot="10313485">
              <a:off x="1265357" y="1131401"/>
              <a:ext cx="3180219" cy="1827941"/>
            </a:xfrm>
            <a:custGeom>
              <a:rect b="b" l="l" r="r" t="t"/>
              <a:pathLst>
                <a:path extrusionOk="0" h="20014" w="3482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33"/>
            <p:cNvSpPr/>
            <p:nvPr/>
          </p:nvSpPr>
          <p:spPr>
            <a:xfrm rot="-10313485">
              <a:off x="639755" y="1131401"/>
              <a:ext cx="3180219" cy="1827941"/>
            </a:xfrm>
            <a:custGeom>
              <a:rect b="b" l="l" r="r" t="t"/>
              <a:pathLst>
                <a:path extrusionOk="0" h="20014" w="3482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2" name="Google Shape;1242;p33"/>
          <p:cNvSpPr txBox="1"/>
          <p:nvPr>
            <p:ph type="title"/>
          </p:nvPr>
        </p:nvSpPr>
        <p:spPr>
          <a:xfrm>
            <a:off x="6368200" y="1385075"/>
            <a:ext cx="1875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Myan Ngo</a:t>
            </a:r>
            <a:endParaRPr/>
          </a:p>
        </p:txBody>
      </p:sp>
      <p:sp>
        <p:nvSpPr>
          <p:cNvPr id="1243" name="Google Shape;1243;p33"/>
          <p:cNvSpPr txBox="1"/>
          <p:nvPr>
            <p:ph idx="1" type="subTitle"/>
          </p:nvPr>
        </p:nvSpPr>
        <p:spPr>
          <a:xfrm>
            <a:off x="6368025" y="1912775"/>
            <a:ext cx="1875600" cy="52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Junior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(HCI)</a:t>
            </a:r>
            <a:endParaRPr/>
          </a:p>
        </p:txBody>
      </p:sp>
      <p:pic>
        <p:nvPicPr>
          <p:cNvPr id="1244" name="Google Shape;1244;p33"/>
          <p:cNvPicPr preferRelativeResize="0"/>
          <p:nvPr/>
        </p:nvPicPr>
        <p:blipFill rotWithShape="1">
          <a:blip r:embed="rId4">
            <a:alphaModFix/>
          </a:blip>
          <a:srcRect b="7530" l="7130" r="7582" t="7086"/>
          <a:stretch/>
        </p:blipFill>
        <p:spPr>
          <a:xfrm>
            <a:off x="4739225" y="1158900"/>
            <a:ext cx="1545000" cy="15450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245" name="Google Shape;1245;p33"/>
          <p:cNvGrpSpPr/>
          <p:nvPr/>
        </p:nvGrpSpPr>
        <p:grpSpPr>
          <a:xfrm>
            <a:off x="7680381" y="1216202"/>
            <a:ext cx="307124" cy="305294"/>
            <a:chOff x="1026043" y="1162815"/>
            <a:chExt cx="307124" cy="305294"/>
          </a:xfrm>
        </p:grpSpPr>
        <p:sp>
          <p:nvSpPr>
            <p:cNvPr id="1246" name="Google Shape;1246;p33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33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33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33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33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33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33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33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4" name="Google Shape;1254;p33"/>
          <p:cNvGrpSpPr/>
          <p:nvPr/>
        </p:nvGrpSpPr>
        <p:grpSpPr>
          <a:xfrm>
            <a:off x="611296" y="2852671"/>
            <a:ext cx="3572226" cy="2000796"/>
            <a:chOff x="526736" y="916254"/>
            <a:chExt cx="4031857" cy="2258235"/>
          </a:xfrm>
        </p:grpSpPr>
        <p:sp>
          <p:nvSpPr>
            <p:cNvPr id="1255" name="Google Shape;1255;p33"/>
            <p:cNvSpPr/>
            <p:nvPr/>
          </p:nvSpPr>
          <p:spPr>
            <a:xfrm flipH="1" rot="10313485">
              <a:off x="1265357" y="1131401"/>
              <a:ext cx="3180219" cy="1827941"/>
            </a:xfrm>
            <a:custGeom>
              <a:rect b="b" l="l" r="r" t="t"/>
              <a:pathLst>
                <a:path extrusionOk="0" h="20014" w="3482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33"/>
            <p:cNvSpPr/>
            <p:nvPr/>
          </p:nvSpPr>
          <p:spPr>
            <a:xfrm rot="-10313485">
              <a:off x="639755" y="1131401"/>
              <a:ext cx="3180219" cy="1827941"/>
            </a:xfrm>
            <a:custGeom>
              <a:rect b="b" l="l" r="r" t="t"/>
              <a:pathLst>
                <a:path extrusionOk="0" h="20014" w="3482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7" name="Google Shape;1257;p33"/>
          <p:cNvSpPr txBox="1"/>
          <p:nvPr>
            <p:ph type="title"/>
          </p:nvPr>
        </p:nvSpPr>
        <p:spPr>
          <a:xfrm>
            <a:off x="2348975" y="3249450"/>
            <a:ext cx="1875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Sunny Yu</a:t>
            </a:r>
            <a:endParaRPr/>
          </a:p>
        </p:txBody>
      </p:sp>
      <p:sp>
        <p:nvSpPr>
          <p:cNvPr id="1258" name="Google Shape;1258;p33"/>
          <p:cNvSpPr txBox="1"/>
          <p:nvPr>
            <p:ph idx="1" type="subTitle"/>
          </p:nvPr>
        </p:nvSpPr>
        <p:spPr>
          <a:xfrm>
            <a:off x="2348800" y="3777150"/>
            <a:ext cx="1875600" cy="52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Junior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SymSys (CogSci)</a:t>
            </a:r>
            <a:endParaRPr/>
          </a:p>
        </p:txBody>
      </p:sp>
      <p:pic>
        <p:nvPicPr>
          <p:cNvPr id="1259" name="Google Shape;1259;p33"/>
          <p:cNvPicPr preferRelativeResize="0"/>
          <p:nvPr/>
        </p:nvPicPr>
        <p:blipFill rotWithShape="1">
          <a:blip r:embed="rId5">
            <a:alphaModFix/>
          </a:blip>
          <a:srcRect b="12495" l="0" r="0" t="12502"/>
          <a:stretch/>
        </p:blipFill>
        <p:spPr>
          <a:xfrm>
            <a:off x="720000" y="3023275"/>
            <a:ext cx="1545000" cy="15450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260" name="Google Shape;1260;p33"/>
          <p:cNvGrpSpPr/>
          <p:nvPr/>
        </p:nvGrpSpPr>
        <p:grpSpPr>
          <a:xfrm>
            <a:off x="4609996" y="2852671"/>
            <a:ext cx="3572226" cy="2000796"/>
            <a:chOff x="526736" y="916254"/>
            <a:chExt cx="4031857" cy="2258235"/>
          </a:xfrm>
        </p:grpSpPr>
        <p:sp>
          <p:nvSpPr>
            <p:cNvPr id="1261" name="Google Shape;1261;p33"/>
            <p:cNvSpPr/>
            <p:nvPr/>
          </p:nvSpPr>
          <p:spPr>
            <a:xfrm flipH="1" rot="10313485">
              <a:off x="1265357" y="1131401"/>
              <a:ext cx="3180219" cy="1827941"/>
            </a:xfrm>
            <a:custGeom>
              <a:rect b="b" l="l" r="r" t="t"/>
              <a:pathLst>
                <a:path extrusionOk="0" h="20014" w="3482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33"/>
            <p:cNvSpPr/>
            <p:nvPr/>
          </p:nvSpPr>
          <p:spPr>
            <a:xfrm rot="-10313485">
              <a:off x="639755" y="1131401"/>
              <a:ext cx="3180219" cy="1827941"/>
            </a:xfrm>
            <a:custGeom>
              <a:rect b="b" l="l" r="r" t="t"/>
              <a:pathLst>
                <a:path extrusionOk="0" h="20014" w="3482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3" name="Google Shape;1263;p33"/>
          <p:cNvSpPr txBox="1"/>
          <p:nvPr>
            <p:ph type="title"/>
          </p:nvPr>
        </p:nvSpPr>
        <p:spPr>
          <a:xfrm>
            <a:off x="6347675" y="3249450"/>
            <a:ext cx="18756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Thu Le</a:t>
            </a:r>
            <a:endParaRPr/>
          </a:p>
        </p:txBody>
      </p:sp>
      <p:sp>
        <p:nvSpPr>
          <p:cNvPr id="1264" name="Google Shape;1264;p33"/>
          <p:cNvSpPr txBox="1"/>
          <p:nvPr>
            <p:ph idx="1" type="subTitle"/>
          </p:nvPr>
        </p:nvSpPr>
        <p:spPr>
          <a:xfrm>
            <a:off x="6347500" y="3777150"/>
            <a:ext cx="1875600" cy="52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Junior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(HCI)</a:t>
            </a:r>
            <a:endParaRPr/>
          </a:p>
        </p:txBody>
      </p:sp>
      <p:pic>
        <p:nvPicPr>
          <p:cNvPr id="1265" name="Google Shape;1265;p33"/>
          <p:cNvPicPr preferRelativeResize="0"/>
          <p:nvPr/>
        </p:nvPicPr>
        <p:blipFill rotWithShape="1">
          <a:blip r:embed="rId6">
            <a:alphaModFix/>
          </a:blip>
          <a:srcRect b="20262" l="0" r="0" t="4718"/>
          <a:stretch/>
        </p:blipFill>
        <p:spPr>
          <a:xfrm>
            <a:off x="4794900" y="3023275"/>
            <a:ext cx="1545000" cy="1545000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34"/>
          <p:cNvSpPr/>
          <p:nvPr/>
        </p:nvSpPr>
        <p:spPr>
          <a:xfrm>
            <a:off x="1733700" y="1912776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1" name="Google Shape;1271;p34"/>
          <p:cNvSpPr/>
          <p:nvPr/>
        </p:nvSpPr>
        <p:spPr>
          <a:xfrm>
            <a:off x="4093300" y="1912776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34"/>
          <p:cNvSpPr/>
          <p:nvPr/>
        </p:nvSpPr>
        <p:spPr>
          <a:xfrm>
            <a:off x="6452900" y="1912776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3" name="Google Shape;1273;p34"/>
          <p:cNvSpPr txBox="1"/>
          <p:nvPr>
            <p:ph idx="2" type="title"/>
          </p:nvPr>
        </p:nvSpPr>
        <p:spPr>
          <a:xfrm>
            <a:off x="1154800" y="3026503"/>
            <a:ext cx="2098800" cy="73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Emotional Wellness</a:t>
            </a:r>
            <a:endParaRPr/>
          </a:p>
        </p:txBody>
      </p:sp>
      <p:sp>
        <p:nvSpPr>
          <p:cNvPr id="1274" name="Google Shape;1274;p34"/>
          <p:cNvSpPr txBox="1"/>
          <p:nvPr>
            <p:ph idx="3" type="title"/>
          </p:nvPr>
        </p:nvSpPr>
        <p:spPr>
          <a:xfrm>
            <a:off x="3522601" y="3026503"/>
            <a:ext cx="2098800" cy="73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Stress Management</a:t>
            </a:r>
            <a:endParaRPr/>
          </a:p>
        </p:txBody>
      </p:sp>
      <p:sp>
        <p:nvSpPr>
          <p:cNvPr id="1275" name="Google Shape;1275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Domain Selection</a:t>
            </a:r>
            <a:endParaRPr/>
          </a:p>
        </p:txBody>
      </p:sp>
      <p:sp>
        <p:nvSpPr>
          <p:cNvPr id="1276" name="Google Shape;1276;p34"/>
          <p:cNvSpPr txBox="1"/>
          <p:nvPr>
            <p:ph idx="5" type="title"/>
          </p:nvPr>
        </p:nvSpPr>
        <p:spPr>
          <a:xfrm>
            <a:off x="5890403" y="3026503"/>
            <a:ext cx="2098800" cy="73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Relationships / Life</a:t>
            </a:r>
            <a:endParaRPr/>
          </a:p>
        </p:txBody>
      </p:sp>
      <p:sp>
        <p:nvSpPr>
          <p:cNvPr id="1277" name="Google Shape;1277;p34"/>
          <p:cNvSpPr/>
          <p:nvPr/>
        </p:nvSpPr>
        <p:spPr>
          <a:xfrm flipH="1">
            <a:off x="617256" y="4022322"/>
            <a:ext cx="85704" cy="85658"/>
          </a:xfrm>
          <a:custGeom>
            <a:rect b="b" l="l" r="r" t="t"/>
            <a:pathLst>
              <a:path extrusionOk="0" h="1872" w="1873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8" name="Google Shape;1278;p34"/>
          <p:cNvGrpSpPr/>
          <p:nvPr/>
        </p:nvGrpSpPr>
        <p:grpSpPr>
          <a:xfrm>
            <a:off x="6699389" y="2191006"/>
            <a:ext cx="480815" cy="417361"/>
            <a:chOff x="-28462125" y="3199700"/>
            <a:chExt cx="298550" cy="259150"/>
          </a:xfrm>
        </p:grpSpPr>
        <p:sp>
          <p:nvSpPr>
            <p:cNvPr id="1279" name="Google Shape;1279;p34"/>
            <p:cNvSpPr/>
            <p:nvPr/>
          </p:nvSpPr>
          <p:spPr>
            <a:xfrm>
              <a:off x="-28459750" y="3284775"/>
              <a:ext cx="296175" cy="104775"/>
            </a:xfrm>
            <a:custGeom>
              <a:rect b="b" l="l" r="r" t="t"/>
              <a:pathLst>
                <a:path extrusionOk="0" h="4191" w="11847">
                  <a:moveTo>
                    <a:pt x="5230" y="0"/>
                  </a:moveTo>
                  <a:cubicBezTo>
                    <a:pt x="5073" y="0"/>
                    <a:pt x="4947" y="63"/>
                    <a:pt x="4915" y="189"/>
                  </a:cubicBezTo>
                  <a:lnTo>
                    <a:pt x="4096" y="2080"/>
                  </a:lnTo>
                  <a:lnTo>
                    <a:pt x="347" y="2080"/>
                  </a:lnTo>
                  <a:cubicBezTo>
                    <a:pt x="158" y="2080"/>
                    <a:pt x="0" y="2237"/>
                    <a:pt x="0" y="2426"/>
                  </a:cubicBezTo>
                  <a:cubicBezTo>
                    <a:pt x="0" y="2615"/>
                    <a:pt x="158" y="2773"/>
                    <a:pt x="347" y="2773"/>
                  </a:cubicBezTo>
                  <a:lnTo>
                    <a:pt x="4316" y="2773"/>
                  </a:lnTo>
                  <a:cubicBezTo>
                    <a:pt x="4411" y="2773"/>
                    <a:pt x="4505" y="2710"/>
                    <a:pt x="4600" y="2584"/>
                  </a:cubicBezTo>
                  <a:lnTo>
                    <a:pt x="5199" y="1292"/>
                  </a:lnTo>
                  <a:lnTo>
                    <a:pt x="6238" y="3970"/>
                  </a:lnTo>
                  <a:cubicBezTo>
                    <a:pt x="6301" y="4096"/>
                    <a:pt x="6396" y="4159"/>
                    <a:pt x="6522" y="4191"/>
                  </a:cubicBezTo>
                  <a:lnTo>
                    <a:pt x="6553" y="4191"/>
                  </a:lnTo>
                  <a:cubicBezTo>
                    <a:pt x="6679" y="4191"/>
                    <a:pt x="6805" y="4127"/>
                    <a:pt x="6868" y="4033"/>
                  </a:cubicBezTo>
                  <a:lnTo>
                    <a:pt x="7624" y="2836"/>
                  </a:lnTo>
                  <a:lnTo>
                    <a:pt x="11500" y="2836"/>
                  </a:lnTo>
                  <a:cubicBezTo>
                    <a:pt x="11689" y="2836"/>
                    <a:pt x="11846" y="2678"/>
                    <a:pt x="11846" y="2458"/>
                  </a:cubicBezTo>
                  <a:cubicBezTo>
                    <a:pt x="11846" y="2269"/>
                    <a:pt x="11689" y="2111"/>
                    <a:pt x="11500" y="2111"/>
                  </a:cubicBezTo>
                  <a:lnTo>
                    <a:pt x="7435" y="2111"/>
                  </a:lnTo>
                  <a:cubicBezTo>
                    <a:pt x="7309" y="2111"/>
                    <a:pt x="7183" y="2206"/>
                    <a:pt x="7120" y="2269"/>
                  </a:cubicBezTo>
                  <a:lnTo>
                    <a:pt x="6648" y="3056"/>
                  </a:lnTo>
                  <a:lnTo>
                    <a:pt x="5545" y="221"/>
                  </a:lnTo>
                  <a:cubicBezTo>
                    <a:pt x="5514" y="95"/>
                    <a:pt x="5388" y="0"/>
                    <a:pt x="52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34"/>
            <p:cNvSpPr/>
            <p:nvPr/>
          </p:nvSpPr>
          <p:spPr>
            <a:xfrm>
              <a:off x="-28462125" y="3199700"/>
              <a:ext cx="295400" cy="125275"/>
            </a:xfrm>
            <a:custGeom>
              <a:rect b="b" l="l" r="r" t="t"/>
              <a:pathLst>
                <a:path extrusionOk="0" h="5011" w="11816">
                  <a:moveTo>
                    <a:pt x="3151" y="1"/>
                  </a:moveTo>
                  <a:cubicBezTo>
                    <a:pt x="1387" y="1"/>
                    <a:pt x="1" y="1419"/>
                    <a:pt x="1" y="3277"/>
                  </a:cubicBezTo>
                  <a:cubicBezTo>
                    <a:pt x="1" y="3876"/>
                    <a:pt x="158" y="4349"/>
                    <a:pt x="442" y="4821"/>
                  </a:cubicBezTo>
                  <a:lnTo>
                    <a:pt x="3655" y="4821"/>
                  </a:lnTo>
                  <a:lnTo>
                    <a:pt x="4285" y="3340"/>
                  </a:lnTo>
                  <a:cubicBezTo>
                    <a:pt x="4443" y="2994"/>
                    <a:pt x="4821" y="2773"/>
                    <a:pt x="5199" y="2710"/>
                  </a:cubicBezTo>
                  <a:cubicBezTo>
                    <a:pt x="5672" y="2710"/>
                    <a:pt x="6018" y="2994"/>
                    <a:pt x="6176" y="3403"/>
                  </a:cubicBezTo>
                  <a:lnTo>
                    <a:pt x="6806" y="5010"/>
                  </a:lnTo>
                  <a:cubicBezTo>
                    <a:pt x="6963" y="4884"/>
                    <a:pt x="7215" y="4821"/>
                    <a:pt x="7404" y="4821"/>
                  </a:cubicBezTo>
                  <a:lnTo>
                    <a:pt x="11374" y="4821"/>
                  </a:lnTo>
                  <a:cubicBezTo>
                    <a:pt x="11626" y="4349"/>
                    <a:pt x="11815" y="3813"/>
                    <a:pt x="11815" y="3277"/>
                  </a:cubicBezTo>
                  <a:cubicBezTo>
                    <a:pt x="11815" y="1419"/>
                    <a:pt x="10429" y="1"/>
                    <a:pt x="8665" y="1"/>
                  </a:cubicBezTo>
                  <a:cubicBezTo>
                    <a:pt x="7247" y="1"/>
                    <a:pt x="6396" y="977"/>
                    <a:pt x="5924" y="1860"/>
                  </a:cubicBezTo>
                  <a:cubicBezTo>
                    <a:pt x="5451" y="977"/>
                    <a:pt x="4537" y="1"/>
                    <a:pt x="3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34"/>
            <p:cNvSpPr/>
            <p:nvPr/>
          </p:nvSpPr>
          <p:spPr>
            <a:xfrm>
              <a:off x="-28405400" y="3360375"/>
              <a:ext cx="186675" cy="98475"/>
            </a:xfrm>
            <a:custGeom>
              <a:rect b="b" l="l" r="r" t="t"/>
              <a:pathLst>
                <a:path extrusionOk="0" h="3939" w="7467">
                  <a:moveTo>
                    <a:pt x="2962" y="1"/>
                  </a:moveTo>
                  <a:cubicBezTo>
                    <a:pt x="2773" y="284"/>
                    <a:pt x="2458" y="442"/>
                    <a:pt x="2111" y="442"/>
                  </a:cubicBezTo>
                  <a:lnTo>
                    <a:pt x="0" y="442"/>
                  </a:lnTo>
                  <a:cubicBezTo>
                    <a:pt x="158" y="599"/>
                    <a:pt x="347" y="757"/>
                    <a:pt x="536" y="914"/>
                  </a:cubicBezTo>
                  <a:cubicBezTo>
                    <a:pt x="1449" y="1734"/>
                    <a:pt x="2426" y="2647"/>
                    <a:pt x="3434" y="3813"/>
                  </a:cubicBezTo>
                  <a:cubicBezTo>
                    <a:pt x="3529" y="3907"/>
                    <a:pt x="3592" y="3939"/>
                    <a:pt x="3718" y="3939"/>
                  </a:cubicBezTo>
                  <a:cubicBezTo>
                    <a:pt x="3844" y="3939"/>
                    <a:pt x="3907" y="3907"/>
                    <a:pt x="4001" y="3813"/>
                  </a:cubicBezTo>
                  <a:cubicBezTo>
                    <a:pt x="4978" y="2584"/>
                    <a:pt x="6018" y="1734"/>
                    <a:pt x="6900" y="914"/>
                  </a:cubicBezTo>
                  <a:cubicBezTo>
                    <a:pt x="7120" y="757"/>
                    <a:pt x="7278" y="599"/>
                    <a:pt x="7467" y="442"/>
                  </a:cubicBezTo>
                  <a:lnTo>
                    <a:pt x="5860" y="442"/>
                  </a:lnTo>
                  <a:lnTo>
                    <a:pt x="5293" y="1324"/>
                  </a:lnTo>
                  <a:cubicBezTo>
                    <a:pt x="5104" y="1639"/>
                    <a:pt x="4789" y="1860"/>
                    <a:pt x="4379" y="1860"/>
                  </a:cubicBezTo>
                  <a:lnTo>
                    <a:pt x="4316" y="1860"/>
                  </a:lnTo>
                  <a:cubicBezTo>
                    <a:pt x="3907" y="1797"/>
                    <a:pt x="3592" y="1576"/>
                    <a:pt x="3434" y="1167"/>
                  </a:cubicBezTo>
                  <a:lnTo>
                    <a:pt x="2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2" name="Google Shape;1282;p34"/>
          <p:cNvGrpSpPr/>
          <p:nvPr/>
        </p:nvGrpSpPr>
        <p:grpSpPr>
          <a:xfrm>
            <a:off x="1962532" y="2162052"/>
            <a:ext cx="480798" cy="475169"/>
            <a:chOff x="4075625" y="3362000"/>
            <a:chExt cx="339475" cy="423200"/>
          </a:xfrm>
        </p:grpSpPr>
        <p:sp>
          <p:nvSpPr>
            <p:cNvPr id="1283" name="Google Shape;1283;p34"/>
            <p:cNvSpPr/>
            <p:nvPr/>
          </p:nvSpPr>
          <p:spPr>
            <a:xfrm>
              <a:off x="4232575" y="3444550"/>
              <a:ext cx="65125" cy="134875"/>
            </a:xfrm>
            <a:custGeom>
              <a:rect b="b" l="l" r="r" t="t"/>
              <a:pathLst>
                <a:path extrusionOk="0" h="5395" w="2605">
                  <a:moveTo>
                    <a:pt x="1302" y="1"/>
                  </a:moveTo>
                  <a:lnTo>
                    <a:pt x="977" y="233"/>
                  </a:lnTo>
                  <a:lnTo>
                    <a:pt x="744" y="512"/>
                  </a:lnTo>
                  <a:lnTo>
                    <a:pt x="512" y="838"/>
                  </a:lnTo>
                  <a:lnTo>
                    <a:pt x="326" y="1210"/>
                  </a:lnTo>
                  <a:lnTo>
                    <a:pt x="186" y="1535"/>
                  </a:lnTo>
                  <a:lnTo>
                    <a:pt x="93" y="1907"/>
                  </a:lnTo>
                  <a:lnTo>
                    <a:pt x="0" y="2326"/>
                  </a:lnTo>
                  <a:lnTo>
                    <a:pt x="0" y="2698"/>
                  </a:lnTo>
                  <a:lnTo>
                    <a:pt x="0" y="3116"/>
                  </a:lnTo>
                  <a:lnTo>
                    <a:pt x="93" y="3488"/>
                  </a:lnTo>
                  <a:lnTo>
                    <a:pt x="186" y="3860"/>
                  </a:lnTo>
                  <a:lnTo>
                    <a:pt x="326" y="4232"/>
                  </a:lnTo>
                  <a:lnTo>
                    <a:pt x="512" y="4558"/>
                  </a:lnTo>
                  <a:lnTo>
                    <a:pt x="744" y="4883"/>
                  </a:lnTo>
                  <a:lnTo>
                    <a:pt x="977" y="5162"/>
                  </a:lnTo>
                  <a:lnTo>
                    <a:pt x="1302" y="5395"/>
                  </a:lnTo>
                  <a:lnTo>
                    <a:pt x="1581" y="5162"/>
                  </a:lnTo>
                  <a:lnTo>
                    <a:pt x="1860" y="4883"/>
                  </a:lnTo>
                  <a:lnTo>
                    <a:pt x="2046" y="4558"/>
                  </a:lnTo>
                  <a:lnTo>
                    <a:pt x="2232" y="4232"/>
                  </a:lnTo>
                  <a:lnTo>
                    <a:pt x="2418" y="3860"/>
                  </a:lnTo>
                  <a:lnTo>
                    <a:pt x="2511" y="3488"/>
                  </a:lnTo>
                  <a:lnTo>
                    <a:pt x="2558" y="3116"/>
                  </a:lnTo>
                  <a:lnTo>
                    <a:pt x="2604" y="2698"/>
                  </a:lnTo>
                  <a:lnTo>
                    <a:pt x="2558" y="2326"/>
                  </a:lnTo>
                  <a:lnTo>
                    <a:pt x="2511" y="1907"/>
                  </a:lnTo>
                  <a:lnTo>
                    <a:pt x="2418" y="1535"/>
                  </a:lnTo>
                  <a:lnTo>
                    <a:pt x="2232" y="1210"/>
                  </a:lnTo>
                  <a:lnTo>
                    <a:pt x="2046" y="838"/>
                  </a:lnTo>
                  <a:lnTo>
                    <a:pt x="1860" y="512"/>
                  </a:lnTo>
                  <a:lnTo>
                    <a:pt x="1581" y="233"/>
                  </a:lnTo>
                  <a:lnTo>
                    <a:pt x="13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34"/>
            <p:cNvSpPr/>
            <p:nvPr/>
          </p:nvSpPr>
          <p:spPr>
            <a:xfrm>
              <a:off x="4232575" y="3444550"/>
              <a:ext cx="65125" cy="134875"/>
            </a:xfrm>
            <a:custGeom>
              <a:rect b="b" l="l" r="r" t="t"/>
              <a:pathLst>
                <a:path extrusionOk="0" fill="none" h="5395" w="2605">
                  <a:moveTo>
                    <a:pt x="1302" y="1"/>
                  </a:moveTo>
                  <a:lnTo>
                    <a:pt x="1302" y="1"/>
                  </a:lnTo>
                  <a:lnTo>
                    <a:pt x="977" y="233"/>
                  </a:lnTo>
                  <a:lnTo>
                    <a:pt x="744" y="512"/>
                  </a:lnTo>
                  <a:lnTo>
                    <a:pt x="512" y="838"/>
                  </a:lnTo>
                  <a:lnTo>
                    <a:pt x="326" y="1210"/>
                  </a:lnTo>
                  <a:lnTo>
                    <a:pt x="186" y="1535"/>
                  </a:lnTo>
                  <a:lnTo>
                    <a:pt x="93" y="1907"/>
                  </a:lnTo>
                  <a:lnTo>
                    <a:pt x="0" y="2326"/>
                  </a:lnTo>
                  <a:lnTo>
                    <a:pt x="0" y="2698"/>
                  </a:lnTo>
                  <a:lnTo>
                    <a:pt x="0" y="2698"/>
                  </a:lnTo>
                  <a:lnTo>
                    <a:pt x="0" y="3116"/>
                  </a:lnTo>
                  <a:lnTo>
                    <a:pt x="93" y="3488"/>
                  </a:lnTo>
                  <a:lnTo>
                    <a:pt x="186" y="3860"/>
                  </a:lnTo>
                  <a:lnTo>
                    <a:pt x="326" y="4232"/>
                  </a:lnTo>
                  <a:lnTo>
                    <a:pt x="512" y="4558"/>
                  </a:lnTo>
                  <a:lnTo>
                    <a:pt x="744" y="4883"/>
                  </a:lnTo>
                  <a:lnTo>
                    <a:pt x="977" y="5162"/>
                  </a:lnTo>
                  <a:lnTo>
                    <a:pt x="1302" y="5395"/>
                  </a:lnTo>
                  <a:lnTo>
                    <a:pt x="1302" y="5395"/>
                  </a:lnTo>
                  <a:lnTo>
                    <a:pt x="1581" y="5162"/>
                  </a:lnTo>
                  <a:lnTo>
                    <a:pt x="1860" y="4883"/>
                  </a:lnTo>
                  <a:lnTo>
                    <a:pt x="2046" y="4558"/>
                  </a:lnTo>
                  <a:lnTo>
                    <a:pt x="2232" y="4232"/>
                  </a:lnTo>
                  <a:lnTo>
                    <a:pt x="2418" y="3860"/>
                  </a:lnTo>
                  <a:lnTo>
                    <a:pt x="2511" y="3488"/>
                  </a:lnTo>
                  <a:lnTo>
                    <a:pt x="2558" y="3116"/>
                  </a:lnTo>
                  <a:lnTo>
                    <a:pt x="2604" y="2698"/>
                  </a:lnTo>
                  <a:lnTo>
                    <a:pt x="2604" y="2698"/>
                  </a:lnTo>
                  <a:lnTo>
                    <a:pt x="2558" y="2326"/>
                  </a:lnTo>
                  <a:lnTo>
                    <a:pt x="2511" y="1907"/>
                  </a:lnTo>
                  <a:lnTo>
                    <a:pt x="2418" y="1535"/>
                  </a:lnTo>
                  <a:lnTo>
                    <a:pt x="2232" y="1210"/>
                  </a:lnTo>
                  <a:lnTo>
                    <a:pt x="2046" y="838"/>
                  </a:lnTo>
                  <a:lnTo>
                    <a:pt x="1860" y="512"/>
                  </a:lnTo>
                  <a:lnTo>
                    <a:pt x="1581" y="233"/>
                  </a:lnTo>
                  <a:lnTo>
                    <a:pt x="1302" y="1"/>
                  </a:lnTo>
                  <a:lnTo>
                    <a:pt x="1302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34"/>
            <p:cNvSpPr/>
            <p:nvPr/>
          </p:nvSpPr>
          <p:spPr>
            <a:xfrm>
              <a:off x="4265125" y="34445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34"/>
            <p:cNvSpPr/>
            <p:nvPr/>
          </p:nvSpPr>
          <p:spPr>
            <a:xfrm>
              <a:off x="4187225" y="3489900"/>
              <a:ext cx="38400" cy="83725"/>
            </a:xfrm>
            <a:custGeom>
              <a:rect b="b" l="l" r="r" t="t"/>
              <a:pathLst>
                <a:path extrusionOk="0" h="3349" w="1536">
                  <a:moveTo>
                    <a:pt x="94" y="0"/>
                  </a:moveTo>
                  <a:lnTo>
                    <a:pt x="47" y="326"/>
                  </a:lnTo>
                  <a:lnTo>
                    <a:pt x="1" y="651"/>
                  </a:lnTo>
                  <a:lnTo>
                    <a:pt x="1" y="977"/>
                  </a:lnTo>
                  <a:lnTo>
                    <a:pt x="47" y="1302"/>
                  </a:lnTo>
                  <a:lnTo>
                    <a:pt x="140" y="1581"/>
                  </a:lnTo>
                  <a:lnTo>
                    <a:pt x="233" y="1907"/>
                  </a:lnTo>
                  <a:lnTo>
                    <a:pt x="373" y="2186"/>
                  </a:lnTo>
                  <a:lnTo>
                    <a:pt x="559" y="2465"/>
                  </a:lnTo>
                  <a:lnTo>
                    <a:pt x="791" y="2744"/>
                  </a:lnTo>
                  <a:lnTo>
                    <a:pt x="1024" y="2976"/>
                  </a:lnTo>
                  <a:lnTo>
                    <a:pt x="1256" y="3162"/>
                  </a:lnTo>
                  <a:lnTo>
                    <a:pt x="1535" y="3348"/>
                  </a:lnTo>
                  <a:lnTo>
                    <a:pt x="1210" y="2790"/>
                  </a:lnTo>
                  <a:lnTo>
                    <a:pt x="977" y="2186"/>
                  </a:lnTo>
                  <a:lnTo>
                    <a:pt x="838" y="1535"/>
                  </a:lnTo>
                  <a:lnTo>
                    <a:pt x="791" y="884"/>
                  </a:lnTo>
                  <a:lnTo>
                    <a:pt x="838" y="512"/>
                  </a:lnTo>
                  <a:lnTo>
                    <a:pt x="884" y="140"/>
                  </a:lnTo>
                  <a:lnTo>
                    <a:pt x="512" y="47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34"/>
            <p:cNvSpPr/>
            <p:nvPr/>
          </p:nvSpPr>
          <p:spPr>
            <a:xfrm>
              <a:off x="4187225" y="3489900"/>
              <a:ext cx="38400" cy="83725"/>
            </a:xfrm>
            <a:custGeom>
              <a:rect b="b" l="l" r="r" t="t"/>
              <a:pathLst>
                <a:path extrusionOk="0" fill="none" h="3349" w="1536">
                  <a:moveTo>
                    <a:pt x="884" y="140"/>
                  </a:moveTo>
                  <a:lnTo>
                    <a:pt x="884" y="140"/>
                  </a:lnTo>
                  <a:lnTo>
                    <a:pt x="512" y="47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47" y="326"/>
                  </a:lnTo>
                  <a:lnTo>
                    <a:pt x="1" y="651"/>
                  </a:lnTo>
                  <a:lnTo>
                    <a:pt x="1" y="977"/>
                  </a:lnTo>
                  <a:lnTo>
                    <a:pt x="47" y="1302"/>
                  </a:lnTo>
                  <a:lnTo>
                    <a:pt x="140" y="1581"/>
                  </a:lnTo>
                  <a:lnTo>
                    <a:pt x="233" y="1907"/>
                  </a:lnTo>
                  <a:lnTo>
                    <a:pt x="373" y="2186"/>
                  </a:lnTo>
                  <a:lnTo>
                    <a:pt x="559" y="2465"/>
                  </a:lnTo>
                  <a:lnTo>
                    <a:pt x="559" y="2465"/>
                  </a:lnTo>
                  <a:lnTo>
                    <a:pt x="791" y="2744"/>
                  </a:lnTo>
                  <a:lnTo>
                    <a:pt x="1024" y="2976"/>
                  </a:lnTo>
                  <a:lnTo>
                    <a:pt x="1256" y="3162"/>
                  </a:lnTo>
                  <a:lnTo>
                    <a:pt x="1535" y="3348"/>
                  </a:lnTo>
                  <a:lnTo>
                    <a:pt x="1535" y="3348"/>
                  </a:lnTo>
                  <a:lnTo>
                    <a:pt x="1210" y="2790"/>
                  </a:lnTo>
                  <a:lnTo>
                    <a:pt x="977" y="2186"/>
                  </a:lnTo>
                  <a:lnTo>
                    <a:pt x="838" y="1535"/>
                  </a:lnTo>
                  <a:lnTo>
                    <a:pt x="791" y="884"/>
                  </a:lnTo>
                  <a:lnTo>
                    <a:pt x="791" y="884"/>
                  </a:lnTo>
                  <a:lnTo>
                    <a:pt x="838" y="512"/>
                  </a:lnTo>
                  <a:lnTo>
                    <a:pt x="884" y="140"/>
                  </a:lnTo>
                  <a:lnTo>
                    <a:pt x="884" y="14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34"/>
            <p:cNvSpPr/>
            <p:nvPr/>
          </p:nvSpPr>
          <p:spPr>
            <a:xfrm>
              <a:off x="4209325" y="34933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34"/>
            <p:cNvSpPr/>
            <p:nvPr/>
          </p:nvSpPr>
          <p:spPr>
            <a:xfrm>
              <a:off x="4075625" y="3362000"/>
              <a:ext cx="339475" cy="423200"/>
            </a:xfrm>
            <a:custGeom>
              <a:rect b="b" l="l" r="r" t="t"/>
              <a:pathLst>
                <a:path extrusionOk="0" h="16928" w="13579">
                  <a:moveTo>
                    <a:pt x="7720" y="2187"/>
                  </a:moveTo>
                  <a:lnTo>
                    <a:pt x="7859" y="2280"/>
                  </a:lnTo>
                  <a:lnTo>
                    <a:pt x="8138" y="2466"/>
                  </a:lnTo>
                  <a:lnTo>
                    <a:pt x="8417" y="2698"/>
                  </a:lnTo>
                  <a:lnTo>
                    <a:pt x="8696" y="2977"/>
                  </a:lnTo>
                  <a:lnTo>
                    <a:pt x="8929" y="3256"/>
                  </a:lnTo>
                  <a:lnTo>
                    <a:pt x="9161" y="3535"/>
                  </a:lnTo>
                  <a:lnTo>
                    <a:pt x="9347" y="3861"/>
                  </a:lnTo>
                  <a:lnTo>
                    <a:pt x="9487" y="4186"/>
                  </a:lnTo>
                  <a:lnTo>
                    <a:pt x="9626" y="4558"/>
                  </a:lnTo>
                  <a:lnTo>
                    <a:pt x="10045" y="4419"/>
                  </a:lnTo>
                  <a:lnTo>
                    <a:pt x="10463" y="4326"/>
                  </a:lnTo>
                  <a:lnTo>
                    <a:pt x="11347" y="4326"/>
                  </a:lnTo>
                  <a:lnTo>
                    <a:pt x="11486" y="4372"/>
                  </a:lnTo>
                  <a:lnTo>
                    <a:pt x="11626" y="4465"/>
                  </a:lnTo>
                  <a:lnTo>
                    <a:pt x="11719" y="4558"/>
                  </a:lnTo>
                  <a:lnTo>
                    <a:pt x="11765" y="4698"/>
                  </a:lnTo>
                  <a:lnTo>
                    <a:pt x="11905" y="5163"/>
                  </a:lnTo>
                  <a:lnTo>
                    <a:pt x="11951" y="5674"/>
                  </a:lnTo>
                  <a:lnTo>
                    <a:pt x="11951" y="6139"/>
                  </a:lnTo>
                  <a:lnTo>
                    <a:pt x="11858" y="6651"/>
                  </a:lnTo>
                  <a:lnTo>
                    <a:pt x="11765" y="7116"/>
                  </a:lnTo>
                  <a:lnTo>
                    <a:pt x="11579" y="7581"/>
                  </a:lnTo>
                  <a:lnTo>
                    <a:pt x="11347" y="7999"/>
                  </a:lnTo>
                  <a:lnTo>
                    <a:pt x="11021" y="8418"/>
                  </a:lnTo>
                  <a:lnTo>
                    <a:pt x="10742" y="8743"/>
                  </a:lnTo>
                  <a:lnTo>
                    <a:pt x="10417" y="9022"/>
                  </a:lnTo>
                  <a:lnTo>
                    <a:pt x="10045" y="9255"/>
                  </a:lnTo>
                  <a:lnTo>
                    <a:pt x="9673" y="9487"/>
                  </a:lnTo>
                  <a:lnTo>
                    <a:pt x="9254" y="9627"/>
                  </a:lnTo>
                  <a:lnTo>
                    <a:pt x="8836" y="9766"/>
                  </a:lnTo>
                  <a:lnTo>
                    <a:pt x="8417" y="9813"/>
                  </a:lnTo>
                  <a:lnTo>
                    <a:pt x="7999" y="9859"/>
                  </a:lnTo>
                  <a:lnTo>
                    <a:pt x="7441" y="9813"/>
                  </a:lnTo>
                  <a:lnTo>
                    <a:pt x="6976" y="9813"/>
                  </a:lnTo>
                  <a:lnTo>
                    <a:pt x="6511" y="9720"/>
                  </a:lnTo>
                  <a:lnTo>
                    <a:pt x="6046" y="9580"/>
                  </a:lnTo>
                  <a:lnTo>
                    <a:pt x="5627" y="9394"/>
                  </a:lnTo>
                  <a:lnTo>
                    <a:pt x="5255" y="9162"/>
                  </a:lnTo>
                  <a:lnTo>
                    <a:pt x="4883" y="8883"/>
                  </a:lnTo>
                  <a:lnTo>
                    <a:pt x="4511" y="8557"/>
                  </a:lnTo>
                  <a:lnTo>
                    <a:pt x="4232" y="8185"/>
                  </a:lnTo>
                  <a:lnTo>
                    <a:pt x="3953" y="7767"/>
                  </a:lnTo>
                  <a:lnTo>
                    <a:pt x="3767" y="7302"/>
                  </a:lnTo>
                  <a:lnTo>
                    <a:pt x="3628" y="6837"/>
                  </a:lnTo>
                  <a:lnTo>
                    <a:pt x="3535" y="6372"/>
                  </a:lnTo>
                  <a:lnTo>
                    <a:pt x="3488" y="5860"/>
                  </a:lnTo>
                  <a:lnTo>
                    <a:pt x="3535" y="5395"/>
                  </a:lnTo>
                  <a:lnTo>
                    <a:pt x="3581" y="4884"/>
                  </a:lnTo>
                  <a:lnTo>
                    <a:pt x="3767" y="4419"/>
                  </a:lnTo>
                  <a:lnTo>
                    <a:pt x="3814" y="4279"/>
                  </a:lnTo>
                  <a:lnTo>
                    <a:pt x="3907" y="4186"/>
                  </a:lnTo>
                  <a:lnTo>
                    <a:pt x="4046" y="4140"/>
                  </a:lnTo>
                  <a:lnTo>
                    <a:pt x="4186" y="4093"/>
                  </a:lnTo>
                  <a:lnTo>
                    <a:pt x="4558" y="4093"/>
                  </a:lnTo>
                  <a:lnTo>
                    <a:pt x="4930" y="4140"/>
                  </a:lnTo>
                  <a:lnTo>
                    <a:pt x="5255" y="4233"/>
                  </a:lnTo>
                  <a:lnTo>
                    <a:pt x="5581" y="4326"/>
                  </a:lnTo>
                  <a:lnTo>
                    <a:pt x="5906" y="3721"/>
                  </a:lnTo>
                  <a:lnTo>
                    <a:pt x="6278" y="3163"/>
                  </a:lnTo>
                  <a:lnTo>
                    <a:pt x="6743" y="2652"/>
                  </a:lnTo>
                  <a:lnTo>
                    <a:pt x="7301" y="2280"/>
                  </a:lnTo>
                  <a:lnTo>
                    <a:pt x="7441" y="2187"/>
                  </a:lnTo>
                  <a:close/>
                  <a:moveTo>
                    <a:pt x="7580" y="1"/>
                  </a:moveTo>
                  <a:lnTo>
                    <a:pt x="6976" y="47"/>
                  </a:lnTo>
                  <a:lnTo>
                    <a:pt x="6371" y="94"/>
                  </a:lnTo>
                  <a:lnTo>
                    <a:pt x="5813" y="280"/>
                  </a:lnTo>
                  <a:lnTo>
                    <a:pt x="5255" y="466"/>
                  </a:lnTo>
                  <a:lnTo>
                    <a:pt x="4744" y="698"/>
                  </a:lnTo>
                  <a:lnTo>
                    <a:pt x="4232" y="1024"/>
                  </a:lnTo>
                  <a:lnTo>
                    <a:pt x="3767" y="1350"/>
                  </a:lnTo>
                  <a:lnTo>
                    <a:pt x="3349" y="1768"/>
                  </a:lnTo>
                  <a:lnTo>
                    <a:pt x="2930" y="2187"/>
                  </a:lnTo>
                  <a:lnTo>
                    <a:pt x="2558" y="2698"/>
                  </a:lnTo>
                  <a:lnTo>
                    <a:pt x="2279" y="3163"/>
                  </a:lnTo>
                  <a:lnTo>
                    <a:pt x="2000" y="3721"/>
                  </a:lnTo>
                  <a:lnTo>
                    <a:pt x="1814" y="4279"/>
                  </a:lnTo>
                  <a:lnTo>
                    <a:pt x="1675" y="4837"/>
                  </a:lnTo>
                  <a:lnTo>
                    <a:pt x="1582" y="5395"/>
                  </a:lnTo>
                  <a:lnTo>
                    <a:pt x="1582" y="6000"/>
                  </a:lnTo>
                  <a:lnTo>
                    <a:pt x="1582" y="7255"/>
                  </a:lnTo>
                  <a:lnTo>
                    <a:pt x="94" y="10045"/>
                  </a:lnTo>
                  <a:lnTo>
                    <a:pt x="47" y="10185"/>
                  </a:lnTo>
                  <a:lnTo>
                    <a:pt x="1" y="10278"/>
                  </a:lnTo>
                  <a:lnTo>
                    <a:pt x="47" y="10417"/>
                  </a:lnTo>
                  <a:lnTo>
                    <a:pt x="94" y="10557"/>
                  </a:lnTo>
                  <a:lnTo>
                    <a:pt x="140" y="10650"/>
                  </a:lnTo>
                  <a:lnTo>
                    <a:pt x="280" y="10696"/>
                  </a:lnTo>
                  <a:lnTo>
                    <a:pt x="373" y="10743"/>
                  </a:lnTo>
                  <a:lnTo>
                    <a:pt x="512" y="10789"/>
                  </a:lnTo>
                  <a:lnTo>
                    <a:pt x="1582" y="10789"/>
                  </a:lnTo>
                  <a:lnTo>
                    <a:pt x="1582" y="11998"/>
                  </a:lnTo>
                  <a:lnTo>
                    <a:pt x="1582" y="12324"/>
                  </a:lnTo>
                  <a:lnTo>
                    <a:pt x="1628" y="12649"/>
                  </a:lnTo>
                  <a:lnTo>
                    <a:pt x="1721" y="12928"/>
                  </a:lnTo>
                  <a:lnTo>
                    <a:pt x="1814" y="13207"/>
                  </a:lnTo>
                  <a:lnTo>
                    <a:pt x="1954" y="13486"/>
                  </a:lnTo>
                  <a:lnTo>
                    <a:pt x="2093" y="13719"/>
                  </a:lnTo>
                  <a:lnTo>
                    <a:pt x="2279" y="13998"/>
                  </a:lnTo>
                  <a:lnTo>
                    <a:pt x="2465" y="14184"/>
                  </a:lnTo>
                  <a:lnTo>
                    <a:pt x="2698" y="14416"/>
                  </a:lnTo>
                  <a:lnTo>
                    <a:pt x="2930" y="14556"/>
                  </a:lnTo>
                  <a:lnTo>
                    <a:pt x="3209" y="14742"/>
                  </a:lnTo>
                  <a:lnTo>
                    <a:pt x="3488" y="14881"/>
                  </a:lnTo>
                  <a:lnTo>
                    <a:pt x="3767" y="14974"/>
                  </a:lnTo>
                  <a:lnTo>
                    <a:pt x="4046" y="15067"/>
                  </a:lnTo>
                  <a:lnTo>
                    <a:pt x="4372" y="15114"/>
                  </a:lnTo>
                  <a:lnTo>
                    <a:pt x="6511" y="15114"/>
                  </a:lnTo>
                  <a:lnTo>
                    <a:pt x="6511" y="16416"/>
                  </a:lnTo>
                  <a:lnTo>
                    <a:pt x="6557" y="16602"/>
                  </a:lnTo>
                  <a:lnTo>
                    <a:pt x="6650" y="16788"/>
                  </a:lnTo>
                  <a:lnTo>
                    <a:pt x="6836" y="16881"/>
                  </a:lnTo>
                  <a:lnTo>
                    <a:pt x="7022" y="16927"/>
                  </a:lnTo>
                  <a:lnTo>
                    <a:pt x="13067" y="16927"/>
                  </a:lnTo>
                  <a:lnTo>
                    <a:pt x="13253" y="16881"/>
                  </a:lnTo>
                  <a:lnTo>
                    <a:pt x="13439" y="16788"/>
                  </a:lnTo>
                  <a:lnTo>
                    <a:pt x="13532" y="16602"/>
                  </a:lnTo>
                  <a:lnTo>
                    <a:pt x="13579" y="16416"/>
                  </a:lnTo>
                  <a:lnTo>
                    <a:pt x="13579" y="6000"/>
                  </a:lnTo>
                  <a:lnTo>
                    <a:pt x="13532" y="5395"/>
                  </a:lnTo>
                  <a:lnTo>
                    <a:pt x="13439" y="4837"/>
                  </a:lnTo>
                  <a:lnTo>
                    <a:pt x="13300" y="4279"/>
                  </a:lnTo>
                  <a:lnTo>
                    <a:pt x="13114" y="3721"/>
                  </a:lnTo>
                  <a:lnTo>
                    <a:pt x="12881" y="3163"/>
                  </a:lnTo>
                  <a:lnTo>
                    <a:pt x="12556" y="2698"/>
                  </a:lnTo>
                  <a:lnTo>
                    <a:pt x="12184" y="2187"/>
                  </a:lnTo>
                  <a:lnTo>
                    <a:pt x="11812" y="1768"/>
                  </a:lnTo>
                  <a:lnTo>
                    <a:pt x="11347" y="1350"/>
                  </a:lnTo>
                  <a:lnTo>
                    <a:pt x="10882" y="1024"/>
                  </a:lnTo>
                  <a:lnTo>
                    <a:pt x="10370" y="698"/>
                  </a:lnTo>
                  <a:lnTo>
                    <a:pt x="9859" y="466"/>
                  </a:lnTo>
                  <a:lnTo>
                    <a:pt x="9301" y="280"/>
                  </a:lnTo>
                  <a:lnTo>
                    <a:pt x="8743" y="94"/>
                  </a:lnTo>
                  <a:lnTo>
                    <a:pt x="8138" y="47"/>
                  </a:lnTo>
                  <a:lnTo>
                    <a:pt x="75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34"/>
            <p:cNvSpPr/>
            <p:nvPr/>
          </p:nvSpPr>
          <p:spPr>
            <a:xfrm>
              <a:off x="4075625" y="3362000"/>
              <a:ext cx="339475" cy="423200"/>
            </a:xfrm>
            <a:custGeom>
              <a:rect b="b" l="l" r="r" t="t"/>
              <a:pathLst>
                <a:path extrusionOk="0" fill="none" h="16928" w="13579">
                  <a:moveTo>
                    <a:pt x="11812" y="1768"/>
                  </a:moveTo>
                  <a:lnTo>
                    <a:pt x="11812" y="1768"/>
                  </a:lnTo>
                  <a:lnTo>
                    <a:pt x="11347" y="1350"/>
                  </a:lnTo>
                  <a:lnTo>
                    <a:pt x="10882" y="1024"/>
                  </a:lnTo>
                  <a:lnTo>
                    <a:pt x="10370" y="698"/>
                  </a:lnTo>
                  <a:lnTo>
                    <a:pt x="9859" y="466"/>
                  </a:lnTo>
                  <a:lnTo>
                    <a:pt x="9301" y="280"/>
                  </a:lnTo>
                  <a:lnTo>
                    <a:pt x="8743" y="94"/>
                  </a:lnTo>
                  <a:lnTo>
                    <a:pt x="8138" y="47"/>
                  </a:lnTo>
                  <a:lnTo>
                    <a:pt x="7580" y="1"/>
                  </a:lnTo>
                  <a:lnTo>
                    <a:pt x="7580" y="1"/>
                  </a:lnTo>
                  <a:lnTo>
                    <a:pt x="6976" y="47"/>
                  </a:lnTo>
                  <a:lnTo>
                    <a:pt x="6371" y="94"/>
                  </a:lnTo>
                  <a:lnTo>
                    <a:pt x="5813" y="280"/>
                  </a:lnTo>
                  <a:lnTo>
                    <a:pt x="5255" y="466"/>
                  </a:lnTo>
                  <a:lnTo>
                    <a:pt x="4744" y="698"/>
                  </a:lnTo>
                  <a:lnTo>
                    <a:pt x="4232" y="1024"/>
                  </a:lnTo>
                  <a:lnTo>
                    <a:pt x="3767" y="1350"/>
                  </a:lnTo>
                  <a:lnTo>
                    <a:pt x="3349" y="1768"/>
                  </a:lnTo>
                  <a:lnTo>
                    <a:pt x="3349" y="1768"/>
                  </a:lnTo>
                  <a:lnTo>
                    <a:pt x="2930" y="2187"/>
                  </a:lnTo>
                  <a:lnTo>
                    <a:pt x="2558" y="2698"/>
                  </a:lnTo>
                  <a:lnTo>
                    <a:pt x="2279" y="3163"/>
                  </a:lnTo>
                  <a:lnTo>
                    <a:pt x="2000" y="3721"/>
                  </a:lnTo>
                  <a:lnTo>
                    <a:pt x="1814" y="4279"/>
                  </a:lnTo>
                  <a:lnTo>
                    <a:pt x="1675" y="4837"/>
                  </a:lnTo>
                  <a:lnTo>
                    <a:pt x="1582" y="5395"/>
                  </a:lnTo>
                  <a:lnTo>
                    <a:pt x="1582" y="6000"/>
                  </a:lnTo>
                  <a:lnTo>
                    <a:pt x="1582" y="7255"/>
                  </a:lnTo>
                  <a:lnTo>
                    <a:pt x="94" y="10045"/>
                  </a:lnTo>
                  <a:lnTo>
                    <a:pt x="94" y="10045"/>
                  </a:lnTo>
                  <a:lnTo>
                    <a:pt x="47" y="10185"/>
                  </a:lnTo>
                  <a:lnTo>
                    <a:pt x="1" y="10278"/>
                  </a:lnTo>
                  <a:lnTo>
                    <a:pt x="47" y="10417"/>
                  </a:lnTo>
                  <a:lnTo>
                    <a:pt x="94" y="10557"/>
                  </a:lnTo>
                  <a:lnTo>
                    <a:pt x="94" y="10557"/>
                  </a:lnTo>
                  <a:lnTo>
                    <a:pt x="140" y="10650"/>
                  </a:lnTo>
                  <a:lnTo>
                    <a:pt x="280" y="10696"/>
                  </a:lnTo>
                  <a:lnTo>
                    <a:pt x="373" y="10743"/>
                  </a:lnTo>
                  <a:lnTo>
                    <a:pt x="512" y="10789"/>
                  </a:lnTo>
                  <a:lnTo>
                    <a:pt x="1582" y="10789"/>
                  </a:lnTo>
                  <a:lnTo>
                    <a:pt x="1582" y="11998"/>
                  </a:lnTo>
                  <a:lnTo>
                    <a:pt x="1582" y="11998"/>
                  </a:lnTo>
                  <a:lnTo>
                    <a:pt x="1582" y="12324"/>
                  </a:lnTo>
                  <a:lnTo>
                    <a:pt x="1628" y="12649"/>
                  </a:lnTo>
                  <a:lnTo>
                    <a:pt x="1721" y="12928"/>
                  </a:lnTo>
                  <a:lnTo>
                    <a:pt x="1814" y="13207"/>
                  </a:lnTo>
                  <a:lnTo>
                    <a:pt x="1954" y="13486"/>
                  </a:lnTo>
                  <a:lnTo>
                    <a:pt x="2093" y="13719"/>
                  </a:lnTo>
                  <a:lnTo>
                    <a:pt x="2279" y="13998"/>
                  </a:lnTo>
                  <a:lnTo>
                    <a:pt x="2465" y="14184"/>
                  </a:lnTo>
                  <a:lnTo>
                    <a:pt x="2698" y="14416"/>
                  </a:lnTo>
                  <a:lnTo>
                    <a:pt x="2930" y="14556"/>
                  </a:lnTo>
                  <a:lnTo>
                    <a:pt x="3209" y="14742"/>
                  </a:lnTo>
                  <a:lnTo>
                    <a:pt x="3488" y="14881"/>
                  </a:lnTo>
                  <a:lnTo>
                    <a:pt x="3767" y="14974"/>
                  </a:lnTo>
                  <a:lnTo>
                    <a:pt x="4046" y="15067"/>
                  </a:lnTo>
                  <a:lnTo>
                    <a:pt x="4372" y="15114"/>
                  </a:lnTo>
                  <a:lnTo>
                    <a:pt x="4697" y="15114"/>
                  </a:lnTo>
                  <a:lnTo>
                    <a:pt x="6511" y="15114"/>
                  </a:lnTo>
                  <a:lnTo>
                    <a:pt x="6511" y="16416"/>
                  </a:lnTo>
                  <a:lnTo>
                    <a:pt x="6511" y="16416"/>
                  </a:lnTo>
                  <a:lnTo>
                    <a:pt x="6557" y="16602"/>
                  </a:lnTo>
                  <a:lnTo>
                    <a:pt x="6650" y="16788"/>
                  </a:lnTo>
                  <a:lnTo>
                    <a:pt x="6836" y="16881"/>
                  </a:lnTo>
                  <a:lnTo>
                    <a:pt x="7022" y="16927"/>
                  </a:lnTo>
                  <a:lnTo>
                    <a:pt x="13067" y="16927"/>
                  </a:lnTo>
                  <a:lnTo>
                    <a:pt x="13067" y="16927"/>
                  </a:lnTo>
                  <a:lnTo>
                    <a:pt x="13253" y="16881"/>
                  </a:lnTo>
                  <a:lnTo>
                    <a:pt x="13439" y="16788"/>
                  </a:lnTo>
                  <a:lnTo>
                    <a:pt x="13532" y="16602"/>
                  </a:lnTo>
                  <a:lnTo>
                    <a:pt x="13579" y="16416"/>
                  </a:lnTo>
                  <a:lnTo>
                    <a:pt x="13579" y="6000"/>
                  </a:lnTo>
                  <a:lnTo>
                    <a:pt x="13579" y="6000"/>
                  </a:lnTo>
                  <a:lnTo>
                    <a:pt x="13532" y="5395"/>
                  </a:lnTo>
                  <a:lnTo>
                    <a:pt x="13439" y="4837"/>
                  </a:lnTo>
                  <a:lnTo>
                    <a:pt x="13300" y="4279"/>
                  </a:lnTo>
                  <a:lnTo>
                    <a:pt x="13114" y="3721"/>
                  </a:lnTo>
                  <a:lnTo>
                    <a:pt x="12881" y="3163"/>
                  </a:lnTo>
                  <a:lnTo>
                    <a:pt x="12556" y="2698"/>
                  </a:lnTo>
                  <a:lnTo>
                    <a:pt x="12184" y="2187"/>
                  </a:lnTo>
                  <a:lnTo>
                    <a:pt x="11812" y="1768"/>
                  </a:lnTo>
                  <a:lnTo>
                    <a:pt x="11812" y="1768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4"/>
            <p:cNvSpPr/>
            <p:nvPr/>
          </p:nvSpPr>
          <p:spPr>
            <a:xfrm>
              <a:off x="4162825" y="3416650"/>
              <a:ext cx="211600" cy="191850"/>
            </a:xfrm>
            <a:custGeom>
              <a:rect b="b" l="l" r="r" t="t"/>
              <a:pathLst>
                <a:path extrusionOk="0" fill="none" h="7674" w="8464">
                  <a:moveTo>
                    <a:pt x="7533" y="6232"/>
                  </a:moveTo>
                  <a:lnTo>
                    <a:pt x="7533" y="6232"/>
                  </a:lnTo>
                  <a:lnTo>
                    <a:pt x="7254" y="6557"/>
                  </a:lnTo>
                  <a:lnTo>
                    <a:pt x="6929" y="6836"/>
                  </a:lnTo>
                  <a:lnTo>
                    <a:pt x="6557" y="7069"/>
                  </a:lnTo>
                  <a:lnTo>
                    <a:pt x="6185" y="7301"/>
                  </a:lnTo>
                  <a:lnTo>
                    <a:pt x="5766" y="7441"/>
                  </a:lnTo>
                  <a:lnTo>
                    <a:pt x="5348" y="7580"/>
                  </a:lnTo>
                  <a:lnTo>
                    <a:pt x="4929" y="7627"/>
                  </a:lnTo>
                  <a:lnTo>
                    <a:pt x="4511" y="7673"/>
                  </a:lnTo>
                  <a:lnTo>
                    <a:pt x="4511" y="7673"/>
                  </a:lnTo>
                  <a:lnTo>
                    <a:pt x="3953" y="7627"/>
                  </a:lnTo>
                  <a:lnTo>
                    <a:pt x="3953" y="7627"/>
                  </a:lnTo>
                  <a:lnTo>
                    <a:pt x="3488" y="7627"/>
                  </a:lnTo>
                  <a:lnTo>
                    <a:pt x="3023" y="7534"/>
                  </a:lnTo>
                  <a:lnTo>
                    <a:pt x="2558" y="7394"/>
                  </a:lnTo>
                  <a:lnTo>
                    <a:pt x="2139" y="7208"/>
                  </a:lnTo>
                  <a:lnTo>
                    <a:pt x="1767" y="6976"/>
                  </a:lnTo>
                  <a:lnTo>
                    <a:pt x="1395" y="6697"/>
                  </a:lnTo>
                  <a:lnTo>
                    <a:pt x="1023" y="6371"/>
                  </a:lnTo>
                  <a:lnTo>
                    <a:pt x="744" y="5999"/>
                  </a:lnTo>
                  <a:lnTo>
                    <a:pt x="744" y="5999"/>
                  </a:lnTo>
                  <a:lnTo>
                    <a:pt x="465" y="5581"/>
                  </a:lnTo>
                  <a:lnTo>
                    <a:pt x="279" y="5116"/>
                  </a:lnTo>
                  <a:lnTo>
                    <a:pt x="140" y="4651"/>
                  </a:lnTo>
                  <a:lnTo>
                    <a:pt x="47" y="4186"/>
                  </a:lnTo>
                  <a:lnTo>
                    <a:pt x="0" y="3674"/>
                  </a:lnTo>
                  <a:lnTo>
                    <a:pt x="47" y="3209"/>
                  </a:lnTo>
                  <a:lnTo>
                    <a:pt x="93" y="2698"/>
                  </a:lnTo>
                  <a:lnTo>
                    <a:pt x="279" y="2233"/>
                  </a:lnTo>
                  <a:lnTo>
                    <a:pt x="279" y="2233"/>
                  </a:lnTo>
                  <a:lnTo>
                    <a:pt x="326" y="2093"/>
                  </a:lnTo>
                  <a:lnTo>
                    <a:pt x="419" y="2000"/>
                  </a:lnTo>
                  <a:lnTo>
                    <a:pt x="558" y="1954"/>
                  </a:lnTo>
                  <a:lnTo>
                    <a:pt x="698" y="1907"/>
                  </a:lnTo>
                  <a:lnTo>
                    <a:pt x="698" y="1907"/>
                  </a:lnTo>
                  <a:lnTo>
                    <a:pt x="1070" y="1907"/>
                  </a:lnTo>
                  <a:lnTo>
                    <a:pt x="1442" y="1954"/>
                  </a:lnTo>
                  <a:lnTo>
                    <a:pt x="1767" y="2047"/>
                  </a:lnTo>
                  <a:lnTo>
                    <a:pt x="2093" y="2140"/>
                  </a:lnTo>
                  <a:lnTo>
                    <a:pt x="2093" y="2140"/>
                  </a:lnTo>
                  <a:lnTo>
                    <a:pt x="2418" y="1535"/>
                  </a:lnTo>
                  <a:lnTo>
                    <a:pt x="2790" y="977"/>
                  </a:lnTo>
                  <a:lnTo>
                    <a:pt x="3255" y="466"/>
                  </a:lnTo>
                  <a:lnTo>
                    <a:pt x="3813" y="94"/>
                  </a:lnTo>
                  <a:lnTo>
                    <a:pt x="3813" y="94"/>
                  </a:lnTo>
                  <a:lnTo>
                    <a:pt x="3953" y="1"/>
                  </a:lnTo>
                  <a:lnTo>
                    <a:pt x="4092" y="1"/>
                  </a:lnTo>
                  <a:lnTo>
                    <a:pt x="4232" y="1"/>
                  </a:lnTo>
                  <a:lnTo>
                    <a:pt x="4371" y="94"/>
                  </a:lnTo>
                  <a:lnTo>
                    <a:pt x="4371" y="94"/>
                  </a:lnTo>
                  <a:lnTo>
                    <a:pt x="4650" y="280"/>
                  </a:lnTo>
                  <a:lnTo>
                    <a:pt x="4929" y="512"/>
                  </a:lnTo>
                  <a:lnTo>
                    <a:pt x="5208" y="791"/>
                  </a:lnTo>
                  <a:lnTo>
                    <a:pt x="5441" y="1070"/>
                  </a:lnTo>
                  <a:lnTo>
                    <a:pt x="5673" y="1349"/>
                  </a:lnTo>
                  <a:lnTo>
                    <a:pt x="5859" y="1675"/>
                  </a:lnTo>
                  <a:lnTo>
                    <a:pt x="5999" y="2000"/>
                  </a:lnTo>
                  <a:lnTo>
                    <a:pt x="6138" y="2372"/>
                  </a:lnTo>
                  <a:lnTo>
                    <a:pt x="6138" y="2372"/>
                  </a:lnTo>
                  <a:lnTo>
                    <a:pt x="6557" y="2233"/>
                  </a:lnTo>
                  <a:lnTo>
                    <a:pt x="6975" y="2140"/>
                  </a:lnTo>
                  <a:lnTo>
                    <a:pt x="7394" y="2140"/>
                  </a:lnTo>
                  <a:lnTo>
                    <a:pt x="7859" y="2140"/>
                  </a:lnTo>
                  <a:lnTo>
                    <a:pt x="7859" y="2140"/>
                  </a:lnTo>
                  <a:lnTo>
                    <a:pt x="7998" y="2186"/>
                  </a:lnTo>
                  <a:lnTo>
                    <a:pt x="8138" y="2279"/>
                  </a:lnTo>
                  <a:lnTo>
                    <a:pt x="8231" y="2372"/>
                  </a:lnTo>
                  <a:lnTo>
                    <a:pt x="8277" y="2512"/>
                  </a:lnTo>
                  <a:lnTo>
                    <a:pt x="8277" y="2512"/>
                  </a:lnTo>
                  <a:lnTo>
                    <a:pt x="8417" y="2977"/>
                  </a:lnTo>
                  <a:lnTo>
                    <a:pt x="8463" y="3488"/>
                  </a:lnTo>
                  <a:lnTo>
                    <a:pt x="8463" y="3953"/>
                  </a:lnTo>
                  <a:lnTo>
                    <a:pt x="8370" y="4465"/>
                  </a:lnTo>
                  <a:lnTo>
                    <a:pt x="8277" y="4930"/>
                  </a:lnTo>
                  <a:lnTo>
                    <a:pt x="8091" y="5395"/>
                  </a:lnTo>
                  <a:lnTo>
                    <a:pt x="7859" y="5813"/>
                  </a:lnTo>
                  <a:lnTo>
                    <a:pt x="7533" y="6232"/>
                  </a:lnTo>
                  <a:lnTo>
                    <a:pt x="7533" y="623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34"/>
            <p:cNvSpPr/>
            <p:nvPr/>
          </p:nvSpPr>
          <p:spPr>
            <a:xfrm>
              <a:off x="4351150" y="35724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34"/>
            <p:cNvSpPr/>
            <p:nvPr/>
          </p:nvSpPr>
          <p:spPr>
            <a:xfrm>
              <a:off x="4300000" y="3494550"/>
              <a:ext cx="50000" cy="84875"/>
            </a:xfrm>
            <a:custGeom>
              <a:rect b="b" l="l" r="r" t="t"/>
              <a:pathLst>
                <a:path extrusionOk="0" h="3395" w="2000">
                  <a:moveTo>
                    <a:pt x="1907" y="0"/>
                  </a:moveTo>
                  <a:lnTo>
                    <a:pt x="1395" y="47"/>
                  </a:lnTo>
                  <a:lnTo>
                    <a:pt x="884" y="233"/>
                  </a:lnTo>
                  <a:lnTo>
                    <a:pt x="884" y="698"/>
                  </a:lnTo>
                  <a:lnTo>
                    <a:pt x="884" y="1070"/>
                  </a:lnTo>
                  <a:lnTo>
                    <a:pt x="837" y="1442"/>
                  </a:lnTo>
                  <a:lnTo>
                    <a:pt x="744" y="1767"/>
                  </a:lnTo>
                  <a:lnTo>
                    <a:pt x="651" y="2139"/>
                  </a:lnTo>
                  <a:lnTo>
                    <a:pt x="512" y="2465"/>
                  </a:lnTo>
                  <a:lnTo>
                    <a:pt x="372" y="2790"/>
                  </a:lnTo>
                  <a:lnTo>
                    <a:pt x="186" y="3069"/>
                  </a:lnTo>
                  <a:lnTo>
                    <a:pt x="0" y="3395"/>
                  </a:lnTo>
                  <a:lnTo>
                    <a:pt x="0" y="3395"/>
                  </a:lnTo>
                  <a:lnTo>
                    <a:pt x="372" y="3209"/>
                  </a:lnTo>
                  <a:lnTo>
                    <a:pt x="698" y="3023"/>
                  </a:lnTo>
                  <a:lnTo>
                    <a:pt x="1023" y="2744"/>
                  </a:lnTo>
                  <a:lnTo>
                    <a:pt x="1302" y="2465"/>
                  </a:lnTo>
                  <a:lnTo>
                    <a:pt x="1488" y="2186"/>
                  </a:lnTo>
                  <a:lnTo>
                    <a:pt x="1674" y="1907"/>
                  </a:lnTo>
                  <a:lnTo>
                    <a:pt x="1814" y="1628"/>
                  </a:lnTo>
                  <a:lnTo>
                    <a:pt x="1907" y="1302"/>
                  </a:lnTo>
                  <a:lnTo>
                    <a:pt x="1953" y="977"/>
                  </a:lnTo>
                  <a:lnTo>
                    <a:pt x="2000" y="651"/>
                  </a:lnTo>
                  <a:lnTo>
                    <a:pt x="1953" y="326"/>
                  </a:lnTo>
                  <a:lnTo>
                    <a:pt x="19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34"/>
            <p:cNvSpPr/>
            <p:nvPr/>
          </p:nvSpPr>
          <p:spPr>
            <a:xfrm>
              <a:off x="4300000" y="3494550"/>
              <a:ext cx="50000" cy="84875"/>
            </a:xfrm>
            <a:custGeom>
              <a:rect b="b" l="l" r="r" t="t"/>
              <a:pathLst>
                <a:path extrusionOk="0" fill="none" h="3395" w="2000">
                  <a:moveTo>
                    <a:pt x="884" y="233"/>
                  </a:moveTo>
                  <a:lnTo>
                    <a:pt x="884" y="233"/>
                  </a:lnTo>
                  <a:lnTo>
                    <a:pt x="884" y="698"/>
                  </a:lnTo>
                  <a:lnTo>
                    <a:pt x="884" y="698"/>
                  </a:lnTo>
                  <a:lnTo>
                    <a:pt x="884" y="1070"/>
                  </a:lnTo>
                  <a:lnTo>
                    <a:pt x="837" y="1442"/>
                  </a:lnTo>
                  <a:lnTo>
                    <a:pt x="744" y="1767"/>
                  </a:lnTo>
                  <a:lnTo>
                    <a:pt x="651" y="2139"/>
                  </a:lnTo>
                  <a:lnTo>
                    <a:pt x="512" y="2465"/>
                  </a:lnTo>
                  <a:lnTo>
                    <a:pt x="372" y="2790"/>
                  </a:lnTo>
                  <a:lnTo>
                    <a:pt x="186" y="3069"/>
                  </a:lnTo>
                  <a:lnTo>
                    <a:pt x="0" y="3395"/>
                  </a:lnTo>
                  <a:lnTo>
                    <a:pt x="0" y="3395"/>
                  </a:lnTo>
                  <a:lnTo>
                    <a:pt x="372" y="3209"/>
                  </a:lnTo>
                  <a:lnTo>
                    <a:pt x="698" y="3023"/>
                  </a:lnTo>
                  <a:lnTo>
                    <a:pt x="1023" y="2744"/>
                  </a:lnTo>
                  <a:lnTo>
                    <a:pt x="1302" y="2465"/>
                  </a:lnTo>
                  <a:lnTo>
                    <a:pt x="1302" y="2465"/>
                  </a:lnTo>
                  <a:lnTo>
                    <a:pt x="1488" y="2186"/>
                  </a:lnTo>
                  <a:lnTo>
                    <a:pt x="1674" y="1907"/>
                  </a:lnTo>
                  <a:lnTo>
                    <a:pt x="1814" y="1628"/>
                  </a:lnTo>
                  <a:lnTo>
                    <a:pt x="1907" y="1302"/>
                  </a:lnTo>
                  <a:lnTo>
                    <a:pt x="1953" y="977"/>
                  </a:lnTo>
                  <a:lnTo>
                    <a:pt x="2000" y="651"/>
                  </a:lnTo>
                  <a:lnTo>
                    <a:pt x="1953" y="326"/>
                  </a:lnTo>
                  <a:lnTo>
                    <a:pt x="1907" y="0"/>
                  </a:lnTo>
                  <a:lnTo>
                    <a:pt x="1907" y="0"/>
                  </a:lnTo>
                  <a:lnTo>
                    <a:pt x="1395" y="47"/>
                  </a:lnTo>
                  <a:lnTo>
                    <a:pt x="884" y="233"/>
                  </a:lnTo>
                  <a:lnTo>
                    <a:pt x="884" y="23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4"/>
            <p:cNvSpPr/>
            <p:nvPr/>
          </p:nvSpPr>
          <p:spPr>
            <a:xfrm>
              <a:off x="4322075" y="35003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6" name="Google Shape;1296;p34"/>
          <p:cNvGrpSpPr/>
          <p:nvPr/>
        </p:nvGrpSpPr>
        <p:grpSpPr>
          <a:xfrm>
            <a:off x="4330973" y="2143823"/>
            <a:ext cx="480798" cy="511746"/>
            <a:chOff x="4801050" y="1260175"/>
            <a:chExt cx="339475" cy="423175"/>
          </a:xfrm>
        </p:grpSpPr>
        <p:sp>
          <p:nvSpPr>
            <p:cNvPr id="1297" name="Google Shape;1297;p34"/>
            <p:cNvSpPr/>
            <p:nvPr/>
          </p:nvSpPr>
          <p:spPr>
            <a:xfrm>
              <a:off x="4916125" y="1333400"/>
              <a:ext cx="147675" cy="82575"/>
            </a:xfrm>
            <a:custGeom>
              <a:rect b="b" l="l" r="r" t="t"/>
              <a:pathLst>
                <a:path extrusionOk="0" h="3303" w="5907">
                  <a:moveTo>
                    <a:pt x="2744" y="1"/>
                  </a:moveTo>
                  <a:lnTo>
                    <a:pt x="2512" y="47"/>
                  </a:lnTo>
                  <a:lnTo>
                    <a:pt x="2326" y="187"/>
                  </a:lnTo>
                  <a:lnTo>
                    <a:pt x="2140" y="326"/>
                  </a:lnTo>
                  <a:lnTo>
                    <a:pt x="2000" y="466"/>
                  </a:lnTo>
                  <a:lnTo>
                    <a:pt x="1907" y="652"/>
                  </a:lnTo>
                  <a:lnTo>
                    <a:pt x="1814" y="884"/>
                  </a:lnTo>
                  <a:lnTo>
                    <a:pt x="1768" y="1117"/>
                  </a:lnTo>
                  <a:lnTo>
                    <a:pt x="1768" y="1303"/>
                  </a:lnTo>
                  <a:lnTo>
                    <a:pt x="1628" y="1442"/>
                  </a:lnTo>
                  <a:lnTo>
                    <a:pt x="1489" y="1582"/>
                  </a:lnTo>
                  <a:lnTo>
                    <a:pt x="884" y="1582"/>
                  </a:lnTo>
                  <a:lnTo>
                    <a:pt x="698" y="1628"/>
                  </a:lnTo>
                  <a:lnTo>
                    <a:pt x="559" y="1675"/>
                  </a:lnTo>
                  <a:lnTo>
                    <a:pt x="373" y="1721"/>
                  </a:lnTo>
                  <a:lnTo>
                    <a:pt x="280" y="1861"/>
                  </a:lnTo>
                  <a:lnTo>
                    <a:pt x="187" y="1954"/>
                  </a:lnTo>
                  <a:lnTo>
                    <a:pt x="94" y="2093"/>
                  </a:lnTo>
                  <a:lnTo>
                    <a:pt x="47" y="2279"/>
                  </a:lnTo>
                  <a:lnTo>
                    <a:pt x="1" y="2419"/>
                  </a:lnTo>
                  <a:lnTo>
                    <a:pt x="47" y="2605"/>
                  </a:lnTo>
                  <a:lnTo>
                    <a:pt x="94" y="2791"/>
                  </a:lnTo>
                  <a:lnTo>
                    <a:pt x="187" y="2930"/>
                  </a:lnTo>
                  <a:lnTo>
                    <a:pt x="280" y="3023"/>
                  </a:lnTo>
                  <a:lnTo>
                    <a:pt x="373" y="3116"/>
                  </a:lnTo>
                  <a:lnTo>
                    <a:pt x="559" y="3209"/>
                  </a:lnTo>
                  <a:lnTo>
                    <a:pt x="698" y="3256"/>
                  </a:lnTo>
                  <a:lnTo>
                    <a:pt x="884" y="3302"/>
                  </a:lnTo>
                  <a:lnTo>
                    <a:pt x="5023" y="3302"/>
                  </a:lnTo>
                  <a:lnTo>
                    <a:pt x="5209" y="3256"/>
                  </a:lnTo>
                  <a:lnTo>
                    <a:pt x="5395" y="3209"/>
                  </a:lnTo>
                  <a:lnTo>
                    <a:pt x="5535" y="3116"/>
                  </a:lnTo>
                  <a:lnTo>
                    <a:pt x="5628" y="3023"/>
                  </a:lnTo>
                  <a:lnTo>
                    <a:pt x="5767" y="2930"/>
                  </a:lnTo>
                  <a:lnTo>
                    <a:pt x="5814" y="2791"/>
                  </a:lnTo>
                  <a:lnTo>
                    <a:pt x="5860" y="2605"/>
                  </a:lnTo>
                  <a:lnTo>
                    <a:pt x="5907" y="2419"/>
                  </a:lnTo>
                  <a:lnTo>
                    <a:pt x="5860" y="2279"/>
                  </a:lnTo>
                  <a:lnTo>
                    <a:pt x="5814" y="2093"/>
                  </a:lnTo>
                  <a:lnTo>
                    <a:pt x="5767" y="1954"/>
                  </a:lnTo>
                  <a:lnTo>
                    <a:pt x="5628" y="1861"/>
                  </a:lnTo>
                  <a:lnTo>
                    <a:pt x="5535" y="1721"/>
                  </a:lnTo>
                  <a:lnTo>
                    <a:pt x="5395" y="1675"/>
                  </a:lnTo>
                  <a:lnTo>
                    <a:pt x="5209" y="1628"/>
                  </a:lnTo>
                  <a:lnTo>
                    <a:pt x="5023" y="1582"/>
                  </a:lnTo>
                  <a:lnTo>
                    <a:pt x="4419" y="1582"/>
                  </a:lnTo>
                  <a:lnTo>
                    <a:pt x="4279" y="1442"/>
                  </a:lnTo>
                  <a:lnTo>
                    <a:pt x="4140" y="1303"/>
                  </a:lnTo>
                  <a:lnTo>
                    <a:pt x="4140" y="1117"/>
                  </a:lnTo>
                  <a:lnTo>
                    <a:pt x="4093" y="884"/>
                  </a:lnTo>
                  <a:lnTo>
                    <a:pt x="4000" y="652"/>
                  </a:lnTo>
                  <a:lnTo>
                    <a:pt x="3907" y="466"/>
                  </a:lnTo>
                  <a:lnTo>
                    <a:pt x="3768" y="326"/>
                  </a:lnTo>
                  <a:lnTo>
                    <a:pt x="3582" y="187"/>
                  </a:lnTo>
                  <a:lnTo>
                    <a:pt x="3396" y="47"/>
                  </a:lnTo>
                  <a:lnTo>
                    <a:pt x="31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34"/>
            <p:cNvSpPr/>
            <p:nvPr/>
          </p:nvSpPr>
          <p:spPr>
            <a:xfrm>
              <a:off x="4916125" y="1333400"/>
              <a:ext cx="147675" cy="82575"/>
            </a:xfrm>
            <a:custGeom>
              <a:rect b="b" l="l" r="r" t="t"/>
              <a:pathLst>
                <a:path extrusionOk="0" fill="none" h="3303" w="5907">
                  <a:moveTo>
                    <a:pt x="5023" y="1582"/>
                  </a:moveTo>
                  <a:lnTo>
                    <a:pt x="4605" y="1582"/>
                  </a:lnTo>
                  <a:lnTo>
                    <a:pt x="4605" y="1582"/>
                  </a:lnTo>
                  <a:lnTo>
                    <a:pt x="4419" y="1582"/>
                  </a:lnTo>
                  <a:lnTo>
                    <a:pt x="4279" y="1442"/>
                  </a:lnTo>
                  <a:lnTo>
                    <a:pt x="4140" y="1303"/>
                  </a:lnTo>
                  <a:lnTo>
                    <a:pt x="4140" y="1117"/>
                  </a:lnTo>
                  <a:lnTo>
                    <a:pt x="4140" y="1117"/>
                  </a:lnTo>
                  <a:lnTo>
                    <a:pt x="4093" y="884"/>
                  </a:lnTo>
                  <a:lnTo>
                    <a:pt x="4000" y="652"/>
                  </a:lnTo>
                  <a:lnTo>
                    <a:pt x="3907" y="466"/>
                  </a:lnTo>
                  <a:lnTo>
                    <a:pt x="3768" y="326"/>
                  </a:lnTo>
                  <a:lnTo>
                    <a:pt x="3582" y="187"/>
                  </a:lnTo>
                  <a:lnTo>
                    <a:pt x="3396" y="47"/>
                  </a:lnTo>
                  <a:lnTo>
                    <a:pt x="3163" y="1"/>
                  </a:lnTo>
                  <a:lnTo>
                    <a:pt x="2977" y="1"/>
                  </a:lnTo>
                  <a:lnTo>
                    <a:pt x="2977" y="1"/>
                  </a:lnTo>
                  <a:lnTo>
                    <a:pt x="2744" y="1"/>
                  </a:lnTo>
                  <a:lnTo>
                    <a:pt x="2512" y="47"/>
                  </a:lnTo>
                  <a:lnTo>
                    <a:pt x="2326" y="187"/>
                  </a:lnTo>
                  <a:lnTo>
                    <a:pt x="2140" y="326"/>
                  </a:lnTo>
                  <a:lnTo>
                    <a:pt x="2000" y="466"/>
                  </a:lnTo>
                  <a:lnTo>
                    <a:pt x="1907" y="652"/>
                  </a:lnTo>
                  <a:lnTo>
                    <a:pt x="1814" y="884"/>
                  </a:lnTo>
                  <a:lnTo>
                    <a:pt x="1768" y="1117"/>
                  </a:lnTo>
                  <a:lnTo>
                    <a:pt x="1768" y="1117"/>
                  </a:lnTo>
                  <a:lnTo>
                    <a:pt x="1768" y="1303"/>
                  </a:lnTo>
                  <a:lnTo>
                    <a:pt x="1628" y="1442"/>
                  </a:lnTo>
                  <a:lnTo>
                    <a:pt x="1489" y="1582"/>
                  </a:lnTo>
                  <a:lnTo>
                    <a:pt x="1303" y="1582"/>
                  </a:lnTo>
                  <a:lnTo>
                    <a:pt x="884" y="1582"/>
                  </a:lnTo>
                  <a:lnTo>
                    <a:pt x="884" y="1582"/>
                  </a:lnTo>
                  <a:lnTo>
                    <a:pt x="698" y="1628"/>
                  </a:lnTo>
                  <a:lnTo>
                    <a:pt x="559" y="1675"/>
                  </a:lnTo>
                  <a:lnTo>
                    <a:pt x="373" y="1721"/>
                  </a:lnTo>
                  <a:lnTo>
                    <a:pt x="280" y="1861"/>
                  </a:lnTo>
                  <a:lnTo>
                    <a:pt x="187" y="1954"/>
                  </a:lnTo>
                  <a:lnTo>
                    <a:pt x="94" y="2093"/>
                  </a:lnTo>
                  <a:lnTo>
                    <a:pt x="47" y="2279"/>
                  </a:lnTo>
                  <a:lnTo>
                    <a:pt x="1" y="2419"/>
                  </a:lnTo>
                  <a:lnTo>
                    <a:pt x="1" y="2419"/>
                  </a:lnTo>
                  <a:lnTo>
                    <a:pt x="47" y="2605"/>
                  </a:lnTo>
                  <a:lnTo>
                    <a:pt x="94" y="2791"/>
                  </a:lnTo>
                  <a:lnTo>
                    <a:pt x="187" y="2930"/>
                  </a:lnTo>
                  <a:lnTo>
                    <a:pt x="280" y="3023"/>
                  </a:lnTo>
                  <a:lnTo>
                    <a:pt x="373" y="3116"/>
                  </a:lnTo>
                  <a:lnTo>
                    <a:pt x="559" y="3209"/>
                  </a:lnTo>
                  <a:lnTo>
                    <a:pt x="698" y="3256"/>
                  </a:lnTo>
                  <a:lnTo>
                    <a:pt x="884" y="3302"/>
                  </a:lnTo>
                  <a:lnTo>
                    <a:pt x="5023" y="3302"/>
                  </a:lnTo>
                  <a:lnTo>
                    <a:pt x="5023" y="3302"/>
                  </a:lnTo>
                  <a:lnTo>
                    <a:pt x="5209" y="3256"/>
                  </a:lnTo>
                  <a:lnTo>
                    <a:pt x="5395" y="3209"/>
                  </a:lnTo>
                  <a:lnTo>
                    <a:pt x="5535" y="3116"/>
                  </a:lnTo>
                  <a:lnTo>
                    <a:pt x="5628" y="3023"/>
                  </a:lnTo>
                  <a:lnTo>
                    <a:pt x="5767" y="2930"/>
                  </a:lnTo>
                  <a:lnTo>
                    <a:pt x="5814" y="2791"/>
                  </a:lnTo>
                  <a:lnTo>
                    <a:pt x="5860" y="2605"/>
                  </a:lnTo>
                  <a:lnTo>
                    <a:pt x="5907" y="2419"/>
                  </a:lnTo>
                  <a:lnTo>
                    <a:pt x="5907" y="2419"/>
                  </a:lnTo>
                  <a:lnTo>
                    <a:pt x="5860" y="2279"/>
                  </a:lnTo>
                  <a:lnTo>
                    <a:pt x="5814" y="2093"/>
                  </a:lnTo>
                  <a:lnTo>
                    <a:pt x="5767" y="1954"/>
                  </a:lnTo>
                  <a:lnTo>
                    <a:pt x="5628" y="1861"/>
                  </a:lnTo>
                  <a:lnTo>
                    <a:pt x="5535" y="1721"/>
                  </a:lnTo>
                  <a:lnTo>
                    <a:pt x="5395" y="1675"/>
                  </a:lnTo>
                  <a:lnTo>
                    <a:pt x="5209" y="1628"/>
                  </a:lnTo>
                  <a:lnTo>
                    <a:pt x="5023" y="1582"/>
                  </a:lnTo>
                  <a:lnTo>
                    <a:pt x="5023" y="158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34"/>
            <p:cNvSpPr/>
            <p:nvPr/>
          </p:nvSpPr>
          <p:spPr>
            <a:xfrm>
              <a:off x="5041700" y="13729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34"/>
            <p:cNvSpPr/>
            <p:nvPr/>
          </p:nvSpPr>
          <p:spPr>
            <a:xfrm>
              <a:off x="4801050" y="1260175"/>
              <a:ext cx="339475" cy="423175"/>
            </a:xfrm>
            <a:custGeom>
              <a:rect b="b" l="l" r="r" t="t"/>
              <a:pathLst>
                <a:path extrusionOk="0" h="16927" w="13579">
                  <a:moveTo>
                    <a:pt x="7580" y="1907"/>
                  </a:moveTo>
                  <a:lnTo>
                    <a:pt x="7999" y="1953"/>
                  </a:lnTo>
                  <a:lnTo>
                    <a:pt x="8371" y="2093"/>
                  </a:lnTo>
                  <a:lnTo>
                    <a:pt x="8743" y="2279"/>
                  </a:lnTo>
                  <a:lnTo>
                    <a:pt x="9068" y="2511"/>
                  </a:lnTo>
                  <a:lnTo>
                    <a:pt x="9254" y="2744"/>
                  </a:lnTo>
                  <a:lnTo>
                    <a:pt x="9440" y="2976"/>
                  </a:lnTo>
                  <a:lnTo>
                    <a:pt x="9533" y="3255"/>
                  </a:lnTo>
                  <a:lnTo>
                    <a:pt x="9626" y="3534"/>
                  </a:lnTo>
                  <a:lnTo>
                    <a:pt x="9998" y="3581"/>
                  </a:lnTo>
                  <a:lnTo>
                    <a:pt x="10370" y="3674"/>
                  </a:lnTo>
                  <a:lnTo>
                    <a:pt x="10696" y="3860"/>
                  </a:lnTo>
                  <a:lnTo>
                    <a:pt x="10928" y="4092"/>
                  </a:lnTo>
                  <a:lnTo>
                    <a:pt x="11161" y="4325"/>
                  </a:lnTo>
                  <a:lnTo>
                    <a:pt x="11347" y="4650"/>
                  </a:lnTo>
                  <a:lnTo>
                    <a:pt x="11440" y="5022"/>
                  </a:lnTo>
                  <a:lnTo>
                    <a:pt x="11486" y="5348"/>
                  </a:lnTo>
                  <a:lnTo>
                    <a:pt x="11440" y="5720"/>
                  </a:lnTo>
                  <a:lnTo>
                    <a:pt x="11347" y="6092"/>
                  </a:lnTo>
                  <a:lnTo>
                    <a:pt x="11161" y="6371"/>
                  </a:lnTo>
                  <a:lnTo>
                    <a:pt x="10928" y="6650"/>
                  </a:lnTo>
                  <a:lnTo>
                    <a:pt x="10696" y="6882"/>
                  </a:lnTo>
                  <a:lnTo>
                    <a:pt x="10370" y="7068"/>
                  </a:lnTo>
                  <a:lnTo>
                    <a:pt x="9998" y="7161"/>
                  </a:lnTo>
                  <a:lnTo>
                    <a:pt x="9626" y="7208"/>
                  </a:lnTo>
                  <a:lnTo>
                    <a:pt x="7626" y="7208"/>
                  </a:lnTo>
                  <a:lnTo>
                    <a:pt x="7254" y="7952"/>
                  </a:lnTo>
                  <a:lnTo>
                    <a:pt x="8092" y="7952"/>
                  </a:lnTo>
                  <a:lnTo>
                    <a:pt x="8231" y="7998"/>
                  </a:lnTo>
                  <a:lnTo>
                    <a:pt x="8371" y="7998"/>
                  </a:lnTo>
                  <a:lnTo>
                    <a:pt x="8464" y="8091"/>
                  </a:lnTo>
                  <a:lnTo>
                    <a:pt x="8510" y="8184"/>
                  </a:lnTo>
                  <a:lnTo>
                    <a:pt x="8603" y="8324"/>
                  </a:lnTo>
                  <a:lnTo>
                    <a:pt x="8603" y="8417"/>
                  </a:lnTo>
                  <a:lnTo>
                    <a:pt x="8603" y="8556"/>
                  </a:lnTo>
                  <a:lnTo>
                    <a:pt x="8557" y="8649"/>
                  </a:lnTo>
                  <a:lnTo>
                    <a:pt x="7859" y="10091"/>
                  </a:lnTo>
                  <a:lnTo>
                    <a:pt x="7766" y="10230"/>
                  </a:lnTo>
                  <a:lnTo>
                    <a:pt x="7673" y="10323"/>
                  </a:lnTo>
                  <a:lnTo>
                    <a:pt x="7533" y="10370"/>
                  </a:lnTo>
                  <a:lnTo>
                    <a:pt x="7394" y="10370"/>
                  </a:lnTo>
                  <a:lnTo>
                    <a:pt x="7208" y="10323"/>
                  </a:lnTo>
                  <a:lnTo>
                    <a:pt x="7022" y="10230"/>
                  </a:lnTo>
                  <a:lnTo>
                    <a:pt x="6929" y="10044"/>
                  </a:lnTo>
                  <a:lnTo>
                    <a:pt x="6929" y="9858"/>
                  </a:lnTo>
                  <a:lnTo>
                    <a:pt x="6975" y="9672"/>
                  </a:lnTo>
                  <a:lnTo>
                    <a:pt x="7301" y="8928"/>
                  </a:lnTo>
                  <a:lnTo>
                    <a:pt x="6371" y="8928"/>
                  </a:lnTo>
                  <a:lnTo>
                    <a:pt x="6231" y="8882"/>
                  </a:lnTo>
                  <a:lnTo>
                    <a:pt x="6138" y="8835"/>
                  </a:lnTo>
                  <a:lnTo>
                    <a:pt x="6045" y="8696"/>
                  </a:lnTo>
                  <a:lnTo>
                    <a:pt x="5999" y="8603"/>
                  </a:lnTo>
                  <a:lnTo>
                    <a:pt x="5999" y="8463"/>
                  </a:lnTo>
                  <a:lnTo>
                    <a:pt x="5999" y="8370"/>
                  </a:lnTo>
                  <a:lnTo>
                    <a:pt x="6045" y="8231"/>
                  </a:lnTo>
                  <a:lnTo>
                    <a:pt x="6557" y="7208"/>
                  </a:lnTo>
                  <a:lnTo>
                    <a:pt x="5487" y="7208"/>
                  </a:lnTo>
                  <a:lnTo>
                    <a:pt x="5115" y="7161"/>
                  </a:lnTo>
                  <a:lnTo>
                    <a:pt x="4743" y="7068"/>
                  </a:lnTo>
                  <a:lnTo>
                    <a:pt x="4464" y="6882"/>
                  </a:lnTo>
                  <a:lnTo>
                    <a:pt x="4185" y="6650"/>
                  </a:lnTo>
                  <a:lnTo>
                    <a:pt x="3953" y="6371"/>
                  </a:lnTo>
                  <a:lnTo>
                    <a:pt x="3767" y="6092"/>
                  </a:lnTo>
                  <a:lnTo>
                    <a:pt x="3674" y="5720"/>
                  </a:lnTo>
                  <a:lnTo>
                    <a:pt x="3627" y="5348"/>
                  </a:lnTo>
                  <a:lnTo>
                    <a:pt x="3674" y="5022"/>
                  </a:lnTo>
                  <a:lnTo>
                    <a:pt x="3767" y="4650"/>
                  </a:lnTo>
                  <a:lnTo>
                    <a:pt x="3953" y="4325"/>
                  </a:lnTo>
                  <a:lnTo>
                    <a:pt x="4185" y="4092"/>
                  </a:lnTo>
                  <a:lnTo>
                    <a:pt x="4464" y="3860"/>
                  </a:lnTo>
                  <a:lnTo>
                    <a:pt x="4743" y="3674"/>
                  </a:lnTo>
                  <a:lnTo>
                    <a:pt x="5115" y="3581"/>
                  </a:lnTo>
                  <a:lnTo>
                    <a:pt x="5487" y="3534"/>
                  </a:lnTo>
                  <a:lnTo>
                    <a:pt x="5580" y="3255"/>
                  </a:lnTo>
                  <a:lnTo>
                    <a:pt x="5673" y="2976"/>
                  </a:lnTo>
                  <a:lnTo>
                    <a:pt x="5859" y="2744"/>
                  </a:lnTo>
                  <a:lnTo>
                    <a:pt x="6045" y="2511"/>
                  </a:lnTo>
                  <a:lnTo>
                    <a:pt x="6371" y="2279"/>
                  </a:lnTo>
                  <a:lnTo>
                    <a:pt x="6743" y="2093"/>
                  </a:lnTo>
                  <a:lnTo>
                    <a:pt x="7161" y="1953"/>
                  </a:lnTo>
                  <a:lnTo>
                    <a:pt x="7580" y="1907"/>
                  </a:lnTo>
                  <a:close/>
                  <a:moveTo>
                    <a:pt x="7580" y="0"/>
                  </a:moveTo>
                  <a:lnTo>
                    <a:pt x="6975" y="47"/>
                  </a:lnTo>
                  <a:lnTo>
                    <a:pt x="6371" y="93"/>
                  </a:lnTo>
                  <a:lnTo>
                    <a:pt x="5813" y="279"/>
                  </a:lnTo>
                  <a:lnTo>
                    <a:pt x="5255" y="465"/>
                  </a:lnTo>
                  <a:lnTo>
                    <a:pt x="4743" y="698"/>
                  </a:lnTo>
                  <a:lnTo>
                    <a:pt x="4232" y="1023"/>
                  </a:lnTo>
                  <a:lnTo>
                    <a:pt x="3767" y="1349"/>
                  </a:lnTo>
                  <a:lnTo>
                    <a:pt x="3348" y="1767"/>
                  </a:lnTo>
                  <a:lnTo>
                    <a:pt x="2930" y="2186"/>
                  </a:lnTo>
                  <a:lnTo>
                    <a:pt x="2558" y="2697"/>
                  </a:lnTo>
                  <a:lnTo>
                    <a:pt x="2279" y="3162"/>
                  </a:lnTo>
                  <a:lnTo>
                    <a:pt x="2000" y="3720"/>
                  </a:lnTo>
                  <a:lnTo>
                    <a:pt x="1814" y="4278"/>
                  </a:lnTo>
                  <a:lnTo>
                    <a:pt x="1674" y="4836"/>
                  </a:lnTo>
                  <a:lnTo>
                    <a:pt x="1581" y="5394"/>
                  </a:lnTo>
                  <a:lnTo>
                    <a:pt x="1581" y="5999"/>
                  </a:lnTo>
                  <a:lnTo>
                    <a:pt x="1581" y="7254"/>
                  </a:lnTo>
                  <a:lnTo>
                    <a:pt x="93" y="10044"/>
                  </a:lnTo>
                  <a:lnTo>
                    <a:pt x="47" y="10184"/>
                  </a:lnTo>
                  <a:lnTo>
                    <a:pt x="0" y="10277"/>
                  </a:lnTo>
                  <a:lnTo>
                    <a:pt x="47" y="10416"/>
                  </a:lnTo>
                  <a:lnTo>
                    <a:pt x="93" y="10556"/>
                  </a:lnTo>
                  <a:lnTo>
                    <a:pt x="140" y="10649"/>
                  </a:lnTo>
                  <a:lnTo>
                    <a:pt x="279" y="10695"/>
                  </a:lnTo>
                  <a:lnTo>
                    <a:pt x="372" y="10742"/>
                  </a:lnTo>
                  <a:lnTo>
                    <a:pt x="512" y="10788"/>
                  </a:lnTo>
                  <a:lnTo>
                    <a:pt x="1581" y="10788"/>
                  </a:lnTo>
                  <a:lnTo>
                    <a:pt x="1581" y="11997"/>
                  </a:lnTo>
                  <a:lnTo>
                    <a:pt x="1581" y="12323"/>
                  </a:lnTo>
                  <a:lnTo>
                    <a:pt x="1628" y="12648"/>
                  </a:lnTo>
                  <a:lnTo>
                    <a:pt x="1721" y="12927"/>
                  </a:lnTo>
                  <a:lnTo>
                    <a:pt x="1814" y="13206"/>
                  </a:lnTo>
                  <a:lnTo>
                    <a:pt x="1953" y="13485"/>
                  </a:lnTo>
                  <a:lnTo>
                    <a:pt x="2093" y="13718"/>
                  </a:lnTo>
                  <a:lnTo>
                    <a:pt x="2279" y="13997"/>
                  </a:lnTo>
                  <a:lnTo>
                    <a:pt x="2465" y="14183"/>
                  </a:lnTo>
                  <a:lnTo>
                    <a:pt x="2697" y="14415"/>
                  </a:lnTo>
                  <a:lnTo>
                    <a:pt x="2930" y="14555"/>
                  </a:lnTo>
                  <a:lnTo>
                    <a:pt x="3209" y="14741"/>
                  </a:lnTo>
                  <a:lnTo>
                    <a:pt x="3488" y="14880"/>
                  </a:lnTo>
                  <a:lnTo>
                    <a:pt x="3767" y="14973"/>
                  </a:lnTo>
                  <a:lnTo>
                    <a:pt x="4046" y="15066"/>
                  </a:lnTo>
                  <a:lnTo>
                    <a:pt x="4371" y="15113"/>
                  </a:lnTo>
                  <a:lnTo>
                    <a:pt x="6510" y="15113"/>
                  </a:lnTo>
                  <a:lnTo>
                    <a:pt x="6510" y="16415"/>
                  </a:lnTo>
                  <a:lnTo>
                    <a:pt x="6557" y="16601"/>
                  </a:lnTo>
                  <a:lnTo>
                    <a:pt x="6650" y="16787"/>
                  </a:lnTo>
                  <a:lnTo>
                    <a:pt x="6836" y="16880"/>
                  </a:lnTo>
                  <a:lnTo>
                    <a:pt x="7022" y="16926"/>
                  </a:lnTo>
                  <a:lnTo>
                    <a:pt x="13067" y="16926"/>
                  </a:lnTo>
                  <a:lnTo>
                    <a:pt x="13253" y="16880"/>
                  </a:lnTo>
                  <a:lnTo>
                    <a:pt x="13439" y="16787"/>
                  </a:lnTo>
                  <a:lnTo>
                    <a:pt x="13532" y="16601"/>
                  </a:lnTo>
                  <a:lnTo>
                    <a:pt x="13579" y="16415"/>
                  </a:lnTo>
                  <a:lnTo>
                    <a:pt x="13579" y="5999"/>
                  </a:lnTo>
                  <a:lnTo>
                    <a:pt x="13532" y="5394"/>
                  </a:lnTo>
                  <a:lnTo>
                    <a:pt x="13439" y="4836"/>
                  </a:lnTo>
                  <a:lnTo>
                    <a:pt x="13300" y="4278"/>
                  </a:lnTo>
                  <a:lnTo>
                    <a:pt x="13114" y="3720"/>
                  </a:lnTo>
                  <a:lnTo>
                    <a:pt x="12881" y="3162"/>
                  </a:lnTo>
                  <a:lnTo>
                    <a:pt x="12556" y="2697"/>
                  </a:lnTo>
                  <a:lnTo>
                    <a:pt x="12184" y="2186"/>
                  </a:lnTo>
                  <a:lnTo>
                    <a:pt x="11812" y="1767"/>
                  </a:lnTo>
                  <a:lnTo>
                    <a:pt x="11347" y="1349"/>
                  </a:lnTo>
                  <a:lnTo>
                    <a:pt x="10882" y="1023"/>
                  </a:lnTo>
                  <a:lnTo>
                    <a:pt x="10370" y="698"/>
                  </a:lnTo>
                  <a:lnTo>
                    <a:pt x="9859" y="465"/>
                  </a:lnTo>
                  <a:lnTo>
                    <a:pt x="9301" y="279"/>
                  </a:lnTo>
                  <a:lnTo>
                    <a:pt x="8743" y="93"/>
                  </a:lnTo>
                  <a:lnTo>
                    <a:pt x="8138" y="47"/>
                  </a:lnTo>
                  <a:lnTo>
                    <a:pt x="75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34"/>
            <p:cNvSpPr/>
            <p:nvPr/>
          </p:nvSpPr>
          <p:spPr>
            <a:xfrm>
              <a:off x="4801050" y="1260175"/>
              <a:ext cx="339475" cy="423175"/>
            </a:xfrm>
            <a:custGeom>
              <a:rect b="b" l="l" r="r" t="t"/>
              <a:pathLst>
                <a:path extrusionOk="0" fill="none" h="16927" w="13579">
                  <a:moveTo>
                    <a:pt x="11812" y="1767"/>
                  </a:moveTo>
                  <a:lnTo>
                    <a:pt x="11812" y="1767"/>
                  </a:lnTo>
                  <a:lnTo>
                    <a:pt x="11347" y="1349"/>
                  </a:lnTo>
                  <a:lnTo>
                    <a:pt x="10882" y="1023"/>
                  </a:lnTo>
                  <a:lnTo>
                    <a:pt x="10370" y="698"/>
                  </a:lnTo>
                  <a:lnTo>
                    <a:pt x="9859" y="465"/>
                  </a:lnTo>
                  <a:lnTo>
                    <a:pt x="9301" y="279"/>
                  </a:lnTo>
                  <a:lnTo>
                    <a:pt x="8743" y="93"/>
                  </a:lnTo>
                  <a:lnTo>
                    <a:pt x="8138" y="47"/>
                  </a:lnTo>
                  <a:lnTo>
                    <a:pt x="7580" y="0"/>
                  </a:lnTo>
                  <a:lnTo>
                    <a:pt x="7580" y="0"/>
                  </a:lnTo>
                  <a:lnTo>
                    <a:pt x="6975" y="47"/>
                  </a:lnTo>
                  <a:lnTo>
                    <a:pt x="6371" y="93"/>
                  </a:lnTo>
                  <a:lnTo>
                    <a:pt x="5813" y="279"/>
                  </a:lnTo>
                  <a:lnTo>
                    <a:pt x="5255" y="465"/>
                  </a:lnTo>
                  <a:lnTo>
                    <a:pt x="4743" y="698"/>
                  </a:lnTo>
                  <a:lnTo>
                    <a:pt x="4232" y="1023"/>
                  </a:lnTo>
                  <a:lnTo>
                    <a:pt x="3767" y="1349"/>
                  </a:lnTo>
                  <a:lnTo>
                    <a:pt x="3348" y="1767"/>
                  </a:lnTo>
                  <a:lnTo>
                    <a:pt x="3348" y="1767"/>
                  </a:lnTo>
                  <a:lnTo>
                    <a:pt x="2930" y="2186"/>
                  </a:lnTo>
                  <a:lnTo>
                    <a:pt x="2558" y="2697"/>
                  </a:lnTo>
                  <a:lnTo>
                    <a:pt x="2279" y="3162"/>
                  </a:lnTo>
                  <a:lnTo>
                    <a:pt x="2000" y="3720"/>
                  </a:lnTo>
                  <a:lnTo>
                    <a:pt x="1814" y="4278"/>
                  </a:lnTo>
                  <a:lnTo>
                    <a:pt x="1674" y="4836"/>
                  </a:lnTo>
                  <a:lnTo>
                    <a:pt x="1581" y="5394"/>
                  </a:lnTo>
                  <a:lnTo>
                    <a:pt x="1581" y="5999"/>
                  </a:lnTo>
                  <a:lnTo>
                    <a:pt x="1581" y="7254"/>
                  </a:lnTo>
                  <a:lnTo>
                    <a:pt x="93" y="10044"/>
                  </a:lnTo>
                  <a:lnTo>
                    <a:pt x="93" y="10044"/>
                  </a:lnTo>
                  <a:lnTo>
                    <a:pt x="47" y="10184"/>
                  </a:lnTo>
                  <a:lnTo>
                    <a:pt x="0" y="10277"/>
                  </a:lnTo>
                  <a:lnTo>
                    <a:pt x="47" y="10416"/>
                  </a:lnTo>
                  <a:lnTo>
                    <a:pt x="93" y="10556"/>
                  </a:lnTo>
                  <a:lnTo>
                    <a:pt x="93" y="10556"/>
                  </a:lnTo>
                  <a:lnTo>
                    <a:pt x="140" y="10649"/>
                  </a:lnTo>
                  <a:lnTo>
                    <a:pt x="279" y="10695"/>
                  </a:lnTo>
                  <a:lnTo>
                    <a:pt x="372" y="10742"/>
                  </a:lnTo>
                  <a:lnTo>
                    <a:pt x="512" y="10788"/>
                  </a:lnTo>
                  <a:lnTo>
                    <a:pt x="1581" y="10788"/>
                  </a:lnTo>
                  <a:lnTo>
                    <a:pt x="1581" y="11997"/>
                  </a:lnTo>
                  <a:lnTo>
                    <a:pt x="1581" y="11997"/>
                  </a:lnTo>
                  <a:lnTo>
                    <a:pt x="1581" y="12323"/>
                  </a:lnTo>
                  <a:lnTo>
                    <a:pt x="1628" y="12648"/>
                  </a:lnTo>
                  <a:lnTo>
                    <a:pt x="1721" y="12927"/>
                  </a:lnTo>
                  <a:lnTo>
                    <a:pt x="1814" y="13206"/>
                  </a:lnTo>
                  <a:lnTo>
                    <a:pt x="1953" y="13485"/>
                  </a:lnTo>
                  <a:lnTo>
                    <a:pt x="2093" y="13718"/>
                  </a:lnTo>
                  <a:lnTo>
                    <a:pt x="2279" y="13997"/>
                  </a:lnTo>
                  <a:lnTo>
                    <a:pt x="2465" y="14183"/>
                  </a:lnTo>
                  <a:lnTo>
                    <a:pt x="2697" y="14415"/>
                  </a:lnTo>
                  <a:lnTo>
                    <a:pt x="2930" y="14555"/>
                  </a:lnTo>
                  <a:lnTo>
                    <a:pt x="3209" y="14741"/>
                  </a:lnTo>
                  <a:lnTo>
                    <a:pt x="3488" y="14880"/>
                  </a:lnTo>
                  <a:lnTo>
                    <a:pt x="3767" y="14973"/>
                  </a:lnTo>
                  <a:lnTo>
                    <a:pt x="4046" y="15066"/>
                  </a:lnTo>
                  <a:lnTo>
                    <a:pt x="4371" y="15113"/>
                  </a:lnTo>
                  <a:lnTo>
                    <a:pt x="4697" y="15113"/>
                  </a:lnTo>
                  <a:lnTo>
                    <a:pt x="6510" y="15113"/>
                  </a:lnTo>
                  <a:lnTo>
                    <a:pt x="6510" y="16415"/>
                  </a:lnTo>
                  <a:lnTo>
                    <a:pt x="6510" y="16415"/>
                  </a:lnTo>
                  <a:lnTo>
                    <a:pt x="6557" y="16601"/>
                  </a:lnTo>
                  <a:lnTo>
                    <a:pt x="6650" y="16787"/>
                  </a:lnTo>
                  <a:lnTo>
                    <a:pt x="6836" y="16880"/>
                  </a:lnTo>
                  <a:lnTo>
                    <a:pt x="7022" y="16926"/>
                  </a:lnTo>
                  <a:lnTo>
                    <a:pt x="13067" y="16926"/>
                  </a:lnTo>
                  <a:lnTo>
                    <a:pt x="13067" y="16926"/>
                  </a:lnTo>
                  <a:lnTo>
                    <a:pt x="13253" y="16880"/>
                  </a:lnTo>
                  <a:lnTo>
                    <a:pt x="13439" y="16787"/>
                  </a:lnTo>
                  <a:lnTo>
                    <a:pt x="13532" y="16601"/>
                  </a:lnTo>
                  <a:lnTo>
                    <a:pt x="13579" y="16415"/>
                  </a:lnTo>
                  <a:lnTo>
                    <a:pt x="13579" y="5999"/>
                  </a:lnTo>
                  <a:lnTo>
                    <a:pt x="13579" y="5999"/>
                  </a:lnTo>
                  <a:lnTo>
                    <a:pt x="13532" y="5394"/>
                  </a:lnTo>
                  <a:lnTo>
                    <a:pt x="13439" y="4836"/>
                  </a:lnTo>
                  <a:lnTo>
                    <a:pt x="13300" y="4278"/>
                  </a:lnTo>
                  <a:lnTo>
                    <a:pt x="13114" y="3720"/>
                  </a:lnTo>
                  <a:lnTo>
                    <a:pt x="12881" y="3162"/>
                  </a:lnTo>
                  <a:lnTo>
                    <a:pt x="12556" y="2697"/>
                  </a:lnTo>
                  <a:lnTo>
                    <a:pt x="12184" y="2186"/>
                  </a:lnTo>
                  <a:lnTo>
                    <a:pt x="11812" y="1767"/>
                  </a:lnTo>
                  <a:lnTo>
                    <a:pt x="11812" y="176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34"/>
            <p:cNvSpPr/>
            <p:nvPr/>
          </p:nvSpPr>
          <p:spPr>
            <a:xfrm>
              <a:off x="4891725" y="1307825"/>
              <a:ext cx="196500" cy="211600"/>
            </a:xfrm>
            <a:custGeom>
              <a:rect b="b" l="l" r="r" t="t"/>
              <a:pathLst>
                <a:path extrusionOk="0" fill="none" h="8464" w="7860">
                  <a:moveTo>
                    <a:pt x="5999" y="5302"/>
                  </a:moveTo>
                  <a:lnTo>
                    <a:pt x="3999" y="5302"/>
                  </a:lnTo>
                  <a:lnTo>
                    <a:pt x="3627" y="6046"/>
                  </a:lnTo>
                  <a:lnTo>
                    <a:pt x="4465" y="6046"/>
                  </a:lnTo>
                  <a:lnTo>
                    <a:pt x="4465" y="6046"/>
                  </a:lnTo>
                  <a:lnTo>
                    <a:pt x="4604" y="6092"/>
                  </a:lnTo>
                  <a:lnTo>
                    <a:pt x="4744" y="6092"/>
                  </a:lnTo>
                  <a:lnTo>
                    <a:pt x="4837" y="6185"/>
                  </a:lnTo>
                  <a:lnTo>
                    <a:pt x="4883" y="6278"/>
                  </a:lnTo>
                  <a:lnTo>
                    <a:pt x="4883" y="6278"/>
                  </a:lnTo>
                  <a:lnTo>
                    <a:pt x="4976" y="6418"/>
                  </a:lnTo>
                  <a:lnTo>
                    <a:pt x="4976" y="6511"/>
                  </a:lnTo>
                  <a:lnTo>
                    <a:pt x="4976" y="6650"/>
                  </a:lnTo>
                  <a:lnTo>
                    <a:pt x="4930" y="6743"/>
                  </a:lnTo>
                  <a:lnTo>
                    <a:pt x="4232" y="8185"/>
                  </a:lnTo>
                  <a:lnTo>
                    <a:pt x="4232" y="8185"/>
                  </a:lnTo>
                  <a:lnTo>
                    <a:pt x="4139" y="8324"/>
                  </a:lnTo>
                  <a:lnTo>
                    <a:pt x="4046" y="8417"/>
                  </a:lnTo>
                  <a:lnTo>
                    <a:pt x="3906" y="8464"/>
                  </a:lnTo>
                  <a:lnTo>
                    <a:pt x="3767" y="8464"/>
                  </a:lnTo>
                  <a:lnTo>
                    <a:pt x="3767" y="8464"/>
                  </a:lnTo>
                  <a:lnTo>
                    <a:pt x="3581" y="8417"/>
                  </a:lnTo>
                  <a:lnTo>
                    <a:pt x="3581" y="8417"/>
                  </a:lnTo>
                  <a:lnTo>
                    <a:pt x="3395" y="8324"/>
                  </a:lnTo>
                  <a:lnTo>
                    <a:pt x="3302" y="8138"/>
                  </a:lnTo>
                  <a:lnTo>
                    <a:pt x="3302" y="7952"/>
                  </a:lnTo>
                  <a:lnTo>
                    <a:pt x="3348" y="7766"/>
                  </a:lnTo>
                  <a:lnTo>
                    <a:pt x="3674" y="7022"/>
                  </a:lnTo>
                  <a:lnTo>
                    <a:pt x="2837" y="7022"/>
                  </a:lnTo>
                  <a:lnTo>
                    <a:pt x="2837" y="7022"/>
                  </a:lnTo>
                  <a:lnTo>
                    <a:pt x="2744" y="7022"/>
                  </a:lnTo>
                  <a:lnTo>
                    <a:pt x="2604" y="6976"/>
                  </a:lnTo>
                  <a:lnTo>
                    <a:pt x="2511" y="6929"/>
                  </a:lnTo>
                  <a:lnTo>
                    <a:pt x="2418" y="6790"/>
                  </a:lnTo>
                  <a:lnTo>
                    <a:pt x="2418" y="6790"/>
                  </a:lnTo>
                  <a:lnTo>
                    <a:pt x="2372" y="6697"/>
                  </a:lnTo>
                  <a:lnTo>
                    <a:pt x="2372" y="6557"/>
                  </a:lnTo>
                  <a:lnTo>
                    <a:pt x="2372" y="6464"/>
                  </a:lnTo>
                  <a:lnTo>
                    <a:pt x="2418" y="6325"/>
                  </a:lnTo>
                  <a:lnTo>
                    <a:pt x="2930" y="5302"/>
                  </a:lnTo>
                  <a:lnTo>
                    <a:pt x="1860" y="5302"/>
                  </a:lnTo>
                  <a:lnTo>
                    <a:pt x="1860" y="5302"/>
                  </a:lnTo>
                  <a:lnTo>
                    <a:pt x="1488" y="5255"/>
                  </a:lnTo>
                  <a:lnTo>
                    <a:pt x="1116" y="5162"/>
                  </a:lnTo>
                  <a:lnTo>
                    <a:pt x="837" y="4976"/>
                  </a:lnTo>
                  <a:lnTo>
                    <a:pt x="558" y="4744"/>
                  </a:lnTo>
                  <a:lnTo>
                    <a:pt x="326" y="4465"/>
                  </a:lnTo>
                  <a:lnTo>
                    <a:pt x="140" y="4186"/>
                  </a:lnTo>
                  <a:lnTo>
                    <a:pt x="47" y="3814"/>
                  </a:lnTo>
                  <a:lnTo>
                    <a:pt x="0" y="3442"/>
                  </a:lnTo>
                  <a:lnTo>
                    <a:pt x="0" y="3442"/>
                  </a:lnTo>
                  <a:lnTo>
                    <a:pt x="47" y="3116"/>
                  </a:lnTo>
                  <a:lnTo>
                    <a:pt x="140" y="2744"/>
                  </a:lnTo>
                  <a:lnTo>
                    <a:pt x="326" y="2419"/>
                  </a:lnTo>
                  <a:lnTo>
                    <a:pt x="558" y="2186"/>
                  </a:lnTo>
                  <a:lnTo>
                    <a:pt x="837" y="1954"/>
                  </a:lnTo>
                  <a:lnTo>
                    <a:pt x="1116" y="1768"/>
                  </a:lnTo>
                  <a:lnTo>
                    <a:pt x="1488" y="1675"/>
                  </a:lnTo>
                  <a:lnTo>
                    <a:pt x="1860" y="1628"/>
                  </a:lnTo>
                  <a:lnTo>
                    <a:pt x="1860" y="1628"/>
                  </a:lnTo>
                  <a:lnTo>
                    <a:pt x="1860" y="1628"/>
                  </a:lnTo>
                  <a:lnTo>
                    <a:pt x="1953" y="1349"/>
                  </a:lnTo>
                  <a:lnTo>
                    <a:pt x="2046" y="1070"/>
                  </a:lnTo>
                  <a:lnTo>
                    <a:pt x="2232" y="838"/>
                  </a:lnTo>
                  <a:lnTo>
                    <a:pt x="2418" y="605"/>
                  </a:lnTo>
                  <a:lnTo>
                    <a:pt x="2418" y="605"/>
                  </a:lnTo>
                  <a:lnTo>
                    <a:pt x="2744" y="373"/>
                  </a:lnTo>
                  <a:lnTo>
                    <a:pt x="3116" y="187"/>
                  </a:lnTo>
                  <a:lnTo>
                    <a:pt x="3534" y="47"/>
                  </a:lnTo>
                  <a:lnTo>
                    <a:pt x="3953" y="1"/>
                  </a:lnTo>
                  <a:lnTo>
                    <a:pt x="3953" y="1"/>
                  </a:lnTo>
                  <a:lnTo>
                    <a:pt x="4372" y="47"/>
                  </a:lnTo>
                  <a:lnTo>
                    <a:pt x="4744" y="187"/>
                  </a:lnTo>
                  <a:lnTo>
                    <a:pt x="5116" y="373"/>
                  </a:lnTo>
                  <a:lnTo>
                    <a:pt x="5441" y="605"/>
                  </a:lnTo>
                  <a:lnTo>
                    <a:pt x="5441" y="605"/>
                  </a:lnTo>
                  <a:lnTo>
                    <a:pt x="5627" y="838"/>
                  </a:lnTo>
                  <a:lnTo>
                    <a:pt x="5813" y="1070"/>
                  </a:lnTo>
                  <a:lnTo>
                    <a:pt x="5906" y="1349"/>
                  </a:lnTo>
                  <a:lnTo>
                    <a:pt x="5999" y="1628"/>
                  </a:lnTo>
                  <a:lnTo>
                    <a:pt x="5999" y="1628"/>
                  </a:lnTo>
                  <a:lnTo>
                    <a:pt x="5999" y="1628"/>
                  </a:lnTo>
                  <a:lnTo>
                    <a:pt x="6371" y="1675"/>
                  </a:lnTo>
                  <a:lnTo>
                    <a:pt x="6743" y="1768"/>
                  </a:lnTo>
                  <a:lnTo>
                    <a:pt x="7069" y="1954"/>
                  </a:lnTo>
                  <a:lnTo>
                    <a:pt x="7301" y="2186"/>
                  </a:lnTo>
                  <a:lnTo>
                    <a:pt x="7534" y="2419"/>
                  </a:lnTo>
                  <a:lnTo>
                    <a:pt x="7720" y="2744"/>
                  </a:lnTo>
                  <a:lnTo>
                    <a:pt x="7813" y="3116"/>
                  </a:lnTo>
                  <a:lnTo>
                    <a:pt x="7859" y="3442"/>
                  </a:lnTo>
                  <a:lnTo>
                    <a:pt x="7859" y="3442"/>
                  </a:lnTo>
                  <a:lnTo>
                    <a:pt x="7813" y="3814"/>
                  </a:lnTo>
                  <a:lnTo>
                    <a:pt x="7720" y="4186"/>
                  </a:lnTo>
                  <a:lnTo>
                    <a:pt x="7534" y="4465"/>
                  </a:lnTo>
                  <a:lnTo>
                    <a:pt x="7301" y="4744"/>
                  </a:lnTo>
                  <a:lnTo>
                    <a:pt x="7069" y="4976"/>
                  </a:lnTo>
                  <a:lnTo>
                    <a:pt x="6743" y="5162"/>
                  </a:lnTo>
                  <a:lnTo>
                    <a:pt x="6371" y="5255"/>
                  </a:lnTo>
                  <a:lnTo>
                    <a:pt x="5999" y="5302"/>
                  </a:lnTo>
                  <a:lnTo>
                    <a:pt x="5999" y="530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34"/>
            <p:cNvSpPr/>
            <p:nvPr/>
          </p:nvSpPr>
          <p:spPr>
            <a:xfrm>
              <a:off x="5041700" y="14403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35"/>
          <p:cNvSpPr txBox="1"/>
          <p:nvPr>
            <p:ph type="title"/>
          </p:nvPr>
        </p:nvSpPr>
        <p:spPr>
          <a:xfrm>
            <a:off x="1284000" y="1325725"/>
            <a:ext cx="6576000" cy="61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Main Questions</a:t>
            </a:r>
            <a:endParaRPr sz="3400"/>
          </a:p>
        </p:txBody>
      </p:sp>
      <p:sp>
        <p:nvSpPr>
          <p:cNvPr id="1309" name="Google Shape;1309;p35"/>
          <p:cNvSpPr txBox="1"/>
          <p:nvPr>
            <p:ph idx="1" type="subTitle"/>
          </p:nvPr>
        </p:nvSpPr>
        <p:spPr>
          <a:xfrm>
            <a:off x="1284000" y="2002075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How do people manage their emotional wellbeing? </a:t>
            </a:r>
            <a:endParaRPr sz="20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/>
              <a:t>Where does mental health care fit into people’s daily routines or thinking patterns?</a:t>
            </a:r>
            <a:endParaRPr sz="2400"/>
          </a:p>
        </p:txBody>
      </p:sp>
      <p:sp>
        <p:nvSpPr>
          <p:cNvPr id="1310" name="Google Shape;1310;p35"/>
          <p:cNvSpPr/>
          <p:nvPr/>
        </p:nvSpPr>
        <p:spPr>
          <a:xfrm rot="2037842">
            <a:off x="3073003" y="2463786"/>
            <a:ext cx="2997993" cy="2058854"/>
          </a:xfrm>
          <a:custGeom>
            <a:rect b="b" l="l" r="r" t="t"/>
            <a:pathLst>
              <a:path extrusionOk="0" h="11268" w="16190">
                <a:moveTo>
                  <a:pt x="15945" y="1"/>
                </a:moveTo>
                <a:lnTo>
                  <a:pt x="15864" y="41"/>
                </a:lnTo>
                <a:lnTo>
                  <a:pt x="12895" y="2319"/>
                </a:lnTo>
                <a:lnTo>
                  <a:pt x="9844" y="4516"/>
                </a:lnTo>
                <a:lnTo>
                  <a:pt x="6793" y="6631"/>
                </a:lnTo>
                <a:lnTo>
                  <a:pt x="3661" y="8705"/>
                </a:lnTo>
                <a:lnTo>
                  <a:pt x="1871" y="9804"/>
                </a:lnTo>
                <a:lnTo>
                  <a:pt x="82" y="10942"/>
                </a:lnTo>
                <a:lnTo>
                  <a:pt x="41" y="10983"/>
                </a:lnTo>
                <a:lnTo>
                  <a:pt x="0" y="11064"/>
                </a:lnTo>
                <a:lnTo>
                  <a:pt x="0" y="11105"/>
                </a:lnTo>
                <a:lnTo>
                  <a:pt x="41" y="11186"/>
                </a:lnTo>
                <a:lnTo>
                  <a:pt x="82" y="11227"/>
                </a:lnTo>
                <a:lnTo>
                  <a:pt x="122" y="11268"/>
                </a:lnTo>
                <a:lnTo>
                  <a:pt x="285" y="11268"/>
                </a:lnTo>
                <a:lnTo>
                  <a:pt x="3458" y="9275"/>
                </a:lnTo>
                <a:lnTo>
                  <a:pt x="6631" y="7200"/>
                </a:lnTo>
                <a:lnTo>
                  <a:pt x="9722" y="5044"/>
                </a:lnTo>
                <a:lnTo>
                  <a:pt x="12773" y="2848"/>
                </a:lnTo>
                <a:lnTo>
                  <a:pt x="14440" y="1587"/>
                </a:lnTo>
                <a:lnTo>
                  <a:pt x="16108" y="326"/>
                </a:lnTo>
                <a:lnTo>
                  <a:pt x="16149" y="245"/>
                </a:lnTo>
                <a:lnTo>
                  <a:pt x="16189" y="204"/>
                </a:lnTo>
                <a:lnTo>
                  <a:pt x="16149" y="123"/>
                </a:lnTo>
                <a:lnTo>
                  <a:pt x="16108" y="82"/>
                </a:lnTo>
                <a:lnTo>
                  <a:pt x="1598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36"/>
          <p:cNvSpPr txBox="1"/>
          <p:nvPr>
            <p:ph type="title"/>
          </p:nvPr>
        </p:nvSpPr>
        <p:spPr>
          <a:xfrm>
            <a:off x="720000" y="964788"/>
            <a:ext cx="341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 Methodology</a:t>
            </a:r>
            <a:endParaRPr/>
          </a:p>
        </p:txBody>
      </p:sp>
      <p:sp>
        <p:nvSpPr>
          <p:cNvPr id="1316" name="Google Shape;1316;p36"/>
          <p:cNvSpPr txBox="1"/>
          <p:nvPr>
            <p:ph idx="1" type="body"/>
          </p:nvPr>
        </p:nvSpPr>
        <p:spPr>
          <a:xfrm>
            <a:off x="720000" y="2192713"/>
            <a:ext cx="4413900" cy="198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1300">
                <a:solidFill>
                  <a:schemeClr val="dk1"/>
                </a:solidFill>
              </a:rPr>
              <a:t>Wanted to interview a </a:t>
            </a:r>
            <a:r>
              <a:rPr b="1" lang="en" sz="1300">
                <a:solidFill>
                  <a:schemeClr val="dk1"/>
                </a:solidFill>
              </a:rPr>
              <a:t>diverse </a:t>
            </a:r>
            <a:r>
              <a:rPr lang="en" sz="1300">
                <a:solidFill>
                  <a:schemeClr val="dk1"/>
                </a:solidFill>
              </a:rPr>
              <a:t>group of people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" sz="1300">
                <a:solidFill>
                  <a:schemeClr val="dk1"/>
                </a:solidFill>
              </a:rPr>
              <a:t>non-Stanford, various age, race, gender</a:t>
            </a:r>
            <a:endParaRPr sz="13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" sz="1300">
                <a:solidFill>
                  <a:schemeClr val="dk1"/>
                </a:solidFill>
              </a:rPr>
              <a:t>Interviewed at Town &amp; Country and Stanford</a:t>
            </a:r>
            <a:endParaRPr sz="13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" sz="1300">
                <a:solidFill>
                  <a:schemeClr val="dk1"/>
                </a:solidFill>
              </a:rPr>
              <a:t>Everyone interacts with mental health → no target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i="1" lang="en" sz="1300">
                <a:solidFill>
                  <a:schemeClr val="dk1"/>
                </a:solidFill>
              </a:rPr>
              <a:t>Note: only people comfortable with talking about mental health responded</a:t>
            </a:r>
            <a:endParaRPr i="1" sz="13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1300">
                <a:solidFill>
                  <a:schemeClr val="dk1"/>
                </a:solidFill>
              </a:rPr>
              <a:t>One person interview, other takes notes</a:t>
            </a:r>
            <a:endParaRPr sz="1300">
              <a:solidFill>
                <a:schemeClr val="dk1"/>
              </a:solidFill>
            </a:endParaRPr>
          </a:p>
        </p:txBody>
      </p:sp>
      <p:grpSp>
        <p:nvGrpSpPr>
          <p:cNvPr id="1317" name="Google Shape;1317;p36"/>
          <p:cNvGrpSpPr/>
          <p:nvPr/>
        </p:nvGrpSpPr>
        <p:grpSpPr>
          <a:xfrm>
            <a:off x="5698616" y="1531506"/>
            <a:ext cx="724835" cy="635493"/>
            <a:chOff x="5375211" y="1361181"/>
            <a:chExt cx="724835" cy="635493"/>
          </a:xfrm>
        </p:grpSpPr>
        <p:sp>
          <p:nvSpPr>
            <p:cNvPr id="1318" name="Google Shape;1318;p36"/>
            <p:cNvSpPr/>
            <p:nvPr/>
          </p:nvSpPr>
          <p:spPr>
            <a:xfrm flipH="1">
              <a:off x="5375211" y="1361181"/>
              <a:ext cx="724835" cy="635493"/>
            </a:xfrm>
            <a:custGeom>
              <a:rect b="b" l="l" r="r" t="t"/>
              <a:pathLst>
                <a:path extrusionOk="0" h="10129" w="11553">
                  <a:moveTo>
                    <a:pt x="6265" y="0"/>
                  </a:moveTo>
                  <a:lnTo>
                    <a:pt x="5410" y="41"/>
                  </a:lnTo>
                  <a:lnTo>
                    <a:pt x="4556" y="41"/>
                  </a:lnTo>
                  <a:lnTo>
                    <a:pt x="4150" y="82"/>
                  </a:lnTo>
                  <a:lnTo>
                    <a:pt x="3702" y="163"/>
                  </a:lnTo>
                  <a:lnTo>
                    <a:pt x="2970" y="366"/>
                  </a:lnTo>
                  <a:lnTo>
                    <a:pt x="2644" y="488"/>
                  </a:lnTo>
                  <a:lnTo>
                    <a:pt x="2278" y="651"/>
                  </a:lnTo>
                  <a:lnTo>
                    <a:pt x="1953" y="814"/>
                  </a:lnTo>
                  <a:lnTo>
                    <a:pt x="1628" y="1017"/>
                  </a:lnTo>
                  <a:lnTo>
                    <a:pt x="1343" y="1261"/>
                  </a:lnTo>
                  <a:lnTo>
                    <a:pt x="1058" y="1505"/>
                  </a:lnTo>
                  <a:lnTo>
                    <a:pt x="814" y="1790"/>
                  </a:lnTo>
                  <a:lnTo>
                    <a:pt x="611" y="2075"/>
                  </a:lnTo>
                  <a:lnTo>
                    <a:pt x="407" y="2360"/>
                  </a:lnTo>
                  <a:lnTo>
                    <a:pt x="285" y="2685"/>
                  </a:lnTo>
                  <a:lnTo>
                    <a:pt x="163" y="3010"/>
                  </a:lnTo>
                  <a:lnTo>
                    <a:pt x="41" y="3376"/>
                  </a:lnTo>
                  <a:lnTo>
                    <a:pt x="1" y="3702"/>
                  </a:lnTo>
                  <a:lnTo>
                    <a:pt x="1" y="4068"/>
                  </a:lnTo>
                  <a:lnTo>
                    <a:pt x="41" y="4393"/>
                  </a:lnTo>
                  <a:lnTo>
                    <a:pt x="82" y="4759"/>
                  </a:lnTo>
                  <a:lnTo>
                    <a:pt x="204" y="5085"/>
                  </a:lnTo>
                  <a:lnTo>
                    <a:pt x="367" y="5370"/>
                  </a:lnTo>
                  <a:lnTo>
                    <a:pt x="529" y="5695"/>
                  </a:lnTo>
                  <a:lnTo>
                    <a:pt x="773" y="5939"/>
                  </a:lnTo>
                  <a:lnTo>
                    <a:pt x="1017" y="6224"/>
                  </a:lnTo>
                  <a:lnTo>
                    <a:pt x="1262" y="6427"/>
                  </a:lnTo>
                  <a:lnTo>
                    <a:pt x="1587" y="6671"/>
                  </a:lnTo>
                  <a:lnTo>
                    <a:pt x="1912" y="6875"/>
                  </a:lnTo>
                  <a:lnTo>
                    <a:pt x="2278" y="7037"/>
                  </a:lnTo>
                  <a:lnTo>
                    <a:pt x="2644" y="7159"/>
                  </a:lnTo>
                  <a:lnTo>
                    <a:pt x="3011" y="7281"/>
                  </a:lnTo>
                  <a:lnTo>
                    <a:pt x="3377" y="7363"/>
                  </a:lnTo>
                  <a:lnTo>
                    <a:pt x="4150" y="7485"/>
                  </a:lnTo>
                  <a:lnTo>
                    <a:pt x="4719" y="7525"/>
                  </a:lnTo>
                  <a:lnTo>
                    <a:pt x="4638" y="7892"/>
                  </a:lnTo>
                  <a:lnTo>
                    <a:pt x="4516" y="8258"/>
                  </a:lnTo>
                  <a:lnTo>
                    <a:pt x="4312" y="8624"/>
                  </a:lnTo>
                  <a:lnTo>
                    <a:pt x="3987" y="8949"/>
                  </a:lnTo>
                  <a:lnTo>
                    <a:pt x="3661" y="9234"/>
                  </a:lnTo>
                  <a:lnTo>
                    <a:pt x="3295" y="9478"/>
                  </a:lnTo>
                  <a:lnTo>
                    <a:pt x="3214" y="9519"/>
                  </a:lnTo>
                  <a:lnTo>
                    <a:pt x="3173" y="9600"/>
                  </a:lnTo>
                  <a:lnTo>
                    <a:pt x="3214" y="9681"/>
                  </a:lnTo>
                  <a:lnTo>
                    <a:pt x="3255" y="9763"/>
                  </a:lnTo>
                  <a:lnTo>
                    <a:pt x="3417" y="9885"/>
                  </a:lnTo>
                  <a:lnTo>
                    <a:pt x="3661" y="10007"/>
                  </a:lnTo>
                  <a:lnTo>
                    <a:pt x="4109" y="10088"/>
                  </a:lnTo>
                  <a:lnTo>
                    <a:pt x="4394" y="10129"/>
                  </a:lnTo>
                  <a:lnTo>
                    <a:pt x="4678" y="10129"/>
                  </a:lnTo>
                  <a:lnTo>
                    <a:pt x="4963" y="10088"/>
                  </a:lnTo>
                  <a:lnTo>
                    <a:pt x="5248" y="10047"/>
                  </a:lnTo>
                  <a:lnTo>
                    <a:pt x="5492" y="9925"/>
                  </a:lnTo>
                  <a:lnTo>
                    <a:pt x="5695" y="9803"/>
                  </a:lnTo>
                  <a:lnTo>
                    <a:pt x="5899" y="9681"/>
                  </a:lnTo>
                  <a:lnTo>
                    <a:pt x="6102" y="9519"/>
                  </a:lnTo>
                  <a:lnTo>
                    <a:pt x="6265" y="9315"/>
                  </a:lnTo>
                  <a:lnTo>
                    <a:pt x="6387" y="9112"/>
                  </a:lnTo>
                  <a:lnTo>
                    <a:pt x="6509" y="8908"/>
                  </a:lnTo>
                  <a:lnTo>
                    <a:pt x="6590" y="8664"/>
                  </a:lnTo>
                  <a:lnTo>
                    <a:pt x="6671" y="8380"/>
                  </a:lnTo>
                  <a:lnTo>
                    <a:pt x="6671" y="8095"/>
                  </a:lnTo>
                  <a:lnTo>
                    <a:pt x="6671" y="7810"/>
                  </a:lnTo>
                  <a:lnTo>
                    <a:pt x="6590" y="7566"/>
                  </a:lnTo>
                  <a:lnTo>
                    <a:pt x="7119" y="7485"/>
                  </a:lnTo>
                  <a:lnTo>
                    <a:pt x="7607" y="7403"/>
                  </a:lnTo>
                  <a:lnTo>
                    <a:pt x="8054" y="7322"/>
                  </a:lnTo>
                  <a:lnTo>
                    <a:pt x="8543" y="7159"/>
                  </a:lnTo>
                  <a:lnTo>
                    <a:pt x="8990" y="6997"/>
                  </a:lnTo>
                  <a:lnTo>
                    <a:pt x="9437" y="6753"/>
                  </a:lnTo>
                  <a:lnTo>
                    <a:pt x="9844" y="6509"/>
                  </a:lnTo>
                  <a:lnTo>
                    <a:pt x="10251" y="6224"/>
                  </a:lnTo>
                  <a:lnTo>
                    <a:pt x="10495" y="5939"/>
                  </a:lnTo>
                  <a:lnTo>
                    <a:pt x="10780" y="5654"/>
                  </a:lnTo>
                  <a:lnTo>
                    <a:pt x="10983" y="5329"/>
                  </a:lnTo>
                  <a:lnTo>
                    <a:pt x="11186" y="5004"/>
                  </a:lnTo>
                  <a:lnTo>
                    <a:pt x="11349" y="4637"/>
                  </a:lnTo>
                  <a:lnTo>
                    <a:pt x="11471" y="4312"/>
                  </a:lnTo>
                  <a:lnTo>
                    <a:pt x="11512" y="3905"/>
                  </a:lnTo>
                  <a:lnTo>
                    <a:pt x="11553" y="3539"/>
                  </a:lnTo>
                  <a:lnTo>
                    <a:pt x="11512" y="3132"/>
                  </a:lnTo>
                  <a:lnTo>
                    <a:pt x="11431" y="2726"/>
                  </a:lnTo>
                  <a:lnTo>
                    <a:pt x="11309" y="2360"/>
                  </a:lnTo>
                  <a:lnTo>
                    <a:pt x="11146" y="1993"/>
                  </a:lnTo>
                  <a:lnTo>
                    <a:pt x="10942" y="1668"/>
                  </a:lnTo>
                  <a:lnTo>
                    <a:pt x="10698" y="1383"/>
                  </a:lnTo>
                  <a:lnTo>
                    <a:pt x="10414" y="1099"/>
                  </a:lnTo>
                  <a:lnTo>
                    <a:pt x="10088" y="814"/>
                  </a:lnTo>
                  <a:lnTo>
                    <a:pt x="9763" y="610"/>
                  </a:lnTo>
                  <a:lnTo>
                    <a:pt x="9397" y="448"/>
                  </a:lnTo>
                  <a:lnTo>
                    <a:pt x="9031" y="285"/>
                  </a:lnTo>
                  <a:lnTo>
                    <a:pt x="8665" y="204"/>
                  </a:lnTo>
                  <a:lnTo>
                    <a:pt x="8298" y="122"/>
                  </a:lnTo>
                  <a:lnTo>
                    <a:pt x="7892" y="41"/>
                  </a:lnTo>
                  <a:lnTo>
                    <a:pt x="71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36"/>
            <p:cNvSpPr/>
            <p:nvPr/>
          </p:nvSpPr>
          <p:spPr>
            <a:xfrm flipH="1">
              <a:off x="5801404" y="1578073"/>
              <a:ext cx="56215" cy="58787"/>
            </a:xfrm>
            <a:custGeom>
              <a:rect b="b" l="l" r="r" t="t"/>
              <a:pathLst>
                <a:path extrusionOk="0" h="937" w="896">
                  <a:moveTo>
                    <a:pt x="408" y="1"/>
                  </a:moveTo>
                  <a:lnTo>
                    <a:pt x="326" y="41"/>
                  </a:lnTo>
                  <a:lnTo>
                    <a:pt x="204" y="123"/>
                  </a:lnTo>
                  <a:lnTo>
                    <a:pt x="123" y="204"/>
                  </a:lnTo>
                  <a:lnTo>
                    <a:pt x="41" y="326"/>
                  </a:lnTo>
                  <a:lnTo>
                    <a:pt x="1" y="448"/>
                  </a:lnTo>
                  <a:lnTo>
                    <a:pt x="41" y="611"/>
                  </a:lnTo>
                  <a:lnTo>
                    <a:pt x="82" y="774"/>
                  </a:lnTo>
                  <a:lnTo>
                    <a:pt x="204" y="896"/>
                  </a:lnTo>
                  <a:lnTo>
                    <a:pt x="367" y="936"/>
                  </a:lnTo>
                  <a:lnTo>
                    <a:pt x="530" y="936"/>
                  </a:lnTo>
                  <a:lnTo>
                    <a:pt x="652" y="896"/>
                  </a:lnTo>
                  <a:lnTo>
                    <a:pt x="774" y="774"/>
                  </a:lnTo>
                  <a:lnTo>
                    <a:pt x="814" y="652"/>
                  </a:lnTo>
                  <a:lnTo>
                    <a:pt x="896" y="530"/>
                  </a:lnTo>
                  <a:lnTo>
                    <a:pt x="896" y="367"/>
                  </a:lnTo>
                  <a:lnTo>
                    <a:pt x="855" y="245"/>
                  </a:lnTo>
                  <a:lnTo>
                    <a:pt x="774" y="123"/>
                  </a:lnTo>
                  <a:lnTo>
                    <a:pt x="652" y="41"/>
                  </a:lnTo>
                  <a:lnTo>
                    <a:pt x="5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36"/>
            <p:cNvSpPr/>
            <p:nvPr/>
          </p:nvSpPr>
          <p:spPr>
            <a:xfrm flipH="1">
              <a:off x="5791177" y="1567909"/>
              <a:ext cx="76606" cy="81687"/>
            </a:xfrm>
            <a:custGeom>
              <a:rect b="b" l="l" r="r" t="t"/>
              <a:pathLst>
                <a:path extrusionOk="0" h="1302" w="1221">
                  <a:moveTo>
                    <a:pt x="773" y="366"/>
                  </a:moveTo>
                  <a:lnTo>
                    <a:pt x="773" y="407"/>
                  </a:lnTo>
                  <a:lnTo>
                    <a:pt x="814" y="407"/>
                  </a:lnTo>
                  <a:lnTo>
                    <a:pt x="814" y="448"/>
                  </a:lnTo>
                  <a:lnTo>
                    <a:pt x="854" y="448"/>
                  </a:lnTo>
                  <a:lnTo>
                    <a:pt x="854" y="488"/>
                  </a:lnTo>
                  <a:lnTo>
                    <a:pt x="854" y="529"/>
                  </a:lnTo>
                  <a:lnTo>
                    <a:pt x="854" y="570"/>
                  </a:lnTo>
                  <a:lnTo>
                    <a:pt x="854" y="651"/>
                  </a:lnTo>
                  <a:lnTo>
                    <a:pt x="854" y="732"/>
                  </a:lnTo>
                  <a:lnTo>
                    <a:pt x="814" y="732"/>
                  </a:lnTo>
                  <a:lnTo>
                    <a:pt x="814" y="773"/>
                  </a:lnTo>
                  <a:lnTo>
                    <a:pt x="773" y="814"/>
                  </a:lnTo>
                  <a:lnTo>
                    <a:pt x="732" y="854"/>
                  </a:lnTo>
                  <a:lnTo>
                    <a:pt x="732" y="895"/>
                  </a:lnTo>
                  <a:lnTo>
                    <a:pt x="692" y="895"/>
                  </a:lnTo>
                  <a:lnTo>
                    <a:pt x="651" y="936"/>
                  </a:lnTo>
                  <a:lnTo>
                    <a:pt x="570" y="936"/>
                  </a:lnTo>
                  <a:lnTo>
                    <a:pt x="529" y="895"/>
                  </a:lnTo>
                  <a:lnTo>
                    <a:pt x="488" y="895"/>
                  </a:lnTo>
                  <a:lnTo>
                    <a:pt x="448" y="854"/>
                  </a:lnTo>
                  <a:lnTo>
                    <a:pt x="407" y="814"/>
                  </a:lnTo>
                  <a:lnTo>
                    <a:pt x="407" y="773"/>
                  </a:lnTo>
                  <a:lnTo>
                    <a:pt x="366" y="732"/>
                  </a:lnTo>
                  <a:lnTo>
                    <a:pt x="366" y="692"/>
                  </a:lnTo>
                  <a:lnTo>
                    <a:pt x="366" y="651"/>
                  </a:lnTo>
                  <a:lnTo>
                    <a:pt x="366" y="610"/>
                  </a:lnTo>
                  <a:lnTo>
                    <a:pt x="366" y="570"/>
                  </a:lnTo>
                  <a:lnTo>
                    <a:pt x="407" y="529"/>
                  </a:lnTo>
                  <a:lnTo>
                    <a:pt x="407" y="488"/>
                  </a:lnTo>
                  <a:lnTo>
                    <a:pt x="448" y="448"/>
                  </a:lnTo>
                  <a:lnTo>
                    <a:pt x="488" y="448"/>
                  </a:lnTo>
                  <a:lnTo>
                    <a:pt x="488" y="407"/>
                  </a:lnTo>
                  <a:lnTo>
                    <a:pt x="529" y="407"/>
                  </a:lnTo>
                  <a:lnTo>
                    <a:pt x="529" y="366"/>
                  </a:lnTo>
                  <a:close/>
                  <a:moveTo>
                    <a:pt x="488" y="0"/>
                  </a:moveTo>
                  <a:lnTo>
                    <a:pt x="325" y="81"/>
                  </a:lnTo>
                  <a:lnTo>
                    <a:pt x="163" y="203"/>
                  </a:lnTo>
                  <a:lnTo>
                    <a:pt x="41" y="366"/>
                  </a:lnTo>
                  <a:lnTo>
                    <a:pt x="0" y="529"/>
                  </a:lnTo>
                  <a:lnTo>
                    <a:pt x="0" y="773"/>
                  </a:lnTo>
                  <a:lnTo>
                    <a:pt x="41" y="895"/>
                  </a:lnTo>
                  <a:lnTo>
                    <a:pt x="81" y="1017"/>
                  </a:lnTo>
                  <a:lnTo>
                    <a:pt x="203" y="1139"/>
                  </a:lnTo>
                  <a:lnTo>
                    <a:pt x="285" y="1220"/>
                  </a:lnTo>
                  <a:lnTo>
                    <a:pt x="407" y="1261"/>
                  </a:lnTo>
                  <a:lnTo>
                    <a:pt x="529" y="1302"/>
                  </a:lnTo>
                  <a:lnTo>
                    <a:pt x="732" y="1302"/>
                  </a:lnTo>
                  <a:lnTo>
                    <a:pt x="895" y="1220"/>
                  </a:lnTo>
                  <a:lnTo>
                    <a:pt x="1017" y="1098"/>
                  </a:lnTo>
                  <a:lnTo>
                    <a:pt x="1139" y="976"/>
                  </a:lnTo>
                  <a:lnTo>
                    <a:pt x="1180" y="814"/>
                  </a:lnTo>
                  <a:lnTo>
                    <a:pt x="1220" y="610"/>
                  </a:lnTo>
                  <a:lnTo>
                    <a:pt x="1220" y="448"/>
                  </a:lnTo>
                  <a:lnTo>
                    <a:pt x="1180" y="285"/>
                  </a:lnTo>
                  <a:lnTo>
                    <a:pt x="1058" y="122"/>
                  </a:lnTo>
                  <a:lnTo>
                    <a:pt x="895" y="41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6"/>
            <p:cNvSpPr/>
            <p:nvPr/>
          </p:nvSpPr>
          <p:spPr>
            <a:xfrm flipH="1">
              <a:off x="5696754" y="1578073"/>
              <a:ext cx="56215" cy="58787"/>
            </a:xfrm>
            <a:custGeom>
              <a:rect b="b" l="l" r="r" t="t"/>
              <a:pathLst>
                <a:path extrusionOk="0" h="937" w="896">
                  <a:moveTo>
                    <a:pt x="448" y="1"/>
                  </a:moveTo>
                  <a:lnTo>
                    <a:pt x="326" y="41"/>
                  </a:lnTo>
                  <a:lnTo>
                    <a:pt x="204" y="123"/>
                  </a:lnTo>
                  <a:lnTo>
                    <a:pt x="123" y="204"/>
                  </a:lnTo>
                  <a:lnTo>
                    <a:pt x="41" y="326"/>
                  </a:lnTo>
                  <a:lnTo>
                    <a:pt x="1" y="448"/>
                  </a:lnTo>
                  <a:lnTo>
                    <a:pt x="41" y="611"/>
                  </a:lnTo>
                  <a:lnTo>
                    <a:pt x="123" y="774"/>
                  </a:lnTo>
                  <a:lnTo>
                    <a:pt x="245" y="896"/>
                  </a:lnTo>
                  <a:lnTo>
                    <a:pt x="407" y="936"/>
                  </a:lnTo>
                  <a:lnTo>
                    <a:pt x="529" y="936"/>
                  </a:lnTo>
                  <a:lnTo>
                    <a:pt x="651" y="896"/>
                  </a:lnTo>
                  <a:lnTo>
                    <a:pt x="773" y="774"/>
                  </a:lnTo>
                  <a:lnTo>
                    <a:pt x="855" y="652"/>
                  </a:lnTo>
                  <a:lnTo>
                    <a:pt x="895" y="530"/>
                  </a:lnTo>
                  <a:lnTo>
                    <a:pt x="895" y="367"/>
                  </a:lnTo>
                  <a:lnTo>
                    <a:pt x="855" y="245"/>
                  </a:lnTo>
                  <a:lnTo>
                    <a:pt x="773" y="123"/>
                  </a:lnTo>
                  <a:lnTo>
                    <a:pt x="692" y="41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36"/>
            <p:cNvSpPr/>
            <p:nvPr/>
          </p:nvSpPr>
          <p:spPr>
            <a:xfrm flipH="1">
              <a:off x="5686527" y="1567909"/>
              <a:ext cx="76668" cy="81687"/>
            </a:xfrm>
            <a:custGeom>
              <a:rect b="b" l="l" r="r" t="t"/>
              <a:pathLst>
                <a:path extrusionOk="0" h="1302" w="1222">
                  <a:moveTo>
                    <a:pt x="774" y="366"/>
                  </a:moveTo>
                  <a:lnTo>
                    <a:pt x="774" y="407"/>
                  </a:lnTo>
                  <a:lnTo>
                    <a:pt x="814" y="407"/>
                  </a:lnTo>
                  <a:lnTo>
                    <a:pt x="855" y="448"/>
                  </a:lnTo>
                  <a:lnTo>
                    <a:pt x="855" y="488"/>
                  </a:lnTo>
                  <a:lnTo>
                    <a:pt x="855" y="529"/>
                  </a:lnTo>
                  <a:lnTo>
                    <a:pt x="855" y="570"/>
                  </a:lnTo>
                  <a:lnTo>
                    <a:pt x="855" y="651"/>
                  </a:lnTo>
                  <a:lnTo>
                    <a:pt x="855" y="732"/>
                  </a:lnTo>
                  <a:lnTo>
                    <a:pt x="814" y="773"/>
                  </a:lnTo>
                  <a:lnTo>
                    <a:pt x="774" y="814"/>
                  </a:lnTo>
                  <a:lnTo>
                    <a:pt x="814" y="814"/>
                  </a:lnTo>
                  <a:lnTo>
                    <a:pt x="733" y="854"/>
                  </a:lnTo>
                  <a:lnTo>
                    <a:pt x="733" y="895"/>
                  </a:lnTo>
                  <a:lnTo>
                    <a:pt x="692" y="895"/>
                  </a:lnTo>
                  <a:lnTo>
                    <a:pt x="652" y="936"/>
                  </a:lnTo>
                  <a:lnTo>
                    <a:pt x="570" y="936"/>
                  </a:lnTo>
                  <a:lnTo>
                    <a:pt x="530" y="895"/>
                  </a:lnTo>
                  <a:lnTo>
                    <a:pt x="489" y="895"/>
                  </a:lnTo>
                  <a:lnTo>
                    <a:pt x="489" y="854"/>
                  </a:lnTo>
                  <a:lnTo>
                    <a:pt x="448" y="854"/>
                  </a:lnTo>
                  <a:lnTo>
                    <a:pt x="408" y="814"/>
                  </a:lnTo>
                  <a:lnTo>
                    <a:pt x="408" y="773"/>
                  </a:lnTo>
                  <a:lnTo>
                    <a:pt x="367" y="732"/>
                  </a:lnTo>
                  <a:lnTo>
                    <a:pt x="367" y="692"/>
                  </a:lnTo>
                  <a:lnTo>
                    <a:pt x="367" y="651"/>
                  </a:lnTo>
                  <a:lnTo>
                    <a:pt x="367" y="610"/>
                  </a:lnTo>
                  <a:lnTo>
                    <a:pt x="367" y="570"/>
                  </a:lnTo>
                  <a:lnTo>
                    <a:pt x="408" y="529"/>
                  </a:lnTo>
                  <a:lnTo>
                    <a:pt x="408" y="488"/>
                  </a:lnTo>
                  <a:lnTo>
                    <a:pt x="448" y="448"/>
                  </a:lnTo>
                  <a:lnTo>
                    <a:pt x="489" y="448"/>
                  </a:lnTo>
                  <a:lnTo>
                    <a:pt x="489" y="407"/>
                  </a:lnTo>
                  <a:lnTo>
                    <a:pt x="530" y="407"/>
                  </a:lnTo>
                  <a:lnTo>
                    <a:pt x="570" y="366"/>
                  </a:lnTo>
                  <a:close/>
                  <a:moveTo>
                    <a:pt x="489" y="0"/>
                  </a:moveTo>
                  <a:lnTo>
                    <a:pt x="326" y="81"/>
                  </a:lnTo>
                  <a:lnTo>
                    <a:pt x="164" y="203"/>
                  </a:lnTo>
                  <a:lnTo>
                    <a:pt x="82" y="366"/>
                  </a:lnTo>
                  <a:lnTo>
                    <a:pt x="1" y="529"/>
                  </a:lnTo>
                  <a:lnTo>
                    <a:pt x="1" y="773"/>
                  </a:lnTo>
                  <a:lnTo>
                    <a:pt x="41" y="895"/>
                  </a:lnTo>
                  <a:lnTo>
                    <a:pt x="123" y="1017"/>
                  </a:lnTo>
                  <a:lnTo>
                    <a:pt x="204" y="1139"/>
                  </a:lnTo>
                  <a:lnTo>
                    <a:pt x="286" y="1220"/>
                  </a:lnTo>
                  <a:lnTo>
                    <a:pt x="408" y="1261"/>
                  </a:lnTo>
                  <a:lnTo>
                    <a:pt x="570" y="1302"/>
                  </a:lnTo>
                  <a:lnTo>
                    <a:pt x="733" y="1302"/>
                  </a:lnTo>
                  <a:lnTo>
                    <a:pt x="896" y="1220"/>
                  </a:lnTo>
                  <a:lnTo>
                    <a:pt x="1018" y="1098"/>
                  </a:lnTo>
                  <a:lnTo>
                    <a:pt x="1140" y="976"/>
                  </a:lnTo>
                  <a:lnTo>
                    <a:pt x="1221" y="814"/>
                  </a:lnTo>
                  <a:lnTo>
                    <a:pt x="1221" y="610"/>
                  </a:lnTo>
                  <a:lnTo>
                    <a:pt x="1221" y="448"/>
                  </a:lnTo>
                  <a:lnTo>
                    <a:pt x="1180" y="285"/>
                  </a:lnTo>
                  <a:lnTo>
                    <a:pt x="1058" y="122"/>
                  </a:lnTo>
                  <a:lnTo>
                    <a:pt x="896" y="41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36"/>
            <p:cNvSpPr/>
            <p:nvPr/>
          </p:nvSpPr>
          <p:spPr>
            <a:xfrm flipH="1">
              <a:off x="5592103" y="1578073"/>
              <a:ext cx="53705" cy="58787"/>
            </a:xfrm>
            <a:custGeom>
              <a:rect b="b" l="l" r="r" t="t"/>
              <a:pathLst>
                <a:path extrusionOk="0" h="937" w="856">
                  <a:moveTo>
                    <a:pt x="408" y="1"/>
                  </a:moveTo>
                  <a:lnTo>
                    <a:pt x="286" y="41"/>
                  </a:lnTo>
                  <a:lnTo>
                    <a:pt x="204" y="123"/>
                  </a:lnTo>
                  <a:lnTo>
                    <a:pt x="82" y="204"/>
                  </a:lnTo>
                  <a:lnTo>
                    <a:pt x="42" y="326"/>
                  </a:lnTo>
                  <a:lnTo>
                    <a:pt x="1" y="448"/>
                  </a:lnTo>
                  <a:lnTo>
                    <a:pt x="1" y="611"/>
                  </a:lnTo>
                  <a:lnTo>
                    <a:pt x="82" y="774"/>
                  </a:lnTo>
                  <a:lnTo>
                    <a:pt x="204" y="896"/>
                  </a:lnTo>
                  <a:lnTo>
                    <a:pt x="367" y="936"/>
                  </a:lnTo>
                  <a:lnTo>
                    <a:pt x="530" y="936"/>
                  </a:lnTo>
                  <a:lnTo>
                    <a:pt x="652" y="896"/>
                  </a:lnTo>
                  <a:lnTo>
                    <a:pt x="733" y="774"/>
                  </a:lnTo>
                  <a:lnTo>
                    <a:pt x="814" y="652"/>
                  </a:lnTo>
                  <a:lnTo>
                    <a:pt x="855" y="530"/>
                  </a:lnTo>
                  <a:lnTo>
                    <a:pt x="855" y="367"/>
                  </a:lnTo>
                  <a:lnTo>
                    <a:pt x="855" y="245"/>
                  </a:lnTo>
                  <a:lnTo>
                    <a:pt x="774" y="123"/>
                  </a:lnTo>
                  <a:lnTo>
                    <a:pt x="652" y="41"/>
                  </a:lnTo>
                  <a:lnTo>
                    <a:pt x="5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6"/>
            <p:cNvSpPr/>
            <p:nvPr/>
          </p:nvSpPr>
          <p:spPr>
            <a:xfrm flipH="1">
              <a:off x="5579367" y="1567909"/>
              <a:ext cx="76606" cy="81687"/>
            </a:xfrm>
            <a:custGeom>
              <a:rect b="b" l="l" r="r" t="t"/>
              <a:pathLst>
                <a:path extrusionOk="0" h="1302" w="1221">
                  <a:moveTo>
                    <a:pt x="732" y="366"/>
                  </a:moveTo>
                  <a:lnTo>
                    <a:pt x="773" y="407"/>
                  </a:lnTo>
                  <a:lnTo>
                    <a:pt x="814" y="407"/>
                  </a:lnTo>
                  <a:lnTo>
                    <a:pt x="814" y="448"/>
                  </a:lnTo>
                  <a:lnTo>
                    <a:pt x="854" y="488"/>
                  </a:lnTo>
                  <a:lnTo>
                    <a:pt x="854" y="529"/>
                  </a:lnTo>
                  <a:lnTo>
                    <a:pt x="854" y="570"/>
                  </a:lnTo>
                  <a:lnTo>
                    <a:pt x="854" y="651"/>
                  </a:lnTo>
                  <a:lnTo>
                    <a:pt x="814" y="732"/>
                  </a:lnTo>
                  <a:lnTo>
                    <a:pt x="773" y="773"/>
                  </a:lnTo>
                  <a:lnTo>
                    <a:pt x="773" y="814"/>
                  </a:lnTo>
                  <a:lnTo>
                    <a:pt x="732" y="854"/>
                  </a:lnTo>
                  <a:lnTo>
                    <a:pt x="692" y="895"/>
                  </a:lnTo>
                  <a:lnTo>
                    <a:pt x="651" y="895"/>
                  </a:lnTo>
                  <a:lnTo>
                    <a:pt x="651" y="936"/>
                  </a:lnTo>
                  <a:lnTo>
                    <a:pt x="529" y="936"/>
                  </a:lnTo>
                  <a:lnTo>
                    <a:pt x="488" y="895"/>
                  </a:lnTo>
                  <a:lnTo>
                    <a:pt x="448" y="895"/>
                  </a:lnTo>
                  <a:lnTo>
                    <a:pt x="448" y="854"/>
                  </a:lnTo>
                  <a:lnTo>
                    <a:pt x="407" y="854"/>
                  </a:lnTo>
                  <a:lnTo>
                    <a:pt x="407" y="814"/>
                  </a:lnTo>
                  <a:lnTo>
                    <a:pt x="366" y="773"/>
                  </a:lnTo>
                  <a:lnTo>
                    <a:pt x="366" y="732"/>
                  </a:lnTo>
                  <a:lnTo>
                    <a:pt x="326" y="692"/>
                  </a:lnTo>
                  <a:lnTo>
                    <a:pt x="326" y="651"/>
                  </a:lnTo>
                  <a:lnTo>
                    <a:pt x="326" y="610"/>
                  </a:lnTo>
                  <a:lnTo>
                    <a:pt x="366" y="529"/>
                  </a:lnTo>
                  <a:lnTo>
                    <a:pt x="407" y="488"/>
                  </a:lnTo>
                  <a:lnTo>
                    <a:pt x="448" y="448"/>
                  </a:lnTo>
                  <a:lnTo>
                    <a:pt x="488" y="407"/>
                  </a:lnTo>
                  <a:lnTo>
                    <a:pt x="529" y="407"/>
                  </a:lnTo>
                  <a:lnTo>
                    <a:pt x="529" y="366"/>
                  </a:lnTo>
                  <a:close/>
                  <a:moveTo>
                    <a:pt x="488" y="0"/>
                  </a:moveTo>
                  <a:lnTo>
                    <a:pt x="285" y="81"/>
                  </a:lnTo>
                  <a:lnTo>
                    <a:pt x="163" y="203"/>
                  </a:lnTo>
                  <a:lnTo>
                    <a:pt x="41" y="366"/>
                  </a:lnTo>
                  <a:lnTo>
                    <a:pt x="0" y="529"/>
                  </a:lnTo>
                  <a:lnTo>
                    <a:pt x="0" y="773"/>
                  </a:lnTo>
                  <a:lnTo>
                    <a:pt x="41" y="895"/>
                  </a:lnTo>
                  <a:lnTo>
                    <a:pt x="82" y="1017"/>
                  </a:lnTo>
                  <a:lnTo>
                    <a:pt x="163" y="1139"/>
                  </a:lnTo>
                  <a:lnTo>
                    <a:pt x="285" y="1220"/>
                  </a:lnTo>
                  <a:lnTo>
                    <a:pt x="407" y="1261"/>
                  </a:lnTo>
                  <a:lnTo>
                    <a:pt x="529" y="1302"/>
                  </a:lnTo>
                  <a:lnTo>
                    <a:pt x="692" y="1302"/>
                  </a:lnTo>
                  <a:lnTo>
                    <a:pt x="854" y="1220"/>
                  </a:lnTo>
                  <a:lnTo>
                    <a:pt x="1017" y="1098"/>
                  </a:lnTo>
                  <a:lnTo>
                    <a:pt x="1098" y="976"/>
                  </a:lnTo>
                  <a:lnTo>
                    <a:pt x="1180" y="814"/>
                  </a:lnTo>
                  <a:lnTo>
                    <a:pt x="1220" y="610"/>
                  </a:lnTo>
                  <a:lnTo>
                    <a:pt x="1220" y="448"/>
                  </a:lnTo>
                  <a:lnTo>
                    <a:pt x="1139" y="285"/>
                  </a:lnTo>
                  <a:lnTo>
                    <a:pt x="1017" y="122"/>
                  </a:lnTo>
                  <a:lnTo>
                    <a:pt x="854" y="41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36"/>
            <p:cNvSpPr/>
            <p:nvPr/>
          </p:nvSpPr>
          <p:spPr>
            <a:xfrm flipH="1">
              <a:off x="5936671" y="1460687"/>
              <a:ext cx="91914" cy="140412"/>
            </a:xfrm>
            <a:custGeom>
              <a:rect b="b" l="l" r="r" t="t"/>
              <a:pathLst>
                <a:path extrusionOk="0" h="2238" w="1465">
                  <a:moveTo>
                    <a:pt x="1261" y="1"/>
                  </a:moveTo>
                  <a:lnTo>
                    <a:pt x="1180" y="41"/>
                  </a:lnTo>
                  <a:lnTo>
                    <a:pt x="936" y="204"/>
                  </a:lnTo>
                  <a:lnTo>
                    <a:pt x="692" y="407"/>
                  </a:lnTo>
                  <a:lnTo>
                    <a:pt x="489" y="652"/>
                  </a:lnTo>
                  <a:lnTo>
                    <a:pt x="326" y="896"/>
                  </a:lnTo>
                  <a:lnTo>
                    <a:pt x="204" y="1140"/>
                  </a:lnTo>
                  <a:lnTo>
                    <a:pt x="82" y="1465"/>
                  </a:lnTo>
                  <a:lnTo>
                    <a:pt x="41" y="1750"/>
                  </a:lnTo>
                  <a:lnTo>
                    <a:pt x="0" y="2035"/>
                  </a:lnTo>
                  <a:lnTo>
                    <a:pt x="41" y="2116"/>
                  </a:lnTo>
                  <a:lnTo>
                    <a:pt x="82" y="2197"/>
                  </a:lnTo>
                  <a:lnTo>
                    <a:pt x="123" y="2238"/>
                  </a:lnTo>
                  <a:lnTo>
                    <a:pt x="285" y="2238"/>
                  </a:lnTo>
                  <a:lnTo>
                    <a:pt x="326" y="2197"/>
                  </a:lnTo>
                  <a:lnTo>
                    <a:pt x="367" y="2116"/>
                  </a:lnTo>
                  <a:lnTo>
                    <a:pt x="367" y="2035"/>
                  </a:lnTo>
                  <a:lnTo>
                    <a:pt x="407" y="1790"/>
                  </a:lnTo>
                  <a:lnTo>
                    <a:pt x="448" y="1546"/>
                  </a:lnTo>
                  <a:lnTo>
                    <a:pt x="529" y="1302"/>
                  </a:lnTo>
                  <a:lnTo>
                    <a:pt x="651" y="1058"/>
                  </a:lnTo>
                  <a:lnTo>
                    <a:pt x="814" y="855"/>
                  </a:lnTo>
                  <a:lnTo>
                    <a:pt x="977" y="652"/>
                  </a:lnTo>
                  <a:lnTo>
                    <a:pt x="1180" y="489"/>
                  </a:lnTo>
                  <a:lnTo>
                    <a:pt x="1383" y="367"/>
                  </a:lnTo>
                  <a:lnTo>
                    <a:pt x="1424" y="326"/>
                  </a:lnTo>
                  <a:lnTo>
                    <a:pt x="1465" y="245"/>
                  </a:lnTo>
                  <a:lnTo>
                    <a:pt x="1465" y="163"/>
                  </a:lnTo>
                  <a:lnTo>
                    <a:pt x="1424" y="123"/>
                  </a:lnTo>
                  <a:lnTo>
                    <a:pt x="1383" y="82"/>
                  </a:lnTo>
                  <a:lnTo>
                    <a:pt x="1343" y="41"/>
                  </a:lnTo>
                  <a:lnTo>
                    <a:pt x="12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36"/>
            <p:cNvSpPr/>
            <p:nvPr/>
          </p:nvSpPr>
          <p:spPr>
            <a:xfrm flipH="1">
              <a:off x="5885601" y="1432642"/>
              <a:ext cx="23026" cy="28108"/>
            </a:xfrm>
            <a:custGeom>
              <a:rect b="b" l="l" r="r" t="t"/>
              <a:pathLst>
                <a:path extrusionOk="0" h="448" w="367">
                  <a:moveTo>
                    <a:pt x="204" y="0"/>
                  </a:moveTo>
                  <a:lnTo>
                    <a:pt x="122" y="41"/>
                  </a:lnTo>
                  <a:lnTo>
                    <a:pt x="41" y="82"/>
                  </a:lnTo>
                  <a:lnTo>
                    <a:pt x="41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41" y="366"/>
                  </a:lnTo>
                  <a:lnTo>
                    <a:pt x="122" y="407"/>
                  </a:lnTo>
                  <a:lnTo>
                    <a:pt x="204" y="448"/>
                  </a:lnTo>
                  <a:lnTo>
                    <a:pt x="244" y="407"/>
                  </a:lnTo>
                  <a:lnTo>
                    <a:pt x="326" y="366"/>
                  </a:lnTo>
                  <a:lnTo>
                    <a:pt x="366" y="326"/>
                  </a:lnTo>
                  <a:lnTo>
                    <a:pt x="366" y="244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82"/>
                  </a:lnTo>
                  <a:lnTo>
                    <a:pt x="244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7" name="Google Shape;1327;p36"/>
          <p:cNvGrpSpPr/>
          <p:nvPr/>
        </p:nvGrpSpPr>
        <p:grpSpPr>
          <a:xfrm>
            <a:off x="6353152" y="1375096"/>
            <a:ext cx="1673310" cy="2758058"/>
            <a:chOff x="1694325" y="4167750"/>
            <a:chExt cx="459650" cy="757625"/>
          </a:xfrm>
        </p:grpSpPr>
        <p:sp>
          <p:nvSpPr>
            <p:cNvPr id="1328" name="Google Shape;1328;p36"/>
            <p:cNvSpPr/>
            <p:nvPr/>
          </p:nvSpPr>
          <p:spPr>
            <a:xfrm>
              <a:off x="1764475" y="4338600"/>
              <a:ext cx="381375" cy="375250"/>
            </a:xfrm>
            <a:custGeom>
              <a:rect b="b" l="l" r="r" t="t"/>
              <a:pathLst>
                <a:path extrusionOk="0" h="15010" w="15255">
                  <a:moveTo>
                    <a:pt x="11309" y="0"/>
                  </a:moveTo>
                  <a:lnTo>
                    <a:pt x="10536" y="41"/>
                  </a:lnTo>
                  <a:lnTo>
                    <a:pt x="9804" y="163"/>
                  </a:lnTo>
                  <a:lnTo>
                    <a:pt x="1303" y="1098"/>
                  </a:lnTo>
                  <a:lnTo>
                    <a:pt x="1303" y="1383"/>
                  </a:lnTo>
                  <a:lnTo>
                    <a:pt x="1303" y="1668"/>
                  </a:lnTo>
                  <a:lnTo>
                    <a:pt x="1384" y="2237"/>
                  </a:lnTo>
                  <a:lnTo>
                    <a:pt x="1506" y="2766"/>
                  </a:lnTo>
                  <a:lnTo>
                    <a:pt x="1587" y="3336"/>
                  </a:lnTo>
                  <a:lnTo>
                    <a:pt x="1709" y="4556"/>
                  </a:lnTo>
                  <a:lnTo>
                    <a:pt x="1872" y="5776"/>
                  </a:lnTo>
                  <a:lnTo>
                    <a:pt x="1384" y="5898"/>
                  </a:lnTo>
                  <a:lnTo>
                    <a:pt x="896" y="6102"/>
                  </a:lnTo>
                  <a:lnTo>
                    <a:pt x="692" y="6224"/>
                  </a:lnTo>
                  <a:lnTo>
                    <a:pt x="530" y="6386"/>
                  </a:lnTo>
                  <a:lnTo>
                    <a:pt x="326" y="6549"/>
                  </a:lnTo>
                  <a:lnTo>
                    <a:pt x="164" y="6793"/>
                  </a:lnTo>
                  <a:lnTo>
                    <a:pt x="82" y="6997"/>
                  </a:lnTo>
                  <a:lnTo>
                    <a:pt x="42" y="7200"/>
                  </a:lnTo>
                  <a:lnTo>
                    <a:pt x="1" y="7403"/>
                  </a:lnTo>
                  <a:lnTo>
                    <a:pt x="1" y="7647"/>
                  </a:lnTo>
                  <a:lnTo>
                    <a:pt x="1" y="7851"/>
                  </a:lnTo>
                  <a:lnTo>
                    <a:pt x="42" y="8054"/>
                  </a:lnTo>
                  <a:lnTo>
                    <a:pt x="164" y="8257"/>
                  </a:lnTo>
                  <a:lnTo>
                    <a:pt x="286" y="8420"/>
                  </a:lnTo>
                  <a:lnTo>
                    <a:pt x="448" y="8583"/>
                  </a:lnTo>
                  <a:lnTo>
                    <a:pt x="692" y="8705"/>
                  </a:lnTo>
                  <a:lnTo>
                    <a:pt x="977" y="8786"/>
                  </a:lnTo>
                  <a:lnTo>
                    <a:pt x="1221" y="8827"/>
                  </a:lnTo>
                  <a:lnTo>
                    <a:pt x="1831" y="8868"/>
                  </a:lnTo>
                  <a:lnTo>
                    <a:pt x="2360" y="8908"/>
                  </a:lnTo>
                  <a:lnTo>
                    <a:pt x="2645" y="11715"/>
                  </a:lnTo>
                  <a:lnTo>
                    <a:pt x="3011" y="14847"/>
                  </a:lnTo>
                  <a:lnTo>
                    <a:pt x="4638" y="14969"/>
                  </a:lnTo>
                  <a:lnTo>
                    <a:pt x="6306" y="15010"/>
                  </a:lnTo>
                  <a:lnTo>
                    <a:pt x="7933" y="15010"/>
                  </a:lnTo>
                  <a:lnTo>
                    <a:pt x="9600" y="14928"/>
                  </a:lnTo>
                  <a:lnTo>
                    <a:pt x="9560" y="12976"/>
                  </a:lnTo>
                  <a:lnTo>
                    <a:pt x="9560" y="11756"/>
                  </a:lnTo>
                  <a:lnTo>
                    <a:pt x="9600" y="11227"/>
                  </a:lnTo>
                  <a:lnTo>
                    <a:pt x="10699" y="11023"/>
                  </a:lnTo>
                  <a:lnTo>
                    <a:pt x="11268" y="10861"/>
                  </a:lnTo>
                  <a:lnTo>
                    <a:pt x="11797" y="10698"/>
                  </a:lnTo>
                  <a:lnTo>
                    <a:pt x="12326" y="10413"/>
                  </a:lnTo>
                  <a:lnTo>
                    <a:pt x="12814" y="10088"/>
                  </a:lnTo>
                  <a:lnTo>
                    <a:pt x="13058" y="9925"/>
                  </a:lnTo>
                  <a:lnTo>
                    <a:pt x="13261" y="9722"/>
                  </a:lnTo>
                  <a:lnTo>
                    <a:pt x="13465" y="9478"/>
                  </a:lnTo>
                  <a:lnTo>
                    <a:pt x="13627" y="9234"/>
                  </a:lnTo>
                  <a:lnTo>
                    <a:pt x="13383" y="9315"/>
                  </a:lnTo>
                  <a:lnTo>
                    <a:pt x="13180" y="9356"/>
                  </a:lnTo>
                  <a:lnTo>
                    <a:pt x="12936" y="9356"/>
                  </a:lnTo>
                  <a:lnTo>
                    <a:pt x="12692" y="9315"/>
                  </a:lnTo>
                  <a:lnTo>
                    <a:pt x="12448" y="9234"/>
                  </a:lnTo>
                  <a:lnTo>
                    <a:pt x="12204" y="9152"/>
                  </a:lnTo>
                  <a:lnTo>
                    <a:pt x="12000" y="9071"/>
                  </a:lnTo>
                  <a:lnTo>
                    <a:pt x="11797" y="8908"/>
                  </a:lnTo>
                  <a:lnTo>
                    <a:pt x="11634" y="8746"/>
                  </a:lnTo>
                  <a:lnTo>
                    <a:pt x="11472" y="8583"/>
                  </a:lnTo>
                  <a:lnTo>
                    <a:pt x="11350" y="8380"/>
                  </a:lnTo>
                  <a:lnTo>
                    <a:pt x="11228" y="8135"/>
                  </a:lnTo>
                  <a:lnTo>
                    <a:pt x="11146" y="7932"/>
                  </a:lnTo>
                  <a:lnTo>
                    <a:pt x="11106" y="7688"/>
                  </a:lnTo>
                  <a:lnTo>
                    <a:pt x="11065" y="7444"/>
                  </a:lnTo>
                  <a:lnTo>
                    <a:pt x="11065" y="7200"/>
                  </a:lnTo>
                  <a:lnTo>
                    <a:pt x="11431" y="7322"/>
                  </a:lnTo>
                  <a:lnTo>
                    <a:pt x="11797" y="7444"/>
                  </a:lnTo>
                  <a:lnTo>
                    <a:pt x="12163" y="7485"/>
                  </a:lnTo>
                  <a:lnTo>
                    <a:pt x="12529" y="7525"/>
                  </a:lnTo>
                  <a:lnTo>
                    <a:pt x="12895" y="7566"/>
                  </a:lnTo>
                  <a:lnTo>
                    <a:pt x="13261" y="7525"/>
                  </a:lnTo>
                  <a:lnTo>
                    <a:pt x="13627" y="7485"/>
                  </a:lnTo>
                  <a:lnTo>
                    <a:pt x="13994" y="7403"/>
                  </a:lnTo>
                  <a:lnTo>
                    <a:pt x="13953" y="6590"/>
                  </a:lnTo>
                  <a:lnTo>
                    <a:pt x="13912" y="6061"/>
                  </a:lnTo>
                  <a:lnTo>
                    <a:pt x="13871" y="5817"/>
                  </a:lnTo>
                  <a:lnTo>
                    <a:pt x="14278" y="5858"/>
                  </a:lnTo>
                  <a:lnTo>
                    <a:pt x="14482" y="5858"/>
                  </a:lnTo>
                  <a:lnTo>
                    <a:pt x="14644" y="5817"/>
                  </a:lnTo>
                  <a:lnTo>
                    <a:pt x="14848" y="5736"/>
                  </a:lnTo>
                  <a:lnTo>
                    <a:pt x="15010" y="5654"/>
                  </a:lnTo>
                  <a:lnTo>
                    <a:pt x="15132" y="5532"/>
                  </a:lnTo>
                  <a:lnTo>
                    <a:pt x="15254" y="5329"/>
                  </a:lnTo>
                  <a:lnTo>
                    <a:pt x="15254" y="5166"/>
                  </a:lnTo>
                  <a:lnTo>
                    <a:pt x="15214" y="4963"/>
                  </a:lnTo>
                  <a:lnTo>
                    <a:pt x="15132" y="4800"/>
                  </a:lnTo>
                  <a:lnTo>
                    <a:pt x="15051" y="4759"/>
                  </a:lnTo>
                  <a:lnTo>
                    <a:pt x="14970" y="4719"/>
                  </a:lnTo>
                  <a:lnTo>
                    <a:pt x="14807" y="4678"/>
                  </a:lnTo>
                  <a:lnTo>
                    <a:pt x="14644" y="4678"/>
                  </a:lnTo>
                  <a:lnTo>
                    <a:pt x="14360" y="4637"/>
                  </a:lnTo>
                  <a:lnTo>
                    <a:pt x="14116" y="4515"/>
                  </a:lnTo>
                  <a:lnTo>
                    <a:pt x="13871" y="4353"/>
                  </a:lnTo>
                  <a:lnTo>
                    <a:pt x="13668" y="4109"/>
                  </a:lnTo>
                  <a:lnTo>
                    <a:pt x="13505" y="3824"/>
                  </a:lnTo>
                  <a:lnTo>
                    <a:pt x="13383" y="3498"/>
                  </a:lnTo>
                  <a:lnTo>
                    <a:pt x="13261" y="3132"/>
                  </a:lnTo>
                  <a:lnTo>
                    <a:pt x="13180" y="2726"/>
                  </a:lnTo>
                  <a:lnTo>
                    <a:pt x="13017" y="1953"/>
                  </a:lnTo>
                  <a:lnTo>
                    <a:pt x="12936" y="1180"/>
                  </a:lnTo>
                  <a:lnTo>
                    <a:pt x="12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36"/>
            <p:cNvSpPr/>
            <p:nvPr/>
          </p:nvSpPr>
          <p:spPr>
            <a:xfrm>
              <a:off x="1759400" y="4333500"/>
              <a:ext cx="391525" cy="385450"/>
            </a:xfrm>
            <a:custGeom>
              <a:rect b="b" l="l" r="r" t="t"/>
              <a:pathLst>
                <a:path extrusionOk="0" h="15418" w="15661">
                  <a:moveTo>
                    <a:pt x="12869" y="367"/>
                  </a:moveTo>
                  <a:lnTo>
                    <a:pt x="12976" y="1547"/>
                  </a:lnTo>
                  <a:lnTo>
                    <a:pt x="13058" y="2238"/>
                  </a:lnTo>
                  <a:lnTo>
                    <a:pt x="13180" y="2889"/>
                  </a:lnTo>
                  <a:lnTo>
                    <a:pt x="13342" y="3540"/>
                  </a:lnTo>
                  <a:lnTo>
                    <a:pt x="13424" y="3865"/>
                  </a:lnTo>
                  <a:lnTo>
                    <a:pt x="13586" y="4150"/>
                  </a:lnTo>
                  <a:lnTo>
                    <a:pt x="13749" y="4475"/>
                  </a:lnTo>
                  <a:lnTo>
                    <a:pt x="13952" y="4719"/>
                  </a:lnTo>
                  <a:lnTo>
                    <a:pt x="14237" y="4923"/>
                  </a:lnTo>
                  <a:lnTo>
                    <a:pt x="14522" y="5045"/>
                  </a:lnTo>
                  <a:lnTo>
                    <a:pt x="14766" y="5085"/>
                  </a:lnTo>
                  <a:lnTo>
                    <a:pt x="15010" y="5085"/>
                  </a:lnTo>
                  <a:lnTo>
                    <a:pt x="15132" y="5126"/>
                  </a:lnTo>
                  <a:lnTo>
                    <a:pt x="15213" y="5167"/>
                  </a:lnTo>
                  <a:lnTo>
                    <a:pt x="15254" y="5248"/>
                  </a:lnTo>
                  <a:lnTo>
                    <a:pt x="15295" y="5370"/>
                  </a:lnTo>
                  <a:lnTo>
                    <a:pt x="15254" y="5573"/>
                  </a:lnTo>
                  <a:lnTo>
                    <a:pt x="15132" y="5696"/>
                  </a:lnTo>
                  <a:lnTo>
                    <a:pt x="15010" y="5777"/>
                  </a:lnTo>
                  <a:lnTo>
                    <a:pt x="14807" y="5818"/>
                  </a:lnTo>
                  <a:lnTo>
                    <a:pt x="14400" y="5858"/>
                  </a:lnTo>
                  <a:lnTo>
                    <a:pt x="13993" y="5858"/>
                  </a:lnTo>
                  <a:lnTo>
                    <a:pt x="13952" y="5899"/>
                  </a:lnTo>
                  <a:lnTo>
                    <a:pt x="13912" y="5980"/>
                  </a:lnTo>
                  <a:lnTo>
                    <a:pt x="13912" y="6102"/>
                  </a:lnTo>
                  <a:lnTo>
                    <a:pt x="13912" y="6184"/>
                  </a:lnTo>
                  <a:lnTo>
                    <a:pt x="13952" y="6346"/>
                  </a:lnTo>
                  <a:lnTo>
                    <a:pt x="13993" y="6875"/>
                  </a:lnTo>
                  <a:lnTo>
                    <a:pt x="14026" y="7473"/>
                  </a:lnTo>
                  <a:lnTo>
                    <a:pt x="14026" y="7473"/>
                  </a:lnTo>
                  <a:lnTo>
                    <a:pt x="13790" y="7526"/>
                  </a:lnTo>
                  <a:lnTo>
                    <a:pt x="13424" y="7567"/>
                  </a:lnTo>
                  <a:lnTo>
                    <a:pt x="12732" y="7567"/>
                  </a:lnTo>
                  <a:lnTo>
                    <a:pt x="12366" y="7526"/>
                  </a:lnTo>
                  <a:lnTo>
                    <a:pt x="12000" y="7445"/>
                  </a:lnTo>
                  <a:lnTo>
                    <a:pt x="11675" y="7363"/>
                  </a:lnTo>
                  <a:lnTo>
                    <a:pt x="11309" y="7241"/>
                  </a:lnTo>
                  <a:lnTo>
                    <a:pt x="11227" y="7201"/>
                  </a:lnTo>
                  <a:lnTo>
                    <a:pt x="11146" y="7241"/>
                  </a:lnTo>
                  <a:lnTo>
                    <a:pt x="11105" y="7323"/>
                  </a:lnTo>
                  <a:lnTo>
                    <a:pt x="11064" y="7404"/>
                  </a:lnTo>
                  <a:lnTo>
                    <a:pt x="11064" y="7689"/>
                  </a:lnTo>
                  <a:lnTo>
                    <a:pt x="11105" y="7973"/>
                  </a:lnTo>
                  <a:lnTo>
                    <a:pt x="11186" y="8217"/>
                  </a:lnTo>
                  <a:lnTo>
                    <a:pt x="11268" y="8461"/>
                  </a:lnTo>
                  <a:lnTo>
                    <a:pt x="11390" y="8665"/>
                  </a:lnTo>
                  <a:lnTo>
                    <a:pt x="11553" y="8909"/>
                  </a:lnTo>
                  <a:lnTo>
                    <a:pt x="11715" y="9072"/>
                  </a:lnTo>
                  <a:lnTo>
                    <a:pt x="11919" y="9234"/>
                  </a:lnTo>
                  <a:lnTo>
                    <a:pt x="12122" y="9397"/>
                  </a:lnTo>
                  <a:lnTo>
                    <a:pt x="12325" y="9519"/>
                  </a:lnTo>
                  <a:lnTo>
                    <a:pt x="12569" y="9600"/>
                  </a:lnTo>
                  <a:lnTo>
                    <a:pt x="12814" y="9682"/>
                  </a:lnTo>
                  <a:lnTo>
                    <a:pt x="13098" y="9722"/>
                  </a:lnTo>
                  <a:lnTo>
                    <a:pt x="13342" y="9722"/>
                  </a:lnTo>
                  <a:lnTo>
                    <a:pt x="13412" y="9713"/>
                  </a:lnTo>
                  <a:lnTo>
                    <a:pt x="13412" y="9713"/>
                  </a:lnTo>
                  <a:lnTo>
                    <a:pt x="13302" y="9844"/>
                  </a:lnTo>
                  <a:lnTo>
                    <a:pt x="13058" y="10048"/>
                  </a:lnTo>
                  <a:lnTo>
                    <a:pt x="12773" y="10251"/>
                  </a:lnTo>
                  <a:lnTo>
                    <a:pt x="12244" y="10577"/>
                  </a:lnTo>
                  <a:lnTo>
                    <a:pt x="11675" y="10821"/>
                  </a:lnTo>
                  <a:lnTo>
                    <a:pt x="10942" y="11024"/>
                  </a:lnTo>
                  <a:lnTo>
                    <a:pt x="10210" y="11146"/>
                  </a:lnTo>
                  <a:lnTo>
                    <a:pt x="9844" y="11227"/>
                  </a:lnTo>
                  <a:lnTo>
                    <a:pt x="9681" y="11309"/>
                  </a:lnTo>
                  <a:lnTo>
                    <a:pt x="9641" y="11349"/>
                  </a:lnTo>
                  <a:lnTo>
                    <a:pt x="9600" y="11472"/>
                  </a:lnTo>
                  <a:lnTo>
                    <a:pt x="9600" y="11960"/>
                  </a:lnTo>
                  <a:lnTo>
                    <a:pt x="9600" y="12448"/>
                  </a:lnTo>
                  <a:lnTo>
                    <a:pt x="9600" y="13993"/>
                  </a:lnTo>
                  <a:lnTo>
                    <a:pt x="9600" y="14939"/>
                  </a:lnTo>
                  <a:lnTo>
                    <a:pt x="9600" y="14939"/>
                  </a:lnTo>
                  <a:lnTo>
                    <a:pt x="8136" y="15010"/>
                  </a:lnTo>
                  <a:lnTo>
                    <a:pt x="6509" y="15051"/>
                  </a:lnTo>
                  <a:lnTo>
                    <a:pt x="4841" y="14970"/>
                  </a:lnTo>
                  <a:lnTo>
                    <a:pt x="3392" y="14861"/>
                  </a:lnTo>
                  <a:lnTo>
                    <a:pt x="3392" y="14861"/>
                  </a:lnTo>
                  <a:lnTo>
                    <a:pt x="3295" y="14278"/>
                  </a:lnTo>
                  <a:lnTo>
                    <a:pt x="3133" y="12854"/>
                  </a:lnTo>
                  <a:lnTo>
                    <a:pt x="2807" y="9804"/>
                  </a:lnTo>
                  <a:lnTo>
                    <a:pt x="2767" y="9316"/>
                  </a:lnTo>
                  <a:lnTo>
                    <a:pt x="2767" y="9153"/>
                  </a:lnTo>
                  <a:lnTo>
                    <a:pt x="2767" y="9112"/>
                  </a:lnTo>
                  <a:lnTo>
                    <a:pt x="2726" y="8990"/>
                  </a:lnTo>
                  <a:lnTo>
                    <a:pt x="2685" y="8950"/>
                  </a:lnTo>
                  <a:lnTo>
                    <a:pt x="2563" y="8909"/>
                  </a:lnTo>
                  <a:lnTo>
                    <a:pt x="1912" y="8868"/>
                  </a:lnTo>
                  <a:lnTo>
                    <a:pt x="1546" y="8868"/>
                  </a:lnTo>
                  <a:lnTo>
                    <a:pt x="1221" y="8787"/>
                  </a:lnTo>
                  <a:lnTo>
                    <a:pt x="895" y="8706"/>
                  </a:lnTo>
                  <a:lnTo>
                    <a:pt x="773" y="8624"/>
                  </a:lnTo>
                  <a:lnTo>
                    <a:pt x="651" y="8543"/>
                  </a:lnTo>
                  <a:lnTo>
                    <a:pt x="529" y="8421"/>
                  </a:lnTo>
                  <a:lnTo>
                    <a:pt x="448" y="8258"/>
                  </a:lnTo>
                  <a:lnTo>
                    <a:pt x="407" y="8095"/>
                  </a:lnTo>
                  <a:lnTo>
                    <a:pt x="367" y="7892"/>
                  </a:lnTo>
                  <a:lnTo>
                    <a:pt x="407" y="7526"/>
                  </a:lnTo>
                  <a:lnTo>
                    <a:pt x="489" y="7201"/>
                  </a:lnTo>
                  <a:lnTo>
                    <a:pt x="651" y="6916"/>
                  </a:lnTo>
                  <a:lnTo>
                    <a:pt x="895" y="6672"/>
                  </a:lnTo>
                  <a:lnTo>
                    <a:pt x="1180" y="6468"/>
                  </a:lnTo>
                  <a:lnTo>
                    <a:pt x="1506" y="6306"/>
                  </a:lnTo>
                  <a:lnTo>
                    <a:pt x="1831" y="6224"/>
                  </a:lnTo>
                  <a:lnTo>
                    <a:pt x="2156" y="6143"/>
                  </a:lnTo>
                  <a:lnTo>
                    <a:pt x="2197" y="6102"/>
                  </a:lnTo>
                  <a:lnTo>
                    <a:pt x="2238" y="6062"/>
                  </a:lnTo>
                  <a:lnTo>
                    <a:pt x="2278" y="5899"/>
                  </a:lnTo>
                  <a:lnTo>
                    <a:pt x="2116" y="4719"/>
                  </a:lnTo>
                  <a:lnTo>
                    <a:pt x="1953" y="3499"/>
                  </a:lnTo>
                  <a:lnTo>
                    <a:pt x="1872" y="2930"/>
                  </a:lnTo>
                  <a:lnTo>
                    <a:pt x="1790" y="2401"/>
                  </a:lnTo>
                  <a:lnTo>
                    <a:pt x="1709" y="1872"/>
                  </a:lnTo>
                  <a:lnTo>
                    <a:pt x="1709" y="1587"/>
                  </a:lnTo>
                  <a:lnTo>
                    <a:pt x="1709" y="1483"/>
                  </a:lnTo>
                  <a:lnTo>
                    <a:pt x="1709" y="1483"/>
                  </a:lnTo>
                  <a:lnTo>
                    <a:pt x="10007" y="570"/>
                  </a:lnTo>
                  <a:lnTo>
                    <a:pt x="10048" y="570"/>
                  </a:lnTo>
                  <a:lnTo>
                    <a:pt x="10780" y="448"/>
                  </a:lnTo>
                  <a:lnTo>
                    <a:pt x="11553" y="408"/>
                  </a:lnTo>
                  <a:lnTo>
                    <a:pt x="12285" y="367"/>
                  </a:lnTo>
                  <a:close/>
                  <a:moveTo>
                    <a:pt x="12244" y="1"/>
                  </a:moveTo>
                  <a:lnTo>
                    <a:pt x="11471" y="42"/>
                  </a:lnTo>
                  <a:lnTo>
                    <a:pt x="10698" y="82"/>
                  </a:lnTo>
                  <a:lnTo>
                    <a:pt x="9966" y="204"/>
                  </a:lnTo>
                  <a:lnTo>
                    <a:pt x="9955" y="210"/>
                  </a:lnTo>
                  <a:lnTo>
                    <a:pt x="9955" y="210"/>
                  </a:lnTo>
                  <a:lnTo>
                    <a:pt x="1506" y="1140"/>
                  </a:lnTo>
                  <a:lnTo>
                    <a:pt x="1384" y="1180"/>
                  </a:lnTo>
                  <a:lnTo>
                    <a:pt x="1343" y="1221"/>
                  </a:lnTo>
                  <a:lnTo>
                    <a:pt x="1343" y="1302"/>
                  </a:lnTo>
                  <a:lnTo>
                    <a:pt x="1302" y="1587"/>
                  </a:lnTo>
                  <a:lnTo>
                    <a:pt x="1343" y="1872"/>
                  </a:lnTo>
                  <a:lnTo>
                    <a:pt x="1424" y="2441"/>
                  </a:lnTo>
                  <a:lnTo>
                    <a:pt x="1506" y="3011"/>
                  </a:lnTo>
                  <a:lnTo>
                    <a:pt x="1587" y="3580"/>
                  </a:lnTo>
                  <a:lnTo>
                    <a:pt x="1750" y="4801"/>
                  </a:lnTo>
                  <a:lnTo>
                    <a:pt x="1886" y="5821"/>
                  </a:lnTo>
                  <a:lnTo>
                    <a:pt x="1886" y="5821"/>
                  </a:lnTo>
                  <a:lnTo>
                    <a:pt x="1628" y="5899"/>
                  </a:lnTo>
                  <a:lnTo>
                    <a:pt x="1261" y="6021"/>
                  </a:lnTo>
                  <a:lnTo>
                    <a:pt x="895" y="6224"/>
                  </a:lnTo>
                  <a:lnTo>
                    <a:pt x="570" y="6468"/>
                  </a:lnTo>
                  <a:lnTo>
                    <a:pt x="326" y="6794"/>
                  </a:lnTo>
                  <a:lnTo>
                    <a:pt x="123" y="7160"/>
                  </a:lnTo>
                  <a:lnTo>
                    <a:pt x="1" y="7526"/>
                  </a:lnTo>
                  <a:lnTo>
                    <a:pt x="1" y="7770"/>
                  </a:lnTo>
                  <a:lnTo>
                    <a:pt x="1" y="7973"/>
                  </a:lnTo>
                  <a:lnTo>
                    <a:pt x="41" y="8177"/>
                  </a:lnTo>
                  <a:lnTo>
                    <a:pt x="123" y="8339"/>
                  </a:lnTo>
                  <a:lnTo>
                    <a:pt x="163" y="8502"/>
                  </a:lnTo>
                  <a:lnTo>
                    <a:pt x="285" y="8665"/>
                  </a:lnTo>
                  <a:lnTo>
                    <a:pt x="407" y="8828"/>
                  </a:lnTo>
                  <a:lnTo>
                    <a:pt x="570" y="8950"/>
                  </a:lnTo>
                  <a:lnTo>
                    <a:pt x="733" y="9031"/>
                  </a:lnTo>
                  <a:lnTo>
                    <a:pt x="895" y="9112"/>
                  </a:lnTo>
                  <a:lnTo>
                    <a:pt x="1302" y="9234"/>
                  </a:lnTo>
                  <a:lnTo>
                    <a:pt x="1750" y="9234"/>
                  </a:lnTo>
                  <a:lnTo>
                    <a:pt x="2400" y="9267"/>
                  </a:lnTo>
                  <a:lnTo>
                    <a:pt x="2400" y="9267"/>
                  </a:lnTo>
                  <a:lnTo>
                    <a:pt x="2400" y="9316"/>
                  </a:lnTo>
                  <a:lnTo>
                    <a:pt x="2441" y="9600"/>
                  </a:lnTo>
                  <a:lnTo>
                    <a:pt x="2563" y="10983"/>
                  </a:lnTo>
                  <a:lnTo>
                    <a:pt x="2929" y="14156"/>
                  </a:lnTo>
                  <a:lnTo>
                    <a:pt x="2970" y="14644"/>
                  </a:lnTo>
                  <a:lnTo>
                    <a:pt x="3051" y="15092"/>
                  </a:lnTo>
                  <a:lnTo>
                    <a:pt x="3051" y="15132"/>
                  </a:lnTo>
                  <a:lnTo>
                    <a:pt x="3092" y="15173"/>
                  </a:lnTo>
                  <a:lnTo>
                    <a:pt x="3214" y="15214"/>
                  </a:lnTo>
                  <a:lnTo>
                    <a:pt x="4841" y="15336"/>
                  </a:lnTo>
                  <a:lnTo>
                    <a:pt x="6509" y="15417"/>
                  </a:lnTo>
                  <a:lnTo>
                    <a:pt x="8136" y="15376"/>
                  </a:lnTo>
                  <a:lnTo>
                    <a:pt x="9803" y="15295"/>
                  </a:lnTo>
                  <a:lnTo>
                    <a:pt x="9844" y="15295"/>
                  </a:lnTo>
                  <a:lnTo>
                    <a:pt x="9926" y="15254"/>
                  </a:lnTo>
                  <a:lnTo>
                    <a:pt x="9966" y="15214"/>
                  </a:lnTo>
                  <a:lnTo>
                    <a:pt x="9966" y="15132"/>
                  </a:lnTo>
                  <a:lnTo>
                    <a:pt x="9966" y="12692"/>
                  </a:lnTo>
                  <a:lnTo>
                    <a:pt x="9966" y="11594"/>
                  </a:lnTo>
                  <a:lnTo>
                    <a:pt x="10170" y="11553"/>
                  </a:lnTo>
                  <a:lnTo>
                    <a:pt x="10536" y="11472"/>
                  </a:lnTo>
                  <a:lnTo>
                    <a:pt x="11268" y="11309"/>
                  </a:lnTo>
                  <a:lnTo>
                    <a:pt x="11959" y="11105"/>
                  </a:lnTo>
                  <a:lnTo>
                    <a:pt x="12569" y="10821"/>
                  </a:lnTo>
                  <a:lnTo>
                    <a:pt x="13098" y="10495"/>
                  </a:lnTo>
                  <a:lnTo>
                    <a:pt x="13342" y="10292"/>
                  </a:lnTo>
                  <a:lnTo>
                    <a:pt x="13586" y="10048"/>
                  </a:lnTo>
                  <a:lnTo>
                    <a:pt x="13830" y="9804"/>
                  </a:lnTo>
                  <a:lnTo>
                    <a:pt x="13993" y="9560"/>
                  </a:lnTo>
                  <a:lnTo>
                    <a:pt x="14034" y="9438"/>
                  </a:lnTo>
                  <a:lnTo>
                    <a:pt x="13993" y="9356"/>
                  </a:lnTo>
                  <a:lnTo>
                    <a:pt x="13912" y="9275"/>
                  </a:lnTo>
                  <a:lnTo>
                    <a:pt x="13790" y="9275"/>
                  </a:lnTo>
                  <a:lnTo>
                    <a:pt x="13546" y="9316"/>
                  </a:lnTo>
                  <a:lnTo>
                    <a:pt x="13342" y="9356"/>
                  </a:lnTo>
                  <a:lnTo>
                    <a:pt x="13098" y="9356"/>
                  </a:lnTo>
                  <a:lnTo>
                    <a:pt x="12895" y="9316"/>
                  </a:lnTo>
                  <a:lnTo>
                    <a:pt x="12691" y="9275"/>
                  </a:lnTo>
                  <a:lnTo>
                    <a:pt x="12488" y="9194"/>
                  </a:lnTo>
                  <a:lnTo>
                    <a:pt x="12285" y="9072"/>
                  </a:lnTo>
                  <a:lnTo>
                    <a:pt x="12122" y="8950"/>
                  </a:lnTo>
                  <a:lnTo>
                    <a:pt x="11959" y="8828"/>
                  </a:lnTo>
                  <a:lnTo>
                    <a:pt x="11837" y="8665"/>
                  </a:lnTo>
                  <a:lnTo>
                    <a:pt x="11715" y="8461"/>
                  </a:lnTo>
                  <a:lnTo>
                    <a:pt x="11593" y="8299"/>
                  </a:lnTo>
                  <a:lnTo>
                    <a:pt x="11553" y="8095"/>
                  </a:lnTo>
                  <a:lnTo>
                    <a:pt x="11471" y="7851"/>
                  </a:lnTo>
                  <a:lnTo>
                    <a:pt x="11471" y="7675"/>
                  </a:lnTo>
                  <a:lnTo>
                    <a:pt x="11471" y="7675"/>
                  </a:lnTo>
                  <a:lnTo>
                    <a:pt x="11593" y="7729"/>
                  </a:lnTo>
                  <a:lnTo>
                    <a:pt x="11959" y="7811"/>
                  </a:lnTo>
                  <a:lnTo>
                    <a:pt x="12325" y="7892"/>
                  </a:lnTo>
                  <a:lnTo>
                    <a:pt x="12732" y="7933"/>
                  </a:lnTo>
                  <a:lnTo>
                    <a:pt x="13505" y="7933"/>
                  </a:lnTo>
                  <a:lnTo>
                    <a:pt x="13871" y="7892"/>
                  </a:lnTo>
                  <a:lnTo>
                    <a:pt x="14237" y="7811"/>
                  </a:lnTo>
                  <a:lnTo>
                    <a:pt x="14359" y="7729"/>
                  </a:lnTo>
                  <a:lnTo>
                    <a:pt x="14400" y="7607"/>
                  </a:lnTo>
                  <a:lnTo>
                    <a:pt x="14319" y="6712"/>
                  </a:lnTo>
                  <a:lnTo>
                    <a:pt x="14319" y="6265"/>
                  </a:lnTo>
                  <a:lnTo>
                    <a:pt x="14312" y="6224"/>
                  </a:lnTo>
                  <a:lnTo>
                    <a:pt x="14725" y="6224"/>
                  </a:lnTo>
                  <a:lnTo>
                    <a:pt x="15010" y="6143"/>
                  </a:lnTo>
                  <a:lnTo>
                    <a:pt x="15173" y="6102"/>
                  </a:lnTo>
                  <a:lnTo>
                    <a:pt x="15295" y="6021"/>
                  </a:lnTo>
                  <a:lnTo>
                    <a:pt x="15457" y="5858"/>
                  </a:lnTo>
                  <a:lnTo>
                    <a:pt x="15580" y="5655"/>
                  </a:lnTo>
                  <a:lnTo>
                    <a:pt x="15661" y="5451"/>
                  </a:lnTo>
                  <a:lnTo>
                    <a:pt x="15620" y="5207"/>
                  </a:lnTo>
                  <a:lnTo>
                    <a:pt x="15539" y="4963"/>
                  </a:lnTo>
                  <a:lnTo>
                    <a:pt x="15376" y="4841"/>
                  </a:lnTo>
                  <a:lnTo>
                    <a:pt x="15173" y="4719"/>
                  </a:lnTo>
                  <a:lnTo>
                    <a:pt x="14929" y="4719"/>
                  </a:lnTo>
                  <a:lnTo>
                    <a:pt x="14603" y="4679"/>
                  </a:lnTo>
                  <a:lnTo>
                    <a:pt x="14481" y="4597"/>
                  </a:lnTo>
                  <a:lnTo>
                    <a:pt x="14319" y="4516"/>
                  </a:lnTo>
                  <a:lnTo>
                    <a:pt x="14115" y="4272"/>
                  </a:lnTo>
                  <a:lnTo>
                    <a:pt x="13912" y="3987"/>
                  </a:lnTo>
                  <a:lnTo>
                    <a:pt x="13749" y="3662"/>
                  </a:lnTo>
                  <a:lnTo>
                    <a:pt x="13668" y="3336"/>
                  </a:lnTo>
                  <a:lnTo>
                    <a:pt x="13546" y="2930"/>
                  </a:lnTo>
                  <a:lnTo>
                    <a:pt x="13464" y="2523"/>
                  </a:lnTo>
                  <a:lnTo>
                    <a:pt x="13342" y="1709"/>
                  </a:lnTo>
                  <a:lnTo>
                    <a:pt x="13220" y="204"/>
                  </a:lnTo>
                  <a:lnTo>
                    <a:pt x="13180" y="42"/>
                  </a:lnTo>
                  <a:lnTo>
                    <a:pt x="13098" y="42"/>
                  </a:lnTo>
                  <a:lnTo>
                    <a:pt x="130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36"/>
            <p:cNvSpPr/>
            <p:nvPr/>
          </p:nvSpPr>
          <p:spPr>
            <a:xfrm>
              <a:off x="1774650" y="4357925"/>
              <a:ext cx="69175" cy="133225"/>
            </a:xfrm>
            <a:custGeom>
              <a:rect b="b" l="l" r="r" t="t"/>
              <a:pathLst>
                <a:path extrusionOk="0" h="5329" w="2767">
                  <a:moveTo>
                    <a:pt x="2482" y="0"/>
                  </a:moveTo>
                  <a:lnTo>
                    <a:pt x="1343" y="203"/>
                  </a:lnTo>
                  <a:lnTo>
                    <a:pt x="774" y="244"/>
                  </a:lnTo>
                  <a:lnTo>
                    <a:pt x="163" y="285"/>
                  </a:lnTo>
                  <a:lnTo>
                    <a:pt x="123" y="285"/>
                  </a:lnTo>
                  <a:lnTo>
                    <a:pt x="41" y="325"/>
                  </a:lnTo>
                  <a:lnTo>
                    <a:pt x="1" y="366"/>
                  </a:lnTo>
                  <a:lnTo>
                    <a:pt x="1" y="448"/>
                  </a:lnTo>
                  <a:lnTo>
                    <a:pt x="123" y="1708"/>
                  </a:lnTo>
                  <a:lnTo>
                    <a:pt x="326" y="2929"/>
                  </a:lnTo>
                  <a:lnTo>
                    <a:pt x="489" y="3580"/>
                  </a:lnTo>
                  <a:lnTo>
                    <a:pt x="651" y="4230"/>
                  </a:lnTo>
                  <a:lnTo>
                    <a:pt x="814" y="4719"/>
                  </a:lnTo>
                  <a:lnTo>
                    <a:pt x="936" y="4963"/>
                  </a:lnTo>
                  <a:lnTo>
                    <a:pt x="1099" y="5166"/>
                  </a:lnTo>
                  <a:lnTo>
                    <a:pt x="1262" y="5288"/>
                  </a:lnTo>
                  <a:lnTo>
                    <a:pt x="1424" y="5329"/>
                  </a:lnTo>
                  <a:lnTo>
                    <a:pt x="1587" y="5329"/>
                  </a:lnTo>
                  <a:lnTo>
                    <a:pt x="1750" y="5288"/>
                  </a:lnTo>
                  <a:lnTo>
                    <a:pt x="1872" y="5207"/>
                  </a:lnTo>
                  <a:lnTo>
                    <a:pt x="1994" y="5085"/>
                  </a:lnTo>
                  <a:lnTo>
                    <a:pt x="2116" y="4963"/>
                  </a:lnTo>
                  <a:lnTo>
                    <a:pt x="2197" y="4800"/>
                  </a:lnTo>
                  <a:lnTo>
                    <a:pt x="2319" y="4474"/>
                  </a:lnTo>
                  <a:lnTo>
                    <a:pt x="2360" y="4149"/>
                  </a:lnTo>
                  <a:lnTo>
                    <a:pt x="2441" y="3458"/>
                  </a:lnTo>
                  <a:lnTo>
                    <a:pt x="2482" y="3051"/>
                  </a:lnTo>
                  <a:lnTo>
                    <a:pt x="2523" y="2644"/>
                  </a:lnTo>
                  <a:lnTo>
                    <a:pt x="2685" y="1790"/>
                  </a:lnTo>
                  <a:lnTo>
                    <a:pt x="2726" y="1383"/>
                  </a:lnTo>
                  <a:lnTo>
                    <a:pt x="2767" y="976"/>
                  </a:lnTo>
                  <a:lnTo>
                    <a:pt x="2767" y="529"/>
                  </a:lnTo>
                  <a:lnTo>
                    <a:pt x="2685" y="122"/>
                  </a:lnTo>
                  <a:lnTo>
                    <a:pt x="2685" y="41"/>
                  </a:lnTo>
                  <a:lnTo>
                    <a:pt x="26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6"/>
            <p:cNvSpPr/>
            <p:nvPr/>
          </p:nvSpPr>
          <p:spPr>
            <a:xfrm>
              <a:off x="1988200" y="4390450"/>
              <a:ext cx="46800" cy="33600"/>
            </a:xfrm>
            <a:custGeom>
              <a:rect b="b" l="l" r="r" t="t"/>
              <a:pathLst>
                <a:path extrusionOk="0" h="1344" w="1872">
                  <a:moveTo>
                    <a:pt x="692" y="1"/>
                  </a:moveTo>
                  <a:lnTo>
                    <a:pt x="529" y="41"/>
                  </a:lnTo>
                  <a:lnTo>
                    <a:pt x="407" y="123"/>
                  </a:lnTo>
                  <a:lnTo>
                    <a:pt x="285" y="204"/>
                  </a:lnTo>
                  <a:lnTo>
                    <a:pt x="163" y="326"/>
                  </a:lnTo>
                  <a:lnTo>
                    <a:pt x="82" y="448"/>
                  </a:lnTo>
                  <a:lnTo>
                    <a:pt x="1" y="611"/>
                  </a:lnTo>
                  <a:lnTo>
                    <a:pt x="1" y="774"/>
                  </a:lnTo>
                  <a:lnTo>
                    <a:pt x="1" y="936"/>
                  </a:lnTo>
                  <a:lnTo>
                    <a:pt x="41" y="1099"/>
                  </a:lnTo>
                  <a:lnTo>
                    <a:pt x="123" y="1262"/>
                  </a:lnTo>
                  <a:lnTo>
                    <a:pt x="245" y="1343"/>
                  </a:lnTo>
                  <a:lnTo>
                    <a:pt x="326" y="1343"/>
                  </a:lnTo>
                  <a:lnTo>
                    <a:pt x="367" y="1302"/>
                  </a:lnTo>
                  <a:lnTo>
                    <a:pt x="448" y="1262"/>
                  </a:lnTo>
                  <a:lnTo>
                    <a:pt x="448" y="1221"/>
                  </a:lnTo>
                  <a:lnTo>
                    <a:pt x="489" y="1140"/>
                  </a:lnTo>
                  <a:lnTo>
                    <a:pt x="448" y="1058"/>
                  </a:lnTo>
                  <a:lnTo>
                    <a:pt x="407" y="1018"/>
                  </a:lnTo>
                  <a:lnTo>
                    <a:pt x="367" y="977"/>
                  </a:lnTo>
                  <a:lnTo>
                    <a:pt x="367" y="896"/>
                  </a:lnTo>
                  <a:lnTo>
                    <a:pt x="367" y="855"/>
                  </a:lnTo>
                  <a:lnTo>
                    <a:pt x="367" y="814"/>
                  </a:lnTo>
                  <a:lnTo>
                    <a:pt x="367" y="774"/>
                  </a:lnTo>
                  <a:lnTo>
                    <a:pt x="367" y="733"/>
                  </a:lnTo>
                  <a:lnTo>
                    <a:pt x="367" y="692"/>
                  </a:lnTo>
                  <a:lnTo>
                    <a:pt x="407" y="652"/>
                  </a:lnTo>
                  <a:lnTo>
                    <a:pt x="448" y="529"/>
                  </a:lnTo>
                  <a:lnTo>
                    <a:pt x="489" y="489"/>
                  </a:lnTo>
                  <a:lnTo>
                    <a:pt x="529" y="489"/>
                  </a:lnTo>
                  <a:lnTo>
                    <a:pt x="611" y="407"/>
                  </a:lnTo>
                  <a:lnTo>
                    <a:pt x="733" y="367"/>
                  </a:lnTo>
                  <a:lnTo>
                    <a:pt x="977" y="367"/>
                  </a:lnTo>
                  <a:lnTo>
                    <a:pt x="1099" y="407"/>
                  </a:lnTo>
                  <a:lnTo>
                    <a:pt x="1221" y="448"/>
                  </a:lnTo>
                  <a:lnTo>
                    <a:pt x="1302" y="570"/>
                  </a:lnTo>
                  <a:lnTo>
                    <a:pt x="1384" y="652"/>
                  </a:lnTo>
                  <a:lnTo>
                    <a:pt x="1506" y="896"/>
                  </a:lnTo>
                  <a:lnTo>
                    <a:pt x="1546" y="936"/>
                  </a:lnTo>
                  <a:lnTo>
                    <a:pt x="1587" y="1018"/>
                  </a:lnTo>
                  <a:lnTo>
                    <a:pt x="1750" y="1018"/>
                  </a:lnTo>
                  <a:lnTo>
                    <a:pt x="1790" y="977"/>
                  </a:lnTo>
                  <a:lnTo>
                    <a:pt x="1831" y="936"/>
                  </a:lnTo>
                  <a:lnTo>
                    <a:pt x="1872" y="855"/>
                  </a:lnTo>
                  <a:lnTo>
                    <a:pt x="1872" y="774"/>
                  </a:lnTo>
                  <a:lnTo>
                    <a:pt x="1750" y="489"/>
                  </a:lnTo>
                  <a:lnTo>
                    <a:pt x="1546" y="245"/>
                  </a:lnTo>
                  <a:lnTo>
                    <a:pt x="1302" y="82"/>
                  </a:lnTo>
                  <a:lnTo>
                    <a:pt x="1140" y="4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36"/>
            <p:cNvSpPr/>
            <p:nvPr/>
          </p:nvSpPr>
          <p:spPr>
            <a:xfrm>
              <a:off x="1822450" y="4167750"/>
              <a:ext cx="179000" cy="154600"/>
            </a:xfrm>
            <a:custGeom>
              <a:rect b="b" l="l" r="r" t="t"/>
              <a:pathLst>
                <a:path extrusionOk="0" h="6184" w="7160">
                  <a:moveTo>
                    <a:pt x="1994" y="1"/>
                  </a:moveTo>
                  <a:lnTo>
                    <a:pt x="1831" y="41"/>
                  </a:lnTo>
                  <a:lnTo>
                    <a:pt x="1668" y="123"/>
                  </a:lnTo>
                  <a:lnTo>
                    <a:pt x="1546" y="245"/>
                  </a:lnTo>
                  <a:lnTo>
                    <a:pt x="1424" y="407"/>
                  </a:lnTo>
                  <a:lnTo>
                    <a:pt x="1343" y="570"/>
                  </a:lnTo>
                  <a:lnTo>
                    <a:pt x="1302" y="773"/>
                  </a:lnTo>
                  <a:lnTo>
                    <a:pt x="1302" y="977"/>
                  </a:lnTo>
                  <a:lnTo>
                    <a:pt x="1343" y="1221"/>
                  </a:lnTo>
                  <a:lnTo>
                    <a:pt x="1383" y="1424"/>
                  </a:lnTo>
                  <a:lnTo>
                    <a:pt x="1465" y="1628"/>
                  </a:lnTo>
                  <a:lnTo>
                    <a:pt x="1668" y="2034"/>
                  </a:lnTo>
                  <a:lnTo>
                    <a:pt x="1831" y="2441"/>
                  </a:lnTo>
                  <a:lnTo>
                    <a:pt x="1587" y="2360"/>
                  </a:lnTo>
                  <a:lnTo>
                    <a:pt x="1383" y="2279"/>
                  </a:lnTo>
                  <a:lnTo>
                    <a:pt x="1139" y="2238"/>
                  </a:lnTo>
                  <a:lnTo>
                    <a:pt x="855" y="2238"/>
                  </a:lnTo>
                  <a:lnTo>
                    <a:pt x="611" y="2319"/>
                  </a:lnTo>
                  <a:lnTo>
                    <a:pt x="367" y="2441"/>
                  </a:lnTo>
                  <a:lnTo>
                    <a:pt x="163" y="2645"/>
                  </a:lnTo>
                  <a:lnTo>
                    <a:pt x="41" y="2889"/>
                  </a:lnTo>
                  <a:lnTo>
                    <a:pt x="0" y="3011"/>
                  </a:lnTo>
                  <a:lnTo>
                    <a:pt x="0" y="3173"/>
                  </a:lnTo>
                  <a:lnTo>
                    <a:pt x="41" y="3417"/>
                  </a:lnTo>
                  <a:lnTo>
                    <a:pt x="204" y="3661"/>
                  </a:lnTo>
                  <a:lnTo>
                    <a:pt x="407" y="3865"/>
                  </a:lnTo>
                  <a:lnTo>
                    <a:pt x="611" y="3946"/>
                  </a:lnTo>
                  <a:lnTo>
                    <a:pt x="814" y="4028"/>
                  </a:lnTo>
                  <a:lnTo>
                    <a:pt x="1058" y="4068"/>
                  </a:lnTo>
                  <a:lnTo>
                    <a:pt x="1261" y="4068"/>
                  </a:lnTo>
                  <a:lnTo>
                    <a:pt x="1017" y="4434"/>
                  </a:lnTo>
                  <a:lnTo>
                    <a:pt x="936" y="4597"/>
                  </a:lnTo>
                  <a:lnTo>
                    <a:pt x="855" y="4800"/>
                  </a:lnTo>
                  <a:lnTo>
                    <a:pt x="855" y="5085"/>
                  </a:lnTo>
                  <a:lnTo>
                    <a:pt x="895" y="5370"/>
                  </a:lnTo>
                  <a:lnTo>
                    <a:pt x="1017" y="5614"/>
                  </a:lnTo>
                  <a:lnTo>
                    <a:pt x="1180" y="5817"/>
                  </a:lnTo>
                  <a:lnTo>
                    <a:pt x="1343" y="5899"/>
                  </a:lnTo>
                  <a:lnTo>
                    <a:pt x="1465" y="5939"/>
                  </a:lnTo>
                  <a:lnTo>
                    <a:pt x="1750" y="5939"/>
                  </a:lnTo>
                  <a:lnTo>
                    <a:pt x="2034" y="5858"/>
                  </a:lnTo>
                  <a:lnTo>
                    <a:pt x="2278" y="5695"/>
                  </a:lnTo>
                  <a:lnTo>
                    <a:pt x="2482" y="5492"/>
                  </a:lnTo>
                  <a:lnTo>
                    <a:pt x="2644" y="5289"/>
                  </a:lnTo>
                  <a:lnTo>
                    <a:pt x="2929" y="4841"/>
                  </a:lnTo>
                  <a:lnTo>
                    <a:pt x="3010" y="5126"/>
                  </a:lnTo>
                  <a:lnTo>
                    <a:pt x="3092" y="5370"/>
                  </a:lnTo>
                  <a:lnTo>
                    <a:pt x="3173" y="5573"/>
                  </a:lnTo>
                  <a:lnTo>
                    <a:pt x="3336" y="5817"/>
                  </a:lnTo>
                  <a:lnTo>
                    <a:pt x="3539" y="5980"/>
                  </a:lnTo>
                  <a:lnTo>
                    <a:pt x="3824" y="6143"/>
                  </a:lnTo>
                  <a:lnTo>
                    <a:pt x="4109" y="6183"/>
                  </a:lnTo>
                  <a:lnTo>
                    <a:pt x="4271" y="6183"/>
                  </a:lnTo>
                  <a:lnTo>
                    <a:pt x="4393" y="6143"/>
                  </a:lnTo>
                  <a:lnTo>
                    <a:pt x="4556" y="6102"/>
                  </a:lnTo>
                  <a:lnTo>
                    <a:pt x="4678" y="5980"/>
                  </a:lnTo>
                  <a:lnTo>
                    <a:pt x="4760" y="5899"/>
                  </a:lnTo>
                  <a:lnTo>
                    <a:pt x="4841" y="5777"/>
                  </a:lnTo>
                  <a:lnTo>
                    <a:pt x="4963" y="5492"/>
                  </a:lnTo>
                  <a:lnTo>
                    <a:pt x="5004" y="5167"/>
                  </a:lnTo>
                  <a:lnTo>
                    <a:pt x="5004" y="4922"/>
                  </a:lnTo>
                  <a:lnTo>
                    <a:pt x="5004" y="4678"/>
                  </a:lnTo>
                  <a:lnTo>
                    <a:pt x="4922" y="4434"/>
                  </a:lnTo>
                  <a:lnTo>
                    <a:pt x="4841" y="4190"/>
                  </a:lnTo>
                  <a:lnTo>
                    <a:pt x="5451" y="4312"/>
                  </a:lnTo>
                  <a:lnTo>
                    <a:pt x="6061" y="4394"/>
                  </a:lnTo>
                  <a:lnTo>
                    <a:pt x="6427" y="4394"/>
                  </a:lnTo>
                  <a:lnTo>
                    <a:pt x="6590" y="4353"/>
                  </a:lnTo>
                  <a:lnTo>
                    <a:pt x="6753" y="4312"/>
                  </a:lnTo>
                  <a:lnTo>
                    <a:pt x="6915" y="4231"/>
                  </a:lnTo>
                  <a:lnTo>
                    <a:pt x="7037" y="4109"/>
                  </a:lnTo>
                  <a:lnTo>
                    <a:pt x="7119" y="3987"/>
                  </a:lnTo>
                  <a:lnTo>
                    <a:pt x="7159" y="3784"/>
                  </a:lnTo>
                  <a:lnTo>
                    <a:pt x="7159" y="3621"/>
                  </a:lnTo>
                  <a:lnTo>
                    <a:pt x="7119" y="3458"/>
                  </a:lnTo>
                  <a:lnTo>
                    <a:pt x="7078" y="3336"/>
                  </a:lnTo>
                  <a:lnTo>
                    <a:pt x="6997" y="3173"/>
                  </a:lnTo>
                  <a:lnTo>
                    <a:pt x="6875" y="3092"/>
                  </a:lnTo>
                  <a:lnTo>
                    <a:pt x="6753" y="2970"/>
                  </a:lnTo>
                  <a:lnTo>
                    <a:pt x="6468" y="2807"/>
                  </a:lnTo>
                  <a:lnTo>
                    <a:pt x="6143" y="2726"/>
                  </a:lnTo>
                  <a:lnTo>
                    <a:pt x="5776" y="2726"/>
                  </a:lnTo>
                  <a:lnTo>
                    <a:pt x="5451" y="2685"/>
                  </a:lnTo>
                  <a:lnTo>
                    <a:pt x="5085" y="2645"/>
                  </a:lnTo>
                  <a:lnTo>
                    <a:pt x="5370" y="2401"/>
                  </a:lnTo>
                  <a:lnTo>
                    <a:pt x="5614" y="2156"/>
                  </a:lnTo>
                  <a:lnTo>
                    <a:pt x="5695" y="1994"/>
                  </a:lnTo>
                  <a:lnTo>
                    <a:pt x="5776" y="1831"/>
                  </a:lnTo>
                  <a:lnTo>
                    <a:pt x="5817" y="1668"/>
                  </a:lnTo>
                  <a:lnTo>
                    <a:pt x="5817" y="1465"/>
                  </a:lnTo>
                  <a:lnTo>
                    <a:pt x="5776" y="1302"/>
                  </a:lnTo>
                  <a:lnTo>
                    <a:pt x="5736" y="1140"/>
                  </a:lnTo>
                  <a:lnTo>
                    <a:pt x="5614" y="977"/>
                  </a:lnTo>
                  <a:lnTo>
                    <a:pt x="5492" y="855"/>
                  </a:lnTo>
                  <a:lnTo>
                    <a:pt x="5288" y="733"/>
                  </a:lnTo>
                  <a:lnTo>
                    <a:pt x="4800" y="733"/>
                  </a:lnTo>
                  <a:lnTo>
                    <a:pt x="4556" y="814"/>
                  </a:lnTo>
                  <a:lnTo>
                    <a:pt x="4190" y="977"/>
                  </a:lnTo>
                  <a:lnTo>
                    <a:pt x="3824" y="1221"/>
                  </a:lnTo>
                  <a:lnTo>
                    <a:pt x="3499" y="1506"/>
                  </a:lnTo>
                  <a:lnTo>
                    <a:pt x="3173" y="1831"/>
                  </a:lnTo>
                  <a:lnTo>
                    <a:pt x="3092" y="1302"/>
                  </a:lnTo>
                  <a:lnTo>
                    <a:pt x="2970" y="773"/>
                  </a:lnTo>
                  <a:lnTo>
                    <a:pt x="2888" y="529"/>
                  </a:lnTo>
                  <a:lnTo>
                    <a:pt x="2766" y="326"/>
                  </a:lnTo>
                  <a:lnTo>
                    <a:pt x="2604" y="163"/>
                  </a:lnTo>
                  <a:lnTo>
                    <a:pt x="2360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36"/>
            <p:cNvSpPr/>
            <p:nvPr/>
          </p:nvSpPr>
          <p:spPr>
            <a:xfrm>
              <a:off x="1864150" y="4215550"/>
              <a:ext cx="73225" cy="69175"/>
            </a:xfrm>
            <a:custGeom>
              <a:rect b="b" l="l" r="r" t="t"/>
              <a:pathLst>
                <a:path extrusionOk="0" h="2767" w="2929">
                  <a:moveTo>
                    <a:pt x="1709" y="0"/>
                  </a:moveTo>
                  <a:lnTo>
                    <a:pt x="1383" y="41"/>
                  </a:lnTo>
                  <a:lnTo>
                    <a:pt x="1017" y="122"/>
                  </a:lnTo>
                  <a:lnTo>
                    <a:pt x="814" y="204"/>
                  </a:lnTo>
                  <a:lnTo>
                    <a:pt x="610" y="326"/>
                  </a:lnTo>
                  <a:lnTo>
                    <a:pt x="407" y="489"/>
                  </a:lnTo>
                  <a:lnTo>
                    <a:pt x="244" y="692"/>
                  </a:lnTo>
                  <a:lnTo>
                    <a:pt x="122" y="895"/>
                  </a:lnTo>
                  <a:lnTo>
                    <a:pt x="41" y="1099"/>
                  </a:lnTo>
                  <a:lnTo>
                    <a:pt x="0" y="1343"/>
                  </a:lnTo>
                  <a:lnTo>
                    <a:pt x="0" y="1587"/>
                  </a:lnTo>
                  <a:lnTo>
                    <a:pt x="41" y="1831"/>
                  </a:lnTo>
                  <a:lnTo>
                    <a:pt x="122" y="2034"/>
                  </a:lnTo>
                  <a:lnTo>
                    <a:pt x="244" y="2238"/>
                  </a:lnTo>
                  <a:lnTo>
                    <a:pt x="407" y="2400"/>
                  </a:lnTo>
                  <a:lnTo>
                    <a:pt x="610" y="2563"/>
                  </a:lnTo>
                  <a:lnTo>
                    <a:pt x="814" y="2685"/>
                  </a:lnTo>
                  <a:lnTo>
                    <a:pt x="1058" y="2766"/>
                  </a:lnTo>
                  <a:lnTo>
                    <a:pt x="1546" y="2766"/>
                  </a:lnTo>
                  <a:lnTo>
                    <a:pt x="1831" y="2726"/>
                  </a:lnTo>
                  <a:lnTo>
                    <a:pt x="2075" y="2604"/>
                  </a:lnTo>
                  <a:lnTo>
                    <a:pt x="2278" y="2441"/>
                  </a:lnTo>
                  <a:lnTo>
                    <a:pt x="2481" y="2238"/>
                  </a:lnTo>
                  <a:lnTo>
                    <a:pt x="2644" y="2034"/>
                  </a:lnTo>
                  <a:lnTo>
                    <a:pt x="2766" y="1790"/>
                  </a:lnTo>
                  <a:lnTo>
                    <a:pt x="2888" y="1546"/>
                  </a:lnTo>
                  <a:lnTo>
                    <a:pt x="2888" y="1343"/>
                  </a:lnTo>
                  <a:lnTo>
                    <a:pt x="2929" y="1180"/>
                  </a:lnTo>
                  <a:lnTo>
                    <a:pt x="2888" y="977"/>
                  </a:lnTo>
                  <a:lnTo>
                    <a:pt x="2848" y="814"/>
                  </a:lnTo>
                  <a:lnTo>
                    <a:pt x="2807" y="651"/>
                  </a:lnTo>
                  <a:lnTo>
                    <a:pt x="2685" y="489"/>
                  </a:lnTo>
                  <a:lnTo>
                    <a:pt x="2563" y="326"/>
                  </a:lnTo>
                  <a:lnTo>
                    <a:pt x="2400" y="244"/>
                  </a:lnTo>
                  <a:lnTo>
                    <a:pt x="2237" y="122"/>
                  </a:lnTo>
                  <a:lnTo>
                    <a:pt x="2075" y="82"/>
                  </a:lnTo>
                  <a:lnTo>
                    <a:pt x="17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36"/>
            <p:cNvSpPr/>
            <p:nvPr/>
          </p:nvSpPr>
          <p:spPr>
            <a:xfrm>
              <a:off x="1694325" y="4652825"/>
              <a:ext cx="459650" cy="272550"/>
            </a:xfrm>
            <a:custGeom>
              <a:rect b="b" l="l" r="r" t="t"/>
              <a:pathLst>
                <a:path extrusionOk="0" h="10902" w="18386">
                  <a:moveTo>
                    <a:pt x="8095" y="0"/>
                  </a:moveTo>
                  <a:lnTo>
                    <a:pt x="6997" y="41"/>
                  </a:lnTo>
                  <a:lnTo>
                    <a:pt x="5898" y="122"/>
                  </a:lnTo>
                  <a:lnTo>
                    <a:pt x="4841" y="285"/>
                  </a:lnTo>
                  <a:lnTo>
                    <a:pt x="4759" y="285"/>
                  </a:lnTo>
                  <a:lnTo>
                    <a:pt x="4719" y="326"/>
                  </a:lnTo>
                  <a:lnTo>
                    <a:pt x="4678" y="448"/>
                  </a:lnTo>
                  <a:lnTo>
                    <a:pt x="4637" y="1627"/>
                  </a:lnTo>
                  <a:lnTo>
                    <a:pt x="3905" y="1790"/>
                  </a:lnTo>
                  <a:lnTo>
                    <a:pt x="3580" y="1912"/>
                  </a:lnTo>
                  <a:lnTo>
                    <a:pt x="3214" y="2075"/>
                  </a:lnTo>
                  <a:lnTo>
                    <a:pt x="2888" y="2237"/>
                  </a:lnTo>
                  <a:lnTo>
                    <a:pt x="2563" y="2441"/>
                  </a:lnTo>
                  <a:lnTo>
                    <a:pt x="2278" y="2685"/>
                  </a:lnTo>
                  <a:lnTo>
                    <a:pt x="1993" y="2929"/>
                  </a:lnTo>
                  <a:lnTo>
                    <a:pt x="1627" y="3295"/>
                  </a:lnTo>
                  <a:lnTo>
                    <a:pt x="1343" y="3742"/>
                  </a:lnTo>
                  <a:lnTo>
                    <a:pt x="1058" y="4190"/>
                  </a:lnTo>
                  <a:lnTo>
                    <a:pt x="854" y="4637"/>
                  </a:lnTo>
                  <a:lnTo>
                    <a:pt x="651" y="5125"/>
                  </a:lnTo>
                  <a:lnTo>
                    <a:pt x="488" y="5613"/>
                  </a:lnTo>
                  <a:lnTo>
                    <a:pt x="366" y="6142"/>
                  </a:lnTo>
                  <a:lnTo>
                    <a:pt x="285" y="6630"/>
                  </a:lnTo>
                  <a:lnTo>
                    <a:pt x="163" y="7240"/>
                  </a:lnTo>
                  <a:lnTo>
                    <a:pt x="122" y="7891"/>
                  </a:lnTo>
                  <a:lnTo>
                    <a:pt x="0" y="9152"/>
                  </a:lnTo>
                  <a:lnTo>
                    <a:pt x="0" y="9681"/>
                  </a:lnTo>
                  <a:lnTo>
                    <a:pt x="0" y="9925"/>
                  </a:lnTo>
                  <a:lnTo>
                    <a:pt x="122" y="10210"/>
                  </a:lnTo>
                  <a:lnTo>
                    <a:pt x="244" y="10373"/>
                  </a:lnTo>
                  <a:lnTo>
                    <a:pt x="407" y="10535"/>
                  </a:lnTo>
                  <a:lnTo>
                    <a:pt x="610" y="10617"/>
                  </a:lnTo>
                  <a:lnTo>
                    <a:pt x="814" y="10698"/>
                  </a:lnTo>
                  <a:lnTo>
                    <a:pt x="1343" y="10698"/>
                  </a:lnTo>
                  <a:lnTo>
                    <a:pt x="1831" y="10657"/>
                  </a:lnTo>
                  <a:lnTo>
                    <a:pt x="2482" y="10657"/>
                  </a:lnTo>
                  <a:lnTo>
                    <a:pt x="3132" y="10739"/>
                  </a:lnTo>
                  <a:lnTo>
                    <a:pt x="3742" y="10820"/>
                  </a:lnTo>
                  <a:lnTo>
                    <a:pt x="4393" y="10901"/>
                  </a:lnTo>
                  <a:lnTo>
                    <a:pt x="14034" y="10901"/>
                  </a:lnTo>
                  <a:lnTo>
                    <a:pt x="16800" y="10820"/>
                  </a:lnTo>
                  <a:lnTo>
                    <a:pt x="18183" y="10739"/>
                  </a:lnTo>
                  <a:lnTo>
                    <a:pt x="18264" y="10698"/>
                  </a:lnTo>
                  <a:lnTo>
                    <a:pt x="18305" y="10698"/>
                  </a:lnTo>
                  <a:lnTo>
                    <a:pt x="18305" y="10657"/>
                  </a:lnTo>
                  <a:lnTo>
                    <a:pt x="18345" y="10617"/>
                  </a:lnTo>
                  <a:lnTo>
                    <a:pt x="18345" y="10576"/>
                  </a:lnTo>
                  <a:lnTo>
                    <a:pt x="18386" y="9925"/>
                  </a:lnTo>
                  <a:lnTo>
                    <a:pt x="18345" y="9315"/>
                  </a:lnTo>
                  <a:lnTo>
                    <a:pt x="18345" y="8705"/>
                  </a:lnTo>
                  <a:lnTo>
                    <a:pt x="18264" y="8095"/>
                  </a:lnTo>
                  <a:lnTo>
                    <a:pt x="18142" y="7485"/>
                  </a:lnTo>
                  <a:lnTo>
                    <a:pt x="18020" y="6874"/>
                  </a:lnTo>
                  <a:lnTo>
                    <a:pt x="17816" y="6305"/>
                  </a:lnTo>
                  <a:lnTo>
                    <a:pt x="17572" y="5735"/>
                  </a:lnTo>
                  <a:lnTo>
                    <a:pt x="17369" y="5247"/>
                  </a:lnTo>
                  <a:lnTo>
                    <a:pt x="17084" y="4800"/>
                  </a:lnTo>
                  <a:lnTo>
                    <a:pt x="16800" y="4352"/>
                  </a:lnTo>
                  <a:lnTo>
                    <a:pt x="16433" y="3946"/>
                  </a:lnTo>
                  <a:lnTo>
                    <a:pt x="16067" y="3580"/>
                  </a:lnTo>
                  <a:lnTo>
                    <a:pt x="15661" y="3214"/>
                  </a:lnTo>
                  <a:lnTo>
                    <a:pt x="15254" y="2888"/>
                  </a:lnTo>
                  <a:lnTo>
                    <a:pt x="14806" y="2644"/>
                  </a:lnTo>
                  <a:lnTo>
                    <a:pt x="14400" y="2441"/>
                  </a:lnTo>
                  <a:lnTo>
                    <a:pt x="13952" y="2278"/>
                  </a:lnTo>
                  <a:lnTo>
                    <a:pt x="13545" y="2156"/>
                  </a:lnTo>
                  <a:lnTo>
                    <a:pt x="13098" y="2034"/>
                  </a:lnTo>
                  <a:lnTo>
                    <a:pt x="13179" y="1220"/>
                  </a:lnTo>
                  <a:lnTo>
                    <a:pt x="13220" y="366"/>
                  </a:lnTo>
                  <a:lnTo>
                    <a:pt x="13179" y="285"/>
                  </a:lnTo>
                  <a:lnTo>
                    <a:pt x="13098" y="204"/>
                  </a:lnTo>
                  <a:lnTo>
                    <a:pt x="12610" y="122"/>
                  </a:lnTo>
                  <a:lnTo>
                    <a:pt x="12122" y="81"/>
                  </a:lnTo>
                  <a:lnTo>
                    <a:pt x="11146" y="41"/>
                  </a:lnTo>
                  <a:lnTo>
                    <a:pt x="9152" y="41"/>
                  </a:lnTo>
                  <a:lnTo>
                    <a:pt x="80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36"/>
            <p:cNvSpPr/>
            <p:nvPr/>
          </p:nvSpPr>
          <p:spPr>
            <a:xfrm>
              <a:off x="1829575" y="4684350"/>
              <a:ext cx="12225" cy="33575"/>
            </a:xfrm>
            <a:custGeom>
              <a:rect b="b" l="l" r="r" t="t"/>
              <a:pathLst>
                <a:path extrusionOk="0" h="1343" w="489">
                  <a:moveTo>
                    <a:pt x="122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0" y="244"/>
                  </a:lnTo>
                  <a:lnTo>
                    <a:pt x="163" y="1180"/>
                  </a:lnTo>
                  <a:lnTo>
                    <a:pt x="163" y="1261"/>
                  </a:lnTo>
                  <a:lnTo>
                    <a:pt x="244" y="1302"/>
                  </a:lnTo>
                  <a:lnTo>
                    <a:pt x="326" y="1342"/>
                  </a:lnTo>
                  <a:lnTo>
                    <a:pt x="366" y="1302"/>
                  </a:lnTo>
                  <a:lnTo>
                    <a:pt x="448" y="1302"/>
                  </a:lnTo>
                  <a:lnTo>
                    <a:pt x="488" y="1220"/>
                  </a:lnTo>
                  <a:lnTo>
                    <a:pt x="488" y="1098"/>
                  </a:lnTo>
                  <a:lnTo>
                    <a:pt x="366" y="163"/>
                  </a:lnTo>
                  <a:lnTo>
                    <a:pt x="326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36"/>
            <p:cNvSpPr/>
            <p:nvPr/>
          </p:nvSpPr>
          <p:spPr>
            <a:xfrm>
              <a:off x="1862100" y="4686375"/>
              <a:ext cx="9175" cy="35625"/>
            </a:xfrm>
            <a:custGeom>
              <a:rect b="b" l="l" r="r" t="t"/>
              <a:pathLst>
                <a:path extrusionOk="0" h="1425" w="367">
                  <a:moveTo>
                    <a:pt x="123" y="0"/>
                  </a:moveTo>
                  <a:lnTo>
                    <a:pt x="42" y="41"/>
                  </a:lnTo>
                  <a:lnTo>
                    <a:pt x="1" y="122"/>
                  </a:lnTo>
                  <a:lnTo>
                    <a:pt x="1" y="163"/>
                  </a:lnTo>
                  <a:lnTo>
                    <a:pt x="1" y="1261"/>
                  </a:lnTo>
                  <a:lnTo>
                    <a:pt x="1" y="1343"/>
                  </a:lnTo>
                  <a:lnTo>
                    <a:pt x="42" y="1383"/>
                  </a:lnTo>
                  <a:lnTo>
                    <a:pt x="123" y="1424"/>
                  </a:lnTo>
                  <a:lnTo>
                    <a:pt x="245" y="1424"/>
                  </a:lnTo>
                  <a:lnTo>
                    <a:pt x="326" y="1383"/>
                  </a:lnTo>
                  <a:lnTo>
                    <a:pt x="367" y="1343"/>
                  </a:lnTo>
                  <a:lnTo>
                    <a:pt x="367" y="1261"/>
                  </a:lnTo>
                  <a:lnTo>
                    <a:pt x="367" y="163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36"/>
            <p:cNvSpPr/>
            <p:nvPr/>
          </p:nvSpPr>
          <p:spPr>
            <a:xfrm>
              <a:off x="1892625" y="4686375"/>
              <a:ext cx="12225" cy="32575"/>
            </a:xfrm>
            <a:custGeom>
              <a:rect b="b" l="l" r="r" t="t"/>
              <a:pathLst>
                <a:path extrusionOk="0" h="1303" w="489">
                  <a:moveTo>
                    <a:pt x="122" y="0"/>
                  </a:moveTo>
                  <a:lnTo>
                    <a:pt x="81" y="41"/>
                  </a:lnTo>
                  <a:lnTo>
                    <a:pt x="41" y="82"/>
                  </a:lnTo>
                  <a:lnTo>
                    <a:pt x="0" y="245"/>
                  </a:lnTo>
                  <a:lnTo>
                    <a:pt x="122" y="1180"/>
                  </a:lnTo>
                  <a:lnTo>
                    <a:pt x="163" y="1221"/>
                  </a:lnTo>
                  <a:lnTo>
                    <a:pt x="244" y="1302"/>
                  </a:lnTo>
                  <a:lnTo>
                    <a:pt x="366" y="1302"/>
                  </a:lnTo>
                  <a:lnTo>
                    <a:pt x="448" y="1261"/>
                  </a:lnTo>
                  <a:lnTo>
                    <a:pt x="488" y="1221"/>
                  </a:lnTo>
                  <a:lnTo>
                    <a:pt x="488" y="1058"/>
                  </a:lnTo>
                  <a:lnTo>
                    <a:pt x="366" y="122"/>
                  </a:lnTo>
                  <a:lnTo>
                    <a:pt x="326" y="82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36"/>
            <p:cNvSpPr/>
            <p:nvPr/>
          </p:nvSpPr>
          <p:spPr>
            <a:xfrm>
              <a:off x="1924150" y="4684350"/>
              <a:ext cx="11200" cy="34600"/>
            </a:xfrm>
            <a:custGeom>
              <a:rect b="b" l="l" r="r" t="t"/>
              <a:pathLst>
                <a:path extrusionOk="0" h="1384" w="448">
                  <a:moveTo>
                    <a:pt x="203" y="0"/>
                  </a:moveTo>
                  <a:lnTo>
                    <a:pt x="122" y="41"/>
                  </a:lnTo>
                  <a:lnTo>
                    <a:pt x="41" y="81"/>
                  </a:lnTo>
                  <a:lnTo>
                    <a:pt x="0" y="122"/>
                  </a:lnTo>
                  <a:lnTo>
                    <a:pt x="0" y="203"/>
                  </a:lnTo>
                  <a:lnTo>
                    <a:pt x="81" y="1220"/>
                  </a:lnTo>
                  <a:lnTo>
                    <a:pt x="81" y="1261"/>
                  </a:lnTo>
                  <a:lnTo>
                    <a:pt x="122" y="1342"/>
                  </a:lnTo>
                  <a:lnTo>
                    <a:pt x="163" y="1383"/>
                  </a:lnTo>
                  <a:lnTo>
                    <a:pt x="325" y="1383"/>
                  </a:lnTo>
                  <a:lnTo>
                    <a:pt x="366" y="1342"/>
                  </a:lnTo>
                  <a:lnTo>
                    <a:pt x="407" y="1261"/>
                  </a:lnTo>
                  <a:lnTo>
                    <a:pt x="448" y="1220"/>
                  </a:lnTo>
                  <a:lnTo>
                    <a:pt x="366" y="203"/>
                  </a:lnTo>
                  <a:lnTo>
                    <a:pt x="366" y="122"/>
                  </a:lnTo>
                  <a:lnTo>
                    <a:pt x="325" y="81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36"/>
            <p:cNvSpPr/>
            <p:nvPr/>
          </p:nvSpPr>
          <p:spPr>
            <a:xfrm>
              <a:off x="1956675" y="4682300"/>
              <a:ext cx="11225" cy="33600"/>
            </a:xfrm>
            <a:custGeom>
              <a:rect b="b" l="l" r="r" t="t"/>
              <a:pathLst>
                <a:path extrusionOk="0" h="1344" w="449">
                  <a:moveTo>
                    <a:pt x="204" y="1"/>
                  </a:moveTo>
                  <a:lnTo>
                    <a:pt x="123" y="41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1" y="204"/>
                  </a:lnTo>
                  <a:lnTo>
                    <a:pt x="82" y="1140"/>
                  </a:lnTo>
                  <a:lnTo>
                    <a:pt x="123" y="1262"/>
                  </a:lnTo>
                  <a:lnTo>
                    <a:pt x="204" y="1302"/>
                  </a:lnTo>
                  <a:lnTo>
                    <a:pt x="245" y="1343"/>
                  </a:lnTo>
                  <a:lnTo>
                    <a:pt x="326" y="1302"/>
                  </a:lnTo>
                  <a:lnTo>
                    <a:pt x="407" y="1262"/>
                  </a:lnTo>
                  <a:lnTo>
                    <a:pt x="448" y="1221"/>
                  </a:lnTo>
                  <a:lnTo>
                    <a:pt x="448" y="1140"/>
                  </a:lnTo>
                  <a:lnTo>
                    <a:pt x="367" y="204"/>
                  </a:lnTo>
                  <a:lnTo>
                    <a:pt x="326" y="82"/>
                  </a:lnTo>
                  <a:lnTo>
                    <a:pt x="285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6"/>
            <p:cNvSpPr/>
            <p:nvPr/>
          </p:nvSpPr>
          <p:spPr>
            <a:xfrm>
              <a:off x="1990250" y="4679250"/>
              <a:ext cx="11200" cy="38675"/>
            </a:xfrm>
            <a:custGeom>
              <a:rect b="b" l="l" r="r" t="t"/>
              <a:pathLst>
                <a:path extrusionOk="0" h="1547" w="448">
                  <a:moveTo>
                    <a:pt x="285" y="1"/>
                  </a:moveTo>
                  <a:lnTo>
                    <a:pt x="203" y="41"/>
                  </a:lnTo>
                  <a:lnTo>
                    <a:pt x="122" y="82"/>
                  </a:lnTo>
                  <a:lnTo>
                    <a:pt x="81" y="123"/>
                  </a:lnTo>
                  <a:lnTo>
                    <a:pt x="81" y="204"/>
                  </a:lnTo>
                  <a:lnTo>
                    <a:pt x="0" y="1343"/>
                  </a:lnTo>
                  <a:lnTo>
                    <a:pt x="41" y="1424"/>
                  </a:lnTo>
                  <a:lnTo>
                    <a:pt x="81" y="1465"/>
                  </a:lnTo>
                  <a:lnTo>
                    <a:pt x="122" y="1506"/>
                  </a:lnTo>
                  <a:lnTo>
                    <a:pt x="203" y="1546"/>
                  </a:lnTo>
                  <a:lnTo>
                    <a:pt x="285" y="1506"/>
                  </a:lnTo>
                  <a:lnTo>
                    <a:pt x="325" y="1465"/>
                  </a:lnTo>
                  <a:lnTo>
                    <a:pt x="366" y="1424"/>
                  </a:lnTo>
                  <a:lnTo>
                    <a:pt x="407" y="1343"/>
                  </a:lnTo>
                  <a:lnTo>
                    <a:pt x="447" y="204"/>
                  </a:lnTo>
                  <a:lnTo>
                    <a:pt x="447" y="123"/>
                  </a:lnTo>
                  <a:lnTo>
                    <a:pt x="407" y="82"/>
                  </a:lnTo>
                  <a:lnTo>
                    <a:pt x="325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37"/>
          <p:cNvSpPr/>
          <p:nvPr/>
        </p:nvSpPr>
        <p:spPr>
          <a:xfrm>
            <a:off x="1088900" y="1577270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37"/>
          <p:cNvSpPr/>
          <p:nvPr/>
        </p:nvSpPr>
        <p:spPr>
          <a:xfrm>
            <a:off x="1088900" y="3024745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7" name="Google Shape;1347;p37"/>
          <p:cNvSpPr/>
          <p:nvPr/>
        </p:nvSpPr>
        <p:spPr>
          <a:xfrm>
            <a:off x="4768850" y="1577270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8" name="Google Shape;1348;p37"/>
          <p:cNvSpPr/>
          <p:nvPr/>
        </p:nvSpPr>
        <p:spPr>
          <a:xfrm>
            <a:off x="4768850" y="3024745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9" name="Google Shape;1349;p3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Interviewees</a:t>
            </a:r>
            <a:endParaRPr/>
          </a:p>
        </p:txBody>
      </p:sp>
      <p:sp>
        <p:nvSpPr>
          <p:cNvPr id="1350" name="Google Shape;1350;p37"/>
          <p:cNvSpPr txBox="1"/>
          <p:nvPr>
            <p:ph idx="6" type="subTitle"/>
          </p:nvPr>
        </p:nvSpPr>
        <p:spPr>
          <a:xfrm>
            <a:off x="2251900" y="3469115"/>
            <a:ext cx="2179800" cy="47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71 years old, </a:t>
            </a:r>
            <a:r>
              <a:rPr i="1" lang="en"/>
              <a:t>R</a:t>
            </a:r>
            <a:r>
              <a:rPr i="1" lang="en"/>
              <a:t>etired (former retail manager)</a:t>
            </a:r>
            <a:endParaRPr i="1"/>
          </a:p>
        </p:txBody>
      </p:sp>
      <p:sp>
        <p:nvSpPr>
          <p:cNvPr id="1351" name="Google Shape;1351;p37"/>
          <p:cNvSpPr txBox="1"/>
          <p:nvPr>
            <p:ph idx="2" type="title"/>
          </p:nvPr>
        </p:nvSpPr>
        <p:spPr>
          <a:xfrm>
            <a:off x="2251900" y="1516291"/>
            <a:ext cx="217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“Amy”</a:t>
            </a:r>
            <a:endParaRPr/>
          </a:p>
        </p:txBody>
      </p:sp>
      <p:sp>
        <p:nvSpPr>
          <p:cNvPr id="1352" name="Google Shape;1352;p37"/>
          <p:cNvSpPr txBox="1"/>
          <p:nvPr>
            <p:ph idx="1" type="subTitle"/>
          </p:nvPr>
        </p:nvSpPr>
        <p:spPr>
          <a:xfrm>
            <a:off x="2251900" y="2021641"/>
            <a:ext cx="2179800" cy="47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 years old, </a:t>
            </a:r>
            <a:r>
              <a:rPr i="1" lang="en"/>
              <a:t>CFO </a:t>
            </a:r>
            <a:r>
              <a:rPr i="1" lang="en"/>
              <a:t>of public company</a:t>
            </a:r>
            <a:endParaRPr i="1"/>
          </a:p>
        </p:txBody>
      </p:sp>
      <p:sp>
        <p:nvSpPr>
          <p:cNvPr id="1353" name="Google Shape;1353;p37"/>
          <p:cNvSpPr txBox="1"/>
          <p:nvPr>
            <p:ph idx="3" type="title"/>
          </p:nvPr>
        </p:nvSpPr>
        <p:spPr>
          <a:xfrm>
            <a:off x="5931855" y="1516291"/>
            <a:ext cx="217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“Max”</a:t>
            </a:r>
            <a:endParaRPr/>
          </a:p>
        </p:txBody>
      </p:sp>
      <p:sp>
        <p:nvSpPr>
          <p:cNvPr id="1354" name="Google Shape;1354;p37"/>
          <p:cNvSpPr txBox="1"/>
          <p:nvPr>
            <p:ph idx="4" type="subTitle"/>
          </p:nvPr>
        </p:nvSpPr>
        <p:spPr>
          <a:xfrm>
            <a:off x="5931850" y="2021641"/>
            <a:ext cx="2179800" cy="47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29 years old, </a:t>
            </a:r>
            <a:r>
              <a:rPr i="1" lang="en"/>
              <a:t>Software Engineer</a:t>
            </a:r>
            <a:endParaRPr i="1"/>
          </a:p>
        </p:txBody>
      </p:sp>
      <p:sp>
        <p:nvSpPr>
          <p:cNvPr id="1355" name="Google Shape;1355;p37"/>
          <p:cNvSpPr txBox="1"/>
          <p:nvPr>
            <p:ph idx="5" type="title"/>
          </p:nvPr>
        </p:nvSpPr>
        <p:spPr>
          <a:xfrm>
            <a:off x="2251900" y="2963771"/>
            <a:ext cx="217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“James”</a:t>
            </a:r>
            <a:endParaRPr/>
          </a:p>
        </p:txBody>
      </p:sp>
      <p:sp>
        <p:nvSpPr>
          <p:cNvPr id="1356" name="Google Shape;1356;p37"/>
          <p:cNvSpPr txBox="1"/>
          <p:nvPr>
            <p:ph idx="7" type="title"/>
          </p:nvPr>
        </p:nvSpPr>
        <p:spPr>
          <a:xfrm>
            <a:off x="5931855" y="2963771"/>
            <a:ext cx="21798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“Tracy”</a:t>
            </a:r>
            <a:endParaRPr/>
          </a:p>
        </p:txBody>
      </p:sp>
      <p:sp>
        <p:nvSpPr>
          <p:cNvPr id="1357" name="Google Shape;1357;p37"/>
          <p:cNvSpPr txBox="1"/>
          <p:nvPr>
            <p:ph idx="8" type="subTitle"/>
          </p:nvPr>
        </p:nvSpPr>
        <p:spPr>
          <a:xfrm>
            <a:off x="5931850" y="3469115"/>
            <a:ext cx="2179800" cy="47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21 years old, </a:t>
            </a:r>
            <a:r>
              <a:rPr i="1" lang="en"/>
              <a:t>Stanford Student</a:t>
            </a:r>
            <a:endParaRPr i="1"/>
          </a:p>
        </p:txBody>
      </p:sp>
      <p:grpSp>
        <p:nvGrpSpPr>
          <p:cNvPr id="1358" name="Google Shape;1358;p37"/>
          <p:cNvGrpSpPr/>
          <p:nvPr/>
        </p:nvGrpSpPr>
        <p:grpSpPr>
          <a:xfrm>
            <a:off x="1340576" y="1822067"/>
            <a:ext cx="474887" cy="474912"/>
            <a:chOff x="-55202750" y="3198925"/>
            <a:chExt cx="318225" cy="316650"/>
          </a:xfrm>
        </p:grpSpPr>
        <p:sp>
          <p:nvSpPr>
            <p:cNvPr id="1359" name="Google Shape;1359;p37"/>
            <p:cNvSpPr/>
            <p:nvPr/>
          </p:nvSpPr>
          <p:spPr>
            <a:xfrm>
              <a:off x="-55130275" y="3293425"/>
              <a:ext cx="167775" cy="168575"/>
            </a:xfrm>
            <a:custGeom>
              <a:rect b="b" l="l" r="r" t="t"/>
              <a:pathLst>
                <a:path extrusionOk="0" h="6743" w="6711">
                  <a:moveTo>
                    <a:pt x="1891" y="2238"/>
                  </a:moveTo>
                  <a:cubicBezTo>
                    <a:pt x="2111" y="2238"/>
                    <a:pt x="2269" y="2395"/>
                    <a:pt x="2269" y="2584"/>
                  </a:cubicBezTo>
                  <a:cubicBezTo>
                    <a:pt x="2269" y="2805"/>
                    <a:pt x="2111" y="2962"/>
                    <a:pt x="1891" y="2962"/>
                  </a:cubicBezTo>
                  <a:cubicBezTo>
                    <a:pt x="1702" y="2962"/>
                    <a:pt x="1544" y="2836"/>
                    <a:pt x="1544" y="2584"/>
                  </a:cubicBezTo>
                  <a:cubicBezTo>
                    <a:pt x="1544" y="2395"/>
                    <a:pt x="1702" y="2238"/>
                    <a:pt x="1891" y="2238"/>
                  </a:cubicBezTo>
                  <a:close/>
                  <a:moveTo>
                    <a:pt x="4884" y="2269"/>
                  </a:moveTo>
                  <a:cubicBezTo>
                    <a:pt x="5104" y="2269"/>
                    <a:pt x="5262" y="2427"/>
                    <a:pt x="5262" y="2647"/>
                  </a:cubicBezTo>
                  <a:cubicBezTo>
                    <a:pt x="5262" y="2836"/>
                    <a:pt x="5104" y="2994"/>
                    <a:pt x="4884" y="2994"/>
                  </a:cubicBezTo>
                  <a:cubicBezTo>
                    <a:pt x="4695" y="2994"/>
                    <a:pt x="4537" y="2836"/>
                    <a:pt x="4537" y="2647"/>
                  </a:cubicBezTo>
                  <a:cubicBezTo>
                    <a:pt x="4537" y="2427"/>
                    <a:pt x="4695" y="2269"/>
                    <a:pt x="4884" y="2269"/>
                  </a:cubicBezTo>
                  <a:close/>
                  <a:moveTo>
                    <a:pt x="4454" y="4798"/>
                  </a:moveTo>
                  <a:cubicBezTo>
                    <a:pt x="4545" y="4798"/>
                    <a:pt x="4632" y="4837"/>
                    <a:pt x="4695" y="4916"/>
                  </a:cubicBezTo>
                  <a:cubicBezTo>
                    <a:pt x="4852" y="5042"/>
                    <a:pt x="4852" y="5262"/>
                    <a:pt x="4726" y="5420"/>
                  </a:cubicBezTo>
                  <a:cubicBezTo>
                    <a:pt x="4380" y="5798"/>
                    <a:pt x="3907" y="5987"/>
                    <a:pt x="3403" y="5987"/>
                  </a:cubicBezTo>
                  <a:cubicBezTo>
                    <a:pt x="2899" y="5987"/>
                    <a:pt x="2426" y="5798"/>
                    <a:pt x="2111" y="5420"/>
                  </a:cubicBezTo>
                  <a:cubicBezTo>
                    <a:pt x="1954" y="5262"/>
                    <a:pt x="1954" y="5042"/>
                    <a:pt x="2111" y="4916"/>
                  </a:cubicBezTo>
                  <a:cubicBezTo>
                    <a:pt x="2190" y="4837"/>
                    <a:pt x="2284" y="4798"/>
                    <a:pt x="2375" y="4798"/>
                  </a:cubicBezTo>
                  <a:cubicBezTo>
                    <a:pt x="2466" y="4798"/>
                    <a:pt x="2552" y="4837"/>
                    <a:pt x="2615" y="4916"/>
                  </a:cubicBezTo>
                  <a:cubicBezTo>
                    <a:pt x="2836" y="5136"/>
                    <a:pt x="3119" y="5246"/>
                    <a:pt x="3403" y="5246"/>
                  </a:cubicBezTo>
                  <a:cubicBezTo>
                    <a:pt x="3686" y="5246"/>
                    <a:pt x="3970" y="5136"/>
                    <a:pt x="4191" y="4916"/>
                  </a:cubicBezTo>
                  <a:cubicBezTo>
                    <a:pt x="4269" y="4837"/>
                    <a:pt x="4364" y="4798"/>
                    <a:pt x="4454" y="4798"/>
                  </a:cubicBezTo>
                  <a:close/>
                  <a:moveTo>
                    <a:pt x="3403" y="1"/>
                  </a:moveTo>
                  <a:cubicBezTo>
                    <a:pt x="2773" y="1261"/>
                    <a:pt x="1513" y="2112"/>
                    <a:pt x="63" y="2238"/>
                  </a:cubicBezTo>
                  <a:cubicBezTo>
                    <a:pt x="63" y="2364"/>
                    <a:pt x="0" y="2521"/>
                    <a:pt x="0" y="2647"/>
                  </a:cubicBezTo>
                  <a:lnTo>
                    <a:pt x="0" y="4128"/>
                  </a:lnTo>
                  <a:cubicBezTo>
                    <a:pt x="0" y="5577"/>
                    <a:pt x="1198" y="6743"/>
                    <a:pt x="2615" y="6743"/>
                  </a:cubicBezTo>
                  <a:lnTo>
                    <a:pt x="4096" y="6743"/>
                  </a:lnTo>
                  <a:cubicBezTo>
                    <a:pt x="5577" y="6743"/>
                    <a:pt x="6711" y="5546"/>
                    <a:pt x="6711" y="4128"/>
                  </a:cubicBezTo>
                  <a:lnTo>
                    <a:pt x="6711" y="2647"/>
                  </a:lnTo>
                  <a:cubicBezTo>
                    <a:pt x="6711" y="2521"/>
                    <a:pt x="6711" y="2364"/>
                    <a:pt x="6679" y="2238"/>
                  </a:cubicBezTo>
                  <a:cubicBezTo>
                    <a:pt x="5293" y="2112"/>
                    <a:pt x="4033" y="1261"/>
                    <a:pt x="34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37"/>
            <p:cNvSpPr/>
            <p:nvPr/>
          </p:nvSpPr>
          <p:spPr>
            <a:xfrm>
              <a:off x="-55202750" y="3198925"/>
              <a:ext cx="318225" cy="316650"/>
            </a:xfrm>
            <a:custGeom>
              <a:rect b="b" l="l" r="r" t="t"/>
              <a:pathLst>
                <a:path extrusionOk="0" h="12666" w="12729">
                  <a:moveTo>
                    <a:pt x="6302" y="2221"/>
                  </a:moveTo>
                  <a:cubicBezTo>
                    <a:pt x="6459" y="2221"/>
                    <a:pt x="6617" y="2300"/>
                    <a:pt x="6648" y="2458"/>
                  </a:cubicBezTo>
                  <a:lnTo>
                    <a:pt x="6680" y="2615"/>
                  </a:lnTo>
                  <a:cubicBezTo>
                    <a:pt x="7058" y="4127"/>
                    <a:pt x="8381" y="5230"/>
                    <a:pt x="9956" y="5230"/>
                  </a:cubicBezTo>
                  <a:cubicBezTo>
                    <a:pt x="10145" y="5230"/>
                    <a:pt x="10272" y="5356"/>
                    <a:pt x="10303" y="5545"/>
                  </a:cubicBezTo>
                  <a:cubicBezTo>
                    <a:pt x="10366" y="5829"/>
                    <a:pt x="10398" y="6112"/>
                    <a:pt x="10398" y="6364"/>
                  </a:cubicBezTo>
                  <a:lnTo>
                    <a:pt x="10398" y="7877"/>
                  </a:lnTo>
                  <a:cubicBezTo>
                    <a:pt x="10398" y="9704"/>
                    <a:pt x="8885" y="11216"/>
                    <a:pt x="7058" y="11216"/>
                  </a:cubicBezTo>
                  <a:lnTo>
                    <a:pt x="5546" y="11216"/>
                  </a:lnTo>
                  <a:cubicBezTo>
                    <a:pt x="3687" y="11216"/>
                    <a:pt x="2206" y="9704"/>
                    <a:pt x="2206" y="7877"/>
                  </a:cubicBezTo>
                  <a:lnTo>
                    <a:pt x="2206" y="6364"/>
                  </a:lnTo>
                  <a:cubicBezTo>
                    <a:pt x="2206" y="6112"/>
                    <a:pt x="2238" y="5829"/>
                    <a:pt x="2269" y="5545"/>
                  </a:cubicBezTo>
                  <a:cubicBezTo>
                    <a:pt x="2332" y="5388"/>
                    <a:pt x="2490" y="5230"/>
                    <a:pt x="2647" y="5230"/>
                  </a:cubicBezTo>
                  <a:cubicBezTo>
                    <a:pt x="4160" y="5230"/>
                    <a:pt x="5514" y="4127"/>
                    <a:pt x="5892" y="2615"/>
                  </a:cubicBezTo>
                  <a:lnTo>
                    <a:pt x="5955" y="2458"/>
                  </a:lnTo>
                  <a:cubicBezTo>
                    <a:pt x="5987" y="2300"/>
                    <a:pt x="6144" y="2221"/>
                    <a:pt x="6302" y="2221"/>
                  </a:cubicBezTo>
                  <a:close/>
                  <a:moveTo>
                    <a:pt x="6333" y="0"/>
                  </a:moveTo>
                  <a:cubicBezTo>
                    <a:pt x="3529" y="0"/>
                    <a:pt x="1135" y="2111"/>
                    <a:pt x="789" y="4884"/>
                  </a:cubicBezTo>
                  <a:cubicBezTo>
                    <a:pt x="284" y="5230"/>
                    <a:pt x="1" y="5797"/>
                    <a:pt x="1" y="6427"/>
                  </a:cubicBezTo>
                  <a:cubicBezTo>
                    <a:pt x="1" y="6805"/>
                    <a:pt x="127" y="7215"/>
                    <a:pt x="379" y="7530"/>
                  </a:cubicBezTo>
                  <a:cubicBezTo>
                    <a:pt x="158" y="7845"/>
                    <a:pt x="1" y="8223"/>
                    <a:pt x="1" y="8633"/>
                  </a:cubicBezTo>
                  <a:cubicBezTo>
                    <a:pt x="1" y="9011"/>
                    <a:pt x="127" y="9420"/>
                    <a:pt x="379" y="9735"/>
                  </a:cubicBezTo>
                  <a:cubicBezTo>
                    <a:pt x="158" y="10050"/>
                    <a:pt x="1" y="10428"/>
                    <a:pt x="1" y="10838"/>
                  </a:cubicBezTo>
                  <a:cubicBezTo>
                    <a:pt x="1" y="11846"/>
                    <a:pt x="852" y="12665"/>
                    <a:pt x="1891" y="12665"/>
                  </a:cubicBezTo>
                  <a:lnTo>
                    <a:pt x="10839" y="12665"/>
                  </a:lnTo>
                  <a:cubicBezTo>
                    <a:pt x="11847" y="12665"/>
                    <a:pt x="12729" y="11846"/>
                    <a:pt x="12729" y="10838"/>
                  </a:cubicBezTo>
                  <a:cubicBezTo>
                    <a:pt x="12729" y="10428"/>
                    <a:pt x="12603" y="10050"/>
                    <a:pt x="12319" y="9735"/>
                  </a:cubicBezTo>
                  <a:cubicBezTo>
                    <a:pt x="12571" y="9420"/>
                    <a:pt x="12729" y="9011"/>
                    <a:pt x="12729" y="8633"/>
                  </a:cubicBezTo>
                  <a:cubicBezTo>
                    <a:pt x="12666" y="8223"/>
                    <a:pt x="12508" y="7845"/>
                    <a:pt x="12288" y="7530"/>
                  </a:cubicBezTo>
                  <a:cubicBezTo>
                    <a:pt x="12508" y="7215"/>
                    <a:pt x="12666" y="6805"/>
                    <a:pt x="12666" y="6427"/>
                  </a:cubicBezTo>
                  <a:cubicBezTo>
                    <a:pt x="12666" y="5829"/>
                    <a:pt x="12351" y="5230"/>
                    <a:pt x="11878" y="4884"/>
                  </a:cubicBezTo>
                  <a:cubicBezTo>
                    <a:pt x="11500" y="2111"/>
                    <a:pt x="9137" y="0"/>
                    <a:pt x="63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1" name="Google Shape;1361;p37"/>
          <p:cNvGrpSpPr/>
          <p:nvPr/>
        </p:nvGrpSpPr>
        <p:grpSpPr>
          <a:xfrm>
            <a:off x="1338354" y="3278969"/>
            <a:ext cx="474887" cy="465357"/>
            <a:chOff x="-57940525" y="3590375"/>
            <a:chExt cx="279625" cy="319000"/>
          </a:xfrm>
        </p:grpSpPr>
        <p:sp>
          <p:nvSpPr>
            <p:cNvPr id="1362" name="Google Shape;1362;p37"/>
            <p:cNvSpPr/>
            <p:nvPr/>
          </p:nvSpPr>
          <p:spPr>
            <a:xfrm>
              <a:off x="-57940525" y="3727425"/>
              <a:ext cx="18150" cy="63800"/>
            </a:xfrm>
            <a:custGeom>
              <a:rect b="b" l="l" r="r" t="t"/>
              <a:pathLst>
                <a:path extrusionOk="0" h="2552" w="726">
                  <a:moveTo>
                    <a:pt x="725" y="0"/>
                  </a:moveTo>
                  <a:cubicBezTo>
                    <a:pt x="253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25" y="2552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37"/>
            <p:cNvSpPr/>
            <p:nvPr/>
          </p:nvSpPr>
          <p:spPr>
            <a:xfrm>
              <a:off x="-57904300" y="3686450"/>
              <a:ext cx="205600" cy="111075"/>
            </a:xfrm>
            <a:custGeom>
              <a:rect b="b" l="l" r="r" t="t"/>
              <a:pathLst>
                <a:path extrusionOk="0" h="4443" w="8224">
                  <a:moveTo>
                    <a:pt x="2647" y="2143"/>
                  </a:moveTo>
                  <a:cubicBezTo>
                    <a:pt x="2836" y="2143"/>
                    <a:pt x="2994" y="2301"/>
                    <a:pt x="2994" y="2521"/>
                  </a:cubicBezTo>
                  <a:cubicBezTo>
                    <a:pt x="2994" y="2710"/>
                    <a:pt x="2836" y="2868"/>
                    <a:pt x="2647" y="2868"/>
                  </a:cubicBezTo>
                  <a:cubicBezTo>
                    <a:pt x="2427" y="2868"/>
                    <a:pt x="2301" y="2710"/>
                    <a:pt x="2301" y="2521"/>
                  </a:cubicBezTo>
                  <a:cubicBezTo>
                    <a:pt x="2301" y="2301"/>
                    <a:pt x="2427" y="2143"/>
                    <a:pt x="2647" y="2143"/>
                  </a:cubicBezTo>
                  <a:close/>
                  <a:moveTo>
                    <a:pt x="5640" y="2143"/>
                  </a:moveTo>
                  <a:cubicBezTo>
                    <a:pt x="5829" y="2143"/>
                    <a:pt x="5987" y="2301"/>
                    <a:pt x="5987" y="2521"/>
                  </a:cubicBezTo>
                  <a:cubicBezTo>
                    <a:pt x="5987" y="2710"/>
                    <a:pt x="5829" y="2868"/>
                    <a:pt x="5640" y="2868"/>
                  </a:cubicBezTo>
                  <a:cubicBezTo>
                    <a:pt x="5420" y="2868"/>
                    <a:pt x="5262" y="2710"/>
                    <a:pt x="5262" y="2521"/>
                  </a:cubicBezTo>
                  <a:cubicBezTo>
                    <a:pt x="5262" y="2301"/>
                    <a:pt x="5420" y="2143"/>
                    <a:pt x="5640" y="2143"/>
                  </a:cubicBezTo>
                  <a:close/>
                  <a:moveTo>
                    <a:pt x="1923" y="1"/>
                  </a:moveTo>
                  <a:lnTo>
                    <a:pt x="1" y="1923"/>
                  </a:lnTo>
                  <a:lnTo>
                    <a:pt x="1" y="4443"/>
                  </a:lnTo>
                  <a:lnTo>
                    <a:pt x="1765" y="4443"/>
                  </a:lnTo>
                  <a:cubicBezTo>
                    <a:pt x="2490" y="3986"/>
                    <a:pt x="3309" y="3758"/>
                    <a:pt x="4124" y="3758"/>
                  </a:cubicBezTo>
                  <a:cubicBezTo>
                    <a:pt x="4939" y="3758"/>
                    <a:pt x="5751" y="3986"/>
                    <a:pt x="6459" y="4443"/>
                  </a:cubicBezTo>
                  <a:lnTo>
                    <a:pt x="8224" y="4443"/>
                  </a:lnTo>
                  <a:lnTo>
                    <a:pt x="8224" y="1923"/>
                  </a:lnTo>
                  <a:lnTo>
                    <a:pt x="6302" y="1"/>
                  </a:lnTo>
                  <a:cubicBezTo>
                    <a:pt x="5625" y="395"/>
                    <a:pt x="4876" y="592"/>
                    <a:pt x="4124" y="592"/>
                  </a:cubicBezTo>
                  <a:cubicBezTo>
                    <a:pt x="3372" y="592"/>
                    <a:pt x="2616" y="395"/>
                    <a:pt x="19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37"/>
            <p:cNvSpPr/>
            <p:nvPr/>
          </p:nvSpPr>
          <p:spPr>
            <a:xfrm>
              <a:off x="-57903500" y="3590375"/>
              <a:ext cx="205575" cy="117375"/>
            </a:xfrm>
            <a:custGeom>
              <a:rect b="b" l="l" r="r" t="t"/>
              <a:pathLst>
                <a:path extrusionOk="0" h="4695" w="8223">
                  <a:moveTo>
                    <a:pt x="4096" y="0"/>
                  </a:moveTo>
                  <a:cubicBezTo>
                    <a:pt x="3560" y="0"/>
                    <a:pt x="3088" y="315"/>
                    <a:pt x="2804" y="756"/>
                  </a:cubicBezTo>
                  <a:cubicBezTo>
                    <a:pt x="2753" y="751"/>
                    <a:pt x="2702" y="748"/>
                    <a:pt x="2651" y="748"/>
                  </a:cubicBezTo>
                  <a:cubicBezTo>
                    <a:pt x="2101" y="748"/>
                    <a:pt x="1551" y="1051"/>
                    <a:pt x="1292" y="1512"/>
                  </a:cubicBezTo>
                  <a:cubicBezTo>
                    <a:pt x="567" y="1638"/>
                    <a:pt x="0" y="2269"/>
                    <a:pt x="0" y="3056"/>
                  </a:cubicBezTo>
                  <a:lnTo>
                    <a:pt x="0" y="4694"/>
                  </a:lnTo>
                  <a:lnTo>
                    <a:pt x="1607" y="3088"/>
                  </a:lnTo>
                  <a:cubicBezTo>
                    <a:pt x="1683" y="3011"/>
                    <a:pt x="1783" y="2970"/>
                    <a:pt x="1884" y="2970"/>
                  </a:cubicBezTo>
                  <a:cubicBezTo>
                    <a:pt x="1951" y="2970"/>
                    <a:pt x="2018" y="2987"/>
                    <a:pt x="2080" y="3025"/>
                  </a:cubicBezTo>
                  <a:cubicBezTo>
                    <a:pt x="2694" y="3450"/>
                    <a:pt x="3403" y="3663"/>
                    <a:pt x="4112" y="3663"/>
                  </a:cubicBezTo>
                  <a:cubicBezTo>
                    <a:pt x="4821" y="3663"/>
                    <a:pt x="5529" y="3450"/>
                    <a:pt x="6144" y="3025"/>
                  </a:cubicBezTo>
                  <a:cubicBezTo>
                    <a:pt x="6206" y="2987"/>
                    <a:pt x="6273" y="2970"/>
                    <a:pt x="6339" y="2970"/>
                  </a:cubicBezTo>
                  <a:cubicBezTo>
                    <a:pt x="6441" y="2970"/>
                    <a:pt x="6540" y="3011"/>
                    <a:pt x="6616" y="3088"/>
                  </a:cubicBezTo>
                  <a:lnTo>
                    <a:pt x="8223" y="4694"/>
                  </a:lnTo>
                  <a:lnTo>
                    <a:pt x="8223" y="3056"/>
                  </a:lnTo>
                  <a:cubicBezTo>
                    <a:pt x="8192" y="2300"/>
                    <a:pt x="7656" y="1638"/>
                    <a:pt x="6900" y="1512"/>
                  </a:cubicBezTo>
                  <a:cubicBezTo>
                    <a:pt x="6641" y="1051"/>
                    <a:pt x="6091" y="748"/>
                    <a:pt x="5541" y="748"/>
                  </a:cubicBezTo>
                  <a:cubicBezTo>
                    <a:pt x="5490" y="748"/>
                    <a:pt x="5439" y="751"/>
                    <a:pt x="5388" y="756"/>
                  </a:cubicBezTo>
                  <a:cubicBezTo>
                    <a:pt x="5136" y="284"/>
                    <a:pt x="4663" y="0"/>
                    <a:pt x="4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37"/>
            <p:cNvSpPr/>
            <p:nvPr/>
          </p:nvSpPr>
          <p:spPr>
            <a:xfrm>
              <a:off x="-57903500" y="3798700"/>
              <a:ext cx="204800" cy="110675"/>
            </a:xfrm>
            <a:custGeom>
              <a:rect b="b" l="l" r="r" t="t"/>
              <a:pathLst>
                <a:path extrusionOk="0" h="4427" w="8192">
                  <a:moveTo>
                    <a:pt x="5159" y="1001"/>
                  </a:moveTo>
                  <a:cubicBezTo>
                    <a:pt x="5254" y="1001"/>
                    <a:pt x="5340" y="1040"/>
                    <a:pt x="5388" y="1119"/>
                  </a:cubicBezTo>
                  <a:cubicBezTo>
                    <a:pt x="5545" y="1245"/>
                    <a:pt x="5545" y="1465"/>
                    <a:pt x="5388" y="1654"/>
                  </a:cubicBezTo>
                  <a:cubicBezTo>
                    <a:pt x="5041" y="2001"/>
                    <a:pt x="4569" y="2190"/>
                    <a:pt x="4096" y="2190"/>
                  </a:cubicBezTo>
                  <a:cubicBezTo>
                    <a:pt x="3623" y="2190"/>
                    <a:pt x="3119" y="2001"/>
                    <a:pt x="2804" y="1654"/>
                  </a:cubicBezTo>
                  <a:cubicBezTo>
                    <a:pt x="2647" y="1497"/>
                    <a:pt x="2647" y="1245"/>
                    <a:pt x="2804" y="1119"/>
                  </a:cubicBezTo>
                  <a:cubicBezTo>
                    <a:pt x="2883" y="1040"/>
                    <a:pt x="2978" y="1001"/>
                    <a:pt x="3068" y="1001"/>
                  </a:cubicBezTo>
                  <a:cubicBezTo>
                    <a:pt x="3159" y="1001"/>
                    <a:pt x="3245" y="1040"/>
                    <a:pt x="3308" y="1119"/>
                  </a:cubicBezTo>
                  <a:cubicBezTo>
                    <a:pt x="3529" y="1339"/>
                    <a:pt x="3812" y="1449"/>
                    <a:pt x="4096" y="1449"/>
                  </a:cubicBezTo>
                  <a:cubicBezTo>
                    <a:pt x="4380" y="1449"/>
                    <a:pt x="4663" y="1339"/>
                    <a:pt x="4884" y="1119"/>
                  </a:cubicBezTo>
                  <a:cubicBezTo>
                    <a:pt x="4962" y="1040"/>
                    <a:pt x="5065" y="1001"/>
                    <a:pt x="5159" y="1001"/>
                  </a:cubicBezTo>
                  <a:close/>
                  <a:moveTo>
                    <a:pt x="4080" y="0"/>
                  </a:moveTo>
                  <a:cubicBezTo>
                    <a:pt x="3371" y="0"/>
                    <a:pt x="2663" y="205"/>
                    <a:pt x="2048" y="615"/>
                  </a:cubicBezTo>
                  <a:cubicBezTo>
                    <a:pt x="1985" y="646"/>
                    <a:pt x="1922" y="678"/>
                    <a:pt x="1859" y="678"/>
                  </a:cubicBezTo>
                  <a:lnTo>
                    <a:pt x="0" y="678"/>
                  </a:lnTo>
                  <a:cubicBezTo>
                    <a:pt x="189" y="2788"/>
                    <a:pt x="1922" y="4427"/>
                    <a:pt x="4096" y="4427"/>
                  </a:cubicBezTo>
                  <a:cubicBezTo>
                    <a:pt x="6270" y="4427"/>
                    <a:pt x="8003" y="2788"/>
                    <a:pt x="8192" y="678"/>
                  </a:cubicBezTo>
                  <a:lnTo>
                    <a:pt x="6333" y="678"/>
                  </a:lnTo>
                  <a:cubicBezTo>
                    <a:pt x="6270" y="678"/>
                    <a:pt x="6175" y="646"/>
                    <a:pt x="6112" y="615"/>
                  </a:cubicBezTo>
                  <a:cubicBezTo>
                    <a:pt x="5498" y="205"/>
                    <a:pt x="4789" y="0"/>
                    <a:pt x="40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37"/>
            <p:cNvSpPr/>
            <p:nvPr/>
          </p:nvSpPr>
          <p:spPr>
            <a:xfrm>
              <a:off x="-57679825" y="372662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1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757"/>
                    <a:pt x="442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7" name="Google Shape;1367;p37"/>
          <p:cNvGrpSpPr/>
          <p:nvPr/>
        </p:nvGrpSpPr>
        <p:grpSpPr>
          <a:xfrm>
            <a:off x="5020911" y="1821903"/>
            <a:ext cx="474887" cy="474895"/>
            <a:chOff x="-56766175" y="3198925"/>
            <a:chExt cx="279625" cy="319000"/>
          </a:xfrm>
        </p:grpSpPr>
        <p:sp>
          <p:nvSpPr>
            <p:cNvPr id="1368" name="Google Shape;1368;p37"/>
            <p:cNvSpPr/>
            <p:nvPr/>
          </p:nvSpPr>
          <p:spPr>
            <a:xfrm>
              <a:off x="-56766175" y="3335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58"/>
                  </a:lnTo>
                  <a:lnTo>
                    <a:pt x="7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37"/>
            <p:cNvSpPr/>
            <p:nvPr/>
          </p:nvSpPr>
          <p:spPr>
            <a:xfrm>
              <a:off x="-56747275" y="3198925"/>
              <a:ext cx="222925" cy="93750"/>
            </a:xfrm>
            <a:custGeom>
              <a:rect b="b" l="l" r="r" t="t"/>
              <a:pathLst>
                <a:path extrusionOk="0" h="3750" w="8917">
                  <a:moveTo>
                    <a:pt x="347" y="0"/>
                  </a:moveTo>
                  <a:cubicBezTo>
                    <a:pt x="158" y="0"/>
                    <a:pt x="1" y="158"/>
                    <a:pt x="32" y="347"/>
                  </a:cubicBezTo>
                  <a:cubicBezTo>
                    <a:pt x="410" y="2269"/>
                    <a:pt x="2080" y="3749"/>
                    <a:pt x="4096" y="3749"/>
                  </a:cubicBezTo>
                  <a:lnTo>
                    <a:pt x="8917" y="3749"/>
                  </a:lnTo>
                  <a:cubicBezTo>
                    <a:pt x="8728" y="1639"/>
                    <a:pt x="6995" y="0"/>
                    <a:pt x="48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37"/>
            <p:cNvSpPr/>
            <p:nvPr/>
          </p:nvSpPr>
          <p:spPr>
            <a:xfrm>
              <a:off x="-56710250" y="3348575"/>
              <a:ext cx="55150" cy="55150"/>
            </a:xfrm>
            <a:custGeom>
              <a:rect b="b" l="l" r="r" t="t"/>
              <a:pathLst>
                <a:path extrusionOk="0" h="2206" w="2206">
                  <a:moveTo>
                    <a:pt x="1103" y="0"/>
                  </a:moveTo>
                  <a:cubicBezTo>
                    <a:pt x="473" y="0"/>
                    <a:pt x="0" y="504"/>
                    <a:pt x="0" y="1103"/>
                  </a:cubicBezTo>
                  <a:cubicBezTo>
                    <a:pt x="0" y="1670"/>
                    <a:pt x="504" y="2206"/>
                    <a:pt x="1103" y="2206"/>
                  </a:cubicBezTo>
                  <a:cubicBezTo>
                    <a:pt x="1733" y="2206"/>
                    <a:pt x="2206" y="1702"/>
                    <a:pt x="2206" y="1103"/>
                  </a:cubicBezTo>
                  <a:cubicBezTo>
                    <a:pt x="2206" y="504"/>
                    <a:pt x="1733" y="0"/>
                    <a:pt x="11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37"/>
            <p:cNvSpPr/>
            <p:nvPr/>
          </p:nvSpPr>
          <p:spPr>
            <a:xfrm>
              <a:off x="-56597625" y="3349350"/>
              <a:ext cx="55150" cy="55175"/>
            </a:xfrm>
            <a:custGeom>
              <a:rect b="b" l="l" r="r" t="t"/>
              <a:pathLst>
                <a:path extrusionOk="0" h="2207" w="2206">
                  <a:moveTo>
                    <a:pt x="1103" y="1"/>
                  </a:moveTo>
                  <a:cubicBezTo>
                    <a:pt x="473" y="1"/>
                    <a:pt x="1" y="505"/>
                    <a:pt x="1" y="1103"/>
                  </a:cubicBezTo>
                  <a:cubicBezTo>
                    <a:pt x="1" y="1702"/>
                    <a:pt x="473" y="2206"/>
                    <a:pt x="1103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37"/>
            <p:cNvSpPr/>
            <p:nvPr/>
          </p:nvSpPr>
          <p:spPr>
            <a:xfrm>
              <a:off x="-56727575" y="3376925"/>
              <a:ext cx="204800" cy="141000"/>
            </a:xfrm>
            <a:custGeom>
              <a:rect b="b" l="l" r="r" t="t"/>
              <a:pathLst>
                <a:path extrusionOk="0" h="5640" w="8192">
                  <a:moveTo>
                    <a:pt x="5104" y="2174"/>
                  </a:moveTo>
                  <a:cubicBezTo>
                    <a:pt x="5199" y="2174"/>
                    <a:pt x="5293" y="2206"/>
                    <a:pt x="5356" y="2269"/>
                  </a:cubicBezTo>
                  <a:cubicBezTo>
                    <a:pt x="5545" y="2395"/>
                    <a:pt x="5545" y="2647"/>
                    <a:pt x="5388" y="2804"/>
                  </a:cubicBezTo>
                  <a:cubicBezTo>
                    <a:pt x="5041" y="3151"/>
                    <a:pt x="4569" y="3340"/>
                    <a:pt x="4096" y="3340"/>
                  </a:cubicBezTo>
                  <a:cubicBezTo>
                    <a:pt x="3560" y="3340"/>
                    <a:pt x="3088" y="3151"/>
                    <a:pt x="2741" y="2804"/>
                  </a:cubicBezTo>
                  <a:cubicBezTo>
                    <a:pt x="2584" y="2647"/>
                    <a:pt x="2584" y="2395"/>
                    <a:pt x="2741" y="2269"/>
                  </a:cubicBezTo>
                  <a:cubicBezTo>
                    <a:pt x="2820" y="2206"/>
                    <a:pt x="2922" y="2174"/>
                    <a:pt x="3021" y="2174"/>
                  </a:cubicBezTo>
                  <a:cubicBezTo>
                    <a:pt x="3119" y="2174"/>
                    <a:pt x="3214" y="2206"/>
                    <a:pt x="3277" y="2269"/>
                  </a:cubicBezTo>
                  <a:cubicBezTo>
                    <a:pt x="3482" y="2489"/>
                    <a:pt x="3765" y="2600"/>
                    <a:pt x="4053" y="2600"/>
                  </a:cubicBezTo>
                  <a:cubicBezTo>
                    <a:pt x="4340" y="2600"/>
                    <a:pt x="4632" y="2489"/>
                    <a:pt x="4852" y="2269"/>
                  </a:cubicBezTo>
                  <a:cubicBezTo>
                    <a:pt x="4915" y="2206"/>
                    <a:pt x="5010" y="2174"/>
                    <a:pt x="5104" y="2174"/>
                  </a:cubicBezTo>
                  <a:close/>
                  <a:moveTo>
                    <a:pt x="0" y="0"/>
                  </a:moveTo>
                  <a:lnTo>
                    <a:pt x="0" y="1513"/>
                  </a:lnTo>
                  <a:cubicBezTo>
                    <a:pt x="0" y="3623"/>
                    <a:pt x="1639" y="5451"/>
                    <a:pt x="3718" y="5640"/>
                  </a:cubicBezTo>
                  <a:lnTo>
                    <a:pt x="3718" y="4537"/>
                  </a:lnTo>
                  <a:cubicBezTo>
                    <a:pt x="3718" y="4348"/>
                    <a:pt x="3875" y="4191"/>
                    <a:pt x="4096" y="4191"/>
                  </a:cubicBezTo>
                  <a:cubicBezTo>
                    <a:pt x="4285" y="4191"/>
                    <a:pt x="4442" y="4348"/>
                    <a:pt x="4442" y="4537"/>
                  </a:cubicBezTo>
                  <a:lnTo>
                    <a:pt x="4442" y="5640"/>
                  </a:lnTo>
                  <a:cubicBezTo>
                    <a:pt x="6522" y="5451"/>
                    <a:pt x="8192" y="3623"/>
                    <a:pt x="8192" y="1513"/>
                  </a:cubicBezTo>
                  <a:lnTo>
                    <a:pt x="8192" y="0"/>
                  </a:lnTo>
                  <a:cubicBezTo>
                    <a:pt x="8192" y="1009"/>
                    <a:pt x="7309" y="1859"/>
                    <a:pt x="6301" y="1859"/>
                  </a:cubicBezTo>
                  <a:cubicBezTo>
                    <a:pt x="5388" y="1859"/>
                    <a:pt x="4632" y="1229"/>
                    <a:pt x="4474" y="347"/>
                  </a:cubicBezTo>
                  <a:lnTo>
                    <a:pt x="3655" y="347"/>
                  </a:lnTo>
                  <a:cubicBezTo>
                    <a:pt x="3497" y="1229"/>
                    <a:pt x="2710" y="1859"/>
                    <a:pt x="1828" y="1859"/>
                  </a:cubicBezTo>
                  <a:cubicBezTo>
                    <a:pt x="819" y="1859"/>
                    <a:pt x="0" y="100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37"/>
            <p:cNvSpPr/>
            <p:nvPr/>
          </p:nvSpPr>
          <p:spPr>
            <a:xfrm>
              <a:off x="-56729150" y="3289500"/>
              <a:ext cx="204000" cy="87450"/>
            </a:xfrm>
            <a:custGeom>
              <a:rect b="b" l="l" r="r" t="t"/>
              <a:pathLst>
                <a:path extrusionOk="0" h="3498" w="8160">
                  <a:moveTo>
                    <a:pt x="567" y="0"/>
                  </a:moveTo>
                  <a:cubicBezTo>
                    <a:pt x="221" y="630"/>
                    <a:pt x="0" y="1292"/>
                    <a:pt x="0" y="2017"/>
                  </a:cubicBezTo>
                  <a:lnTo>
                    <a:pt x="0" y="3497"/>
                  </a:lnTo>
                  <a:cubicBezTo>
                    <a:pt x="0" y="2489"/>
                    <a:pt x="851" y="1639"/>
                    <a:pt x="1859" y="1639"/>
                  </a:cubicBezTo>
                  <a:cubicBezTo>
                    <a:pt x="2773" y="1639"/>
                    <a:pt x="3529" y="2269"/>
                    <a:pt x="3686" y="3151"/>
                  </a:cubicBezTo>
                  <a:lnTo>
                    <a:pt x="4505" y="3151"/>
                  </a:lnTo>
                  <a:cubicBezTo>
                    <a:pt x="4663" y="2269"/>
                    <a:pt x="5451" y="1639"/>
                    <a:pt x="6333" y="1639"/>
                  </a:cubicBezTo>
                  <a:cubicBezTo>
                    <a:pt x="7341" y="1639"/>
                    <a:pt x="8160" y="2489"/>
                    <a:pt x="8160" y="3497"/>
                  </a:cubicBezTo>
                  <a:lnTo>
                    <a:pt x="8160" y="914"/>
                  </a:lnTo>
                  <a:lnTo>
                    <a:pt x="3340" y="914"/>
                  </a:lnTo>
                  <a:cubicBezTo>
                    <a:pt x="2332" y="851"/>
                    <a:pt x="1355" y="536"/>
                    <a:pt x="5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37"/>
            <p:cNvSpPr/>
            <p:nvPr/>
          </p:nvSpPr>
          <p:spPr>
            <a:xfrm>
              <a:off x="-56505475" y="3335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0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0"/>
                  </a:cubicBezTo>
                  <a:cubicBezTo>
                    <a:pt x="757" y="693"/>
                    <a:pt x="473" y="2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5" name="Google Shape;1375;p37"/>
          <p:cNvGrpSpPr/>
          <p:nvPr/>
        </p:nvGrpSpPr>
        <p:grpSpPr>
          <a:xfrm>
            <a:off x="5018309" y="3274210"/>
            <a:ext cx="474887" cy="474887"/>
            <a:chOff x="-57568775" y="3198925"/>
            <a:chExt cx="318225" cy="318225"/>
          </a:xfrm>
        </p:grpSpPr>
        <p:sp>
          <p:nvSpPr>
            <p:cNvPr id="1376" name="Google Shape;1376;p37"/>
            <p:cNvSpPr/>
            <p:nvPr/>
          </p:nvSpPr>
          <p:spPr>
            <a:xfrm>
              <a:off x="-57530950" y="3373775"/>
              <a:ext cx="18125" cy="64600"/>
            </a:xfrm>
            <a:custGeom>
              <a:rect b="b" l="l" r="r" t="t"/>
              <a:pathLst>
                <a:path extrusionOk="0" h="2584" w="725">
                  <a:moveTo>
                    <a:pt x="725" y="0"/>
                  </a:moveTo>
                  <a:cubicBezTo>
                    <a:pt x="315" y="284"/>
                    <a:pt x="0" y="725"/>
                    <a:pt x="0" y="1261"/>
                  </a:cubicBezTo>
                  <a:lnTo>
                    <a:pt x="0" y="1324"/>
                  </a:lnTo>
                  <a:cubicBezTo>
                    <a:pt x="0" y="1859"/>
                    <a:pt x="315" y="2332"/>
                    <a:pt x="725" y="2584"/>
                  </a:cubicBezTo>
                  <a:lnTo>
                    <a:pt x="725" y="1576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37"/>
            <p:cNvSpPr/>
            <p:nvPr/>
          </p:nvSpPr>
          <p:spPr>
            <a:xfrm>
              <a:off x="-57568775" y="3406850"/>
              <a:ext cx="99275" cy="110300"/>
            </a:xfrm>
            <a:custGeom>
              <a:rect b="b" l="l" r="r" t="t"/>
              <a:pathLst>
                <a:path extrusionOk="0" h="4412" w="3971">
                  <a:moveTo>
                    <a:pt x="757" y="1"/>
                  </a:moveTo>
                  <a:cubicBezTo>
                    <a:pt x="285" y="473"/>
                    <a:pt x="1" y="1103"/>
                    <a:pt x="1" y="1796"/>
                  </a:cubicBezTo>
                  <a:cubicBezTo>
                    <a:pt x="1" y="3246"/>
                    <a:pt x="1198" y="4411"/>
                    <a:pt x="2616" y="4411"/>
                  </a:cubicBezTo>
                  <a:cubicBezTo>
                    <a:pt x="3120" y="4411"/>
                    <a:pt x="3561" y="4254"/>
                    <a:pt x="3971" y="4002"/>
                  </a:cubicBezTo>
                  <a:cubicBezTo>
                    <a:pt x="3435" y="3561"/>
                    <a:pt x="2994" y="2962"/>
                    <a:pt x="2710" y="2363"/>
                  </a:cubicBezTo>
                  <a:lnTo>
                    <a:pt x="1891" y="1891"/>
                  </a:lnTo>
                  <a:cubicBezTo>
                    <a:pt x="1230" y="1481"/>
                    <a:pt x="789" y="788"/>
                    <a:pt x="7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37"/>
            <p:cNvSpPr/>
            <p:nvPr/>
          </p:nvSpPr>
          <p:spPr>
            <a:xfrm>
              <a:off x="-57494725" y="3254850"/>
              <a:ext cx="207175" cy="262300"/>
            </a:xfrm>
            <a:custGeom>
              <a:rect b="b" l="l" r="r" t="t"/>
              <a:pathLst>
                <a:path extrusionOk="0" h="10492" w="8287">
                  <a:moveTo>
                    <a:pt x="2647" y="5293"/>
                  </a:moveTo>
                  <a:cubicBezTo>
                    <a:pt x="2836" y="5293"/>
                    <a:pt x="2993" y="5451"/>
                    <a:pt x="2993" y="5640"/>
                  </a:cubicBezTo>
                  <a:cubicBezTo>
                    <a:pt x="2993" y="5829"/>
                    <a:pt x="2836" y="5986"/>
                    <a:pt x="2647" y="5986"/>
                  </a:cubicBezTo>
                  <a:cubicBezTo>
                    <a:pt x="2628" y="5989"/>
                    <a:pt x="2609" y="5990"/>
                    <a:pt x="2592" y="5990"/>
                  </a:cubicBezTo>
                  <a:cubicBezTo>
                    <a:pt x="2400" y="5990"/>
                    <a:pt x="2269" y="5841"/>
                    <a:pt x="2269" y="5640"/>
                  </a:cubicBezTo>
                  <a:cubicBezTo>
                    <a:pt x="2269" y="5451"/>
                    <a:pt x="2426" y="5293"/>
                    <a:pt x="2647" y="5293"/>
                  </a:cubicBezTo>
                  <a:close/>
                  <a:moveTo>
                    <a:pt x="5640" y="5324"/>
                  </a:moveTo>
                  <a:cubicBezTo>
                    <a:pt x="5829" y="5324"/>
                    <a:pt x="5986" y="5482"/>
                    <a:pt x="5986" y="5671"/>
                  </a:cubicBezTo>
                  <a:cubicBezTo>
                    <a:pt x="6018" y="5860"/>
                    <a:pt x="5860" y="6018"/>
                    <a:pt x="5640" y="6018"/>
                  </a:cubicBezTo>
                  <a:cubicBezTo>
                    <a:pt x="5419" y="6018"/>
                    <a:pt x="5262" y="5860"/>
                    <a:pt x="5262" y="5671"/>
                  </a:cubicBezTo>
                  <a:cubicBezTo>
                    <a:pt x="5262" y="5482"/>
                    <a:pt x="5419" y="5324"/>
                    <a:pt x="5640" y="5324"/>
                  </a:cubicBezTo>
                  <a:close/>
                  <a:moveTo>
                    <a:pt x="5191" y="7845"/>
                  </a:moveTo>
                  <a:cubicBezTo>
                    <a:pt x="5285" y="7845"/>
                    <a:pt x="5372" y="7876"/>
                    <a:pt x="5419" y="7939"/>
                  </a:cubicBezTo>
                  <a:cubicBezTo>
                    <a:pt x="5640" y="8065"/>
                    <a:pt x="5640" y="8317"/>
                    <a:pt x="5482" y="8475"/>
                  </a:cubicBezTo>
                  <a:cubicBezTo>
                    <a:pt x="5104" y="8822"/>
                    <a:pt x="4632" y="9011"/>
                    <a:pt x="4128" y="9011"/>
                  </a:cubicBezTo>
                  <a:cubicBezTo>
                    <a:pt x="3624" y="9011"/>
                    <a:pt x="3151" y="8822"/>
                    <a:pt x="2836" y="8475"/>
                  </a:cubicBezTo>
                  <a:cubicBezTo>
                    <a:pt x="2678" y="8317"/>
                    <a:pt x="2678" y="8065"/>
                    <a:pt x="2836" y="7939"/>
                  </a:cubicBezTo>
                  <a:cubicBezTo>
                    <a:pt x="2915" y="7876"/>
                    <a:pt x="3009" y="7845"/>
                    <a:pt x="3100" y="7845"/>
                  </a:cubicBezTo>
                  <a:cubicBezTo>
                    <a:pt x="3190" y="7845"/>
                    <a:pt x="3277" y="7876"/>
                    <a:pt x="3340" y="7939"/>
                  </a:cubicBezTo>
                  <a:cubicBezTo>
                    <a:pt x="3561" y="8160"/>
                    <a:pt x="3844" y="8270"/>
                    <a:pt x="4128" y="8270"/>
                  </a:cubicBezTo>
                  <a:cubicBezTo>
                    <a:pt x="4411" y="8270"/>
                    <a:pt x="4695" y="8160"/>
                    <a:pt x="4915" y="7939"/>
                  </a:cubicBezTo>
                  <a:cubicBezTo>
                    <a:pt x="4994" y="7876"/>
                    <a:pt x="5096" y="7845"/>
                    <a:pt x="5191" y="7845"/>
                  </a:cubicBezTo>
                  <a:close/>
                  <a:moveTo>
                    <a:pt x="1796" y="0"/>
                  </a:moveTo>
                  <a:cubicBezTo>
                    <a:pt x="1670" y="126"/>
                    <a:pt x="1135" y="504"/>
                    <a:pt x="1072" y="630"/>
                  </a:cubicBezTo>
                  <a:cubicBezTo>
                    <a:pt x="442" y="1260"/>
                    <a:pt x="0" y="2363"/>
                    <a:pt x="0" y="3403"/>
                  </a:cubicBezTo>
                  <a:lnTo>
                    <a:pt x="0" y="6396"/>
                  </a:lnTo>
                  <a:cubicBezTo>
                    <a:pt x="0" y="8632"/>
                    <a:pt x="1859" y="10491"/>
                    <a:pt x="4128" y="10491"/>
                  </a:cubicBezTo>
                  <a:cubicBezTo>
                    <a:pt x="6427" y="10491"/>
                    <a:pt x="8286" y="8632"/>
                    <a:pt x="8286" y="6396"/>
                  </a:cubicBezTo>
                  <a:lnTo>
                    <a:pt x="8286" y="4505"/>
                  </a:lnTo>
                  <a:cubicBezTo>
                    <a:pt x="8157" y="4513"/>
                    <a:pt x="8028" y="4517"/>
                    <a:pt x="7899" y="4517"/>
                  </a:cubicBezTo>
                  <a:cubicBezTo>
                    <a:pt x="6396" y="4517"/>
                    <a:pt x="4939" y="4009"/>
                    <a:pt x="3750" y="2993"/>
                  </a:cubicBezTo>
                  <a:cubicBezTo>
                    <a:pt x="2804" y="2206"/>
                    <a:pt x="2174" y="1103"/>
                    <a:pt x="17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37"/>
            <p:cNvSpPr/>
            <p:nvPr/>
          </p:nvSpPr>
          <p:spPr>
            <a:xfrm>
              <a:off x="-57269475" y="3372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1"/>
                  </a:moveTo>
                  <a:lnTo>
                    <a:pt x="1" y="2553"/>
                  </a:lnTo>
                  <a:cubicBezTo>
                    <a:pt x="442" y="2301"/>
                    <a:pt x="757" y="1828"/>
                    <a:pt x="757" y="1261"/>
                  </a:cubicBezTo>
                  <a:cubicBezTo>
                    <a:pt x="757" y="757"/>
                    <a:pt x="473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37"/>
            <p:cNvSpPr/>
            <p:nvPr/>
          </p:nvSpPr>
          <p:spPr>
            <a:xfrm>
              <a:off x="-57436450" y="3198925"/>
              <a:ext cx="185900" cy="154400"/>
            </a:xfrm>
            <a:custGeom>
              <a:rect b="b" l="l" r="r" t="t"/>
              <a:pathLst>
                <a:path extrusionOk="0" h="6176" w="7436">
                  <a:moveTo>
                    <a:pt x="1828" y="0"/>
                  </a:moveTo>
                  <a:cubicBezTo>
                    <a:pt x="1198" y="0"/>
                    <a:pt x="568" y="126"/>
                    <a:pt x="1" y="315"/>
                  </a:cubicBezTo>
                  <a:cubicBezTo>
                    <a:pt x="1" y="977"/>
                    <a:pt x="127" y="1639"/>
                    <a:pt x="316" y="2237"/>
                  </a:cubicBezTo>
                  <a:cubicBezTo>
                    <a:pt x="631" y="3151"/>
                    <a:pt x="1167" y="3970"/>
                    <a:pt x="1923" y="4600"/>
                  </a:cubicBezTo>
                  <a:cubicBezTo>
                    <a:pt x="2710" y="5262"/>
                    <a:pt x="3655" y="5734"/>
                    <a:pt x="4632" y="5892"/>
                  </a:cubicBezTo>
                  <a:cubicBezTo>
                    <a:pt x="5073" y="5976"/>
                    <a:pt x="5262" y="5976"/>
                    <a:pt x="5507" y="5976"/>
                  </a:cubicBezTo>
                  <a:lnTo>
                    <a:pt x="5507" y="5976"/>
                  </a:lnTo>
                  <a:cubicBezTo>
                    <a:pt x="5630" y="5976"/>
                    <a:pt x="5766" y="5976"/>
                    <a:pt x="5955" y="5986"/>
                  </a:cubicBezTo>
                  <a:lnTo>
                    <a:pt x="6680" y="5986"/>
                  </a:lnTo>
                  <a:cubicBezTo>
                    <a:pt x="6963" y="5986"/>
                    <a:pt x="7215" y="6049"/>
                    <a:pt x="7436" y="6175"/>
                  </a:cubicBezTo>
                  <a:lnTo>
                    <a:pt x="7436" y="5671"/>
                  </a:lnTo>
                  <a:lnTo>
                    <a:pt x="7436" y="5640"/>
                  </a:lnTo>
                  <a:cubicBezTo>
                    <a:pt x="7436" y="2552"/>
                    <a:pt x="4916" y="0"/>
                    <a:pt x="18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37"/>
            <p:cNvSpPr/>
            <p:nvPr/>
          </p:nvSpPr>
          <p:spPr>
            <a:xfrm>
              <a:off x="-57532525" y="3215450"/>
              <a:ext cx="77975" cy="148900"/>
            </a:xfrm>
            <a:custGeom>
              <a:rect b="b" l="l" r="r" t="t"/>
              <a:pathLst>
                <a:path extrusionOk="0" h="5956" w="3119">
                  <a:moveTo>
                    <a:pt x="3056" y="1"/>
                  </a:moveTo>
                  <a:cubicBezTo>
                    <a:pt x="1260" y="946"/>
                    <a:pt x="0" y="2836"/>
                    <a:pt x="0" y="5010"/>
                  </a:cubicBezTo>
                  <a:lnTo>
                    <a:pt x="0" y="5199"/>
                  </a:lnTo>
                  <a:lnTo>
                    <a:pt x="0" y="5955"/>
                  </a:lnTo>
                  <a:lnTo>
                    <a:pt x="63" y="5955"/>
                  </a:lnTo>
                  <a:cubicBezTo>
                    <a:pt x="158" y="5829"/>
                    <a:pt x="284" y="5766"/>
                    <a:pt x="410" y="5672"/>
                  </a:cubicBezTo>
                  <a:lnTo>
                    <a:pt x="788" y="5451"/>
                  </a:lnTo>
                  <a:lnTo>
                    <a:pt x="788" y="4601"/>
                  </a:lnTo>
                  <a:cubicBezTo>
                    <a:pt x="914" y="3088"/>
                    <a:pt x="1828" y="1576"/>
                    <a:pt x="3119" y="789"/>
                  </a:cubicBezTo>
                  <a:cubicBezTo>
                    <a:pt x="3088" y="505"/>
                    <a:pt x="3056" y="253"/>
                    <a:pt x="3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38"/>
          <p:cNvSpPr/>
          <p:nvPr/>
        </p:nvSpPr>
        <p:spPr>
          <a:xfrm>
            <a:off x="3014075" y="2294770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38"/>
          <p:cNvSpPr/>
          <p:nvPr/>
        </p:nvSpPr>
        <p:spPr>
          <a:xfrm>
            <a:off x="1629350" y="2294770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38"/>
          <p:cNvSpPr/>
          <p:nvPr/>
        </p:nvSpPr>
        <p:spPr>
          <a:xfrm>
            <a:off x="6066400" y="2294770"/>
            <a:ext cx="973800" cy="9738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3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Extreme Users</a:t>
            </a:r>
            <a:endParaRPr/>
          </a:p>
        </p:txBody>
      </p:sp>
      <p:sp>
        <p:nvSpPr>
          <p:cNvPr id="1390" name="Google Shape;1390;p38"/>
          <p:cNvSpPr txBox="1"/>
          <p:nvPr>
            <p:ph idx="2" type="title"/>
          </p:nvPr>
        </p:nvSpPr>
        <p:spPr>
          <a:xfrm>
            <a:off x="3035050" y="3370400"/>
            <a:ext cx="9363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ind"/>
                <a:ea typeface="Hind"/>
                <a:cs typeface="Hind"/>
                <a:sym typeface="Hind"/>
              </a:rPr>
              <a:t>“Amy”</a:t>
            </a:r>
            <a:endParaRPr sz="1500"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391" name="Google Shape;1391;p38"/>
          <p:cNvSpPr txBox="1"/>
          <p:nvPr>
            <p:ph idx="5" type="title"/>
          </p:nvPr>
        </p:nvSpPr>
        <p:spPr>
          <a:xfrm>
            <a:off x="1498225" y="3370400"/>
            <a:ext cx="12405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ind"/>
                <a:ea typeface="Hind"/>
                <a:cs typeface="Hind"/>
                <a:sym typeface="Hind"/>
              </a:rPr>
              <a:t>“James”</a:t>
            </a:r>
            <a:endParaRPr sz="1500"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392" name="Google Shape;1392;p38"/>
          <p:cNvSpPr txBox="1"/>
          <p:nvPr>
            <p:ph idx="7" type="title"/>
          </p:nvPr>
        </p:nvSpPr>
        <p:spPr>
          <a:xfrm>
            <a:off x="6008052" y="3370400"/>
            <a:ext cx="1090500" cy="5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Hind"/>
                <a:ea typeface="Hind"/>
                <a:cs typeface="Hind"/>
                <a:sym typeface="Hind"/>
              </a:rPr>
              <a:t>“Tracy”</a:t>
            </a:r>
            <a:endParaRPr sz="1500"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1393" name="Google Shape;1393;p38"/>
          <p:cNvGrpSpPr/>
          <p:nvPr/>
        </p:nvGrpSpPr>
        <p:grpSpPr>
          <a:xfrm>
            <a:off x="3265751" y="2539567"/>
            <a:ext cx="474887" cy="474912"/>
            <a:chOff x="-55202750" y="3198925"/>
            <a:chExt cx="318225" cy="316650"/>
          </a:xfrm>
        </p:grpSpPr>
        <p:sp>
          <p:nvSpPr>
            <p:cNvPr id="1394" name="Google Shape;1394;p38"/>
            <p:cNvSpPr/>
            <p:nvPr/>
          </p:nvSpPr>
          <p:spPr>
            <a:xfrm>
              <a:off x="-55130275" y="3293425"/>
              <a:ext cx="167775" cy="168575"/>
            </a:xfrm>
            <a:custGeom>
              <a:rect b="b" l="l" r="r" t="t"/>
              <a:pathLst>
                <a:path extrusionOk="0" h="6743" w="6711">
                  <a:moveTo>
                    <a:pt x="1891" y="2238"/>
                  </a:moveTo>
                  <a:cubicBezTo>
                    <a:pt x="2111" y="2238"/>
                    <a:pt x="2269" y="2395"/>
                    <a:pt x="2269" y="2584"/>
                  </a:cubicBezTo>
                  <a:cubicBezTo>
                    <a:pt x="2269" y="2805"/>
                    <a:pt x="2111" y="2962"/>
                    <a:pt x="1891" y="2962"/>
                  </a:cubicBezTo>
                  <a:cubicBezTo>
                    <a:pt x="1702" y="2962"/>
                    <a:pt x="1544" y="2836"/>
                    <a:pt x="1544" y="2584"/>
                  </a:cubicBezTo>
                  <a:cubicBezTo>
                    <a:pt x="1544" y="2395"/>
                    <a:pt x="1702" y="2238"/>
                    <a:pt x="1891" y="2238"/>
                  </a:cubicBezTo>
                  <a:close/>
                  <a:moveTo>
                    <a:pt x="4884" y="2269"/>
                  </a:moveTo>
                  <a:cubicBezTo>
                    <a:pt x="5104" y="2269"/>
                    <a:pt x="5262" y="2427"/>
                    <a:pt x="5262" y="2647"/>
                  </a:cubicBezTo>
                  <a:cubicBezTo>
                    <a:pt x="5262" y="2836"/>
                    <a:pt x="5104" y="2994"/>
                    <a:pt x="4884" y="2994"/>
                  </a:cubicBezTo>
                  <a:cubicBezTo>
                    <a:pt x="4695" y="2994"/>
                    <a:pt x="4537" y="2836"/>
                    <a:pt x="4537" y="2647"/>
                  </a:cubicBezTo>
                  <a:cubicBezTo>
                    <a:pt x="4537" y="2427"/>
                    <a:pt x="4695" y="2269"/>
                    <a:pt x="4884" y="2269"/>
                  </a:cubicBezTo>
                  <a:close/>
                  <a:moveTo>
                    <a:pt x="4454" y="4798"/>
                  </a:moveTo>
                  <a:cubicBezTo>
                    <a:pt x="4545" y="4798"/>
                    <a:pt x="4632" y="4837"/>
                    <a:pt x="4695" y="4916"/>
                  </a:cubicBezTo>
                  <a:cubicBezTo>
                    <a:pt x="4852" y="5042"/>
                    <a:pt x="4852" y="5262"/>
                    <a:pt x="4726" y="5420"/>
                  </a:cubicBezTo>
                  <a:cubicBezTo>
                    <a:pt x="4380" y="5798"/>
                    <a:pt x="3907" y="5987"/>
                    <a:pt x="3403" y="5987"/>
                  </a:cubicBezTo>
                  <a:cubicBezTo>
                    <a:pt x="2899" y="5987"/>
                    <a:pt x="2426" y="5798"/>
                    <a:pt x="2111" y="5420"/>
                  </a:cubicBezTo>
                  <a:cubicBezTo>
                    <a:pt x="1954" y="5262"/>
                    <a:pt x="1954" y="5042"/>
                    <a:pt x="2111" y="4916"/>
                  </a:cubicBezTo>
                  <a:cubicBezTo>
                    <a:pt x="2190" y="4837"/>
                    <a:pt x="2284" y="4798"/>
                    <a:pt x="2375" y="4798"/>
                  </a:cubicBezTo>
                  <a:cubicBezTo>
                    <a:pt x="2466" y="4798"/>
                    <a:pt x="2552" y="4837"/>
                    <a:pt x="2615" y="4916"/>
                  </a:cubicBezTo>
                  <a:cubicBezTo>
                    <a:pt x="2836" y="5136"/>
                    <a:pt x="3119" y="5246"/>
                    <a:pt x="3403" y="5246"/>
                  </a:cubicBezTo>
                  <a:cubicBezTo>
                    <a:pt x="3686" y="5246"/>
                    <a:pt x="3970" y="5136"/>
                    <a:pt x="4191" y="4916"/>
                  </a:cubicBezTo>
                  <a:cubicBezTo>
                    <a:pt x="4269" y="4837"/>
                    <a:pt x="4364" y="4798"/>
                    <a:pt x="4454" y="4798"/>
                  </a:cubicBezTo>
                  <a:close/>
                  <a:moveTo>
                    <a:pt x="3403" y="1"/>
                  </a:moveTo>
                  <a:cubicBezTo>
                    <a:pt x="2773" y="1261"/>
                    <a:pt x="1513" y="2112"/>
                    <a:pt x="63" y="2238"/>
                  </a:cubicBezTo>
                  <a:cubicBezTo>
                    <a:pt x="63" y="2364"/>
                    <a:pt x="0" y="2521"/>
                    <a:pt x="0" y="2647"/>
                  </a:cubicBezTo>
                  <a:lnTo>
                    <a:pt x="0" y="4128"/>
                  </a:lnTo>
                  <a:cubicBezTo>
                    <a:pt x="0" y="5577"/>
                    <a:pt x="1198" y="6743"/>
                    <a:pt x="2615" y="6743"/>
                  </a:cubicBezTo>
                  <a:lnTo>
                    <a:pt x="4096" y="6743"/>
                  </a:lnTo>
                  <a:cubicBezTo>
                    <a:pt x="5577" y="6743"/>
                    <a:pt x="6711" y="5546"/>
                    <a:pt x="6711" y="4128"/>
                  </a:cubicBezTo>
                  <a:lnTo>
                    <a:pt x="6711" y="2647"/>
                  </a:lnTo>
                  <a:cubicBezTo>
                    <a:pt x="6711" y="2521"/>
                    <a:pt x="6711" y="2364"/>
                    <a:pt x="6679" y="2238"/>
                  </a:cubicBezTo>
                  <a:cubicBezTo>
                    <a:pt x="5293" y="2112"/>
                    <a:pt x="4033" y="1261"/>
                    <a:pt x="34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38"/>
            <p:cNvSpPr/>
            <p:nvPr/>
          </p:nvSpPr>
          <p:spPr>
            <a:xfrm>
              <a:off x="-55202750" y="3198925"/>
              <a:ext cx="318225" cy="316650"/>
            </a:xfrm>
            <a:custGeom>
              <a:rect b="b" l="l" r="r" t="t"/>
              <a:pathLst>
                <a:path extrusionOk="0" h="12666" w="12729">
                  <a:moveTo>
                    <a:pt x="6302" y="2221"/>
                  </a:moveTo>
                  <a:cubicBezTo>
                    <a:pt x="6459" y="2221"/>
                    <a:pt x="6617" y="2300"/>
                    <a:pt x="6648" y="2458"/>
                  </a:cubicBezTo>
                  <a:lnTo>
                    <a:pt x="6680" y="2615"/>
                  </a:lnTo>
                  <a:cubicBezTo>
                    <a:pt x="7058" y="4127"/>
                    <a:pt x="8381" y="5230"/>
                    <a:pt x="9956" y="5230"/>
                  </a:cubicBezTo>
                  <a:cubicBezTo>
                    <a:pt x="10145" y="5230"/>
                    <a:pt x="10272" y="5356"/>
                    <a:pt x="10303" y="5545"/>
                  </a:cubicBezTo>
                  <a:cubicBezTo>
                    <a:pt x="10366" y="5829"/>
                    <a:pt x="10398" y="6112"/>
                    <a:pt x="10398" y="6364"/>
                  </a:cubicBezTo>
                  <a:lnTo>
                    <a:pt x="10398" y="7877"/>
                  </a:lnTo>
                  <a:cubicBezTo>
                    <a:pt x="10398" y="9704"/>
                    <a:pt x="8885" y="11216"/>
                    <a:pt x="7058" y="11216"/>
                  </a:cubicBezTo>
                  <a:lnTo>
                    <a:pt x="5546" y="11216"/>
                  </a:lnTo>
                  <a:cubicBezTo>
                    <a:pt x="3687" y="11216"/>
                    <a:pt x="2206" y="9704"/>
                    <a:pt x="2206" y="7877"/>
                  </a:cubicBezTo>
                  <a:lnTo>
                    <a:pt x="2206" y="6364"/>
                  </a:lnTo>
                  <a:cubicBezTo>
                    <a:pt x="2206" y="6112"/>
                    <a:pt x="2238" y="5829"/>
                    <a:pt x="2269" y="5545"/>
                  </a:cubicBezTo>
                  <a:cubicBezTo>
                    <a:pt x="2332" y="5388"/>
                    <a:pt x="2490" y="5230"/>
                    <a:pt x="2647" y="5230"/>
                  </a:cubicBezTo>
                  <a:cubicBezTo>
                    <a:pt x="4160" y="5230"/>
                    <a:pt x="5514" y="4127"/>
                    <a:pt x="5892" y="2615"/>
                  </a:cubicBezTo>
                  <a:lnTo>
                    <a:pt x="5955" y="2458"/>
                  </a:lnTo>
                  <a:cubicBezTo>
                    <a:pt x="5987" y="2300"/>
                    <a:pt x="6144" y="2221"/>
                    <a:pt x="6302" y="2221"/>
                  </a:cubicBezTo>
                  <a:close/>
                  <a:moveTo>
                    <a:pt x="6333" y="0"/>
                  </a:moveTo>
                  <a:cubicBezTo>
                    <a:pt x="3529" y="0"/>
                    <a:pt x="1135" y="2111"/>
                    <a:pt x="789" y="4884"/>
                  </a:cubicBezTo>
                  <a:cubicBezTo>
                    <a:pt x="284" y="5230"/>
                    <a:pt x="1" y="5797"/>
                    <a:pt x="1" y="6427"/>
                  </a:cubicBezTo>
                  <a:cubicBezTo>
                    <a:pt x="1" y="6805"/>
                    <a:pt x="127" y="7215"/>
                    <a:pt x="379" y="7530"/>
                  </a:cubicBezTo>
                  <a:cubicBezTo>
                    <a:pt x="158" y="7845"/>
                    <a:pt x="1" y="8223"/>
                    <a:pt x="1" y="8633"/>
                  </a:cubicBezTo>
                  <a:cubicBezTo>
                    <a:pt x="1" y="9011"/>
                    <a:pt x="127" y="9420"/>
                    <a:pt x="379" y="9735"/>
                  </a:cubicBezTo>
                  <a:cubicBezTo>
                    <a:pt x="158" y="10050"/>
                    <a:pt x="1" y="10428"/>
                    <a:pt x="1" y="10838"/>
                  </a:cubicBezTo>
                  <a:cubicBezTo>
                    <a:pt x="1" y="11846"/>
                    <a:pt x="852" y="12665"/>
                    <a:pt x="1891" y="12665"/>
                  </a:cubicBezTo>
                  <a:lnTo>
                    <a:pt x="10839" y="12665"/>
                  </a:lnTo>
                  <a:cubicBezTo>
                    <a:pt x="11847" y="12665"/>
                    <a:pt x="12729" y="11846"/>
                    <a:pt x="12729" y="10838"/>
                  </a:cubicBezTo>
                  <a:cubicBezTo>
                    <a:pt x="12729" y="10428"/>
                    <a:pt x="12603" y="10050"/>
                    <a:pt x="12319" y="9735"/>
                  </a:cubicBezTo>
                  <a:cubicBezTo>
                    <a:pt x="12571" y="9420"/>
                    <a:pt x="12729" y="9011"/>
                    <a:pt x="12729" y="8633"/>
                  </a:cubicBezTo>
                  <a:cubicBezTo>
                    <a:pt x="12666" y="8223"/>
                    <a:pt x="12508" y="7845"/>
                    <a:pt x="12288" y="7530"/>
                  </a:cubicBezTo>
                  <a:cubicBezTo>
                    <a:pt x="12508" y="7215"/>
                    <a:pt x="12666" y="6805"/>
                    <a:pt x="12666" y="6427"/>
                  </a:cubicBezTo>
                  <a:cubicBezTo>
                    <a:pt x="12666" y="5829"/>
                    <a:pt x="12351" y="5230"/>
                    <a:pt x="11878" y="4884"/>
                  </a:cubicBezTo>
                  <a:cubicBezTo>
                    <a:pt x="11500" y="2111"/>
                    <a:pt x="9137" y="0"/>
                    <a:pt x="63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6" name="Google Shape;1396;p38"/>
          <p:cNvGrpSpPr/>
          <p:nvPr/>
        </p:nvGrpSpPr>
        <p:grpSpPr>
          <a:xfrm>
            <a:off x="1878804" y="2548994"/>
            <a:ext cx="474887" cy="465357"/>
            <a:chOff x="-57940525" y="3590375"/>
            <a:chExt cx="279625" cy="319000"/>
          </a:xfrm>
        </p:grpSpPr>
        <p:sp>
          <p:nvSpPr>
            <p:cNvPr id="1397" name="Google Shape;1397;p38"/>
            <p:cNvSpPr/>
            <p:nvPr/>
          </p:nvSpPr>
          <p:spPr>
            <a:xfrm>
              <a:off x="-57940525" y="3727425"/>
              <a:ext cx="18150" cy="63800"/>
            </a:xfrm>
            <a:custGeom>
              <a:rect b="b" l="l" r="r" t="t"/>
              <a:pathLst>
                <a:path extrusionOk="0" h="2552" w="726">
                  <a:moveTo>
                    <a:pt x="725" y="0"/>
                  </a:moveTo>
                  <a:cubicBezTo>
                    <a:pt x="253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25" y="2552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38"/>
            <p:cNvSpPr/>
            <p:nvPr/>
          </p:nvSpPr>
          <p:spPr>
            <a:xfrm>
              <a:off x="-57904300" y="3686450"/>
              <a:ext cx="205600" cy="111075"/>
            </a:xfrm>
            <a:custGeom>
              <a:rect b="b" l="l" r="r" t="t"/>
              <a:pathLst>
                <a:path extrusionOk="0" h="4443" w="8224">
                  <a:moveTo>
                    <a:pt x="2647" y="2143"/>
                  </a:moveTo>
                  <a:cubicBezTo>
                    <a:pt x="2836" y="2143"/>
                    <a:pt x="2994" y="2301"/>
                    <a:pt x="2994" y="2521"/>
                  </a:cubicBezTo>
                  <a:cubicBezTo>
                    <a:pt x="2994" y="2710"/>
                    <a:pt x="2836" y="2868"/>
                    <a:pt x="2647" y="2868"/>
                  </a:cubicBezTo>
                  <a:cubicBezTo>
                    <a:pt x="2427" y="2868"/>
                    <a:pt x="2301" y="2710"/>
                    <a:pt x="2301" y="2521"/>
                  </a:cubicBezTo>
                  <a:cubicBezTo>
                    <a:pt x="2301" y="2301"/>
                    <a:pt x="2427" y="2143"/>
                    <a:pt x="2647" y="2143"/>
                  </a:cubicBezTo>
                  <a:close/>
                  <a:moveTo>
                    <a:pt x="5640" y="2143"/>
                  </a:moveTo>
                  <a:cubicBezTo>
                    <a:pt x="5829" y="2143"/>
                    <a:pt x="5987" y="2301"/>
                    <a:pt x="5987" y="2521"/>
                  </a:cubicBezTo>
                  <a:cubicBezTo>
                    <a:pt x="5987" y="2710"/>
                    <a:pt x="5829" y="2868"/>
                    <a:pt x="5640" y="2868"/>
                  </a:cubicBezTo>
                  <a:cubicBezTo>
                    <a:pt x="5420" y="2868"/>
                    <a:pt x="5262" y="2710"/>
                    <a:pt x="5262" y="2521"/>
                  </a:cubicBezTo>
                  <a:cubicBezTo>
                    <a:pt x="5262" y="2301"/>
                    <a:pt x="5420" y="2143"/>
                    <a:pt x="5640" y="2143"/>
                  </a:cubicBezTo>
                  <a:close/>
                  <a:moveTo>
                    <a:pt x="1923" y="1"/>
                  </a:moveTo>
                  <a:lnTo>
                    <a:pt x="1" y="1923"/>
                  </a:lnTo>
                  <a:lnTo>
                    <a:pt x="1" y="4443"/>
                  </a:lnTo>
                  <a:lnTo>
                    <a:pt x="1765" y="4443"/>
                  </a:lnTo>
                  <a:cubicBezTo>
                    <a:pt x="2490" y="3986"/>
                    <a:pt x="3309" y="3758"/>
                    <a:pt x="4124" y="3758"/>
                  </a:cubicBezTo>
                  <a:cubicBezTo>
                    <a:pt x="4939" y="3758"/>
                    <a:pt x="5751" y="3986"/>
                    <a:pt x="6459" y="4443"/>
                  </a:cubicBezTo>
                  <a:lnTo>
                    <a:pt x="8224" y="4443"/>
                  </a:lnTo>
                  <a:lnTo>
                    <a:pt x="8224" y="1923"/>
                  </a:lnTo>
                  <a:lnTo>
                    <a:pt x="6302" y="1"/>
                  </a:lnTo>
                  <a:cubicBezTo>
                    <a:pt x="5625" y="395"/>
                    <a:pt x="4876" y="592"/>
                    <a:pt x="4124" y="592"/>
                  </a:cubicBezTo>
                  <a:cubicBezTo>
                    <a:pt x="3372" y="592"/>
                    <a:pt x="2616" y="395"/>
                    <a:pt x="19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38"/>
            <p:cNvSpPr/>
            <p:nvPr/>
          </p:nvSpPr>
          <p:spPr>
            <a:xfrm>
              <a:off x="-57903500" y="3590375"/>
              <a:ext cx="205575" cy="117375"/>
            </a:xfrm>
            <a:custGeom>
              <a:rect b="b" l="l" r="r" t="t"/>
              <a:pathLst>
                <a:path extrusionOk="0" h="4695" w="8223">
                  <a:moveTo>
                    <a:pt x="4096" y="0"/>
                  </a:moveTo>
                  <a:cubicBezTo>
                    <a:pt x="3560" y="0"/>
                    <a:pt x="3088" y="315"/>
                    <a:pt x="2804" y="756"/>
                  </a:cubicBezTo>
                  <a:cubicBezTo>
                    <a:pt x="2753" y="751"/>
                    <a:pt x="2702" y="748"/>
                    <a:pt x="2651" y="748"/>
                  </a:cubicBezTo>
                  <a:cubicBezTo>
                    <a:pt x="2101" y="748"/>
                    <a:pt x="1551" y="1051"/>
                    <a:pt x="1292" y="1512"/>
                  </a:cubicBezTo>
                  <a:cubicBezTo>
                    <a:pt x="567" y="1638"/>
                    <a:pt x="0" y="2269"/>
                    <a:pt x="0" y="3056"/>
                  </a:cubicBezTo>
                  <a:lnTo>
                    <a:pt x="0" y="4694"/>
                  </a:lnTo>
                  <a:lnTo>
                    <a:pt x="1607" y="3088"/>
                  </a:lnTo>
                  <a:cubicBezTo>
                    <a:pt x="1683" y="3011"/>
                    <a:pt x="1783" y="2970"/>
                    <a:pt x="1884" y="2970"/>
                  </a:cubicBezTo>
                  <a:cubicBezTo>
                    <a:pt x="1951" y="2970"/>
                    <a:pt x="2018" y="2987"/>
                    <a:pt x="2080" y="3025"/>
                  </a:cubicBezTo>
                  <a:cubicBezTo>
                    <a:pt x="2694" y="3450"/>
                    <a:pt x="3403" y="3663"/>
                    <a:pt x="4112" y="3663"/>
                  </a:cubicBezTo>
                  <a:cubicBezTo>
                    <a:pt x="4821" y="3663"/>
                    <a:pt x="5529" y="3450"/>
                    <a:pt x="6144" y="3025"/>
                  </a:cubicBezTo>
                  <a:cubicBezTo>
                    <a:pt x="6206" y="2987"/>
                    <a:pt x="6273" y="2970"/>
                    <a:pt x="6339" y="2970"/>
                  </a:cubicBezTo>
                  <a:cubicBezTo>
                    <a:pt x="6441" y="2970"/>
                    <a:pt x="6540" y="3011"/>
                    <a:pt x="6616" y="3088"/>
                  </a:cubicBezTo>
                  <a:lnTo>
                    <a:pt x="8223" y="4694"/>
                  </a:lnTo>
                  <a:lnTo>
                    <a:pt x="8223" y="3056"/>
                  </a:lnTo>
                  <a:cubicBezTo>
                    <a:pt x="8192" y="2300"/>
                    <a:pt x="7656" y="1638"/>
                    <a:pt x="6900" y="1512"/>
                  </a:cubicBezTo>
                  <a:cubicBezTo>
                    <a:pt x="6641" y="1051"/>
                    <a:pt x="6091" y="748"/>
                    <a:pt x="5541" y="748"/>
                  </a:cubicBezTo>
                  <a:cubicBezTo>
                    <a:pt x="5490" y="748"/>
                    <a:pt x="5439" y="751"/>
                    <a:pt x="5388" y="756"/>
                  </a:cubicBezTo>
                  <a:cubicBezTo>
                    <a:pt x="5136" y="284"/>
                    <a:pt x="4663" y="0"/>
                    <a:pt x="4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38"/>
            <p:cNvSpPr/>
            <p:nvPr/>
          </p:nvSpPr>
          <p:spPr>
            <a:xfrm>
              <a:off x="-57903500" y="3798700"/>
              <a:ext cx="204800" cy="110675"/>
            </a:xfrm>
            <a:custGeom>
              <a:rect b="b" l="l" r="r" t="t"/>
              <a:pathLst>
                <a:path extrusionOk="0" h="4427" w="8192">
                  <a:moveTo>
                    <a:pt x="5159" y="1001"/>
                  </a:moveTo>
                  <a:cubicBezTo>
                    <a:pt x="5254" y="1001"/>
                    <a:pt x="5340" y="1040"/>
                    <a:pt x="5388" y="1119"/>
                  </a:cubicBezTo>
                  <a:cubicBezTo>
                    <a:pt x="5545" y="1245"/>
                    <a:pt x="5545" y="1465"/>
                    <a:pt x="5388" y="1654"/>
                  </a:cubicBezTo>
                  <a:cubicBezTo>
                    <a:pt x="5041" y="2001"/>
                    <a:pt x="4569" y="2190"/>
                    <a:pt x="4096" y="2190"/>
                  </a:cubicBezTo>
                  <a:cubicBezTo>
                    <a:pt x="3623" y="2190"/>
                    <a:pt x="3119" y="2001"/>
                    <a:pt x="2804" y="1654"/>
                  </a:cubicBezTo>
                  <a:cubicBezTo>
                    <a:pt x="2647" y="1497"/>
                    <a:pt x="2647" y="1245"/>
                    <a:pt x="2804" y="1119"/>
                  </a:cubicBezTo>
                  <a:cubicBezTo>
                    <a:pt x="2883" y="1040"/>
                    <a:pt x="2978" y="1001"/>
                    <a:pt x="3068" y="1001"/>
                  </a:cubicBezTo>
                  <a:cubicBezTo>
                    <a:pt x="3159" y="1001"/>
                    <a:pt x="3245" y="1040"/>
                    <a:pt x="3308" y="1119"/>
                  </a:cubicBezTo>
                  <a:cubicBezTo>
                    <a:pt x="3529" y="1339"/>
                    <a:pt x="3812" y="1449"/>
                    <a:pt x="4096" y="1449"/>
                  </a:cubicBezTo>
                  <a:cubicBezTo>
                    <a:pt x="4380" y="1449"/>
                    <a:pt x="4663" y="1339"/>
                    <a:pt x="4884" y="1119"/>
                  </a:cubicBezTo>
                  <a:cubicBezTo>
                    <a:pt x="4962" y="1040"/>
                    <a:pt x="5065" y="1001"/>
                    <a:pt x="5159" y="1001"/>
                  </a:cubicBezTo>
                  <a:close/>
                  <a:moveTo>
                    <a:pt x="4080" y="0"/>
                  </a:moveTo>
                  <a:cubicBezTo>
                    <a:pt x="3371" y="0"/>
                    <a:pt x="2663" y="205"/>
                    <a:pt x="2048" y="615"/>
                  </a:cubicBezTo>
                  <a:cubicBezTo>
                    <a:pt x="1985" y="646"/>
                    <a:pt x="1922" y="678"/>
                    <a:pt x="1859" y="678"/>
                  </a:cubicBezTo>
                  <a:lnTo>
                    <a:pt x="0" y="678"/>
                  </a:lnTo>
                  <a:cubicBezTo>
                    <a:pt x="189" y="2788"/>
                    <a:pt x="1922" y="4427"/>
                    <a:pt x="4096" y="4427"/>
                  </a:cubicBezTo>
                  <a:cubicBezTo>
                    <a:pt x="6270" y="4427"/>
                    <a:pt x="8003" y="2788"/>
                    <a:pt x="8192" y="678"/>
                  </a:cubicBezTo>
                  <a:lnTo>
                    <a:pt x="6333" y="678"/>
                  </a:lnTo>
                  <a:cubicBezTo>
                    <a:pt x="6270" y="678"/>
                    <a:pt x="6175" y="646"/>
                    <a:pt x="6112" y="615"/>
                  </a:cubicBezTo>
                  <a:cubicBezTo>
                    <a:pt x="5498" y="205"/>
                    <a:pt x="4789" y="0"/>
                    <a:pt x="40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38"/>
            <p:cNvSpPr/>
            <p:nvPr/>
          </p:nvSpPr>
          <p:spPr>
            <a:xfrm>
              <a:off x="-57679825" y="372662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1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757"/>
                    <a:pt x="442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2" name="Google Shape;1402;p38"/>
          <p:cNvGrpSpPr/>
          <p:nvPr/>
        </p:nvGrpSpPr>
        <p:grpSpPr>
          <a:xfrm>
            <a:off x="6315859" y="2544235"/>
            <a:ext cx="474887" cy="474887"/>
            <a:chOff x="-57568775" y="3198925"/>
            <a:chExt cx="318225" cy="318225"/>
          </a:xfrm>
        </p:grpSpPr>
        <p:sp>
          <p:nvSpPr>
            <p:cNvPr id="1403" name="Google Shape;1403;p38"/>
            <p:cNvSpPr/>
            <p:nvPr/>
          </p:nvSpPr>
          <p:spPr>
            <a:xfrm>
              <a:off x="-57530950" y="3373775"/>
              <a:ext cx="18125" cy="64600"/>
            </a:xfrm>
            <a:custGeom>
              <a:rect b="b" l="l" r="r" t="t"/>
              <a:pathLst>
                <a:path extrusionOk="0" h="2584" w="725">
                  <a:moveTo>
                    <a:pt x="725" y="0"/>
                  </a:moveTo>
                  <a:cubicBezTo>
                    <a:pt x="315" y="284"/>
                    <a:pt x="0" y="725"/>
                    <a:pt x="0" y="1261"/>
                  </a:cubicBezTo>
                  <a:lnTo>
                    <a:pt x="0" y="1324"/>
                  </a:lnTo>
                  <a:cubicBezTo>
                    <a:pt x="0" y="1859"/>
                    <a:pt x="315" y="2332"/>
                    <a:pt x="725" y="2584"/>
                  </a:cubicBezTo>
                  <a:lnTo>
                    <a:pt x="725" y="1576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38"/>
            <p:cNvSpPr/>
            <p:nvPr/>
          </p:nvSpPr>
          <p:spPr>
            <a:xfrm>
              <a:off x="-57568775" y="3406850"/>
              <a:ext cx="99275" cy="110300"/>
            </a:xfrm>
            <a:custGeom>
              <a:rect b="b" l="l" r="r" t="t"/>
              <a:pathLst>
                <a:path extrusionOk="0" h="4412" w="3971">
                  <a:moveTo>
                    <a:pt x="757" y="1"/>
                  </a:moveTo>
                  <a:cubicBezTo>
                    <a:pt x="285" y="473"/>
                    <a:pt x="1" y="1103"/>
                    <a:pt x="1" y="1796"/>
                  </a:cubicBezTo>
                  <a:cubicBezTo>
                    <a:pt x="1" y="3246"/>
                    <a:pt x="1198" y="4411"/>
                    <a:pt x="2616" y="4411"/>
                  </a:cubicBezTo>
                  <a:cubicBezTo>
                    <a:pt x="3120" y="4411"/>
                    <a:pt x="3561" y="4254"/>
                    <a:pt x="3971" y="4002"/>
                  </a:cubicBezTo>
                  <a:cubicBezTo>
                    <a:pt x="3435" y="3561"/>
                    <a:pt x="2994" y="2962"/>
                    <a:pt x="2710" y="2363"/>
                  </a:cubicBezTo>
                  <a:lnTo>
                    <a:pt x="1891" y="1891"/>
                  </a:lnTo>
                  <a:cubicBezTo>
                    <a:pt x="1230" y="1481"/>
                    <a:pt x="789" y="788"/>
                    <a:pt x="7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38"/>
            <p:cNvSpPr/>
            <p:nvPr/>
          </p:nvSpPr>
          <p:spPr>
            <a:xfrm>
              <a:off x="-57494725" y="3254850"/>
              <a:ext cx="207175" cy="262300"/>
            </a:xfrm>
            <a:custGeom>
              <a:rect b="b" l="l" r="r" t="t"/>
              <a:pathLst>
                <a:path extrusionOk="0" h="10492" w="8287">
                  <a:moveTo>
                    <a:pt x="2647" y="5293"/>
                  </a:moveTo>
                  <a:cubicBezTo>
                    <a:pt x="2836" y="5293"/>
                    <a:pt x="2993" y="5451"/>
                    <a:pt x="2993" y="5640"/>
                  </a:cubicBezTo>
                  <a:cubicBezTo>
                    <a:pt x="2993" y="5829"/>
                    <a:pt x="2836" y="5986"/>
                    <a:pt x="2647" y="5986"/>
                  </a:cubicBezTo>
                  <a:cubicBezTo>
                    <a:pt x="2628" y="5989"/>
                    <a:pt x="2609" y="5990"/>
                    <a:pt x="2592" y="5990"/>
                  </a:cubicBezTo>
                  <a:cubicBezTo>
                    <a:pt x="2400" y="5990"/>
                    <a:pt x="2269" y="5841"/>
                    <a:pt x="2269" y="5640"/>
                  </a:cubicBezTo>
                  <a:cubicBezTo>
                    <a:pt x="2269" y="5451"/>
                    <a:pt x="2426" y="5293"/>
                    <a:pt x="2647" y="5293"/>
                  </a:cubicBezTo>
                  <a:close/>
                  <a:moveTo>
                    <a:pt x="5640" y="5324"/>
                  </a:moveTo>
                  <a:cubicBezTo>
                    <a:pt x="5829" y="5324"/>
                    <a:pt x="5986" y="5482"/>
                    <a:pt x="5986" y="5671"/>
                  </a:cubicBezTo>
                  <a:cubicBezTo>
                    <a:pt x="6018" y="5860"/>
                    <a:pt x="5860" y="6018"/>
                    <a:pt x="5640" y="6018"/>
                  </a:cubicBezTo>
                  <a:cubicBezTo>
                    <a:pt x="5419" y="6018"/>
                    <a:pt x="5262" y="5860"/>
                    <a:pt x="5262" y="5671"/>
                  </a:cubicBezTo>
                  <a:cubicBezTo>
                    <a:pt x="5262" y="5482"/>
                    <a:pt x="5419" y="5324"/>
                    <a:pt x="5640" y="5324"/>
                  </a:cubicBezTo>
                  <a:close/>
                  <a:moveTo>
                    <a:pt x="5191" y="7845"/>
                  </a:moveTo>
                  <a:cubicBezTo>
                    <a:pt x="5285" y="7845"/>
                    <a:pt x="5372" y="7876"/>
                    <a:pt x="5419" y="7939"/>
                  </a:cubicBezTo>
                  <a:cubicBezTo>
                    <a:pt x="5640" y="8065"/>
                    <a:pt x="5640" y="8317"/>
                    <a:pt x="5482" y="8475"/>
                  </a:cubicBezTo>
                  <a:cubicBezTo>
                    <a:pt x="5104" y="8822"/>
                    <a:pt x="4632" y="9011"/>
                    <a:pt x="4128" y="9011"/>
                  </a:cubicBezTo>
                  <a:cubicBezTo>
                    <a:pt x="3624" y="9011"/>
                    <a:pt x="3151" y="8822"/>
                    <a:pt x="2836" y="8475"/>
                  </a:cubicBezTo>
                  <a:cubicBezTo>
                    <a:pt x="2678" y="8317"/>
                    <a:pt x="2678" y="8065"/>
                    <a:pt x="2836" y="7939"/>
                  </a:cubicBezTo>
                  <a:cubicBezTo>
                    <a:pt x="2915" y="7876"/>
                    <a:pt x="3009" y="7845"/>
                    <a:pt x="3100" y="7845"/>
                  </a:cubicBezTo>
                  <a:cubicBezTo>
                    <a:pt x="3190" y="7845"/>
                    <a:pt x="3277" y="7876"/>
                    <a:pt x="3340" y="7939"/>
                  </a:cubicBezTo>
                  <a:cubicBezTo>
                    <a:pt x="3561" y="8160"/>
                    <a:pt x="3844" y="8270"/>
                    <a:pt x="4128" y="8270"/>
                  </a:cubicBezTo>
                  <a:cubicBezTo>
                    <a:pt x="4411" y="8270"/>
                    <a:pt x="4695" y="8160"/>
                    <a:pt x="4915" y="7939"/>
                  </a:cubicBezTo>
                  <a:cubicBezTo>
                    <a:pt x="4994" y="7876"/>
                    <a:pt x="5096" y="7845"/>
                    <a:pt x="5191" y="7845"/>
                  </a:cubicBezTo>
                  <a:close/>
                  <a:moveTo>
                    <a:pt x="1796" y="0"/>
                  </a:moveTo>
                  <a:cubicBezTo>
                    <a:pt x="1670" y="126"/>
                    <a:pt x="1135" y="504"/>
                    <a:pt x="1072" y="630"/>
                  </a:cubicBezTo>
                  <a:cubicBezTo>
                    <a:pt x="442" y="1260"/>
                    <a:pt x="0" y="2363"/>
                    <a:pt x="0" y="3403"/>
                  </a:cubicBezTo>
                  <a:lnTo>
                    <a:pt x="0" y="6396"/>
                  </a:lnTo>
                  <a:cubicBezTo>
                    <a:pt x="0" y="8632"/>
                    <a:pt x="1859" y="10491"/>
                    <a:pt x="4128" y="10491"/>
                  </a:cubicBezTo>
                  <a:cubicBezTo>
                    <a:pt x="6427" y="10491"/>
                    <a:pt x="8286" y="8632"/>
                    <a:pt x="8286" y="6396"/>
                  </a:cubicBezTo>
                  <a:lnTo>
                    <a:pt x="8286" y="4505"/>
                  </a:lnTo>
                  <a:cubicBezTo>
                    <a:pt x="8157" y="4513"/>
                    <a:pt x="8028" y="4517"/>
                    <a:pt x="7899" y="4517"/>
                  </a:cubicBezTo>
                  <a:cubicBezTo>
                    <a:pt x="6396" y="4517"/>
                    <a:pt x="4939" y="4009"/>
                    <a:pt x="3750" y="2993"/>
                  </a:cubicBezTo>
                  <a:cubicBezTo>
                    <a:pt x="2804" y="2206"/>
                    <a:pt x="2174" y="1103"/>
                    <a:pt x="17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38"/>
            <p:cNvSpPr/>
            <p:nvPr/>
          </p:nvSpPr>
          <p:spPr>
            <a:xfrm>
              <a:off x="-57269475" y="3372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1"/>
                  </a:moveTo>
                  <a:lnTo>
                    <a:pt x="1" y="2553"/>
                  </a:lnTo>
                  <a:cubicBezTo>
                    <a:pt x="442" y="2301"/>
                    <a:pt x="757" y="1828"/>
                    <a:pt x="757" y="1261"/>
                  </a:cubicBezTo>
                  <a:cubicBezTo>
                    <a:pt x="757" y="757"/>
                    <a:pt x="473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38"/>
            <p:cNvSpPr/>
            <p:nvPr/>
          </p:nvSpPr>
          <p:spPr>
            <a:xfrm>
              <a:off x="-57436450" y="3198925"/>
              <a:ext cx="185900" cy="154400"/>
            </a:xfrm>
            <a:custGeom>
              <a:rect b="b" l="l" r="r" t="t"/>
              <a:pathLst>
                <a:path extrusionOk="0" h="6176" w="7436">
                  <a:moveTo>
                    <a:pt x="1828" y="0"/>
                  </a:moveTo>
                  <a:cubicBezTo>
                    <a:pt x="1198" y="0"/>
                    <a:pt x="568" y="126"/>
                    <a:pt x="1" y="315"/>
                  </a:cubicBezTo>
                  <a:cubicBezTo>
                    <a:pt x="1" y="977"/>
                    <a:pt x="127" y="1639"/>
                    <a:pt x="316" y="2237"/>
                  </a:cubicBezTo>
                  <a:cubicBezTo>
                    <a:pt x="631" y="3151"/>
                    <a:pt x="1167" y="3970"/>
                    <a:pt x="1923" y="4600"/>
                  </a:cubicBezTo>
                  <a:cubicBezTo>
                    <a:pt x="2710" y="5262"/>
                    <a:pt x="3655" y="5734"/>
                    <a:pt x="4632" y="5892"/>
                  </a:cubicBezTo>
                  <a:cubicBezTo>
                    <a:pt x="5073" y="5976"/>
                    <a:pt x="5262" y="5976"/>
                    <a:pt x="5507" y="5976"/>
                  </a:cubicBezTo>
                  <a:lnTo>
                    <a:pt x="5507" y="5976"/>
                  </a:lnTo>
                  <a:cubicBezTo>
                    <a:pt x="5630" y="5976"/>
                    <a:pt x="5766" y="5976"/>
                    <a:pt x="5955" y="5986"/>
                  </a:cubicBezTo>
                  <a:lnTo>
                    <a:pt x="6680" y="5986"/>
                  </a:lnTo>
                  <a:cubicBezTo>
                    <a:pt x="6963" y="5986"/>
                    <a:pt x="7215" y="6049"/>
                    <a:pt x="7436" y="6175"/>
                  </a:cubicBezTo>
                  <a:lnTo>
                    <a:pt x="7436" y="5671"/>
                  </a:lnTo>
                  <a:lnTo>
                    <a:pt x="7436" y="5640"/>
                  </a:lnTo>
                  <a:cubicBezTo>
                    <a:pt x="7436" y="2552"/>
                    <a:pt x="4916" y="0"/>
                    <a:pt x="18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38"/>
            <p:cNvSpPr/>
            <p:nvPr/>
          </p:nvSpPr>
          <p:spPr>
            <a:xfrm>
              <a:off x="-57532525" y="3215450"/>
              <a:ext cx="77975" cy="148900"/>
            </a:xfrm>
            <a:custGeom>
              <a:rect b="b" l="l" r="r" t="t"/>
              <a:pathLst>
                <a:path extrusionOk="0" h="5956" w="3119">
                  <a:moveTo>
                    <a:pt x="3056" y="1"/>
                  </a:moveTo>
                  <a:cubicBezTo>
                    <a:pt x="1260" y="946"/>
                    <a:pt x="0" y="2836"/>
                    <a:pt x="0" y="5010"/>
                  </a:cubicBezTo>
                  <a:lnTo>
                    <a:pt x="0" y="5199"/>
                  </a:lnTo>
                  <a:lnTo>
                    <a:pt x="0" y="5955"/>
                  </a:lnTo>
                  <a:lnTo>
                    <a:pt x="63" y="5955"/>
                  </a:lnTo>
                  <a:cubicBezTo>
                    <a:pt x="158" y="5829"/>
                    <a:pt x="284" y="5766"/>
                    <a:pt x="410" y="5672"/>
                  </a:cubicBezTo>
                  <a:lnTo>
                    <a:pt x="788" y="5451"/>
                  </a:lnTo>
                  <a:lnTo>
                    <a:pt x="788" y="4601"/>
                  </a:lnTo>
                  <a:cubicBezTo>
                    <a:pt x="914" y="3088"/>
                    <a:pt x="1828" y="1576"/>
                    <a:pt x="3119" y="789"/>
                  </a:cubicBezTo>
                  <a:cubicBezTo>
                    <a:pt x="3088" y="505"/>
                    <a:pt x="3056" y="253"/>
                    <a:pt x="3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09" name="Google Shape;1409;p38"/>
          <p:cNvSpPr txBox="1"/>
          <p:nvPr/>
        </p:nvSpPr>
        <p:spPr>
          <a:xfrm>
            <a:off x="1459425" y="1434375"/>
            <a:ext cx="2825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Yusei Magic"/>
                <a:ea typeface="Yusei Magic"/>
                <a:cs typeface="Yusei Magic"/>
                <a:sym typeface="Yusei Magic"/>
              </a:rPr>
              <a:t>Going Through Lots of Grief</a:t>
            </a:r>
            <a:endParaRPr b="1" sz="2000">
              <a:solidFill>
                <a:schemeClr val="lt1"/>
              </a:solidFill>
              <a:latin typeface="Yusei Magic"/>
              <a:ea typeface="Yusei Magic"/>
              <a:cs typeface="Yusei Magic"/>
              <a:sym typeface="Yusei Magic"/>
            </a:endParaRPr>
          </a:p>
        </p:txBody>
      </p:sp>
      <p:sp>
        <p:nvSpPr>
          <p:cNvPr id="1410" name="Google Shape;1410;p38"/>
          <p:cNvSpPr txBox="1"/>
          <p:nvPr/>
        </p:nvSpPr>
        <p:spPr>
          <a:xfrm>
            <a:off x="5557575" y="1503250"/>
            <a:ext cx="1881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Yusei Magic"/>
                <a:ea typeface="Yusei Magic"/>
                <a:cs typeface="Yusei Magic"/>
                <a:sym typeface="Yusei Magic"/>
              </a:rPr>
              <a:t>Very Positive</a:t>
            </a:r>
            <a:endParaRPr b="1" sz="2000">
              <a:solidFill>
                <a:schemeClr val="lt1"/>
              </a:solidFill>
              <a:latin typeface="Yusei Magic"/>
              <a:ea typeface="Yusei Magic"/>
              <a:cs typeface="Yusei Magic"/>
              <a:sym typeface="Yusei Mag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39"/>
          <p:cNvSpPr txBox="1"/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Questions Asked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416" name="Google Shape;1416;p39"/>
          <p:cNvSpPr txBox="1"/>
          <p:nvPr/>
        </p:nvSpPr>
        <p:spPr>
          <a:xfrm>
            <a:off x="522950" y="1549563"/>
            <a:ext cx="4120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do you usually deal with stress? Can you describe a time when you faced a stressful situation and how you handled it? 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417" name="Google Shape;1417;p39"/>
          <p:cNvSpPr txBox="1"/>
          <p:nvPr/>
        </p:nvSpPr>
        <p:spPr>
          <a:xfrm>
            <a:off x="2556025" y="1053900"/>
            <a:ext cx="412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Why do you get stressed? What plays a factor?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418" name="Google Shape;1418;p39"/>
          <p:cNvSpPr txBox="1"/>
          <p:nvPr/>
        </p:nvSpPr>
        <p:spPr>
          <a:xfrm>
            <a:off x="5440725" y="1549575"/>
            <a:ext cx="355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How has approaching mental health changed for you at different ages and/or stages of your life?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419" name="Google Shape;1419;p39"/>
          <p:cNvSpPr txBox="1"/>
          <p:nvPr/>
        </p:nvSpPr>
        <p:spPr>
          <a:xfrm>
            <a:off x="1203300" y="3247050"/>
            <a:ext cx="4120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Is there anything you wish you could talk more about with people in your life? 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420" name="Google Shape;1420;p39"/>
          <p:cNvSpPr txBox="1"/>
          <p:nvPr/>
        </p:nvSpPr>
        <p:spPr>
          <a:xfrm>
            <a:off x="4303500" y="3743300"/>
            <a:ext cx="4120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Can you give an example of how technology fits into your life in terms of managing your emotions or stress? </a:t>
            </a:r>
            <a:endParaRPr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4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p40"/>
          <p:cNvSpPr txBox="1"/>
          <p:nvPr>
            <p:ph idx="1" type="subTitle"/>
          </p:nvPr>
        </p:nvSpPr>
        <p:spPr>
          <a:xfrm>
            <a:off x="2536650" y="3120150"/>
            <a:ext cx="40707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SAY, DO → THINK, FEEL</a:t>
            </a:r>
            <a:endParaRPr/>
          </a:p>
        </p:txBody>
      </p:sp>
      <p:sp>
        <p:nvSpPr>
          <p:cNvPr id="1426" name="Google Shape;1426;p40"/>
          <p:cNvSpPr txBox="1"/>
          <p:nvPr>
            <p:ph type="title"/>
          </p:nvPr>
        </p:nvSpPr>
        <p:spPr>
          <a:xfrm>
            <a:off x="1802550" y="2112975"/>
            <a:ext cx="5538900" cy="6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Empathy Maps</a:t>
            </a:r>
            <a:endParaRPr sz="5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1" name="Google Shape;1431;p41"/>
          <p:cNvPicPr preferRelativeResize="0"/>
          <p:nvPr/>
        </p:nvPicPr>
        <p:blipFill rotWithShape="1">
          <a:blip r:embed="rId3">
            <a:alphaModFix/>
          </a:blip>
          <a:srcRect b="0" l="764" r="0" t="0"/>
          <a:stretch/>
        </p:blipFill>
        <p:spPr>
          <a:xfrm>
            <a:off x="1326075" y="1017725"/>
            <a:ext cx="6757873" cy="397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4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“Amy”</a:t>
            </a:r>
            <a:endParaRPr/>
          </a:p>
        </p:txBody>
      </p:sp>
      <p:sp>
        <p:nvSpPr>
          <p:cNvPr id="1433" name="Google Shape;1433;p41"/>
          <p:cNvSpPr/>
          <p:nvPr/>
        </p:nvSpPr>
        <p:spPr>
          <a:xfrm>
            <a:off x="4258350" y="2768573"/>
            <a:ext cx="627300" cy="6246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34" name="Google Shape;1434;p41"/>
          <p:cNvGrpSpPr/>
          <p:nvPr/>
        </p:nvGrpSpPr>
        <p:grpSpPr>
          <a:xfrm>
            <a:off x="4419047" y="2928535"/>
            <a:ext cx="305910" cy="304681"/>
            <a:chOff x="-55202750" y="3198925"/>
            <a:chExt cx="318225" cy="316650"/>
          </a:xfrm>
        </p:grpSpPr>
        <p:sp>
          <p:nvSpPr>
            <p:cNvPr id="1435" name="Google Shape;1435;p41"/>
            <p:cNvSpPr/>
            <p:nvPr/>
          </p:nvSpPr>
          <p:spPr>
            <a:xfrm>
              <a:off x="-55130275" y="3293425"/>
              <a:ext cx="167775" cy="168575"/>
            </a:xfrm>
            <a:custGeom>
              <a:rect b="b" l="l" r="r" t="t"/>
              <a:pathLst>
                <a:path extrusionOk="0" h="6743" w="6711">
                  <a:moveTo>
                    <a:pt x="1891" y="2238"/>
                  </a:moveTo>
                  <a:cubicBezTo>
                    <a:pt x="2111" y="2238"/>
                    <a:pt x="2269" y="2395"/>
                    <a:pt x="2269" y="2584"/>
                  </a:cubicBezTo>
                  <a:cubicBezTo>
                    <a:pt x="2269" y="2805"/>
                    <a:pt x="2111" y="2962"/>
                    <a:pt x="1891" y="2962"/>
                  </a:cubicBezTo>
                  <a:cubicBezTo>
                    <a:pt x="1702" y="2962"/>
                    <a:pt x="1544" y="2836"/>
                    <a:pt x="1544" y="2584"/>
                  </a:cubicBezTo>
                  <a:cubicBezTo>
                    <a:pt x="1544" y="2395"/>
                    <a:pt x="1702" y="2238"/>
                    <a:pt x="1891" y="2238"/>
                  </a:cubicBezTo>
                  <a:close/>
                  <a:moveTo>
                    <a:pt x="4884" y="2269"/>
                  </a:moveTo>
                  <a:cubicBezTo>
                    <a:pt x="5104" y="2269"/>
                    <a:pt x="5262" y="2427"/>
                    <a:pt x="5262" y="2647"/>
                  </a:cubicBezTo>
                  <a:cubicBezTo>
                    <a:pt x="5262" y="2836"/>
                    <a:pt x="5104" y="2994"/>
                    <a:pt x="4884" y="2994"/>
                  </a:cubicBezTo>
                  <a:cubicBezTo>
                    <a:pt x="4695" y="2994"/>
                    <a:pt x="4537" y="2836"/>
                    <a:pt x="4537" y="2647"/>
                  </a:cubicBezTo>
                  <a:cubicBezTo>
                    <a:pt x="4537" y="2427"/>
                    <a:pt x="4695" y="2269"/>
                    <a:pt x="4884" y="2269"/>
                  </a:cubicBezTo>
                  <a:close/>
                  <a:moveTo>
                    <a:pt x="4454" y="4798"/>
                  </a:moveTo>
                  <a:cubicBezTo>
                    <a:pt x="4545" y="4798"/>
                    <a:pt x="4632" y="4837"/>
                    <a:pt x="4695" y="4916"/>
                  </a:cubicBezTo>
                  <a:cubicBezTo>
                    <a:pt x="4852" y="5042"/>
                    <a:pt x="4852" y="5262"/>
                    <a:pt x="4726" y="5420"/>
                  </a:cubicBezTo>
                  <a:cubicBezTo>
                    <a:pt x="4380" y="5798"/>
                    <a:pt x="3907" y="5987"/>
                    <a:pt x="3403" y="5987"/>
                  </a:cubicBezTo>
                  <a:cubicBezTo>
                    <a:pt x="2899" y="5987"/>
                    <a:pt x="2426" y="5798"/>
                    <a:pt x="2111" y="5420"/>
                  </a:cubicBezTo>
                  <a:cubicBezTo>
                    <a:pt x="1954" y="5262"/>
                    <a:pt x="1954" y="5042"/>
                    <a:pt x="2111" y="4916"/>
                  </a:cubicBezTo>
                  <a:cubicBezTo>
                    <a:pt x="2190" y="4837"/>
                    <a:pt x="2284" y="4798"/>
                    <a:pt x="2375" y="4798"/>
                  </a:cubicBezTo>
                  <a:cubicBezTo>
                    <a:pt x="2466" y="4798"/>
                    <a:pt x="2552" y="4837"/>
                    <a:pt x="2615" y="4916"/>
                  </a:cubicBezTo>
                  <a:cubicBezTo>
                    <a:pt x="2836" y="5136"/>
                    <a:pt x="3119" y="5246"/>
                    <a:pt x="3403" y="5246"/>
                  </a:cubicBezTo>
                  <a:cubicBezTo>
                    <a:pt x="3686" y="5246"/>
                    <a:pt x="3970" y="5136"/>
                    <a:pt x="4191" y="4916"/>
                  </a:cubicBezTo>
                  <a:cubicBezTo>
                    <a:pt x="4269" y="4837"/>
                    <a:pt x="4364" y="4798"/>
                    <a:pt x="4454" y="4798"/>
                  </a:cubicBezTo>
                  <a:close/>
                  <a:moveTo>
                    <a:pt x="3403" y="1"/>
                  </a:moveTo>
                  <a:cubicBezTo>
                    <a:pt x="2773" y="1261"/>
                    <a:pt x="1513" y="2112"/>
                    <a:pt x="63" y="2238"/>
                  </a:cubicBezTo>
                  <a:cubicBezTo>
                    <a:pt x="63" y="2364"/>
                    <a:pt x="0" y="2521"/>
                    <a:pt x="0" y="2647"/>
                  </a:cubicBezTo>
                  <a:lnTo>
                    <a:pt x="0" y="4128"/>
                  </a:lnTo>
                  <a:cubicBezTo>
                    <a:pt x="0" y="5577"/>
                    <a:pt x="1198" y="6743"/>
                    <a:pt x="2615" y="6743"/>
                  </a:cubicBezTo>
                  <a:lnTo>
                    <a:pt x="4096" y="6743"/>
                  </a:lnTo>
                  <a:cubicBezTo>
                    <a:pt x="5577" y="6743"/>
                    <a:pt x="6711" y="5546"/>
                    <a:pt x="6711" y="4128"/>
                  </a:cubicBezTo>
                  <a:lnTo>
                    <a:pt x="6711" y="2647"/>
                  </a:lnTo>
                  <a:cubicBezTo>
                    <a:pt x="6711" y="2521"/>
                    <a:pt x="6711" y="2364"/>
                    <a:pt x="6679" y="2238"/>
                  </a:cubicBezTo>
                  <a:cubicBezTo>
                    <a:pt x="5293" y="2112"/>
                    <a:pt x="4033" y="1261"/>
                    <a:pt x="34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41"/>
            <p:cNvSpPr/>
            <p:nvPr/>
          </p:nvSpPr>
          <p:spPr>
            <a:xfrm>
              <a:off x="-55202750" y="3198925"/>
              <a:ext cx="318225" cy="316650"/>
            </a:xfrm>
            <a:custGeom>
              <a:rect b="b" l="l" r="r" t="t"/>
              <a:pathLst>
                <a:path extrusionOk="0" h="12666" w="12729">
                  <a:moveTo>
                    <a:pt x="6302" y="2221"/>
                  </a:moveTo>
                  <a:cubicBezTo>
                    <a:pt x="6459" y="2221"/>
                    <a:pt x="6617" y="2300"/>
                    <a:pt x="6648" y="2458"/>
                  </a:cubicBezTo>
                  <a:lnTo>
                    <a:pt x="6680" y="2615"/>
                  </a:lnTo>
                  <a:cubicBezTo>
                    <a:pt x="7058" y="4127"/>
                    <a:pt x="8381" y="5230"/>
                    <a:pt x="9956" y="5230"/>
                  </a:cubicBezTo>
                  <a:cubicBezTo>
                    <a:pt x="10145" y="5230"/>
                    <a:pt x="10272" y="5356"/>
                    <a:pt x="10303" y="5545"/>
                  </a:cubicBezTo>
                  <a:cubicBezTo>
                    <a:pt x="10366" y="5829"/>
                    <a:pt x="10398" y="6112"/>
                    <a:pt x="10398" y="6364"/>
                  </a:cubicBezTo>
                  <a:lnTo>
                    <a:pt x="10398" y="7877"/>
                  </a:lnTo>
                  <a:cubicBezTo>
                    <a:pt x="10398" y="9704"/>
                    <a:pt x="8885" y="11216"/>
                    <a:pt x="7058" y="11216"/>
                  </a:cubicBezTo>
                  <a:lnTo>
                    <a:pt x="5546" y="11216"/>
                  </a:lnTo>
                  <a:cubicBezTo>
                    <a:pt x="3687" y="11216"/>
                    <a:pt x="2206" y="9704"/>
                    <a:pt x="2206" y="7877"/>
                  </a:cubicBezTo>
                  <a:lnTo>
                    <a:pt x="2206" y="6364"/>
                  </a:lnTo>
                  <a:cubicBezTo>
                    <a:pt x="2206" y="6112"/>
                    <a:pt x="2238" y="5829"/>
                    <a:pt x="2269" y="5545"/>
                  </a:cubicBezTo>
                  <a:cubicBezTo>
                    <a:pt x="2332" y="5388"/>
                    <a:pt x="2490" y="5230"/>
                    <a:pt x="2647" y="5230"/>
                  </a:cubicBezTo>
                  <a:cubicBezTo>
                    <a:pt x="4160" y="5230"/>
                    <a:pt x="5514" y="4127"/>
                    <a:pt x="5892" y="2615"/>
                  </a:cubicBezTo>
                  <a:lnTo>
                    <a:pt x="5955" y="2458"/>
                  </a:lnTo>
                  <a:cubicBezTo>
                    <a:pt x="5987" y="2300"/>
                    <a:pt x="6144" y="2221"/>
                    <a:pt x="6302" y="2221"/>
                  </a:cubicBezTo>
                  <a:close/>
                  <a:moveTo>
                    <a:pt x="6333" y="0"/>
                  </a:moveTo>
                  <a:cubicBezTo>
                    <a:pt x="3529" y="0"/>
                    <a:pt x="1135" y="2111"/>
                    <a:pt x="789" y="4884"/>
                  </a:cubicBezTo>
                  <a:cubicBezTo>
                    <a:pt x="284" y="5230"/>
                    <a:pt x="1" y="5797"/>
                    <a:pt x="1" y="6427"/>
                  </a:cubicBezTo>
                  <a:cubicBezTo>
                    <a:pt x="1" y="6805"/>
                    <a:pt x="127" y="7215"/>
                    <a:pt x="379" y="7530"/>
                  </a:cubicBezTo>
                  <a:cubicBezTo>
                    <a:pt x="158" y="7845"/>
                    <a:pt x="1" y="8223"/>
                    <a:pt x="1" y="8633"/>
                  </a:cubicBezTo>
                  <a:cubicBezTo>
                    <a:pt x="1" y="9011"/>
                    <a:pt x="127" y="9420"/>
                    <a:pt x="379" y="9735"/>
                  </a:cubicBezTo>
                  <a:cubicBezTo>
                    <a:pt x="158" y="10050"/>
                    <a:pt x="1" y="10428"/>
                    <a:pt x="1" y="10838"/>
                  </a:cubicBezTo>
                  <a:cubicBezTo>
                    <a:pt x="1" y="11846"/>
                    <a:pt x="852" y="12665"/>
                    <a:pt x="1891" y="12665"/>
                  </a:cubicBezTo>
                  <a:lnTo>
                    <a:pt x="10839" y="12665"/>
                  </a:lnTo>
                  <a:cubicBezTo>
                    <a:pt x="11847" y="12665"/>
                    <a:pt x="12729" y="11846"/>
                    <a:pt x="12729" y="10838"/>
                  </a:cubicBezTo>
                  <a:cubicBezTo>
                    <a:pt x="12729" y="10428"/>
                    <a:pt x="12603" y="10050"/>
                    <a:pt x="12319" y="9735"/>
                  </a:cubicBezTo>
                  <a:cubicBezTo>
                    <a:pt x="12571" y="9420"/>
                    <a:pt x="12729" y="9011"/>
                    <a:pt x="12729" y="8633"/>
                  </a:cubicBezTo>
                  <a:cubicBezTo>
                    <a:pt x="12666" y="8223"/>
                    <a:pt x="12508" y="7845"/>
                    <a:pt x="12288" y="7530"/>
                  </a:cubicBezTo>
                  <a:cubicBezTo>
                    <a:pt x="12508" y="7215"/>
                    <a:pt x="12666" y="6805"/>
                    <a:pt x="12666" y="6427"/>
                  </a:cubicBezTo>
                  <a:cubicBezTo>
                    <a:pt x="12666" y="5829"/>
                    <a:pt x="12351" y="5230"/>
                    <a:pt x="11878" y="4884"/>
                  </a:cubicBezTo>
                  <a:cubicBezTo>
                    <a:pt x="11500" y="2111"/>
                    <a:pt x="9137" y="0"/>
                    <a:pt x="63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1" name="Google Shape;144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325" y="976725"/>
            <a:ext cx="7067776" cy="4124026"/>
          </a:xfrm>
          <a:prstGeom prst="rect">
            <a:avLst/>
          </a:prstGeom>
          <a:noFill/>
          <a:ln>
            <a:noFill/>
          </a:ln>
        </p:spPr>
      </p:pic>
      <p:sp>
        <p:nvSpPr>
          <p:cNvPr id="1442" name="Google Shape;1442;p4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“Max”</a:t>
            </a:r>
            <a:endParaRPr/>
          </a:p>
        </p:txBody>
      </p:sp>
      <p:sp>
        <p:nvSpPr>
          <p:cNvPr id="1443" name="Google Shape;1443;p42"/>
          <p:cNvSpPr/>
          <p:nvPr/>
        </p:nvSpPr>
        <p:spPr>
          <a:xfrm>
            <a:off x="4300925" y="2718751"/>
            <a:ext cx="631800" cy="6465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4" name="Google Shape;1444;p42"/>
          <p:cNvGrpSpPr/>
          <p:nvPr/>
        </p:nvGrpSpPr>
        <p:grpSpPr>
          <a:xfrm>
            <a:off x="4468354" y="2881120"/>
            <a:ext cx="308035" cy="315236"/>
            <a:chOff x="-56766175" y="3198925"/>
            <a:chExt cx="279625" cy="319000"/>
          </a:xfrm>
        </p:grpSpPr>
        <p:sp>
          <p:nvSpPr>
            <p:cNvPr id="1445" name="Google Shape;1445;p42"/>
            <p:cNvSpPr/>
            <p:nvPr/>
          </p:nvSpPr>
          <p:spPr>
            <a:xfrm>
              <a:off x="-56766175" y="3335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58"/>
                  </a:lnTo>
                  <a:lnTo>
                    <a:pt x="7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42"/>
            <p:cNvSpPr/>
            <p:nvPr/>
          </p:nvSpPr>
          <p:spPr>
            <a:xfrm>
              <a:off x="-56747275" y="3198925"/>
              <a:ext cx="222925" cy="93750"/>
            </a:xfrm>
            <a:custGeom>
              <a:rect b="b" l="l" r="r" t="t"/>
              <a:pathLst>
                <a:path extrusionOk="0" h="3750" w="8917">
                  <a:moveTo>
                    <a:pt x="347" y="0"/>
                  </a:moveTo>
                  <a:cubicBezTo>
                    <a:pt x="158" y="0"/>
                    <a:pt x="1" y="158"/>
                    <a:pt x="32" y="347"/>
                  </a:cubicBezTo>
                  <a:cubicBezTo>
                    <a:pt x="410" y="2269"/>
                    <a:pt x="2080" y="3749"/>
                    <a:pt x="4096" y="3749"/>
                  </a:cubicBezTo>
                  <a:lnTo>
                    <a:pt x="8917" y="3749"/>
                  </a:lnTo>
                  <a:cubicBezTo>
                    <a:pt x="8728" y="1639"/>
                    <a:pt x="6995" y="0"/>
                    <a:pt x="48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42"/>
            <p:cNvSpPr/>
            <p:nvPr/>
          </p:nvSpPr>
          <p:spPr>
            <a:xfrm>
              <a:off x="-56710250" y="3348575"/>
              <a:ext cx="55150" cy="55150"/>
            </a:xfrm>
            <a:custGeom>
              <a:rect b="b" l="l" r="r" t="t"/>
              <a:pathLst>
                <a:path extrusionOk="0" h="2206" w="2206">
                  <a:moveTo>
                    <a:pt x="1103" y="0"/>
                  </a:moveTo>
                  <a:cubicBezTo>
                    <a:pt x="473" y="0"/>
                    <a:pt x="0" y="504"/>
                    <a:pt x="0" y="1103"/>
                  </a:cubicBezTo>
                  <a:cubicBezTo>
                    <a:pt x="0" y="1670"/>
                    <a:pt x="504" y="2206"/>
                    <a:pt x="1103" y="2206"/>
                  </a:cubicBezTo>
                  <a:cubicBezTo>
                    <a:pt x="1733" y="2206"/>
                    <a:pt x="2206" y="1702"/>
                    <a:pt x="2206" y="1103"/>
                  </a:cubicBezTo>
                  <a:cubicBezTo>
                    <a:pt x="2206" y="504"/>
                    <a:pt x="1733" y="0"/>
                    <a:pt x="11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42"/>
            <p:cNvSpPr/>
            <p:nvPr/>
          </p:nvSpPr>
          <p:spPr>
            <a:xfrm>
              <a:off x="-56597625" y="3349350"/>
              <a:ext cx="55150" cy="55175"/>
            </a:xfrm>
            <a:custGeom>
              <a:rect b="b" l="l" r="r" t="t"/>
              <a:pathLst>
                <a:path extrusionOk="0" h="2207" w="2206">
                  <a:moveTo>
                    <a:pt x="1103" y="1"/>
                  </a:moveTo>
                  <a:cubicBezTo>
                    <a:pt x="473" y="1"/>
                    <a:pt x="1" y="505"/>
                    <a:pt x="1" y="1103"/>
                  </a:cubicBezTo>
                  <a:cubicBezTo>
                    <a:pt x="1" y="1702"/>
                    <a:pt x="473" y="2206"/>
                    <a:pt x="1103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42"/>
            <p:cNvSpPr/>
            <p:nvPr/>
          </p:nvSpPr>
          <p:spPr>
            <a:xfrm>
              <a:off x="-56727575" y="3376925"/>
              <a:ext cx="204800" cy="141000"/>
            </a:xfrm>
            <a:custGeom>
              <a:rect b="b" l="l" r="r" t="t"/>
              <a:pathLst>
                <a:path extrusionOk="0" h="5640" w="8192">
                  <a:moveTo>
                    <a:pt x="5104" y="2174"/>
                  </a:moveTo>
                  <a:cubicBezTo>
                    <a:pt x="5199" y="2174"/>
                    <a:pt x="5293" y="2206"/>
                    <a:pt x="5356" y="2269"/>
                  </a:cubicBezTo>
                  <a:cubicBezTo>
                    <a:pt x="5545" y="2395"/>
                    <a:pt x="5545" y="2647"/>
                    <a:pt x="5388" y="2804"/>
                  </a:cubicBezTo>
                  <a:cubicBezTo>
                    <a:pt x="5041" y="3151"/>
                    <a:pt x="4569" y="3340"/>
                    <a:pt x="4096" y="3340"/>
                  </a:cubicBezTo>
                  <a:cubicBezTo>
                    <a:pt x="3560" y="3340"/>
                    <a:pt x="3088" y="3151"/>
                    <a:pt x="2741" y="2804"/>
                  </a:cubicBezTo>
                  <a:cubicBezTo>
                    <a:pt x="2584" y="2647"/>
                    <a:pt x="2584" y="2395"/>
                    <a:pt x="2741" y="2269"/>
                  </a:cubicBezTo>
                  <a:cubicBezTo>
                    <a:pt x="2820" y="2206"/>
                    <a:pt x="2922" y="2174"/>
                    <a:pt x="3021" y="2174"/>
                  </a:cubicBezTo>
                  <a:cubicBezTo>
                    <a:pt x="3119" y="2174"/>
                    <a:pt x="3214" y="2206"/>
                    <a:pt x="3277" y="2269"/>
                  </a:cubicBezTo>
                  <a:cubicBezTo>
                    <a:pt x="3482" y="2489"/>
                    <a:pt x="3765" y="2600"/>
                    <a:pt x="4053" y="2600"/>
                  </a:cubicBezTo>
                  <a:cubicBezTo>
                    <a:pt x="4340" y="2600"/>
                    <a:pt x="4632" y="2489"/>
                    <a:pt x="4852" y="2269"/>
                  </a:cubicBezTo>
                  <a:cubicBezTo>
                    <a:pt x="4915" y="2206"/>
                    <a:pt x="5010" y="2174"/>
                    <a:pt x="5104" y="2174"/>
                  </a:cubicBezTo>
                  <a:close/>
                  <a:moveTo>
                    <a:pt x="0" y="0"/>
                  </a:moveTo>
                  <a:lnTo>
                    <a:pt x="0" y="1513"/>
                  </a:lnTo>
                  <a:cubicBezTo>
                    <a:pt x="0" y="3623"/>
                    <a:pt x="1639" y="5451"/>
                    <a:pt x="3718" y="5640"/>
                  </a:cubicBezTo>
                  <a:lnTo>
                    <a:pt x="3718" y="4537"/>
                  </a:lnTo>
                  <a:cubicBezTo>
                    <a:pt x="3718" y="4348"/>
                    <a:pt x="3875" y="4191"/>
                    <a:pt x="4096" y="4191"/>
                  </a:cubicBezTo>
                  <a:cubicBezTo>
                    <a:pt x="4285" y="4191"/>
                    <a:pt x="4442" y="4348"/>
                    <a:pt x="4442" y="4537"/>
                  </a:cubicBezTo>
                  <a:lnTo>
                    <a:pt x="4442" y="5640"/>
                  </a:lnTo>
                  <a:cubicBezTo>
                    <a:pt x="6522" y="5451"/>
                    <a:pt x="8192" y="3623"/>
                    <a:pt x="8192" y="1513"/>
                  </a:cubicBezTo>
                  <a:lnTo>
                    <a:pt x="8192" y="0"/>
                  </a:lnTo>
                  <a:cubicBezTo>
                    <a:pt x="8192" y="1009"/>
                    <a:pt x="7309" y="1859"/>
                    <a:pt x="6301" y="1859"/>
                  </a:cubicBezTo>
                  <a:cubicBezTo>
                    <a:pt x="5388" y="1859"/>
                    <a:pt x="4632" y="1229"/>
                    <a:pt x="4474" y="347"/>
                  </a:cubicBezTo>
                  <a:lnTo>
                    <a:pt x="3655" y="347"/>
                  </a:lnTo>
                  <a:cubicBezTo>
                    <a:pt x="3497" y="1229"/>
                    <a:pt x="2710" y="1859"/>
                    <a:pt x="1828" y="1859"/>
                  </a:cubicBezTo>
                  <a:cubicBezTo>
                    <a:pt x="819" y="1859"/>
                    <a:pt x="0" y="100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42"/>
            <p:cNvSpPr/>
            <p:nvPr/>
          </p:nvSpPr>
          <p:spPr>
            <a:xfrm>
              <a:off x="-56729150" y="3289500"/>
              <a:ext cx="204000" cy="87450"/>
            </a:xfrm>
            <a:custGeom>
              <a:rect b="b" l="l" r="r" t="t"/>
              <a:pathLst>
                <a:path extrusionOk="0" h="3498" w="8160">
                  <a:moveTo>
                    <a:pt x="567" y="0"/>
                  </a:moveTo>
                  <a:cubicBezTo>
                    <a:pt x="221" y="630"/>
                    <a:pt x="0" y="1292"/>
                    <a:pt x="0" y="2017"/>
                  </a:cubicBezTo>
                  <a:lnTo>
                    <a:pt x="0" y="3497"/>
                  </a:lnTo>
                  <a:cubicBezTo>
                    <a:pt x="0" y="2489"/>
                    <a:pt x="851" y="1639"/>
                    <a:pt x="1859" y="1639"/>
                  </a:cubicBezTo>
                  <a:cubicBezTo>
                    <a:pt x="2773" y="1639"/>
                    <a:pt x="3529" y="2269"/>
                    <a:pt x="3686" y="3151"/>
                  </a:cubicBezTo>
                  <a:lnTo>
                    <a:pt x="4505" y="3151"/>
                  </a:lnTo>
                  <a:cubicBezTo>
                    <a:pt x="4663" y="2269"/>
                    <a:pt x="5451" y="1639"/>
                    <a:pt x="6333" y="1639"/>
                  </a:cubicBezTo>
                  <a:cubicBezTo>
                    <a:pt x="7341" y="1639"/>
                    <a:pt x="8160" y="2489"/>
                    <a:pt x="8160" y="3497"/>
                  </a:cubicBezTo>
                  <a:lnTo>
                    <a:pt x="8160" y="914"/>
                  </a:lnTo>
                  <a:lnTo>
                    <a:pt x="3340" y="914"/>
                  </a:lnTo>
                  <a:cubicBezTo>
                    <a:pt x="2332" y="851"/>
                    <a:pt x="1355" y="536"/>
                    <a:pt x="5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42"/>
            <p:cNvSpPr/>
            <p:nvPr/>
          </p:nvSpPr>
          <p:spPr>
            <a:xfrm>
              <a:off x="-56505475" y="3335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0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0"/>
                  </a:cubicBezTo>
                  <a:cubicBezTo>
                    <a:pt x="757" y="693"/>
                    <a:pt x="473" y="2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6" name="Google Shape;1456;p43"/>
          <p:cNvPicPr preferRelativeResize="0"/>
          <p:nvPr/>
        </p:nvPicPr>
        <p:blipFill rotWithShape="1">
          <a:blip r:embed="rId3">
            <a:alphaModFix/>
          </a:blip>
          <a:srcRect b="0" l="0" r="0" t="2381"/>
          <a:stretch/>
        </p:blipFill>
        <p:spPr>
          <a:xfrm>
            <a:off x="1339525" y="1009275"/>
            <a:ext cx="6761923" cy="38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7" name="Google Shape;1457;p43"/>
          <p:cNvSpPr txBox="1"/>
          <p:nvPr>
            <p:ph idx="4294967295" type="title"/>
          </p:nvPr>
        </p:nvSpPr>
        <p:spPr>
          <a:xfrm>
            <a:off x="720000" y="3009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“Tracy”</a:t>
            </a:r>
            <a:endParaRPr/>
          </a:p>
        </p:txBody>
      </p:sp>
      <p:grpSp>
        <p:nvGrpSpPr>
          <p:cNvPr id="1458" name="Google Shape;1458;p43"/>
          <p:cNvGrpSpPr/>
          <p:nvPr/>
        </p:nvGrpSpPr>
        <p:grpSpPr>
          <a:xfrm>
            <a:off x="7990829" y="2135736"/>
            <a:ext cx="381111" cy="306210"/>
            <a:chOff x="1026043" y="1162815"/>
            <a:chExt cx="307124" cy="305294"/>
          </a:xfrm>
        </p:grpSpPr>
        <p:sp>
          <p:nvSpPr>
            <p:cNvPr id="1459" name="Google Shape;1459;p43"/>
            <p:cNvSpPr/>
            <p:nvPr/>
          </p:nvSpPr>
          <p:spPr>
            <a:xfrm>
              <a:off x="1026043" y="1162815"/>
              <a:ext cx="307124" cy="305294"/>
            </a:xfrm>
            <a:custGeom>
              <a:rect b="b" l="l" r="r" t="t"/>
              <a:pathLst>
                <a:path extrusionOk="0" h="6672" w="6712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43"/>
            <p:cNvSpPr/>
            <p:nvPr/>
          </p:nvSpPr>
          <p:spPr>
            <a:xfrm>
              <a:off x="1109780" y="1246551"/>
              <a:ext cx="169440" cy="158275"/>
            </a:xfrm>
            <a:custGeom>
              <a:rect b="b" l="l" r="r" t="t"/>
              <a:pathLst>
                <a:path extrusionOk="0" h="3459" w="3703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43"/>
            <p:cNvSpPr/>
            <p:nvPr/>
          </p:nvSpPr>
          <p:spPr>
            <a:xfrm>
              <a:off x="1200974" y="1274509"/>
              <a:ext cx="18669" cy="18623"/>
            </a:xfrm>
            <a:custGeom>
              <a:rect b="b" l="l" r="r" t="t"/>
              <a:pathLst>
                <a:path extrusionOk="0" h="407" w="408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43"/>
            <p:cNvSpPr/>
            <p:nvPr/>
          </p:nvSpPr>
          <p:spPr>
            <a:xfrm>
              <a:off x="1158191" y="1281922"/>
              <a:ext cx="18623" cy="16793"/>
            </a:xfrm>
            <a:custGeom>
              <a:rect b="b" l="l" r="r" t="t"/>
              <a:pathLst>
                <a:path extrusionOk="0" h="367" w="407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43"/>
            <p:cNvSpPr/>
            <p:nvPr/>
          </p:nvSpPr>
          <p:spPr>
            <a:xfrm>
              <a:off x="1143274" y="1328457"/>
              <a:ext cx="16793" cy="18669"/>
            </a:xfrm>
            <a:custGeom>
              <a:rect b="b" l="l" r="r" t="t"/>
              <a:pathLst>
                <a:path extrusionOk="0" h="408" w="367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43"/>
            <p:cNvSpPr/>
            <p:nvPr/>
          </p:nvSpPr>
          <p:spPr>
            <a:xfrm>
              <a:off x="1182351" y="1356369"/>
              <a:ext cx="16839" cy="18669"/>
            </a:xfrm>
            <a:custGeom>
              <a:rect b="b" l="l" r="r" t="t"/>
              <a:pathLst>
                <a:path extrusionOk="0" h="408" w="368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43"/>
            <p:cNvSpPr/>
            <p:nvPr/>
          </p:nvSpPr>
          <p:spPr>
            <a:xfrm>
              <a:off x="1225180" y="1319168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43"/>
            <p:cNvSpPr/>
            <p:nvPr/>
          </p:nvSpPr>
          <p:spPr>
            <a:xfrm>
              <a:off x="1186103" y="1309834"/>
              <a:ext cx="18669" cy="18669"/>
            </a:xfrm>
            <a:custGeom>
              <a:rect b="b" l="l" r="r" t="t"/>
              <a:pathLst>
                <a:path extrusionOk="0" h="408" w="408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7" name="Google Shape;1467;p43"/>
          <p:cNvSpPr/>
          <p:nvPr/>
        </p:nvSpPr>
        <p:spPr>
          <a:xfrm>
            <a:off x="4252200" y="2642425"/>
            <a:ext cx="639600" cy="6279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68" name="Google Shape;1468;p43"/>
          <p:cNvGrpSpPr/>
          <p:nvPr/>
        </p:nvGrpSpPr>
        <p:grpSpPr>
          <a:xfrm>
            <a:off x="4413174" y="2803162"/>
            <a:ext cx="312020" cy="306196"/>
            <a:chOff x="-57568775" y="3198925"/>
            <a:chExt cx="318225" cy="318225"/>
          </a:xfrm>
        </p:grpSpPr>
        <p:sp>
          <p:nvSpPr>
            <p:cNvPr id="1469" name="Google Shape;1469;p43"/>
            <p:cNvSpPr/>
            <p:nvPr/>
          </p:nvSpPr>
          <p:spPr>
            <a:xfrm>
              <a:off x="-57530950" y="3373775"/>
              <a:ext cx="18125" cy="64600"/>
            </a:xfrm>
            <a:custGeom>
              <a:rect b="b" l="l" r="r" t="t"/>
              <a:pathLst>
                <a:path extrusionOk="0" h="2584" w="725">
                  <a:moveTo>
                    <a:pt x="725" y="0"/>
                  </a:moveTo>
                  <a:cubicBezTo>
                    <a:pt x="315" y="284"/>
                    <a:pt x="0" y="725"/>
                    <a:pt x="0" y="1261"/>
                  </a:cubicBezTo>
                  <a:lnTo>
                    <a:pt x="0" y="1324"/>
                  </a:lnTo>
                  <a:cubicBezTo>
                    <a:pt x="0" y="1859"/>
                    <a:pt x="315" y="2332"/>
                    <a:pt x="725" y="2584"/>
                  </a:cubicBezTo>
                  <a:lnTo>
                    <a:pt x="725" y="1576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43"/>
            <p:cNvSpPr/>
            <p:nvPr/>
          </p:nvSpPr>
          <p:spPr>
            <a:xfrm>
              <a:off x="-57568775" y="3406850"/>
              <a:ext cx="99275" cy="110300"/>
            </a:xfrm>
            <a:custGeom>
              <a:rect b="b" l="l" r="r" t="t"/>
              <a:pathLst>
                <a:path extrusionOk="0" h="4412" w="3971">
                  <a:moveTo>
                    <a:pt x="757" y="1"/>
                  </a:moveTo>
                  <a:cubicBezTo>
                    <a:pt x="285" y="473"/>
                    <a:pt x="1" y="1103"/>
                    <a:pt x="1" y="1796"/>
                  </a:cubicBezTo>
                  <a:cubicBezTo>
                    <a:pt x="1" y="3246"/>
                    <a:pt x="1198" y="4411"/>
                    <a:pt x="2616" y="4411"/>
                  </a:cubicBezTo>
                  <a:cubicBezTo>
                    <a:pt x="3120" y="4411"/>
                    <a:pt x="3561" y="4254"/>
                    <a:pt x="3971" y="4002"/>
                  </a:cubicBezTo>
                  <a:cubicBezTo>
                    <a:pt x="3435" y="3561"/>
                    <a:pt x="2994" y="2962"/>
                    <a:pt x="2710" y="2363"/>
                  </a:cubicBezTo>
                  <a:lnTo>
                    <a:pt x="1891" y="1891"/>
                  </a:lnTo>
                  <a:cubicBezTo>
                    <a:pt x="1230" y="1481"/>
                    <a:pt x="789" y="788"/>
                    <a:pt x="7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43"/>
            <p:cNvSpPr/>
            <p:nvPr/>
          </p:nvSpPr>
          <p:spPr>
            <a:xfrm>
              <a:off x="-57494725" y="3254850"/>
              <a:ext cx="207175" cy="262300"/>
            </a:xfrm>
            <a:custGeom>
              <a:rect b="b" l="l" r="r" t="t"/>
              <a:pathLst>
                <a:path extrusionOk="0" h="10492" w="8287">
                  <a:moveTo>
                    <a:pt x="2647" y="5293"/>
                  </a:moveTo>
                  <a:cubicBezTo>
                    <a:pt x="2836" y="5293"/>
                    <a:pt x="2993" y="5451"/>
                    <a:pt x="2993" y="5640"/>
                  </a:cubicBezTo>
                  <a:cubicBezTo>
                    <a:pt x="2993" y="5829"/>
                    <a:pt x="2836" y="5986"/>
                    <a:pt x="2647" y="5986"/>
                  </a:cubicBezTo>
                  <a:cubicBezTo>
                    <a:pt x="2628" y="5989"/>
                    <a:pt x="2609" y="5990"/>
                    <a:pt x="2592" y="5990"/>
                  </a:cubicBezTo>
                  <a:cubicBezTo>
                    <a:pt x="2400" y="5990"/>
                    <a:pt x="2269" y="5841"/>
                    <a:pt x="2269" y="5640"/>
                  </a:cubicBezTo>
                  <a:cubicBezTo>
                    <a:pt x="2269" y="5451"/>
                    <a:pt x="2426" y="5293"/>
                    <a:pt x="2647" y="5293"/>
                  </a:cubicBezTo>
                  <a:close/>
                  <a:moveTo>
                    <a:pt x="5640" y="5324"/>
                  </a:moveTo>
                  <a:cubicBezTo>
                    <a:pt x="5829" y="5324"/>
                    <a:pt x="5986" y="5482"/>
                    <a:pt x="5986" y="5671"/>
                  </a:cubicBezTo>
                  <a:cubicBezTo>
                    <a:pt x="6018" y="5860"/>
                    <a:pt x="5860" y="6018"/>
                    <a:pt x="5640" y="6018"/>
                  </a:cubicBezTo>
                  <a:cubicBezTo>
                    <a:pt x="5419" y="6018"/>
                    <a:pt x="5262" y="5860"/>
                    <a:pt x="5262" y="5671"/>
                  </a:cubicBezTo>
                  <a:cubicBezTo>
                    <a:pt x="5262" y="5482"/>
                    <a:pt x="5419" y="5324"/>
                    <a:pt x="5640" y="5324"/>
                  </a:cubicBezTo>
                  <a:close/>
                  <a:moveTo>
                    <a:pt x="5191" y="7845"/>
                  </a:moveTo>
                  <a:cubicBezTo>
                    <a:pt x="5285" y="7845"/>
                    <a:pt x="5372" y="7876"/>
                    <a:pt x="5419" y="7939"/>
                  </a:cubicBezTo>
                  <a:cubicBezTo>
                    <a:pt x="5640" y="8065"/>
                    <a:pt x="5640" y="8317"/>
                    <a:pt x="5482" y="8475"/>
                  </a:cubicBezTo>
                  <a:cubicBezTo>
                    <a:pt x="5104" y="8822"/>
                    <a:pt x="4632" y="9011"/>
                    <a:pt x="4128" y="9011"/>
                  </a:cubicBezTo>
                  <a:cubicBezTo>
                    <a:pt x="3624" y="9011"/>
                    <a:pt x="3151" y="8822"/>
                    <a:pt x="2836" y="8475"/>
                  </a:cubicBezTo>
                  <a:cubicBezTo>
                    <a:pt x="2678" y="8317"/>
                    <a:pt x="2678" y="8065"/>
                    <a:pt x="2836" y="7939"/>
                  </a:cubicBezTo>
                  <a:cubicBezTo>
                    <a:pt x="2915" y="7876"/>
                    <a:pt x="3009" y="7845"/>
                    <a:pt x="3100" y="7845"/>
                  </a:cubicBezTo>
                  <a:cubicBezTo>
                    <a:pt x="3190" y="7845"/>
                    <a:pt x="3277" y="7876"/>
                    <a:pt x="3340" y="7939"/>
                  </a:cubicBezTo>
                  <a:cubicBezTo>
                    <a:pt x="3561" y="8160"/>
                    <a:pt x="3844" y="8270"/>
                    <a:pt x="4128" y="8270"/>
                  </a:cubicBezTo>
                  <a:cubicBezTo>
                    <a:pt x="4411" y="8270"/>
                    <a:pt x="4695" y="8160"/>
                    <a:pt x="4915" y="7939"/>
                  </a:cubicBezTo>
                  <a:cubicBezTo>
                    <a:pt x="4994" y="7876"/>
                    <a:pt x="5096" y="7845"/>
                    <a:pt x="5191" y="7845"/>
                  </a:cubicBezTo>
                  <a:close/>
                  <a:moveTo>
                    <a:pt x="1796" y="0"/>
                  </a:moveTo>
                  <a:cubicBezTo>
                    <a:pt x="1670" y="126"/>
                    <a:pt x="1135" y="504"/>
                    <a:pt x="1072" y="630"/>
                  </a:cubicBezTo>
                  <a:cubicBezTo>
                    <a:pt x="442" y="1260"/>
                    <a:pt x="0" y="2363"/>
                    <a:pt x="0" y="3403"/>
                  </a:cubicBezTo>
                  <a:lnTo>
                    <a:pt x="0" y="6396"/>
                  </a:lnTo>
                  <a:cubicBezTo>
                    <a:pt x="0" y="8632"/>
                    <a:pt x="1859" y="10491"/>
                    <a:pt x="4128" y="10491"/>
                  </a:cubicBezTo>
                  <a:cubicBezTo>
                    <a:pt x="6427" y="10491"/>
                    <a:pt x="8286" y="8632"/>
                    <a:pt x="8286" y="6396"/>
                  </a:cubicBezTo>
                  <a:lnTo>
                    <a:pt x="8286" y="4505"/>
                  </a:lnTo>
                  <a:cubicBezTo>
                    <a:pt x="8157" y="4513"/>
                    <a:pt x="8028" y="4517"/>
                    <a:pt x="7899" y="4517"/>
                  </a:cubicBezTo>
                  <a:cubicBezTo>
                    <a:pt x="6396" y="4517"/>
                    <a:pt x="4939" y="4009"/>
                    <a:pt x="3750" y="2993"/>
                  </a:cubicBezTo>
                  <a:cubicBezTo>
                    <a:pt x="2804" y="2206"/>
                    <a:pt x="2174" y="1103"/>
                    <a:pt x="17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43"/>
            <p:cNvSpPr/>
            <p:nvPr/>
          </p:nvSpPr>
          <p:spPr>
            <a:xfrm>
              <a:off x="-57269475" y="337297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1"/>
                  </a:moveTo>
                  <a:lnTo>
                    <a:pt x="1" y="2553"/>
                  </a:lnTo>
                  <a:cubicBezTo>
                    <a:pt x="442" y="2301"/>
                    <a:pt x="757" y="1828"/>
                    <a:pt x="757" y="1261"/>
                  </a:cubicBezTo>
                  <a:cubicBezTo>
                    <a:pt x="757" y="757"/>
                    <a:pt x="473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43"/>
            <p:cNvSpPr/>
            <p:nvPr/>
          </p:nvSpPr>
          <p:spPr>
            <a:xfrm>
              <a:off x="-57436450" y="3198925"/>
              <a:ext cx="185900" cy="154400"/>
            </a:xfrm>
            <a:custGeom>
              <a:rect b="b" l="l" r="r" t="t"/>
              <a:pathLst>
                <a:path extrusionOk="0" h="6176" w="7436">
                  <a:moveTo>
                    <a:pt x="1828" y="0"/>
                  </a:moveTo>
                  <a:cubicBezTo>
                    <a:pt x="1198" y="0"/>
                    <a:pt x="568" y="126"/>
                    <a:pt x="1" y="315"/>
                  </a:cubicBezTo>
                  <a:cubicBezTo>
                    <a:pt x="1" y="977"/>
                    <a:pt x="127" y="1639"/>
                    <a:pt x="316" y="2237"/>
                  </a:cubicBezTo>
                  <a:cubicBezTo>
                    <a:pt x="631" y="3151"/>
                    <a:pt x="1167" y="3970"/>
                    <a:pt x="1923" y="4600"/>
                  </a:cubicBezTo>
                  <a:cubicBezTo>
                    <a:pt x="2710" y="5262"/>
                    <a:pt x="3655" y="5734"/>
                    <a:pt x="4632" y="5892"/>
                  </a:cubicBezTo>
                  <a:cubicBezTo>
                    <a:pt x="5073" y="5976"/>
                    <a:pt x="5262" y="5976"/>
                    <a:pt x="5507" y="5976"/>
                  </a:cubicBezTo>
                  <a:lnTo>
                    <a:pt x="5507" y="5976"/>
                  </a:lnTo>
                  <a:cubicBezTo>
                    <a:pt x="5630" y="5976"/>
                    <a:pt x="5766" y="5976"/>
                    <a:pt x="5955" y="5986"/>
                  </a:cubicBezTo>
                  <a:lnTo>
                    <a:pt x="6680" y="5986"/>
                  </a:lnTo>
                  <a:cubicBezTo>
                    <a:pt x="6963" y="5986"/>
                    <a:pt x="7215" y="6049"/>
                    <a:pt x="7436" y="6175"/>
                  </a:cubicBezTo>
                  <a:lnTo>
                    <a:pt x="7436" y="5671"/>
                  </a:lnTo>
                  <a:lnTo>
                    <a:pt x="7436" y="5640"/>
                  </a:lnTo>
                  <a:cubicBezTo>
                    <a:pt x="7436" y="2552"/>
                    <a:pt x="4916" y="0"/>
                    <a:pt x="18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43"/>
            <p:cNvSpPr/>
            <p:nvPr/>
          </p:nvSpPr>
          <p:spPr>
            <a:xfrm>
              <a:off x="-57532525" y="3215450"/>
              <a:ext cx="77975" cy="148900"/>
            </a:xfrm>
            <a:custGeom>
              <a:rect b="b" l="l" r="r" t="t"/>
              <a:pathLst>
                <a:path extrusionOk="0" h="5956" w="3119">
                  <a:moveTo>
                    <a:pt x="3056" y="1"/>
                  </a:moveTo>
                  <a:cubicBezTo>
                    <a:pt x="1260" y="946"/>
                    <a:pt x="0" y="2836"/>
                    <a:pt x="0" y="5010"/>
                  </a:cubicBezTo>
                  <a:lnTo>
                    <a:pt x="0" y="5199"/>
                  </a:lnTo>
                  <a:lnTo>
                    <a:pt x="0" y="5955"/>
                  </a:lnTo>
                  <a:lnTo>
                    <a:pt x="63" y="5955"/>
                  </a:lnTo>
                  <a:cubicBezTo>
                    <a:pt x="158" y="5829"/>
                    <a:pt x="284" y="5766"/>
                    <a:pt x="410" y="5672"/>
                  </a:cubicBezTo>
                  <a:lnTo>
                    <a:pt x="788" y="5451"/>
                  </a:lnTo>
                  <a:lnTo>
                    <a:pt x="788" y="4601"/>
                  </a:lnTo>
                  <a:cubicBezTo>
                    <a:pt x="914" y="3088"/>
                    <a:pt x="1828" y="1576"/>
                    <a:pt x="3119" y="789"/>
                  </a:cubicBezTo>
                  <a:cubicBezTo>
                    <a:pt x="3088" y="505"/>
                    <a:pt x="3056" y="253"/>
                    <a:pt x="3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44"/>
          <p:cNvSpPr txBox="1"/>
          <p:nvPr>
            <p:ph idx="429496729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“James”</a:t>
            </a:r>
            <a:endParaRPr/>
          </a:p>
        </p:txBody>
      </p:sp>
      <p:pic>
        <p:nvPicPr>
          <p:cNvPr id="1480" name="Google Shape;148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3186" y="1017725"/>
            <a:ext cx="6736638" cy="394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44"/>
          <p:cNvSpPr/>
          <p:nvPr/>
        </p:nvSpPr>
        <p:spPr>
          <a:xfrm>
            <a:off x="4131450" y="2652711"/>
            <a:ext cx="675300" cy="671400"/>
          </a:xfrm>
          <a:prstGeom prst="ellipse">
            <a:avLst/>
          </a:prstGeom>
          <a:solidFill>
            <a:schemeClr val="dk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82" name="Google Shape;1482;p44"/>
          <p:cNvGrpSpPr/>
          <p:nvPr/>
        </p:nvGrpSpPr>
        <p:grpSpPr>
          <a:xfrm>
            <a:off x="4305494" y="2828000"/>
            <a:ext cx="329314" cy="320882"/>
            <a:chOff x="-57940525" y="3590375"/>
            <a:chExt cx="279625" cy="319000"/>
          </a:xfrm>
        </p:grpSpPr>
        <p:sp>
          <p:nvSpPr>
            <p:cNvPr id="1483" name="Google Shape;1483;p44"/>
            <p:cNvSpPr/>
            <p:nvPr/>
          </p:nvSpPr>
          <p:spPr>
            <a:xfrm>
              <a:off x="-57940525" y="3727425"/>
              <a:ext cx="18150" cy="63800"/>
            </a:xfrm>
            <a:custGeom>
              <a:rect b="b" l="l" r="r" t="t"/>
              <a:pathLst>
                <a:path extrusionOk="0" h="2552" w="726">
                  <a:moveTo>
                    <a:pt x="725" y="0"/>
                  </a:moveTo>
                  <a:cubicBezTo>
                    <a:pt x="253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25" y="2552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44"/>
            <p:cNvSpPr/>
            <p:nvPr/>
          </p:nvSpPr>
          <p:spPr>
            <a:xfrm>
              <a:off x="-57904300" y="3686450"/>
              <a:ext cx="205600" cy="111075"/>
            </a:xfrm>
            <a:custGeom>
              <a:rect b="b" l="l" r="r" t="t"/>
              <a:pathLst>
                <a:path extrusionOk="0" h="4443" w="8224">
                  <a:moveTo>
                    <a:pt x="2647" y="2143"/>
                  </a:moveTo>
                  <a:cubicBezTo>
                    <a:pt x="2836" y="2143"/>
                    <a:pt x="2994" y="2301"/>
                    <a:pt x="2994" y="2521"/>
                  </a:cubicBezTo>
                  <a:cubicBezTo>
                    <a:pt x="2994" y="2710"/>
                    <a:pt x="2836" y="2868"/>
                    <a:pt x="2647" y="2868"/>
                  </a:cubicBezTo>
                  <a:cubicBezTo>
                    <a:pt x="2427" y="2868"/>
                    <a:pt x="2301" y="2710"/>
                    <a:pt x="2301" y="2521"/>
                  </a:cubicBezTo>
                  <a:cubicBezTo>
                    <a:pt x="2301" y="2301"/>
                    <a:pt x="2427" y="2143"/>
                    <a:pt x="2647" y="2143"/>
                  </a:cubicBezTo>
                  <a:close/>
                  <a:moveTo>
                    <a:pt x="5640" y="2143"/>
                  </a:moveTo>
                  <a:cubicBezTo>
                    <a:pt x="5829" y="2143"/>
                    <a:pt x="5987" y="2301"/>
                    <a:pt x="5987" y="2521"/>
                  </a:cubicBezTo>
                  <a:cubicBezTo>
                    <a:pt x="5987" y="2710"/>
                    <a:pt x="5829" y="2868"/>
                    <a:pt x="5640" y="2868"/>
                  </a:cubicBezTo>
                  <a:cubicBezTo>
                    <a:pt x="5420" y="2868"/>
                    <a:pt x="5262" y="2710"/>
                    <a:pt x="5262" y="2521"/>
                  </a:cubicBezTo>
                  <a:cubicBezTo>
                    <a:pt x="5262" y="2301"/>
                    <a:pt x="5420" y="2143"/>
                    <a:pt x="5640" y="2143"/>
                  </a:cubicBezTo>
                  <a:close/>
                  <a:moveTo>
                    <a:pt x="1923" y="1"/>
                  </a:moveTo>
                  <a:lnTo>
                    <a:pt x="1" y="1923"/>
                  </a:lnTo>
                  <a:lnTo>
                    <a:pt x="1" y="4443"/>
                  </a:lnTo>
                  <a:lnTo>
                    <a:pt x="1765" y="4443"/>
                  </a:lnTo>
                  <a:cubicBezTo>
                    <a:pt x="2490" y="3986"/>
                    <a:pt x="3309" y="3758"/>
                    <a:pt x="4124" y="3758"/>
                  </a:cubicBezTo>
                  <a:cubicBezTo>
                    <a:pt x="4939" y="3758"/>
                    <a:pt x="5751" y="3986"/>
                    <a:pt x="6459" y="4443"/>
                  </a:cubicBezTo>
                  <a:lnTo>
                    <a:pt x="8224" y="4443"/>
                  </a:lnTo>
                  <a:lnTo>
                    <a:pt x="8224" y="1923"/>
                  </a:lnTo>
                  <a:lnTo>
                    <a:pt x="6302" y="1"/>
                  </a:lnTo>
                  <a:cubicBezTo>
                    <a:pt x="5625" y="395"/>
                    <a:pt x="4876" y="592"/>
                    <a:pt x="4124" y="592"/>
                  </a:cubicBezTo>
                  <a:cubicBezTo>
                    <a:pt x="3372" y="592"/>
                    <a:pt x="2616" y="395"/>
                    <a:pt x="19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44"/>
            <p:cNvSpPr/>
            <p:nvPr/>
          </p:nvSpPr>
          <p:spPr>
            <a:xfrm>
              <a:off x="-57903500" y="3590375"/>
              <a:ext cx="205575" cy="117375"/>
            </a:xfrm>
            <a:custGeom>
              <a:rect b="b" l="l" r="r" t="t"/>
              <a:pathLst>
                <a:path extrusionOk="0" h="4695" w="8223">
                  <a:moveTo>
                    <a:pt x="4096" y="0"/>
                  </a:moveTo>
                  <a:cubicBezTo>
                    <a:pt x="3560" y="0"/>
                    <a:pt x="3088" y="315"/>
                    <a:pt x="2804" y="756"/>
                  </a:cubicBezTo>
                  <a:cubicBezTo>
                    <a:pt x="2753" y="751"/>
                    <a:pt x="2702" y="748"/>
                    <a:pt x="2651" y="748"/>
                  </a:cubicBezTo>
                  <a:cubicBezTo>
                    <a:pt x="2101" y="748"/>
                    <a:pt x="1551" y="1051"/>
                    <a:pt x="1292" y="1512"/>
                  </a:cubicBezTo>
                  <a:cubicBezTo>
                    <a:pt x="567" y="1638"/>
                    <a:pt x="0" y="2269"/>
                    <a:pt x="0" y="3056"/>
                  </a:cubicBezTo>
                  <a:lnTo>
                    <a:pt x="0" y="4694"/>
                  </a:lnTo>
                  <a:lnTo>
                    <a:pt x="1607" y="3088"/>
                  </a:lnTo>
                  <a:cubicBezTo>
                    <a:pt x="1683" y="3011"/>
                    <a:pt x="1783" y="2970"/>
                    <a:pt x="1884" y="2970"/>
                  </a:cubicBezTo>
                  <a:cubicBezTo>
                    <a:pt x="1951" y="2970"/>
                    <a:pt x="2018" y="2987"/>
                    <a:pt x="2080" y="3025"/>
                  </a:cubicBezTo>
                  <a:cubicBezTo>
                    <a:pt x="2694" y="3450"/>
                    <a:pt x="3403" y="3663"/>
                    <a:pt x="4112" y="3663"/>
                  </a:cubicBezTo>
                  <a:cubicBezTo>
                    <a:pt x="4821" y="3663"/>
                    <a:pt x="5529" y="3450"/>
                    <a:pt x="6144" y="3025"/>
                  </a:cubicBezTo>
                  <a:cubicBezTo>
                    <a:pt x="6206" y="2987"/>
                    <a:pt x="6273" y="2970"/>
                    <a:pt x="6339" y="2970"/>
                  </a:cubicBezTo>
                  <a:cubicBezTo>
                    <a:pt x="6441" y="2970"/>
                    <a:pt x="6540" y="3011"/>
                    <a:pt x="6616" y="3088"/>
                  </a:cubicBezTo>
                  <a:lnTo>
                    <a:pt x="8223" y="4694"/>
                  </a:lnTo>
                  <a:lnTo>
                    <a:pt x="8223" y="3056"/>
                  </a:lnTo>
                  <a:cubicBezTo>
                    <a:pt x="8192" y="2300"/>
                    <a:pt x="7656" y="1638"/>
                    <a:pt x="6900" y="1512"/>
                  </a:cubicBezTo>
                  <a:cubicBezTo>
                    <a:pt x="6641" y="1051"/>
                    <a:pt x="6091" y="748"/>
                    <a:pt x="5541" y="748"/>
                  </a:cubicBezTo>
                  <a:cubicBezTo>
                    <a:pt x="5490" y="748"/>
                    <a:pt x="5439" y="751"/>
                    <a:pt x="5388" y="756"/>
                  </a:cubicBezTo>
                  <a:cubicBezTo>
                    <a:pt x="5136" y="284"/>
                    <a:pt x="4663" y="0"/>
                    <a:pt x="4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44"/>
            <p:cNvSpPr/>
            <p:nvPr/>
          </p:nvSpPr>
          <p:spPr>
            <a:xfrm>
              <a:off x="-57903500" y="3798700"/>
              <a:ext cx="204800" cy="110675"/>
            </a:xfrm>
            <a:custGeom>
              <a:rect b="b" l="l" r="r" t="t"/>
              <a:pathLst>
                <a:path extrusionOk="0" h="4427" w="8192">
                  <a:moveTo>
                    <a:pt x="5159" y="1001"/>
                  </a:moveTo>
                  <a:cubicBezTo>
                    <a:pt x="5254" y="1001"/>
                    <a:pt x="5340" y="1040"/>
                    <a:pt x="5388" y="1119"/>
                  </a:cubicBezTo>
                  <a:cubicBezTo>
                    <a:pt x="5545" y="1245"/>
                    <a:pt x="5545" y="1465"/>
                    <a:pt x="5388" y="1654"/>
                  </a:cubicBezTo>
                  <a:cubicBezTo>
                    <a:pt x="5041" y="2001"/>
                    <a:pt x="4569" y="2190"/>
                    <a:pt x="4096" y="2190"/>
                  </a:cubicBezTo>
                  <a:cubicBezTo>
                    <a:pt x="3623" y="2190"/>
                    <a:pt x="3119" y="2001"/>
                    <a:pt x="2804" y="1654"/>
                  </a:cubicBezTo>
                  <a:cubicBezTo>
                    <a:pt x="2647" y="1497"/>
                    <a:pt x="2647" y="1245"/>
                    <a:pt x="2804" y="1119"/>
                  </a:cubicBezTo>
                  <a:cubicBezTo>
                    <a:pt x="2883" y="1040"/>
                    <a:pt x="2978" y="1001"/>
                    <a:pt x="3068" y="1001"/>
                  </a:cubicBezTo>
                  <a:cubicBezTo>
                    <a:pt x="3159" y="1001"/>
                    <a:pt x="3245" y="1040"/>
                    <a:pt x="3308" y="1119"/>
                  </a:cubicBezTo>
                  <a:cubicBezTo>
                    <a:pt x="3529" y="1339"/>
                    <a:pt x="3812" y="1449"/>
                    <a:pt x="4096" y="1449"/>
                  </a:cubicBezTo>
                  <a:cubicBezTo>
                    <a:pt x="4380" y="1449"/>
                    <a:pt x="4663" y="1339"/>
                    <a:pt x="4884" y="1119"/>
                  </a:cubicBezTo>
                  <a:cubicBezTo>
                    <a:pt x="4962" y="1040"/>
                    <a:pt x="5065" y="1001"/>
                    <a:pt x="5159" y="1001"/>
                  </a:cubicBezTo>
                  <a:close/>
                  <a:moveTo>
                    <a:pt x="4080" y="0"/>
                  </a:moveTo>
                  <a:cubicBezTo>
                    <a:pt x="3371" y="0"/>
                    <a:pt x="2663" y="205"/>
                    <a:pt x="2048" y="615"/>
                  </a:cubicBezTo>
                  <a:cubicBezTo>
                    <a:pt x="1985" y="646"/>
                    <a:pt x="1922" y="678"/>
                    <a:pt x="1859" y="678"/>
                  </a:cubicBezTo>
                  <a:lnTo>
                    <a:pt x="0" y="678"/>
                  </a:lnTo>
                  <a:cubicBezTo>
                    <a:pt x="189" y="2788"/>
                    <a:pt x="1922" y="4427"/>
                    <a:pt x="4096" y="4427"/>
                  </a:cubicBezTo>
                  <a:cubicBezTo>
                    <a:pt x="6270" y="4427"/>
                    <a:pt x="8003" y="2788"/>
                    <a:pt x="8192" y="678"/>
                  </a:cubicBezTo>
                  <a:lnTo>
                    <a:pt x="6333" y="678"/>
                  </a:lnTo>
                  <a:cubicBezTo>
                    <a:pt x="6270" y="678"/>
                    <a:pt x="6175" y="646"/>
                    <a:pt x="6112" y="615"/>
                  </a:cubicBezTo>
                  <a:cubicBezTo>
                    <a:pt x="5498" y="205"/>
                    <a:pt x="4789" y="0"/>
                    <a:pt x="40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44"/>
            <p:cNvSpPr/>
            <p:nvPr/>
          </p:nvSpPr>
          <p:spPr>
            <a:xfrm>
              <a:off x="-57679825" y="372662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1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757"/>
                    <a:pt x="442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45"/>
          <p:cNvSpPr txBox="1"/>
          <p:nvPr>
            <p:ph type="title"/>
          </p:nvPr>
        </p:nvSpPr>
        <p:spPr>
          <a:xfrm>
            <a:off x="2391900" y="3259013"/>
            <a:ext cx="4360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—”Amy”</a:t>
            </a:r>
            <a:endParaRPr/>
          </a:p>
        </p:txBody>
      </p:sp>
      <p:sp>
        <p:nvSpPr>
          <p:cNvPr id="1493" name="Google Shape;1493;p45"/>
          <p:cNvSpPr txBox="1"/>
          <p:nvPr>
            <p:ph idx="1" type="subTitle"/>
          </p:nvPr>
        </p:nvSpPr>
        <p:spPr>
          <a:xfrm>
            <a:off x="1866525" y="1343450"/>
            <a:ext cx="5411100" cy="18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“It’s </a:t>
            </a:r>
            <a:r>
              <a:rPr lang="en"/>
              <a:t>important</a:t>
            </a:r>
            <a:r>
              <a:rPr lang="en"/>
              <a:t> to take care of yourself, as you are your own therapist“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46"/>
          <p:cNvSpPr txBox="1"/>
          <p:nvPr>
            <p:ph type="title"/>
          </p:nvPr>
        </p:nvSpPr>
        <p:spPr>
          <a:xfrm>
            <a:off x="704000" y="662400"/>
            <a:ext cx="341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Findings</a:t>
            </a:r>
            <a:endParaRPr/>
          </a:p>
        </p:txBody>
      </p:sp>
      <p:sp>
        <p:nvSpPr>
          <p:cNvPr id="1499" name="Google Shape;1499;p46"/>
          <p:cNvSpPr txBox="1"/>
          <p:nvPr>
            <p:ph idx="1" type="body"/>
          </p:nvPr>
        </p:nvSpPr>
        <p:spPr>
          <a:xfrm>
            <a:off x="704000" y="1372576"/>
            <a:ext cx="4413900" cy="198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1300"/>
              <a:t>All very different stages of their life – but all still experience sadness to a degree and feel the need to confide with others</a:t>
            </a:r>
            <a:endParaRPr sz="13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Need to have a place to channel thoughts/emotions</a:t>
            </a:r>
            <a:endParaRPr sz="12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1300"/>
              <a:t>Easier to express vulnerability </a:t>
            </a:r>
            <a:r>
              <a:rPr lang="en" sz="1300"/>
              <a:t>anonymously</a:t>
            </a:r>
            <a:r>
              <a:rPr lang="en" sz="1300"/>
              <a:t> (no judgement zone)</a:t>
            </a:r>
            <a:endParaRPr sz="13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1300"/>
              <a:t>Everyone has very different emotional needs</a:t>
            </a:r>
            <a:endParaRPr sz="1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300"/>
              <a:t>What’s next?</a:t>
            </a:r>
            <a:endParaRPr b="1" sz="1300"/>
          </a:p>
          <a:p>
            <a:pPr indent="-285750" lvl="0" marL="457200" rtl="0" algn="l">
              <a:spcBef>
                <a:spcPts val="1600"/>
              </a:spcBef>
              <a:spcAft>
                <a:spcPts val="0"/>
              </a:spcAft>
              <a:buSzPts val="900"/>
              <a:buChar char="●"/>
            </a:pPr>
            <a:r>
              <a:rPr lang="en" sz="1300"/>
              <a:t>Focus on a specific aspect of mental health</a:t>
            </a:r>
            <a:endParaRPr sz="13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200"/>
              <a:t>Focus on specific demographic</a:t>
            </a:r>
            <a:endParaRPr sz="12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1300"/>
              <a:t>Explore ways to unify all these different mental health needs</a:t>
            </a:r>
            <a:endParaRPr sz="1300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200"/>
              <a:t>Categorize needs</a:t>
            </a:r>
            <a:endParaRPr sz="12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1200"/>
              <a:t>Even more extreme user</a:t>
            </a:r>
            <a:endParaRPr sz="1200"/>
          </a:p>
        </p:txBody>
      </p:sp>
      <p:grpSp>
        <p:nvGrpSpPr>
          <p:cNvPr id="1500" name="Google Shape;1500;p46"/>
          <p:cNvGrpSpPr/>
          <p:nvPr/>
        </p:nvGrpSpPr>
        <p:grpSpPr>
          <a:xfrm>
            <a:off x="5304469" y="1338088"/>
            <a:ext cx="3000007" cy="3239606"/>
            <a:chOff x="6583232" y="3021792"/>
            <a:chExt cx="1074809" cy="1160650"/>
          </a:xfrm>
        </p:grpSpPr>
        <p:sp>
          <p:nvSpPr>
            <p:cNvPr id="1501" name="Google Shape;1501;p46"/>
            <p:cNvSpPr/>
            <p:nvPr/>
          </p:nvSpPr>
          <p:spPr>
            <a:xfrm>
              <a:off x="6588447" y="3505299"/>
              <a:ext cx="499227" cy="594459"/>
            </a:xfrm>
            <a:custGeom>
              <a:rect b="b" l="l" r="r" t="t"/>
              <a:pathLst>
                <a:path extrusionOk="0" h="30893" w="25944">
                  <a:moveTo>
                    <a:pt x="4733" y="1"/>
                  </a:moveTo>
                  <a:lnTo>
                    <a:pt x="4569" y="273"/>
                  </a:lnTo>
                  <a:lnTo>
                    <a:pt x="4406" y="762"/>
                  </a:lnTo>
                  <a:lnTo>
                    <a:pt x="4189" y="1850"/>
                  </a:lnTo>
                  <a:lnTo>
                    <a:pt x="4080" y="2829"/>
                  </a:lnTo>
                  <a:lnTo>
                    <a:pt x="4080" y="3699"/>
                  </a:lnTo>
                  <a:lnTo>
                    <a:pt x="4080" y="4406"/>
                  </a:lnTo>
                  <a:lnTo>
                    <a:pt x="4134" y="4950"/>
                  </a:lnTo>
                  <a:lnTo>
                    <a:pt x="4162" y="5167"/>
                  </a:lnTo>
                  <a:lnTo>
                    <a:pt x="4080" y="4624"/>
                  </a:lnTo>
                  <a:lnTo>
                    <a:pt x="3917" y="3536"/>
                  </a:lnTo>
                  <a:lnTo>
                    <a:pt x="3699" y="2503"/>
                  </a:lnTo>
                  <a:lnTo>
                    <a:pt x="3427" y="1469"/>
                  </a:lnTo>
                  <a:lnTo>
                    <a:pt x="3210" y="925"/>
                  </a:lnTo>
                  <a:lnTo>
                    <a:pt x="3047" y="653"/>
                  </a:lnTo>
                  <a:lnTo>
                    <a:pt x="2883" y="436"/>
                  </a:lnTo>
                  <a:lnTo>
                    <a:pt x="2720" y="327"/>
                  </a:lnTo>
                  <a:lnTo>
                    <a:pt x="2557" y="327"/>
                  </a:lnTo>
                  <a:lnTo>
                    <a:pt x="2340" y="490"/>
                  </a:lnTo>
                  <a:lnTo>
                    <a:pt x="2122" y="817"/>
                  </a:lnTo>
                  <a:lnTo>
                    <a:pt x="2068" y="1034"/>
                  </a:lnTo>
                  <a:lnTo>
                    <a:pt x="2013" y="1306"/>
                  </a:lnTo>
                  <a:lnTo>
                    <a:pt x="1959" y="1850"/>
                  </a:lnTo>
                  <a:lnTo>
                    <a:pt x="1959" y="2503"/>
                  </a:lnTo>
                  <a:lnTo>
                    <a:pt x="2013" y="3210"/>
                  </a:lnTo>
                  <a:lnTo>
                    <a:pt x="2231" y="4569"/>
                  </a:lnTo>
                  <a:lnTo>
                    <a:pt x="2394" y="5657"/>
                  </a:lnTo>
                  <a:lnTo>
                    <a:pt x="2394" y="5657"/>
                  </a:lnTo>
                  <a:lnTo>
                    <a:pt x="1959" y="2938"/>
                  </a:lnTo>
                  <a:lnTo>
                    <a:pt x="1904" y="2448"/>
                  </a:lnTo>
                  <a:lnTo>
                    <a:pt x="1741" y="2013"/>
                  </a:lnTo>
                  <a:lnTo>
                    <a:pt x="1578" y="1796"/>
                  </a:lnTo>
                  <a:lnTo>
                    <a:pt x="1415" y="1632"/>
                  </a:lnTo>
                  <a:lnTo>
                    <a:pt x="1197" y="1524"/>
                  </a:lnTo>
                  <a:lnTo>
                    <a:pt x="980" y="1469"/>
                  </a:lnTo>
                  <a:lnTo>
                    <a:pt x="708" y="1524"/>
                  </a:lnTo>
                  <a:lnTo>
                    <a:pt x="436" y="1687"/>
                  </a:lnTo>
                  <a:lnTo>
                    <a:pt x="218" y="1904"/>
                  </a:lnTo>
                  <a:lnTo>
                    <a:pt x="110" y="2176"/>
                  </a:lnTo>
                  <a:lnTo>
                    <a:pt x="1" y="2503"/>
                  </a:lnTo>
                  <a:lnTo>
                    <a:pt x="1" y="2883"/>
                  </a:lnTo>
                  <a:lnTo>
                    <a:pt x="55" y="3753"/>
                  </a:lnTo>
                  <a:lnTo>
                    <a:pt x="164" y="4624"/>
                  </a:lnTo>
                  <a:lnTo>
                    <a:pt x="273" y="5385"/>
                  </a:lnTo>
                  <a:lnTo>
                    <a:pt x="436" y="7071"/>
                  </a:lnTo>
                  <a:lnTo>
                    <a:pt x="654" y="8811"/>
                  </a:lnTo>
                  <a:lnTo>
                    <a:pt x="762" y="9954"/>
                  </a:lnTo>
                  <a:lnTo>
                    <a:pt x="871" y="11041"/>
                  </a:lnTo>
                  <a:lnTo>
                    <a:pt x="871" y="12183"/>
                  </a:lnTo>
                  <a:lnTo>
                    <a:pt x="980" y="13326"/>
                  </a:lnTo>
                  <a:lnTo>
                    <a:pt x="1469" y="16262"/>
                  </a:lnTo>
                  <a:lnTo>
                    <a:pt x="2013" y="19145"/>
                  </a:lnTo>
                  <a:lnTo>
                    <a:pt x="2720" y="22027"/>
                  </a:lnTo>
                  <a:lnTo>
                    <a:pt x="3536" y="24856"/>
                  </a:lnTo>
                  <a:lnTo>
                    <a:pt x="3808" y="25671"/>
                  </a:lnTo>
                  <a:lnTo>
                    <a:pt x="4080" y="26487"/>
                  </a:lnTo>
                  <a:lnTo>
                    <a:pt x="4461" y="27249"/>
                  </a:lnTo>
                  <a:lnTo>
                    <a:pt x="4841" y="28010"/>
                  </a:lnTo>
                  <a:lnTo>
                    <a:pt x="5276" y="28717"/>
                  </a:lnTo>
                  <a:lnTo>
                    <a:pt x="5820" y="29370"/>
                  </a:lnTo>
                  <a:lnTo>
                    <a:pt x="6419" y="29914"/>
                  </a:lnTo>
                  <a:lnTo>
                    <a:pt x="6745" y="30185"/>
                  </a:lnTo>
                  <a:lnTo>
                    <a:pt x="7071" y="30403"/>
                  </a:lnTo>
                  <a:lnTo>
                    <a:pt x="7615" y="30621"/>
                  </a:lnTo>
                  <a:lnTo>
                    <a:pt x="8213" y="30784"/>
                  </a:lnTo>
                  <a:lnTo>
                    <a:pt x="8812" y="30893"/>
                  </a:lnTo>
                  <a:lnTo>
                    <a:pt x="9464" y="30893"/>
                  </a:lnTo>
                  <a:lnTo>
                    <a:pt x="10171" y="30838"/>
                  </a:lnTo>
                  <a:lnTo>
                    <a:pt x="10878" y="30729"/>
                  </a:lnTo>
                  <a:lnTo>
                    <a:pt x="11585" y="30566"/>
                  </a:lnTo>
                  <a:lnTo>
                    <a:pt x="12292" y="30349"/>
                  </a:lnTo>
                  <a:lnTo>
                    <a:pt x="13652" y="29859"/>
                  </a:lnTo>
                  <a:lnTo>
                    <a:pt x="15012" y="29315"/>
                  </a:lnTo>
                  <a:lnTo>
                    <a:pt x="16263" y="28717"/>
                  </a:lnTo>
                  <a:lnTo>
                    <a:pt x="17350" y="28228"/>
                  </a:lnTo>
                  <a:lnTo>
                    <a:pt x="18547" y="27575"/>
                  </a:lnTo>
                  <a:lnTo>
                    <a:pt x="19743" y="26868"/>
                  </a:lnTo>
                  <a:lnTo>
                    <a:pt x="20940" y="26161"/>
                  </a:lnTo>
                  <a:lnTo>
                    <a:pt x="22082" y="25345"/>
                  </a:lnTo>
                  <a:lnTo>
                    <a:pt x="23007" y="24692"/>
                  </a:lnTo>
                  <a:lnTo>
                    <a:pt x="24530" y="23496"/>
                  </a:lnTo>
                  <a:lnTo>
                    <a:pt x="25128" y="23006"/>
                  </a:lnTo>
                  <a:lnTo>
                    <a:pt x="25563" y="22571"/>
                  </a:lnTo>
                  <a:lnTo>
                    <a:pt x="25889" y="22191"/>
                  </a:lnTo>
                  <a:lnTo>
                    <a:pt x="25944" y="22082"/>
                  </a:lnTo>
                  <a:lnTo>
                    <a:pt x="25944" y="21973"/>
                  </a:lnTo>
                  <a:lnTo>
                    <a:pt x="22463" y="14033"/>
                  </a:lnTo>
                  <a:lnTo>
                    <a:pt x="21375" y="15012"/>
                  </a:lnTo>
                  <a:lnTo>
                    <a:pt x="20233" y="15936"/>
                  </a:lnTo>
                  <a:lnTo>
                    <a:pt x="19091" y="16861"/>
                  </a:lnTo>
                  <a:lnTo>
                    <a:pt x="17949" y="17731"/>
                  </a:lnTo>
                  <a:lnTo>
                    <a:pt x="16752" y="18601"/>
                  </a:lnTo>
                  <a:lnTo>
                    <a:pt x="15501" y="19362"/>
                  </a:lnTo>
                  <a:lnTo>
                    <a:pt x="14250" y="20124"/>
                  </a:lnTo>
                  <a:lnTo>
                    <a:pt x="12999" y="20885"/>
                  </a:lnTo>
                  <a:lnTo>
                    <a:pt x="12456" y="21157"/>
                  </a:lnTo>
                  <a:lnTo>
                    <a:pt x="11912" y="21320"/>
                  </a:lnTo>
                  <a:lnTo>
                    <a:pt x="11640" y="21375"/>
                  </a:lnTo>
                  <a:lnTo>
                    <a:pt x="11368" y="21375"/>
                  </a:lnTo>
                  <a:lnTo>
                    <a:pt x="11096" y="21320"/>
                  </a:lnTo>
                  <a:lnTo>
                    <a:pt x="10824" y="21212"/>
                  </a:lnTo>
                  <a:lnTo>
                    <a:pt x="10606" y="21103"/>
                  </a:lnTo>
                  <a:lnTo>
                    <a:pt x="10443" y="20940"/>
                  </a:lnTo>
                  <a:lnTo>
                    <a:pt x="10226" y="20559"/>
                  </a:lnTo>
                  <a:lnTo>
                    <a:pt x="10063" y="20178"/>
                  </a:lnTo>
                  <a:lnTo>
                    <a:pt x="9899" y="19743"/>
                  </a:lnTo>
                  <a:lnTo>
                    <a:pt x="9464" y="17785"/>
                  </a:lnTo>
                  <a:lnTo>
                    <a:pt x="9029" y="15827"/>
                  </a:lnTo>
                  <a:lnTo>
                    <a:pt x="8703" y="13815"/>
                  </a:lnTo>
                  <a:lnTo>
                    <a:pt x="8485" y="11857"/>
                  </a:lnTo>
                  <a:lnTo>
                    <a:pt x="8322" y="10117"/>
                  </a:lnTo>
                  <a:lnTo>
                    <a:pt x="8213" y="8376"/>
                  </a:lnTo>
                  <a:lnTo>
                    <a:pt x="8159" y="6636"/>
                  </a:lnTo>
                  <a:lnTo>
                    <a:pt x="7996" y="4896"/>
                  </a:lnTo>
                  <a:lnTo>
                    <a:pt x="7778" y="2992"/>
                  </a:lnTo>
                  <a:lnTo>
                    <a:pt x="7724" y="2176"/>
                  </a:lnTo>
                  <a:lnTo>
                    <a:pt x="7615" y="1469"/>
                  </a:lnTo>
                  <a:lnTo>
                    <a:pt x="7506" y="871"/>
                  </a:lnTo>
                  <a:lnTo>
                    <a:pt x="7398" y="599"/>
                  </a:lnTo>
                  <a:lnTo>
                    <a:pt x="7289" y="381"/>
                  </a:lnTo>
                  <a:lnTo>
                    <a:pt x="7180" y="273"/>
                  </a:lnTo>
                  <a:lnTo>
                    <a:pt x="7017" y="110"/>
                  </a:lnTo>
                  <a:lnTo>
                    <a:pt x="6799" y="55"/>
                  </a:lnTo>
                  <a:lnTo>
                    <a:pt x="6582" y="55"/>
                  </a:lnTo>
                  <a:lnTo>
                    <a:pt x="6364" y="110"/>
                  </a:lnTo>
                  <a:lnTo>
                    <a:pt x="6201" y="273"/>
                  </a:lnTo>
                  <a:lnTo>
                    <a:pt x="6092" y="545"/>
                  </a:lnTo>
                  <a:lnTo>
                    <a:pt x="6038" y="925"/>
                  </a:lnTo>
                  <a:lnTo>
                    <a:pt x="5984" y="1306"/>
                  </a:lnTo>
                  <a:lnTo>
                    <a:pt x="5929" y="1741"/>
                  </a:lnTo>
                  <a:lnTo>
                    <a:pt x="5984" y="2720"/>
                  </a:lnTo>
                  <a:lnTo>
                    <a:pt x="6092" y="3645"/>
                  </a:lnTo>
                  <a:lnTo>
                    <a:pt x="6201" y="4460"/>
                  </a:lnTo>
                  <a:lnTo>
                    <a:pt x="6310" y="5276"/>
                  </a:lnTo>
                  <a:lnTo>
                    <a:pt x="6310" y="5276"/>
                  </a:lnTo>
                  <a:lnTo>
                    <a:pt x="6147" y="4134"/>
                  </a:lnTo>
                  <a:lnTo>
                    <a:pt x="5929" y="2992"/>
                  </a:lnTo>
                  <a:lnTo>
                    <a:pt x="5657" y="1850"/>
                  </a:lnTo>
                  <a:lnTo>
                    <a:pt x="5331" y="762"/>
                  </a:lnTo>
                  <a:lnTo>
                    <a:pt x="5168" y="381"/>
                  </a:lnTo>
                  <a:lnTo>
                    <a:pt x="5005" y="110"/>
                  </a:lnTo>
                  <a:lnTo>
                    <a:pt x="4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46"/>
            <p:cNvSpPr/>
            <p:nvPr/>
          </p:nvSpPr>
          <p:spPr>
            <a:xfrm>
              <a:off x="6583232" y="3500065"/>
              <a:ext cx="509676" cy="604926"/>
            </a:xfrm>
            <a:custGeom>
              <a:rect b="b" l="l" r="r" t="t"/>
              <a:pathLst>
                <a:path extrusionOk="0" h="31437" w="26487">
                  <a:moveTo>
                    <a:pt x="5091" y="588"/>
                  </a:moveTo>
                  <a:lnTo>
                    <a:pt x="5221" y="762"/>
                  </a:lnTo>
                  <a:lnTo>
                    <a:pt x="5384" y="1197"/>
                  </a:lnTo>
                  <a:lnTo>
                    <a:pt x="5547" y="1687"/>
                  </a:lnTo>
                  <a:lnTo>
                    <a:pt x="5819" y="2883"/>
                  </a:lnTo>
                  <a:lnTo>
                    <a:pt x="6091" y="4080"/>
                  </a:lnTo>
                  <a:lnTo>
                    <a:pt x="6363" y="5657"/>
                  </a:lnTo>
                  <a:lnTo>
                    <a:pt x="6363" y="5766"/>
                  </a:lnTo>
                  <a:lnTo>
                    <a:pt x="6472" y="5820"/>
                  </a:lnTo>
                  <a:lnTo>
                    <a:pt x="6635" y="5820"/>
                  </a:lnTo>
                  <a:lnTo>
                    <a:pt x="6744" y="5766"/>
                  </a:lnTo>
                  <a:lnTo>
                    <a:pt x="6798" y="5711"/>
                  </a:lnTo>
                  <a:lnTo>
                    <a:pt x="6853" y="5603"/>
                  </a:lnTo>
                  <a:lnTo>
                    <a:pt x="6853" y="5494"/>
                  </a:lnTo>
                  <a:lnTo>
                    <a:pt x="6635" y="3971"/>
                  </a:lnTo>
                  <a:lnTo>
                    <a:pt x="6472" y="2666"/>
                  </a:lnTo>
                  <a:lnTo>
                    <a:pt x="6472" y="1959"/>
                  </a:lnTo>
                  <a:lnTo>
                    <a:pt x="6526" y="1306"/>
                  </a:lnTo>
                  <a:lnTo>
                    <a:pt x="6635" y="925"/>
                  </a:lnTo>
                  <a:lnTo>
                    <a:pt x="6690" y="762"/>
                  </a:lnTo>
                  <a:lnTo>
                    <a:pt x="6798" y="653"/>
                  </a:lnTo>
                  <a:lnTo>
                    <a:pt x="6853" y="599"/>
                  </a:lnTo>
                  <a:lnTo>
                    <a:pt x="6907" y="599"/>
                  </a:lnTo>
                  <a:lnTo>
                    <a:pt x="7125" y="653"/>
                  </a:lnTo>
                  <a:lnTo>
                    <a:pt x="7288" y="762"/>
                  </a:lnTo>
                  <a:lnTo>
                    <a:pt x="7397" y="925"/>
                  </a:lnTo>
                  <a:lnTo>
                    <a:pt x="7560" y="1306"/>
                  </a:lnTo>
                  <a:lnTo>
                    <a:pt x="7669" y="1687"/>
                  </a:lnTo>
                  <a:lnTo>
                    <a:pt x="7723" y="2557"/>
                  </a:lnTo>
                  <a:lnTo>
                    <a:pt x="7941" y="4787"/>
                  </a:lnTo>
                  <a:lnTo>
                    <a:pt x="8049" y="6201"/>
                  </a:lnTo>
                  <a:lnTo>
                    <a:pt x="8158" y="7561"/>
                  </a:lnTo>
                  <a:lnTo>
                    <a:pt x="8321" y="10334"/>
                  </a:lnTo>
                  <a:lnTo>
                    <a:pt x="8430" y="11694"/>
                  </a:lnTo>
                  <a:lnTo>
                    <a:pt x="8539" y="12999"/>
                  </a:lnTo>
                  <a:lnTo>
                    <a:pt x="8756" y="14305"/>
                  </a:lnTo>
                  <a:lnTo>
                    <a:pt x="8974" y="15610"/>
                  </a:lnTo>
                  <a:lnTo>
                    <a:pt x="9191" y="16915"/>
                  </a:lnTo>
                  <a:lnTo>
                    <a:pt x="9463" y="18275"/>
                  </a:lnTo>
                  <a:lnTo>
                    <a:pt x="9735" y="19471"/>
                  </a:lnTo>
                  <a:lnTo>
                    <a:pt x="9898" y="20015"/>
                  </a:lnTo>
                  <a:lnTo>
                    <a:pt x="10116" y="20613"/>
                  </a:lnTo>
                  <a:lnTo>
                    <a:pt x="10334" y="21049"/>
                  </a:lnTo>
                  <a:lnTo>
                    <a:pt x="10605" y="21429"/>
                  </a:lnTo>
                  <a:lnTo>
                    <a:pt x="10769" y="21592"/>
                  </a:lnTo>
                  <a:lnTo>
                    <a:pt x="10986" y="21756"/>
                  </a:lnTo>
                  <a:lnTo>
                    <a:pt x="11204" y="21864"/>
                  </a:lnTo>
                  <a:lnTo>
                    <a:pt x="11421" y="21919"/>
                  </a:lnTo>
                  <a:lnTo>
                    <a:pt x="12020" y="21919"/>
                  </a:lnTo>
                  <a:lnTo>
                    <a:pt x="12563" y="21756"/>
                  </a:lnTo>
                  <a:lnTo>
                    <a:pt x="13107" y="21538"/>
                  </a:lnTo>
                  <a:lnTo>
                    <a:pt x="13597" y="21266"/>
                  </a:lnTo>
                  <a:lnTo>
                    <a:pt x="14848" y="20559"/>
                  </a:lnTo>
                  <a:lnTo>
                    <a:pt x="16099" y="19798"/>
                  </a:lnTo>
                  <a:lnTo>
                    <a:pt x="17295" y="18982"/>
                  </a:lnTo>
                  <a:lnTo>
                    <a:pt x="18492" y="18166"/>
                  </a:lnTo>
                  <a:lnTo>
                    <a:pt x="19634" y="17296"/>
                  </a:lnTo>
                  <a:lnTo>
                    <a:pt x="20776" y="16371"/>
                  </a:lnTo>
                  <a:lnTo>
                    <a:pt x="21864" y="15447"/>
                  </a:lnTo>
                  <a:lnTo>
                    <a:pt x="22651" y="14777"/>
                  </a:lnTo>
                  <a:lnTo>
                    <a:pt x="22651" y="14777"/>
                  </a:lnTo>
                  <a:lnTo>
                    <a:pt x="24746" y="19580"/>
                  </a:lnTo>
                  <a:lnTo>
                    <a:pt x="25834" y="22082"/>
                  </a:lnTo>
                  <a:lnTo>
                    <a:pt x="25943" y="22245"/>
                  </a:lnTo>
                  <a:lnTo>
                    <a:pt x="25943" y="22299"/>
                  </a:lnTo>
                  <a:lnTo>
                    <a:pt x="25888" y="22408"/>
                  </a:lnTo>
                  <a:lnTo>
                    <a:pt x="25562" y="22680"/>
                  </a:lnTo>
                  <a:lnTo>
                    <a:pt x="25127" y="23170"/>
                  </a:lnTo>
                  <a:lnTo>
                    <a:pt x="24707" y="23496"/>
                  </a:lnTo>
                  <a:lnTo>
                    <a:pt x="24692" y="23496"/>
                  </a:lnTo>
                  <a:lnTo>
                    <a:pt x="24637" y="23550"/>
                  </a:lnTo>
                  <a:lnTo>
                    <a:pt x="22679" y="25073"/>
                  </a:lnTo>
                  <a:lnTo>
                    <a:pt x="21700" y="25780"/>
                  </a:lnTo>
                  <a:lnTo>
                    <a:pt x="20667" y="26433"/>
                  </a:lnTo>
                  <a:lnTo>
                    <a:pt x="19579" y="27085"/>
                  </a:lnTo>
                  <a:lnTo>
                    <a:pt x="18492" y="27738"/>
                  </a:lnTo>
                  <a:lnTo>
                    <a:pt x="17349" y="28336"/>
                  </a:lnTo>
                  <a:lnTo>
                    <a:pt x="16207" y="28880"/>
                  </a:lnTo>
                  <a:lnTo>
                    <a:pt x="15174" y="29370"/>
                  </a:lnTo>
                  <a:lnTo>
                    <a:pt x="14141" y="29805"/>
                  </a:lnTo>
                  <a:lnTo>
                    <a:pt x="13053" y="30186"/>
                  </a:lnTo>
                  <a:lnTo>
                    <a:pt x="11965" y="30512"/>
                  </a:lnTo>
                  <a:lnTo>
                    <a:pt x="10986" y="30729"/>
                  </a:lnTo>
                  <a:lnTo>
                    <a:pt x="10442" y="30838"/>
                  </a:lnTo>
                  <a:lnTo>
                    <a:pt x="9898" y="30893"/>
                  </a:lnTo>
                  <a:lnTo>
                    <a:pt x="9409" y="30893"/>
                  </a:lnTo>
                  <a:lnTo>
                    <a:pt x="8865" y="30838"/>
                  </a:lnTo>
                  <a:lnTo>
                    <a:pt x="8376" y="30784"/>
                  </a:lnTo>
                  <a:lnTo>
                    <a:pt x="7886" y="30621"/>
                  </a:lnTo>
                  <a:lnTo>
                    <a:pt x="7342" y="30349"/>
                  </a:lnTo>
                  <a:lnTo>
                    <a:pt x="6907" y="30022"/>
                  </a:lnTo>
                  <a:lnTo>
                    <a:pt x="6472" y="29642"/>
                  </a:lnTo>
                  <a:lnTo>
                    <a:pt x="6091" y="29261"/>
                  </a:lnTo>
                  <a:lnTo>
                    <a:pt x="5711" y="28771"/>
                  </a:lnTo>
                  <a:lnTo>
                    <a:pt x="5384" y="28282"/>
                  </a:lnTo>
                  <a:lnTo>
                    <a:pt x="5112" y="27793"/>
                  </a:lnTo>
                  <a:lnTo>
                    <a:pt x="4895" y="27249"/>
                  </a:lnTo>
                  <a:lnTo>
                    <a:pt x="4351" y="25998"/>
                  </a:lnTo>
                  <a:lnTo>
                    <a:pt x="3916" y="24692"/>
                  </a:lnTo>
                  <a:lnTo>
                    <a:pt x="3535" y="23333"/>
                  </a:lnTo>
                  <a:lnTo>
                    <a:pt x="3154" y="21973"/>
                  </a:lnTo>
                  <a:lnTo>
                    <a:pt x="2828" y="20505"/>
                  </a:lnTo>
                  <a:lnTo>
                    <a:pt x="2447" y="18982"/>
                  </a:lnTo>
                  <a:lnTo>
                    <a:pt x="2175" y="17459"/>
                  </a:lnTo>
                  <a:lnTo>
                    <a:pt x="1904" y="15936"/>
                  </a:lnTo>
                  <a:lnTo>
                    <a:pt x="1632" y="14413"/>
                  </a:lnTo>
                  <a:lnTo>
                    <a:pt x="1468" y="12836"/>
                  </a:lnTo>
                  <a:lnTo>
                    <a:pt x="1360" y="11368"/>
                  </a:lnTo>
                  <a:lnTo>
                    <a:pt x="1305" y="9899"/>
                  </a:lnTo>
                  <a:lnTo>
                    <a:pt x="1088" y="8159"/>
                  </a:lnTo>
                  <a:lnTo>
                    <a:pt x="870" y="6418"/>
                  </a:lnTo>
                  <a:lnTo>
                    <a:pt x="707" y="4950"/>
                  </a:lnTo>
                  <a:lnTo>
                    <a:pt x="598" y="4297"/>
                  </a:lnTo>
                  <a:lnTo>
                    <a:pt x="544" y="3645"/>
                  </a:lnTo>
                  <a:lnTo>
                    <a:pt x="544" y="2992"/>
                  </a:lnTo>
                  <a:lnTo>
                    <a:pt x="544" y="2720"/>
                  </a:lnTo>
                  <a:lnTo>
                    <a:pt x="653" y="2394"/>
                  </a:lnTo>
                  <a:lnTo>
                    <a:pt x="816" y="2231"/>
                  </a:lnTo>
                  <a:lnTo>
                    <a:pt x="979" y="2122"/>
                  </a:lnTo>
                  <a:lnTo>
                    <a:pt x="1142" y="2068"/>
                  </a:lnTo>
                  <a:lnTo>
                    <a:pt x="1305" y="2068"/>
                  </a:lnTo>
                  <a:lnTo>
                    <a:pt x="1468" y="2122"/>
                  </a:lnTo>
                  <a:lnTo>
                    <a:pt x="1577" y="2231"/>
                  </a:lnTo>
                  <a:lnTo>
                    <a:pt x="1740" y="2394"/>
                  </a:lnTo>
                  <a:lnTo>
                    <a:pt x="1849" y="2557"/>
                  </a:lnTo>
                  <a:lnTo>
                    <a:pt x="1958" y="2938"/>
                  </a:lnTo>
                  <a:lnTo>
                    <a:pt x="2012" y="3482"/>
                  </a:lnTo>
                  <a:lnTo>
                    <a:pt x="2067" y="3781"/>
                  </a:lnTo>
                  <a:lnTo>
                    <a:pt x="2067" y="3781"/>
                  </a:lnTo>
                  <a:lnTo>
                    <a:pt x="2121" y="4189"/>
                  </a:lnTo>
                  <a:lnTo>
                    <a:pt x="2280" y="5063"/>
                  </a:lnTo>
                  <a:lnTo>
                    <a:pt x="2280" y="5063"/>
                  </a:lnTo>
                  <a:lnTo>
                    <a:pt x="2393" y="5929"/>
                  </a:lnTo>
                  <a:lnTo>
                    <a:pt x="2436" y="5920"/>
                  </a:lnTo>
                  <a:lnTo>
                    <a:pt x="2436" y="5920"/>
                  </a:lnTo>
                  <a:lnTo>
                    <a:pt x="2447" y="5983"/>
                  </a:lnTo>
                  <a:lnTo>
                    <a:pt x="2447" y="6092"/>
                  </a:lnTo>
                  <a:lnTo>
                    <a:pt x="2556" y="6147"/>
                  </a:lnTo>
                  <a:lnTo>
                    <a:pt x="2719" y="6147"/>
                  </a:lnTo>
                  <a:lnTo>
                    <a:pt x="2883" y="6092"/>
                  </a:lnTo>
                  <a:lnTo>
                    <a:pt x="2937" y="5983"/>
                  </a:lnTo>
                  <a:lnTo>
                    <a:pt x="2937" y="5929"/>
                  </a:lnTo>
                  <a:lnTo>
                    <a:pt x="2922" y="5823"/>
                  </a:lnTo>
                  <a:lnTo>
                    <a:pt x="2922" y="5823"/>
                  </a:lnTo>
                  <a:lnTo>
                    <a:pt x="2937" y="5820"/>
                  </a:lnTo>
                  <a:lnTo>
                    <a:pt x="2801" y="4977"/>
                  </a:lnTo>
                  <a:lnTo>
                    <a:pt x="2801" y="4977"/>
                  </a:lnTo>
                  <a:lnTo>
                    <a:pt x="2774" y="4787"/>
                  </a:lnTo>
                  <a:lnTo>
                    <a:pt x="2611" y="3699"/>
                  </a:lnTo>
                  <a:lnTo>
                    <a:pt x="2600" y="3645"/>
                  </a:lnTo>
                  <a:lnTo>
                    <a:pt x="2600" y="3645"/>
                  </a:lnTo>
                  <a:lnTo>
                    <a:pt x="2556" y="3318"/>
                  </a:lnTo>
                  <a:lnTo>
                    <a:pt x="2502" y="2938"/>
                  </a:lnTo>
                  <a:lnTo>
                    <a:pt x="2473" y="2836"/>
                  </a:lnTo>
                  <a:lnTo>
                    <a:pt x="2473" y="2836"/>
                  </a:lnTo>
                  <a:lnTo>
                    <a:pt x="2447" y="2557"/>
                  </a:lnTo>
                  <a:lnTo>
                    <a:pt x="2447" y="1959"/>
                  </a:lnTo>
                  <a:lnTo>
                    <a:pt x="2502" y="1632"/>
                  </a:lnTo>
                  <a:lnTo>
                    <a:pt x="2611" y="1360"/>
                  </a:lnTo>
                  <a:lnTo>
                    <a:pt x="2719" y="1089"/>
                  </a:lnTo>
                  <a:lnTo>
                    <a:pt x="2774" y="925"/>
                  </a:lnTo>
                  <a:lnTo>
                    <a:pt x="2883" y="871"/>
                  </a:lnTo>
                  <a:lnTo>
                    <a:pt x="2991" y="925"/>
                  </a:lnTo>
                  <a:lnTo>
                    <a:pt x="3046" y="980"/>
                  </a:lnTo>
                  <a:lnTo>
                    <a:pt x="3154" y="1143"/>
                  </a:lnTo>
                  <a:lnTo>
                    <a:pt x="3318" y="1469"/>
                  </a:lnTo>
                  <a:lnTo>
                    <a:pt x="3426" y="1796"/>
                  </a:lnTo>
                  <a:lnTo>
                    <a:pt x="3590" y="2448"/>
                  </a:lnTo>
                  <a:lnTo>
                    <a:pt x="3807" y="3318"/>
                  </a:lnTo>
                  <a:lnTo>
                    <a:pt x="3970" y="4189"/>
                  </a:lnTo>
                  <a:lnTo>
                    <a:pt x="4029" y="4577"/>
                  </a:lnTo>
                  <a:lnTo>
                    <a:pt x="4029" y="4577"/>
                  </a:lnTo>
                  <a:lnTo>
                    <a:pt x="4079" y="5276"/>
                  </a:lnTo>
                  <a:lnTo>
                    <a:pt x="4242" y="6038"/>
                  </a:lnTo>
                  <a:lnTo>
                    <a:pt x="4297" y="6092"/>
                  </a:lnTo>
                  <a:lnTo>
                    <a:pt x="4351" y="6201"/>
                  </a:lnTo>
                  <a:lnTo>
                    <a:pt x="4677" y="6201"/>
                  </a:lnTo>
                  <a:lnTo>
                    <a:pt x="4732" y="6147"/>
                  </a:lnTo>
                  <a:lnTo>
                    <a:pt x="4786" y="6038"/>
                  </a:lnTo>
                  <a:lnTo>
                    <a:pt x="4786" y="5983"/>
                  </a:lnTo>
                  <a:lnTo>
                    <a:pt x="4772" y="5877"/>
                  </a:lnTo>
                  <a:lnTo>
                    <a:pt x="4772" y="5877"/>
                  </a:lnTo>
                  <a:lnTo>
                    <a:pt x="4786" y="5875"/>
                  </a:lnTo>
                  <a:lnTo>
                    <a:pt x="4750" y="5711"/>
                  </a:lnTo>
                  <a:lnTo>
                    <a:pt x="4750" y="5711"/>
                  </a:lnTo>
                  <a:lnTo>
                    <a:pt x="4623" y="4760"/>
                  </a:lnTo>
                  <a:lnTo>
                    <a:pt x="4623" y="4760"/>
                  </a:lnTo>
                  <a:lnTo>
                    <a:pt x="4623" y="3808"/>
                  </a:lnTo>
                  <a:lnTo>
                    <a:pt x="4623" y="3155"/>
                  </a:lnTo>
                  <a:lnTo>
                    <a:pt x="4677" y="2503"/>
                  </a:lnTo>
                  <a:lnTo>
                    <a:pt x="4949" y="1197"/>
                  </a:lnTo>
                  <a:lnTo>
                    <a:pt x="5004" y="925"/>
                  </a:lnTo>
                  <a:lnTo>
                    <a:pt x="5058" y="653"/>
                  </a:lnTo>
                  <a:lnTo>
                    <a:pt x="5091" y="588"/>
                  </a:lnTo>
                  <a:close/>
                  <a:moveTo>
                    <a:pt x="5058" y="1"/>
                  </a:moveTo>
                  <a:lnTo>
                    <a:pt x="4840" y="55"/>
                  </a:lnTo>
                  <a:lnTo>
                    <a:pt x="4732" y="218"/>
                  </a:lnTo>
                  <a:lnTo>
                    <a:pt x="4623" y="382"/>
                  </a:lnTo>
                  <a:lnTo>
                    <a:pt x="4514" y="545"/>
                  </a:lnTo>
                  <a:lnTo>
                    <a:pt x="4351" y="1143"/>
                  </a:lnTo>
                  <a:lnTo>
                    <a:pt x="4242" y="1741"/>
                  </a:lnTo>
                  <a:lnTo>
                    <a:pt x="4175" y="2483"/>
                  </a:lnTo>
                  <a:lnTo>
                    <a:pt x="4175" y="2483"/>
                  </a:lnTo>
                  <a:lnTo>
                    <a:pt x="4079" y="2068"/>
                  </a:lnTo>
                  <a:lnTo>
                    <a:pt x="3807" y="1360"/>
                  </a:lnTo>
                  <a:lnTo>
                    <a:pt x="3590" y="925"/>
                  </a:lnTo>
                  <a:lnTo>
                    <a:pt x="3481" y="708"/>
                  </a:lnTo>
                  <a:lnTo>
                    <a:pt x="3318" y="490"/>
                  </a:lnTo>
                  <a:lnTo>
                    <a:pt x="3100" y="382"/>
                  </a:lnTo>
                  <a:lnTo>
                    <a:pt x="2883" y="327"/>
                  </a:lnTo>
                  <a:lnTo>
                    <a:pt x="2665" y="382"/>
                  </a:lnTo>
                  <a:lnTo>
                    <a:pt x="2502" y="545"/>
                  </a:lnTo>
                  <a:lnTo>
                    <a:pt x="2339" y="708"/>
                  </a:lnTo>
                  <a:lnTo>
                    <a:pt x="2230" y="871"/>
                  </a:lnTo>
                  <a:lnTo>
                    <a:pt x="2067" y="1306"/>
                  </a:lnTo>
                  <a:lnTo>
                    <a:pt x="1967" y="1807"/>
                  </a:lnTo>
                  <a:lnTo>
                    <a:pt x="1967" y="1807"/>
                  </a:lnTo>
                  <a:lnTo>
                    <a:pt x="1958" y="1796"/>
                  </a:lnTo>
                  <a:lnTo>
                    <a:pt x="1740" y="1632"/>
                  </a:lnTo>
                  <a:lnTo>
                    <a:pt x="1468" y="1524"/>
                  </a:lnTo>
                  <a:lnTo>
                    <a:pt x="1197" y="1469"/>
                  </a:lnTo>
                  <a:lnTo>
                    <a:pt x="925" y="1524"/>
                  </a:lnTo>
                  <a:lnTo>
                    <a:pt x="653" y="1632"/>
                  </a:lnTo>
                  <a:lnTo>
                    <a:pt x="435" y="1850"/>
                  </a:lnTo>
                  <a:lnTo>
                    <a:pt x="272" y="2068"/>
                  </a:lnTo>
                  <a:lnTo>
                    <a:pt x="109" y="2339"/>
                  </a:lnTo>
                  <a:lnTo>
                    <a:pt x="54" y="2611"/>
                  </a:lnTo>
                  <a:lnTo>
                    <a:pt x="0" y="3210"/>
                  </a:lnTo>
                  <a:lnTo>
                    <a:pt x="0" y="3754"/>
                  </a:lnTo>
                  <a:lnTo>
                    <a:pt x="163" y="5113"/>
                  </a:lnTo>
                  <a:lnTo>
                    <a:pt x="326" y="6473"/>
                  </a:lnTo>
                  <a:lnTo>
                    <a:pt x="544" y="8213"/>
                  </a:lnTo>
                  <a:lnTo>
                    <a:pt x="761" y="9899"/>
                  </a:lnTo>
                  <a:lnTo>
                    <a:pt x="870" y="11476"/>
                  </a:lnTo>
                  <a:lnTo>
                    <a:pt x="925" y="13108"/>
                  </a:lnTo>
                  <a:lnTo>
                    <a:pt x="1142" y="14740"/>
                  </a:lnTo>
                  <a:lnTo>
                    <a:pt x="1414" y="16371"/>
                  </a:lnTo>
                  <a:lnTo>
                    <a:pt x="1686" y="18003"/>
                  </a:lnTo>
                  <a:lnTo>
                    <a:pt x="2067" y="19634"/>
                  </a:lnTo>
                  <a:lnTo>
                    <a:pt x="2447" y="21212"/>
                  </a:lnTo>
                  <a:lnTo>
                    <a:pt x="2828" y="22735"/>
                  </a:lnTo>
                  <a:lnTo>
                    <a:pt x="3263" y="24312"/>
                  </a:lnTo>
                  <a:lnTo>
                    <a:pt x="3753" y="25835"/>
                  </a:lnTo>
                  <a:lnTo>
                    <a:pt x="4188" y="27031"/>
                  </a:lnTo>
                  <a:lnTo>
                    <a:pt x="4460" y="27629"/>
                  </a:lnTo>
                  <a:lnTo>
                    <a:pt x="4732" y="28173"/>
                  </a:lnTo>
                  <a:lnTo>
                    <a:pt x="5058" y="28717"/>
                  </a:lnTo>
                  <a:lnTo>
                    <a:pt x="5384" y="29261"/>
                  </a:lnTo>
                  <a:lnTo>
                    <a:pt x="5819" y="29750"/>
                  </a:lnTo>
                  <a:lnTo>
                    <a:pt x="6255" y="30186"/>
                  </a:lnTo>
                  <a:lnTo>
                    <a:pt x="6690" y="30566"/>
                  </a:lnTo>
                  <a:lnTo>
                    <a:pt x="7179" y="30838"/>
                  </a:lnTo>
                  <a:lnTo>
                    <a:pt x="7669" y="31056"/>
                  </a:lnTo>
                  <a:lnTo>
                    <a:pt x="8158" y="31219"/>
                  </a:lnTo>
                  <a:lnTo>
                    <a:pt x="8648" y="31328"/>
                  </a:lnTo>
                  <a:lnTo>
                    <a:pt x="9191" y="31436"/>
                  </a:lnTo>
                  <a:lnTo>
                    <a:pt x="9735" y="31436"/>
                  </a:lnTo>
                  <a:lnTo>
                    <a:pt x="10279" y="31382"/>
                  </a:lnTo>
                  <a:lnTo>
                    <a:pt x="10932" y="31273"/>
                  </a:lnTo>
                  <a:lnTo>
                    <a:pt x="11476" y="31165"/>
                  </a:lnTo>
                  <a:lnTo>
                    <a:pt x="12672" y="30893"/>
                  </a:lnTo>
                  <a:lnTo>
                    <a:pt x="13814" y="30457"/>
                  </a:lnTo>
                  <a:lnTo>
                    <a:pt x="14956" y="30022"/>
                  </a:lnTo>
                  <a:lnTo>
                    <a:pt x="16099" y="29533"/>
                  </a:lnTo>
                  <a:lnTo>
                    <a:pt x="17241" y="28989"/>
                  </a:lnTo>
                  <a:lnTo>
                    <a:pt x="18328" y="28445"/>
                  </a:lnTo>
                  <a:lnTo>
                    <a:pt x="19416" y="27847"/>
                  </a:lnTo>
                  <a:lnTo>
                    <a:pt x="20558" y="27140"/>
                  </a:lnTo>
                  <a:lnTo>
                    <a:pt x="21700" y="26433"/>
                  </a:lnTo>
                  <a:lnTo>
                    <a:pt x="22788" y="25617"/>
                  </a:lnTo>
                  <a:lnTo>
                    <a:pt x="23822" y="24856"/>
                  </a:lnTo>
                  <a:lnTo>
                    <a:pt x="25018" y="23931"/>
                  </a:lnTo>
                  <a:lnTo>
                    <a:pt x="25508" y="23496"/>
                  </a:lnTo>
                  <a:lnTo>
                    <a:pt x="26051" y="23006"/>
                  </a:lnTo>
                  <a:lnTo>
                    <a:pt x="26269" y="22735"/>
                  </a:lnTo>
                  <a:lnTo>
                    <a:pt x="26378" y="22571"/>
                  </a:lnTo>
                  <a:lnTo>
                    <a:pt x="26487" y="22408"/>
                  </a:lnTo>
                  <a:lnTo>
                    <a:pt x="26487" y="22136"/>
                  </a:lnTo>
                  <a:lnTo>
                    <a:pt x="26378" y="21864"/>
                  </a:lnTo>
                  <a:lnTo>
                    <a:pt x="26106" y="21375"/>
                  </a:lnTo>
                  <a:lnTo>
                    <a:pt x="25508" y="19906"/>
                  </a:lnTo>
                  <a:lnTo>
                    <a:pt x="22951" y="14196"/>
                  </a:lnTo>
                  <a:lnTo>
                    <a:pt x="22897" y="14087"/>
                  </a:lnTo>
                  <a:lnTo>
                    <a:pt x="22788" y="14033"/>
                  </a:lnTo>
                  <a:lnTo>
                    <a:pt x="22625" y="14087"/>
                  </a:lnTo>
                  <a:lnTo>
                    <a:pt x="22571" y="14141"/>
                  </a:lnTo>
                  <a:lnTo>
                    <a:pt x="21592" y="15012"/>
                  </a:lnTo>
                  <a:lnTo>
                    <a:pt x="20558" y="15882"/>
                  </a:lnTo>
                  <a:lnTo>
                    <a:pt x="19525" y="16698"/>
                  </a:lnTo>
                  <a:lnTo>
                    <a:pt x="18492" y="17459"/>
                  </a:lnTo>
                  <a:lnTo>
                    <a:pt x="17404" y="18220"/>
                  </a:lnTo>
                  <a:lnTo>
                    <a:pt x="16316" y="18982"/>
                  </a:lnTo>
                  <a:lnTo>
                    <a:pt x="15228" y="19689"/>
                  </a:lnTo>
                  <a:lnTo>
                    <a:pt x="14086" y="20396"/>
                  </a:lnTo>
                  <a:lnTo>
                    <a:pt x="13542" y="20722"/>
                  </a:lnTo>
                  <a:lnTo>
                    <a:pt x="12944" y="21049"/>
                  </a:lnTo>
                  <a:lnTo>
                    <a:pt x="12618" y="21212"/>
                  </a:lnTo>
                  <a:lnTo>
                    <a:pt x="12346" y="21320"/>
                  </a:lnTo>
                  <a:lnTo>
                    <a:pt x="12020" y="21375"/>
                  </a:lnTo>
                  <a:lnTo>
                    <a:pt x="11693" y="21375"/>
                  </a:lnTo>
                  <a:lnTo>
                    <a:pt x="11367" y="21320"/>
                  </a:lnTo>
                  <a:lnTo>
                    <a:pt x="11149" y="21212"/>
                  </a:lnTo>
                  <a:lnTo>
                    <a:pt x="10932" y="21049"/>
                  </a:lnTo>
                  <a:lnTo>
                    <a:pt x="10769" y="20777"/>
                  </a:lnTo>
                  <a:lnTo>
                    <a:pt x="10660" y="20505"/>
                  </a:lnTo>
                  <a:lnTo>
                    <a:pt x="10551" y="20233"/>
                  </a:lnTo>
                  <a:lnTo>
                    <a:pt x="10388" y="19689"/>
                  </a:lnTo>
                  <a:lnTo>
                    <a:pt x="10062" y="18384"/>
                  </a:lnTo>
                  <a:lnTo>
                    <a:pt x="9790" y="17078"/>
                  </a:lnTo>
                  <a:lnTo>
                    <a:pt x="9518" y="15719"/>
                  </a:lnTo>
                  <a:lnTo>
                    <a:pt x="9300" y="14413"/>
                  </a:lnTo>
                  <a:lnTo>
                    <a:pt x="9083" y="12999"/>
                  </a:lnTo>
                  <a:lnTo>
                    <a:pt x="8974" y="11585"/>
                  </a:lnTo>
                  <a:lnTo>
                    <a:pt x="8756" y="8811"/>
                  </a:lnTo>
                  <a:lnTo>
                    <a:pt x="8593" y="6092"/>
                  </a:lnTo>
                  <a:lnTo>
                    <a:pt x="8376" y="3427"/>
                  </a:lnTo>
                  <a:lnTo>
                    <a:pt x="8267" y="2448"/>
                  </a:lnTo>
                  <a:lnTo>
                    <a:pt x="8104" y="1469"/>
                  </a:lnTo>
                  <a:lnTo>
                    <a:pt x="8049" y="1143"/>
                  </a:lnTo>
                  <a:lnTo>
                    <a:pt x="7941" y="817"/>
                  </a:lnTo>
                  <a:lnTo>
                    <a:pt x="7777" y="545"/>
                  </a:lnTo>
                  <a:lnTo>
                    <a:pt x="7560" y="273"/>
                  </a:lnTo>
                  <a:lnTo>
                    <a:pt x="7342" y="164"/>
                  </a:lnTo>
                  <a:lnTo>
                    <a:pt x="7070" y="55"/>
                  </a:lnTo>
                  <a:lnTo>
                    <a:pt x="6853" y="55"/>
                  </a:lnTo>
                  <a:lnTo>
                    <a:pt x="6581" y="110"/>
                  </a:lnTo>
                  <a:lnTo>
                    <a:pt x="6418" y="273"/>
                  </a:lnTo>
                  <a:lnTo>
                    <a:pt x="6255" y="436"/>
                  </a:lnTo>
                  <a:lnTo>
                    <a:pt x="6146" y="599"/>
                  </a:lnTo>
                  <a:lnTo>
                    <a:pt x="6091" y="817"/>
                  </a:lnTo>
                  <a:lnTo>
                    <a:pt x="6037" y="1197"/>
                  </a:lnTo>
                  <a:lnTo>
                    <a:pt x="6005" y="1390"/>
                  </a:lnTo>
                  <a:lnTo>
                    <a:pt x="6005" y="1390"/>
                  </a:lnTo>
                  <a:lnTo>
                    <a:pt x="5983" y="1306"/>
                  </a:lnTo>
                  <a:lnTo>
                    <a:pt x="5874" y="925"/>
                  </a:lnTo>
                  <a:lnTo>
                    <a:pt x="5711" y="490"/>
                  </a:lnTo>
                  <a:lnTo>
                    <a:pt x="5547" y="273"/>
                  </a:lnTo>
                  <a:lnTo>
                    <a:pt x="5439" y="110"/>
                  </a:lnTo>
                  <a:lnTo>
                    <a:pt x="52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03" name="Google Shape;1503;p46"/>
            <p:cNvGrpSpPr/>
            <p:nvPr/>
          </p:nvGrpSpPr>
          <p:grpSpPr>
            <a:xfrm>
              <a:off x="7014399" y="3607861"/>
              <a:ext cx="610160" cy="574581"/>
              <a:chOff x="7014399" y="3607861"/>
              <a:chExt cx="610160" cy="574581"/>
            </a:xfrm>
          </p:grpSpPr>
          <p:sp>
            <p:nvSpPr>
              <p:cNvPr id="1504" name="Google Shape;1504;p46"/>
              <p:cNvSpPr/>
              <p:nvPr/>
            </p:nvSpPr>
            <p:spPr>
              <a:xfrm>
                <a:off x="7019633" y="3613095"/>
                <a:ext cx="600732" cy="564113"/>
              </a:xfrm>
              <a:custGeom>
                <a:rect b="b" l="l" r="r" t="t"/>
                <a:pathLst>
                  <a:path extrusionOk="0" h="29316" w="31219">
                    <a:moveTo>
                      <a:pt x="21701" y="1"/>
                    </a:moveTo>
                    <a:lnTo>
                      <a:pt x="21538" y="55"/>
                    </a:lnTo>
                    <a:lnTo>
                      <a:pt x="21429" y="109"/>
                    </a:lnTo>
                    <a:lnTo>
                      <a:pt x="20776" y="55"/>
                    </a:lnTo>
                    <a:lnTo>
                      <a:pt x="20069" y="55"/>
                    </a:lnTo>
                    <a:lnTo>
                      <a:pt x="18655" y="218"/>
                    </a:lnTo>
                    <a:lnTo>
                      <a:pt x="17567" y="327"/>
                    </a:lnTo>
                    <a:lnTo>
                      <a:pt x="16425" y="544"/>
                    </a:lnTo>
                    <a:lnTo>
                      <a:pt x="15338" y="762"/>
                    </a:lnTo>
                    <a:lnTo>
                      <a:pt x="14195" y="1034"/>
                    </a:lnTo>
                    <a:lnTo>
                      <a:pt x="12292" y="1578"/>
                    </a:lnTo>
                    <a:lnTo>
                      <a:pt x="10388" y="2230"/>
                    </a:lnTo>
                    <a:lnTo>
                      <a:pt x="8539" y="2992"/>
                    </a:lnTo>
                    <a:lnTo>
                      <a:pt x="5983" y="4460"/>
                    </a:lnTo>
                    <a:lnTo>
                      <a:pt x="3916" y="5657"/>
                    </a:lnTo>
                    <a:lnTo>
                      <a:pt x="2230" y="6745"/>
                    </a:lnTo>
                    <a:lnTo>
                      <a:pt x="1251" y="7452"/>
                    </a:lnTo>
                    <a:lnTo>
                      <a:pt x="327" y="8213"/>
                    </a:lnTo>
                    <a:lnTo>
                      <a:pt x="0" y="8485"/>
                    </a:lnTo>
                    <a:lnTo>
                      <a:pt x="0" y="8539"/>
                    </a:lnTo>
                    <a:lnTo>
                      <a:pt x="55" y="8974"/>
                    </a:lnTo>
                    <a:lnTo>
                      <a:pt x="490" y="10824"/>
                    </a:lnTo>
                    <a:lnTo>
                      <a:pt x="979" y="12673"/>
                    </a:lnTo>
                    <a:lnTo>
                      <a:pt x="1306" y="13543"/>
                    </a:lnTo>
                    <a:lnTo>
                      <a:pt x="1632" y="14413"/>
                    </a:lnTo>
                    <a:lnTo>
                      <a:pt x="2448" y="16154"/>
                    </a:lnTo>
                    <a:lnTo>
                      <a:pt x="2502" y="16208"/>
                    </a:lnTo>
                    <a:lnTo>
                      <a:pt x="2448" y="16208"/>
                    </a:lnTo>
                    <a:lnTo>
                      <a:pt x="2720" y="16806"/>
                    </a:lnTo>
                    <a:lnTo>
                      <a:pt x="5602" y="15066"/>
                    </a:lnTo>
                    <a:lnTo>
                      <a:pt x="5657" y="18383"/>
                    </a:lnTo>
                    <a:lnTo>
                      <a:pt x="5657" y="21647"/>
                    </a:lnTo>
                    <a:lnTo>
                      <a:pt x="5711" y="24910"/>
                    </a:lnTo>
                    <a:lnTo>
                      <a:pt x="5820" y="28173"/>
                    </a:lnTo>
                    <a:lnTo>
                      <a:pt x="5874" y="28336"/>
                    </a:lnTo>
                    <a:lnTo>
                      <a:pt x="5929" y="29261"/>
                    </a:lnTo>
                    <a:lnTo>
                      <a:pt x="8866" y="29152"/>
                    </a:lnTo>
                    <a:lnTo>
                      <a:pt x="11802" y="29043"/>
                    </a:lnTo>
                    <a:lnTo>
                      <a:pt x="14794" y="28989"/>
                    </a:lnTo>
                    <a:lnTo>
                      <a:pt x="17731" y="29043"/>
                    </a:lnTo>
                    <a:lnTo>
                      <a:pt x="21103" y="29206"/>
                    </a:lnTo>
                    <a:lnTo>
                      <a:pt x="22789" y="29261"/>
                    </a:lnTo>
                    <a:lnTo>
                      <a:pt x="24475" y="29315"/>
                    </a:lnTo>
                    <a:lnTo>
                      <a:pt x="25127" y="29315"/>
                    </a:lnTo>
                    <a:lnTo>
                      <a:pt x="25834" y="29261"/>
                    </a:lnTo>
                    <a:lnTo>
                      <a:pt x="27248" y="29098"/>
                    </a:lnTo>
                    <a:lnTo>
                      <a:pt x="28608" y="29043"/>
                    </a:lnTo>
                    <a:lnTo>
                      <a:pt x="29261" y="29043"/>
                    </a:lnTo>
                    <a:lnTo>
                      <a:pt x="29913" y="29098"/>
                    </a:lnTo>
                    <a:lnTo>
                      <a:pt x="30131" y="27847"/>
                    </a:lnTo>
                    <a:lnTo>
                      <a:pt x="30294" y="26596"/>
                    </a:lnTo>
                    <a:lnTo>
                      <a:pt x="30457" y="25291"/>
                    </a:lnTo>
                    <a:lnTo>
                      <a:pt x="30512" y="23985"/>
                    </a:lnTo>
                    <a:lnTo>
                      <a:pt x="30838" y="18818"/>
                    </a:lnTo>
                    <a:lnTo>
                      <a:pt x="31055" y="14359"/>
                    </a:lnTo>
                    <a:lnTo>
                      <a:pt x="31164" y="12129"/>
                    </a:lnTo>
                    <a:lnTo>
                      <a:pt x="31219" y="9899"/>
                    </a:lnTo>
                    <a:lnTo>
                      <a:pt x="31219" y="8974"/>
                    </a:lnTo>
                    <a:lnTo>
                      <a:pt x="31164" y="7560"/>
                    </a:lnTo>
                    <a:lnTo>
                      <a:pt x="31110" y="6853"/>
                    </a:lnTo>
                    <a:lnTo>
                      <a:pt x="31055" y="6146"/>
                    </a:lnTo>
                    <a:lnTo>
                      <a:pt x="30947" y="5439"/>
                    </a:lnTo>
                    <a:lnTo>
                      <a:pt x="30784" y="4787"/>
                    </a:lnTo>
                    <a:lnTo>
                      <a:pt x="30566" y="4134"/>
                    </a:lnTo>
                    <a:lnTo>
                      <a:pt x="30294" y="3481"/>
                    </a:lnTo>
                    <a:lnTo>
                      <a:pt x="29968" y="2937"/>
                    </a:lnTo>
                    <a:lnTo>
                      <a:pt x="29587" y="2448"/>
                    </a:lnTo>
                    <a:lnTo>
                      <a:pt x="29206" y="2067"/>
                    </a:lnTo>
                    <a:lnTo>
                      <a:pt x="28717" y="1687"/>
                    </a:lnTo>
                    <a:lnTo>
                      <a:pt x="28227" y="1360"/>
                    </a:lnTo>
                    <a:lnTo>
                      <a:pt x="27738" y="1143"/>
                    </a:lnTo>
                    <a:lnTo>
                      <a:pt x="27194" y="925"/>
                    </a:lnTo>
                    <a:lnTo>
                      <a:pt x="26596" y="708"/>
                    </a:lnTo>
                    <a:lnTo>
                      <a:pt x="25454" y="490"/>
                    </a:lnTo>
                    <a:lnTo>
                      <a:pt x="24203" y="273"/>
                    </a:lnTo>
                    <a:lnTo>
                      <a:pt x="2186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5" name="Google Shape;1505;p46"/>
              <p:cNvSpPr/>
              <p:nvPr/>
            </p:nvSpPr>
            <p:spPr>
              <a:xfrm>
                <a:off x="7014399" y="3607861"/>
                <a:ext cx="610160" cy="574581"/>
              </a:xfrm>
              <a:custGeom>
                <a:rect b="b" l="l" r="r" t="t"/>
                <a:pathLst>
                  <a:path extrusionOk="0" h="29860" w="31709">
                    <a:moveTo>
                      <a:pt x="22136" y="545"/>
                    </a:moveTo>
                    <a:lnTo>
                      <a:pt x="22462" y="599"/>
                    </a:lnTo>
                    <a:lnTo>
                      <a:pt x="23333" y="708"/>
                    </a:lnTo>
                    <a:lnTo>
                      <a:pt x="25019" y="925"/>
                    </a:lnTo>
                    <a:lnTo>
                      <a:pt x="25889" y="1034"/>
                    </a:lnTo>
                    <a:lnTo>
                      <a:pt x="26705" y="1252"/>
                    </a:lnTo>
                    <a:lnTo>
                      <a:pt x="27520" y="1469"/>
                    </a:lnTo>
                    <a:lnTo>
                      <a:pt x="28282" y="1850"/>
                    </a:lnTo>
                    <a:lnTo>
                      <a:pt x="28826" y="2176"/>
                    </a:lnTo>
                    <a:lnTo>
                      <a:pt x="29261" y="2502"/>
                    </a:lnTo>
                    <a:lnTo>
                      <a:pt x="29696" y="2938"/>
                    </a:lnTo>
                    <a:lnTo>
                      <a:pt x="30022" y="3373"/>
                    </a:lnTo>
                    <a:lnTo>
                      <a:pt x="30294" y="3862"/>
                    </a:lnTo>
                    <a:lnTo>
                      <a:pt x="30566" y="4406"/>
                    </a:lnTo>
                    <a:lnTo>
                      <a:pt x="30729" y="4950"/>
                    </a:lnTo>
                    <a:lnTo>
                      <a:pt x="30892" y="5494"/>
                    </a:lnTo>
                    <a:lnTo>
                      <a:pt x="31001" y="6092"/>
                    </a:lnTo>
                    <a:lnTo>
                      <a:pt x="31110" y="6636"/>
                    </a:lnTo>
                    <a:lnTo>
                      <a:pt x="31164" y="7832"/>
                    </a:lnTo>
                    <a:lnTo>
                      <a:pt x="31219" y="9029"/>
                    </a:lnTo>
                    <a:lnTo>
                      <a:pt x="31219" y="10171"/>
                    </a:lnTo>
                    <a:lnTo>
                      <a:pt x="31110" y="14032"/>
                    </a:lnTo>
                    <a:lnTo>
                      <a:pt x="30892" y="17840"/>
                    </a:lnTo>
                    <a:lnTo>
                      <a:pt x="30729" y="21483"/>
                    </a:lnTo>
                    <a:lnTo>
                      <a:pt x="30457" y="25182"/>
                    </a:lnTo>
                    <a:lnTo>
                      <a:pt x="30294" y="27249"/>
                    </a:lnTo>
                    <a:lnTo>
                      <a:pt x="30131" y="28282"/>
                    </a:lnTo>
                    <a:lnTo>
                      <a:pt x="30003" y="29094"/>
                    </a:lnTo>
                    <a:lnTo>
                      <a:pt x="30003" y="29094"/>
                    </a:lnTo>
                    <a:lnTo>
                      <a:pt x="29750" y="29043"/>
                    </a:lnTo>
                    <a:lnTo>
                      <a:pt x="28119" y="29043"/>
                    </a:lnTo>
                    <a:lnTo>
                      <a:pt x="25998" y="29261"/>
                    </a:lnTo>
                    <a:lnTo>
                      <a:pt x="24801" y="29315"/>
                    </a:lnTo>
                    <a:lnTo>
                      <a:pt x="23659" y="29315"/>
                    </a:lnTo>
                    <a:lnTo>
                      <a:pt x="21320" y="29206"/>
                    </a:lnTo>
                    <a:lnTo>
                      <a:pt x="16480" y="29043"/>
                    </a:lnTo>
                    <a:lnTo>
                      <a:pt x="14032" y="28989"/>
                    </a:lnTo>
                    <a:lnTo>
                      <a:pt x="11639" y="29043"/>
                    </a:lnTo>
                    <a:lnTo>
                      <a:pt x="8920" y="29152"/>
                    </a:lnTo>
                    <a:lnTo>
                      <a:pt x="6473" y="29250"/>
                    </a:lnTo>
                    <a:lnTo>
                      <a:pt x="6473" y="29250"/>
                    </a:lnTo>
                    <a:lnTo>
                      <a:pt x="6473" y="29043"/>
                    </a:lnTo>
                    <a:lnTo>
                      <a:pt x="6418" y="28608"/>
                    </a:lnTo>
                    <a:lnTo>
                      <a:pt x="6364" y="27792"/>
                    </a:lnTo>
                    <a:lnTo>
                      <a:pt x="6255" y="26052"/>
                    </a:lnTo>
                    <a:lnTo>
                      <a:pt x="6201" y="22517"/>
                    </a:lnTo>
                    <a:lnTo>
                      <a:pt x="6146" y="18927"/>
                    </a:lnTo>
                    <a:lnTo>
                      <a:pt x="6146" y="15338"/>
                    </a:lnTo>
                    <a:lnTo>
                      <a:pt x="6092" y="15229"/>
                    </a:lnTo>
                    <a:lnTo>
                      <a:pt x="5983" y="15120"/>
                    </a:lnTo>
                    <a:lnTo>
                      <a:pt x="5711" y="15120"/>
                    </a:lnTo>
                    <a:lnTo>
                      <a:pt x="3142" y="16701"/>
                    </a:lnTo>
                    <a:lnTo>
                      <a:pt x="3142" y="16701"/>
                    </a:lnTo>
                    <a:lnTo>
                      <a:pt x="3044" y="16485"/>
                    </a:lnTo>
                    <a:lnTo>
                      <a:pt x="3044" y="16485"/>
                    </a:lnTo>
                    <a:lnTo>
                      <a:pt x="3046" y="16480"/>
                    </a:lnTo>
                    <a:lnTo>
                      <a:pt x="2992" y="16371"/>
                    </a:lnTo>
                    <a:lnTo>
                      <a:pt x="2992" y="16371"/>
                    </a:lnTo>
                    <a:lnTo>
                      <a:pt x="2992" y="16371"/>
                    </a:lnTo>
                    <a:lnTo>
                      <a:pt x="2720" y="15936"/>
                    </a:lnTo>
                    <a:lnTo>
                      <a:pt x="2502" y="15447"/>
                    </a:lnTo>
                    <a:lnTo>
                      <a:pt x="2122" y="14522"/>
                    </a:lnTo>
                    <a:lnTo>
                      <a:pt x="1795" y="13543"/>
                    </a:lnTo>
                    <a:lnTo>
                      <a:pt x="1469" y="12618"/>
                    </a:lnTo>
                    <a:lnTo>
                      <a:pt x="1197" y="11694"/>
                    </a:lnTo>
                    <a:lnTo>
                      <a:pt x="925" y="10769"/>
                    </a:lnTo>
                    <a:lnTo>
                      <a:pt x="708" y="9736"/>
                    </a:lnTo>
                    <a:lnTo>
                      <a:pt x="599" y="9246"/>
                    </a:lnTo>
                    <a:lnTo>
                      <a:pt x="554" y="8843"/>
                    </a:lnTo>
                    <a:lnTo>
                      <a:pt x="554" y="8843"/>
                    </a:lnTo>
                    <a:lnTo>
                      <a:pt x="1958" y="7778"/>
                    </a:lnTo>
                    <a:lnTo>
                      <a:pt x="2774" y="7180"/>
                    </a:lnTo>
                    <a:lnTo>
                      <a:pt x="3590" y="6636"/>
                    </a:lnTo>
                    <a:lnTo>
                      <a:pt x="5004" y="5766"/>
                    </a:lnTo>
                    <a:lnTo>
                      <a:pt x="6473" y="4895"/>
                    </a:lnTo>
                    <a:lnTo>
                      <a:pt x="8648" y="3699"/>
                    </a:lnTo>
                    <a:lnTo>
                      <a:pt x="9409" y="3264"/>
                    </a:lnTo>
                    <a:lnTo>
                      <a:pt x="10225" y="2938"/>
                    </a:lnTo>
                    <a:lnTo>
                      <a:pt x="11911" y="2339"/>
                    </a:lnTo>
                    <a:lnTo>
                      <a:pt x="13108" y="1959"/>
                    </a:lnTo>
                    <a:lnTo>
                      <a:pt x="14359" y="1632"/>
                    </a:lnTo>
                    <a:lnTo>
                      <a:pt x="15555" y="1306"/>
                    </a:lnTo>
                    <a:lnTo>
                      <a:pt x="16806" y="1088"/>
                    </a:lnTo>
                    <a:lnTo>
                      <a:pt x="18057" y="871"/>
                    </a:lnTo>
                    <a:lnTo>
                      <a:pt x="19308" y="708"/>
                    </a:lnTo>
                    <a:lnTo>
                      <a:pt x="20559" y="599"/>
                    </a:lnTo>
                    <a:lnTo>
                      <a:pt x="21157" y="599"/>
                    </a:lnTo>
                    <a:lnTo>
                      <a:pt x="21483" y="653"/>
                    </a:lnTo>
                    <a:lnTo>
                      <a:pt x="21810" y="653"/>
                    </a:lnTo>
                    <a:lnTo>
                      <a:pt x="21973" y="599"/>
                    </a:lnTo>
                    <a:lnTo>
                      <a:pt x="22136" y="545"/>
                    </a:lnTo>
                    <a:close/>
                    <a:moveTo>
                      <a:pt x="22299" y="1"/>
                    </a:moveTo>
                    <a:lnTo>
                      <a:pt x="21864" y="55"/>
                    </a:lnTo>
                    <a:lnTo>
                      <a:pt x="21701" y="109"/>
                    </a:lnTo>
                    <a:lnTo>
                      <a:pt x="20776" y="55"/>
                    </a:lnTo>
                    <a:lnTo>
                      <a:pt x="19797" y="109"/>
                    </a:lnTo>
                    <a:lnTo>
                      <a:pt x="18873" y="218"/>
                    </a:lnTo>
                    <a:lnTo>
                      <a:pt x="17894" y="327"/>
                    </a:lnTo>
                    <a:lnTo>
                      <a:pt x="15936" y="708"/>
                    </a:lnTo>
                    <a:lnTo>
                      <a:pt x="14032" y="1143"/>
                    </a:lnTo>
                    <a:lnTo>
                      <a:pt x="12129" y="1687"/>
                    </a:lnTo>
                    <a:lnTo>
                      <a:pt x="10280" y="2394"/>
                    </a:lnTo>
                    <a:lnTo>
                      <a:pt x="9301" y="2774"/>
                    </a:lnTo>
                    <a:lnTo>
                      <a:pt x="8322" y="3209"/>
                    </a:lnTo>
                    <a:lnTo>
                      <a:pt x="6418" y="4297"/>
                    </a:lnTo>
                    <a:lnTo>
                      <a:pt x="4460" y="5439"/>
                    </a:lnTo>
                    <a:lnTo>
                      <a:pt x="3481" y="6092"/>
                    </a:lnTo>
                    <a:lnTo>
                      <a:pt x="2448" y="6690"/>
                    </a:lnTo>
                    <a:lnTo>
                      <a:pt x="1795" y="7234"/>
                    </a:lnTo>
                    <a:lnTo>
                      <a:pt x="1088" y="7724"/>
                    </a:lnTo>
                    <a:lnTo>
                      <a:pt x="381" y="8267"/>
                    </a:lnTo>
                    <a:lnTo>
                      <a:pt x="109" y="8485"/>
                    </a:lnTo>
                    <a:lnTo>
                      <a:pt x="55" y="8648"/>
                    </a:lnTo>
                    <a:lnTo>
                      <a:pt x="1" y="8811"/>
                    </a:lnTo>
                    <a:lnTo>
                      <a:pt x="55" y="9301"/>
                    </a:lnTo>
                    <a:lnTo>
                      <a:pt x="164" y="9790"/>
                    </a:lnTo>
                    <a:lnTo>
                      <a:pt x="381" y="10769"/>
                    </a:lnTo>
                    <a:lnTo>
                      <a:pt x="653" y="11803"/>
                    </a:lnTo>
                    <a:lnTo>
                      <a:pt x="979" y="12836"/>
                    </a:lnTo>
                    <a:lnTo>
                      <a:pt x="1306" y="13815"/>
                    </a:lnTo>
                    <a:lnTo>
                      <a:pt x="1687" y="14740"/>
                    </a:lnTo>
                    <a:lnTo>
                      <a:pt x="2067" y="15718"/>
                    </a:lnTo>
                    <a:lnTo>
                      <a:pt x="2285" y="16208"/>
                    </a:lnTo>
                    <a:lnTo>
                      <a:pt x="2502" y="16643"/>
                    </a:lnTo>
                    <a:lnTo>
                      <a:pt x="2774" y="17241"/>
                    </a:lnTo>
                    <a:lnTo>
                      <a:pt x="2829" y="17296"/>
                    </a:lnTo>
                    <a:lnTo>
                      <a:pt x="2937" y="17350"/>
                    </a:lnTo>
                    <a:lnTo>
                      <a:pt x="3046" y="17350"/>
                    </a:lnTo>
                    <a:lnTo>
                      <a:pt x="3155" y="17296"/>
                    </a:lnTo>
                    <a:lnTo>
                      <a:pt x="5610" y="15832"/>
                    </a:lnTo>
                    <a:lnTo>
                      <a:pt x="5610" y="15832"/>
                    </a:lnTo>
                    <a:lnTo>
                      <a:pt x="5657" y="18982"/>
                    </a:lnTo>
                    <a:lnTo>
                      <a:pt x="5657" y="22571"/>
                    </a:lnTo>
                    <a:lnTo>
                      <a:pt x="5766" y="26161"/>
                    </a:lnTo>
                    <a:lnTo>
                      <a:pt x="5820" y="27901"/>
                    </a:lnTo>
                    <a:lnTo>
                      <a:pt x="5929" y="29533"/>
                    </a:lnTo>
                    <a:lnTo>
                      <a:pt x="5929" y="29642"/>
                    </a:lnTo>
                    <a:lnTo>
                      <a:pt x="5983" y="29696"/>
                    </a:lnTo>
                    <a:lnTo>
                      <a:pt x="6092" y="29805"/>
                    </a:lnTo>
                    <a:lnTo>
                      <a:pt x="6201" y="29805"/>
                    </a:lnTo>
                    <a:lnTo>
                      <a:pt x="10987" y="29587"/>
                    </a:lnTo>
                    <a:lnTo>
                      <a:pt x="13380" y="29533"/>
                    </a:lnTo>
                    <a:lnTo>
                      <a:pt x="15718" y="29533"/>
                    </a:lnTo>
                    <a:lnTo>
                      <a:pt x="18111" y="29587"/>
                    </a:lnTo>
                    <a:lnTo>
                      <a:pt x="20504" y="29696"/>
                    </a:lnTo>
                    <a:lnTo>
                      <a:pt x="22843" y="29805"/>
                    </a:lnTo>
                    <a:lnTo>
                      <a:pt x="24040" y="29859"/>
                    </a:lnTo>
                    <a:lnTo>
                      <a:pt x="25236" y="29859"/>
                    </a:lnTo>
                    <a:lnTo>
                      <a:pt x="26433" y="29750"/>
                    </a:lnTo>
                    <a:lnTo>
                      <a:pt x="27684" y="29642"/>
                    </a:lnTo>
                    <a:lnTo>
                      <a:pt x="28934" y="29533"/>
                    </a:lnTo>
                    <a:lnTo>
                      <a:pt x="29533" y="29587"/>
                    </a:lnTo>
                    <a:lnTo>
                      <a:pt x="30131" y="29642"/>
                    </a:lnTo>
                    <a:lnTo>
                      <a:pt x="30349" y="29642"/>
                    </a:lnTo>
                    <a:lnTo>
                      <a:pt x="30403" y="29533"/>
                    </a:lnTo>
                    <a:lnTo>
                      <a:pt x="30457" y="29478"/>
                    </a:lnTo>
                    <a:lnTo>
                      <a:pt x="30784" y="27629"/>
                    </a:lnTo>
                    <a:lnTo>
                      <a:pt x="30947" y="25834"/>
                    </a:lnTo>
                    <a:lnTo>
                      <a:pt x="31110" y="23985"/>
                    </a:lnTo>
                    <a:lnTo>
                      <a:pt x="31219" y="22191"/>
                    </a:lnTo>
                    <a:lnTo>
                      <a:pt x="31436" y="18383"/>
                    </a:lnTo>
                    <a:lnTo>
                      <a:pt x="31599" y="14576"/>
                    </a:lnTo>
                    <a:lnTo>
                      <a:pt x="31708" y="12401"/>
                    </a:lnTo>
                    <a:lnTo>
                      <a:pt x="31708" y="10171"/>
                    </a:lnTo>
                    <a:lnTo>
                      <a:pt x="31708" y="8267"/>
                    </a:lnTo>
                    <a:lnTo>
                      <a:pt x="31708" y="7234"/>
                    </a:lnTo>
                    <a:lnTo>
                      <a:pt x="31599" y="6255"/>
                    </a:lnTo>
                    <a:lnTo>
                      <a:pt x="31436" y="5276"/>
                    </a:lnTo>
                    <a:lnTo>
                      <a:pt x="31110" y="4352"/>
                    </a:lnTo>
                    <a:lnTo>
                      <a:pt x="30947" y="3917"/>
                    </a:lnTo>
                    <a:lnTo>
                      <a:pt x="30729" y="3481"/>
                    </a:lnTo>
                    <a:lnTo>
                      <a:pt x="30457" y="3046"/>
                    </a:lnTo>
                    <a:lnTo>
                      <a:pt x="30185" y="2666"/>
                    </a:lnTo>
                    <a:lnTo>
                      <a:pt x="29641" y="2122"/>
                    </a:lnTo>
                    <a:lnTo>
                      <a:pt x="29043" y="1687"/>
                    </a:lnTo>
                    <a:lnTo>
                      <a:pt x="28445" y="1306"/>
                    </a:lnTo>
                    <a:lnTo>
                      <a:pt x="27738" y="980"/>
                    </a:lnTo>
                    <a:lnTo>
                      <a:pt x="27031" y="762"/>
                    </a:lnTo>
                    <a:lnTo>
                      <a:pt x="26324" y="599"/>
                    </a:lnTo>
                    <a:lnTo>
                      <a:pt x="25562" y="436"/>
                    </a:lnTo>
                    <a:lnTo>
                      <a:pt x="24855" y="327"/>
                    </a:lnTo>
                    <a:lnTo>
                      <a:pt x="23115" y="164"/>
                    </a:lnTo>
                    <a:lnTo>
                      <a:pt x="2229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06" name="Google Shape;1506;p46"/>
            <p:cNvSpPr/>
            <p:nvPr/>
          </p:nvSpPr>
          <p:spPr>
            <a:xfrm>
              <a:off x="7094987" y="3211235"/>
              <a:ext cx="374671" cy="496072"/>
            </a:xfrm>
            <a:custGeom>
              <a:rect b="b" l="l" r="r" t="t"/>
              <a:pathLst>
                <a:path extrusionOk="0" h="25780" w="19471">
                  <a:moveTo>
                    <a:pt x="10171" y="0"/>
                  </a:moveTo>
                  <a:lnTo>
                    <a:pt x="9518" y="54"/>
                  </a:lnTo>
                  <a:lnTo>
                    <a:pt x="8267" y="163"/>
                  </a:lnTo>
                  <a:lnTo>
                    <a:pt x="6799" y="326"/>
                  </a:lnTo>
                  <a:lnTo>
                    <a:pt x="6037" y="435"/>
                  </a:lnTo>
                  <a:lnTo>
                    <a:pt x="5330" y="598"/>
                  </a:lnTo>
                  <a:lnTo>
                    <a:pt x="4623" y="816"/>
                  </a:lnTo>
                  <a:lnTo>
                    <a:pt x="3916" y="1033"/>
                  </a:lnTo>
                  <a:lnTo>
                    <a:pt x="3264" y="1360"/>
                  </a:lnTo>
                  <a:lnTo>
                    <a:pt x="2611" y="1686"/>
                  </a:lnTo>
                  <a:lnTo>
                    <a:pt x="2230" y="1958"/>
                  </a:lnTo>
                  <a:lnTo>
                    <a:pt x="1849" y="2230"/>
                  </a:lnTo>
                  <a:lnTo>
                    <a:pt x="1306" y="2774"/>
                  </a:lnTo>
                  <a:lnTo>
                    <a:pt x="816" y="3372"/>
                  </a:lnTo>
                  <a:lnTo>
                    <a:pt x="490" y="4079"/>
                  </a:lnTo>
                  <a:lnTo>
                    <a:pt x="218" y="4786"/>
                  </a:lnTo>
                  <a:lnTo>
                    <a:pt x="55" y="5493"/>
                  </a:lnTo>
                  <a:lnTo>
                    <a:pt x="0" y="6255"/>
                  </a:lnTo>
                  <a:lnTo>
                    <a:pt x="0" y="7016"/>
                  </a:lnTo>
                  <a:lnTo>
                    <a:pt x="55" y="7832"/>
                  </a:lnTo>
                  <a:lnTo>
                    <a:pt x="163" y="8648"/>
                  </a:lnTo>
                  <a:lnTo>
                    <a:pt x="435" y="10279"/>
                  </a:lnTo>
                  <a:lnTo>
                    <a:pt x="762" y="11856"/>
                  </a:lnTo>
                  <a:lnTo>
                    <a:pt x="1034" y="13379"/>
                  </a:lnTo>
                  <a:lnTo>
                    <a:pt x="1360" y="14956"/>
                  </a:lnTo>
                  <a:lnTo>
                    <a:pt x="1523" y="15772"/>
                  </a:lnTo>
                  <a:lnTo>
                    <a:pt x="1795" y="16534"/>
                  </a:lnTo>
                  <a:lnTo>
                    <a:pt x="2067" y="17241"/>
                  </a:lnTo>
                  <a:lnTo>
                    <a:pt x="2448" y="17948"/>
                  </a:lnTo>
                  <a:lnTo>
                    <a:pt x="2937" y="18546"/>
                  </a:lnTo>
                  <a:lnTo>
                    <a:pt x="3209" y="18818"/>
                  </a:lnTo>
                  <a:lnTo>
                    <a:pt x="3481" y="19090"/>
                  </a:lnTo>
                  <a:lnTo>
                    <a:pt x="3862" y="19362"/>
                  </a:lnTo>
                  <a:lnTo>
                    <a:pt x="4188" y="19579"/>
                  </a:lnTo>
                  <a:lnTo>
                    <a:pt x="4569" y="19742"/>
                  </a:lnTo>
                  <a:lnTo>
                    <a:pt x="5004" y="19906"/>
                  </a:lnTo>
                  <a:lnTo>
                    <a:pt x="5820" y="20069"/>
                  </a:lnTo>
                  <a:lnTo>
                    <a:pt x="6690" y="20178"/>
                  </a:lnTo>
                  <a:lnTo>
                    <a:pt x="7560" y="20178"/>
                  </a:lnTo>
                  <a:lnTo>
                    <a:pt x="8430" y="20123"/>
                  </a:lnTo>
                  <a:lnTo>
                    <a:pt x="9301" y="20069"/>
                  </a:lnTo>
                  <a:lnTo>
                    <a:pt x="10116" y="19906"/>
                  </a:lnTo>
                  <a:lnTo>
                    <a:pt x="10116" y="19906"/>
                  </a:lnTo>
                  <a:lnTo>
                    <a:pt x="10062" y="19960"/>
                  </a:lnTo>
                  <a:lnTo>
                    <a:pt x="10062" y="20069"/>
                  </a:lnTo>
                  <a:lnTo>
                    <a:pt x="10062" y="20395"/>
                  </a:lnTo>
                  <a:lnTo>
                    <a:pt x="10225" y="21374"/>
                  </a:lnTo>
                  <a:lnTo>
                    <a:pt x="10497" y="22407"/>
                  </a:lnTo>
                  <a:lnTo>
                    <a:pt x="10660" y="23006"/>
                  </a:lnTo>
                  <a:lnTo>
                    <a:pt x="10987" y="23821"/>
                  </a:lnTo>
                  <a:lnTo>
                    <a:pt x="11150" y="24148"/>
                  </a:lnTo>
                  <a:lnTo>
                    <a:pt x="11367" y="24529"/>
                  </a:lnTo>
                  <a:lnTo>
                    <a:pt x="11639" y="24855"/>
                  </a:lnTo>
                  <a:lnTo>
                    <a:pt x="11965" y="25127"/>
                  </a:lnTo>
                  <a:lnTo>
                    <a:pt x="12292" y="25399"/>
                  </a:lnTo>
                  <a:lnTo>
                    <a:pt x="12673" y="25562"/>
                  </a:lnTo>
                  <a:lnTo>
                    <a:pt x="13053" y="25725"/>
                  </a:lnTo>
                  <a:lnTo>
                    <a:pt x="13488" y="25779"/>
                  </a:lnTo>
                  <a:lnTo>
                    <a:pt x="13923" y="25779"/>
                  </a:lnTo>
                  <a:lnTo>
                    <a:pt x="14304" y="25725"/>
                  </a:lnTo>
                  <a:lnTo>
                    <a:pt x="14739" y="25616"/>
                  </a:lnTo>
                  <a:lnTo>
                    <a:pt x="15120" y="25453"/>
                  </a:lnTo>
                  <a:lnTo>
                    <a:pt x="15501" y="25236"/>
                  </a:lnTo>
                  <a:lnTo>
                    <a:pt x="15881" y="25018"/>
                  </a:lnTo>
                  <a:lnTo>
                    <a:pt x="16153" y="24692"/>
                  </a:lnTo>
                  <a:lnTo>
                    <a:pt x="16480" y="24365"/>
                  </a:lnTo>
                  <a:lnTo>
                    <a:pt x="16697" y="24039"/>
                  </a:lnTo>
                  <a:lnTo>
                    <a:pt x="16915" y="23658"/>
                  </a:lnTo>
                  <a:lnTo>
                    <a:pt x="17132" y="23278"/>
                  </a:lnTo>
                  <a:lnTo>
                    <a:pt x="17241" y="22897"/>
                  </a:lnTo>
                  <a:lnTo>
                    <a:pt x="17513" y="22081"/>
                  </a:lnTo>
                  <a:lnTo>
                    <a:pt x="17622" y="21211"/>
                  </a:lnTo>
                  <a:lnTo>
                    <a:pt x="17676" y="20341"/>
                  </a:lnTo>
                  <a:lnTo>
                    <a:pt x="17676" y="19471"/>
                  </a:lnTo>
                  <a:lnTo>
                    <a:pt x="17676" y="18655"/>
                  </a:lnTo>
                  <a:lnTo>
                    <a:pt x="17459" y="14902"/>
                  </a:lnTo>
                  <a:lnTo>
                    <a:pt x="17350" y="14086"/>
                  </a:lnTo>
                  <a:lnTo>
                    <a:pt x="17241" y="12944"/>
                  </a:lnTo>
                  <a:lnTo>
                    <a:pt x="17187" y="12400"/>
                  </a:lnTo>
                  <a:lnTo>
                    <a:pt x="17187" y="11856"/>
                  </a:lnTo>
                  <a:lnTo>
                    <a:pt x="17241" y="11421"/>
                  </a:lnTo>
                  <a:lnTo>
                    <a:pt x="17295" y="11258"/>
                  </a:lnTo>
                  <a:lnTo>
                    <a:pt x="17350" y="11149"/>
                  </a:lnTo>
                  <a:lnTo>
                    <a:pt x="17567" y="10986"/>
                  </a:lnTo>
                  <a:lnTo>
                    <a:pt x="17785" y="10823"/>
                  </a:lnTo>
                  <a:lnTo>
                    <a:pt x="18274" y="10660"/>
                  </a:lnTo>
                  <a:lnTo>
                    <a:pt x="18546" y="10551"/>
                  </a:lnTo>
                  <a:lnTo>
                    <a:pt x="18818" y="10388"/>
                  </a:lnTo>
                  <a:lnTo>
                    <a:pt x="19036" y="10225"/>
                  </a:lnTo>
                  <a:lnTo>
                    <a:pt x="19199" y="9953"/>
                  </a:lnTo>
                  <a:lnTo>
                    <a:pt x="19417" y="9409"/>
                  </a:lnTo>
                  <a:lnTo>
                    <a:pt x="19471" y="8756"/>
                  </a:lnTo>
                  <a:lnTo>
                    <a:pt x="19471" y="8484"/>
                  </a:lnTo>
                  <a:lnTo>
                    <a:pt x="19417" y="8158"/>
                  </a:lnTo>
                  <a:lnTo>
                    <a:pt x="19362" y="7886"/>
                  </a:lnTo>
                  <a:lnTo>
                    <a:pt x="19199" y="7614"/>
                  </a:lnTo>
                  <a:lnTo>
                    <a:pt x="19036" y="7397"/>
                  </a:lnTo>
                  <a:lnTo>
                    <a:pt x="18764" y="7179"/>
                  </a:lnTo>
                  <a:lnTo>
                    <a:pt x="18492" y="7070"/>
                  </a:lnTo>
                  <a:lnTo>
                    <a:pt x="18166" y="6962"/>
                  </a:lnTo>
                  <a:lnTo>
                    <a:pt x="17839" y="6907"/>
                  </a:lnTo>
                  <a:lnTo>
                    <a:pt x="17513" y="6962"/>
                  </a:lnTo>
                  <a:lnTo>
                    <a:pt x="17187" y="7070"/>
                  </a:lnTo>
                  <a:lnTo>
                    <a:pt x="16915" y="7179"/>
                  </a:lnTo>
                  <a:lnTo>
                    <a:pt x="16316" y="5439"/>
                  </a:lnTo>
                  <a:lnTo>
                    <a:pt x="15936" y="4514"/>
                  </a:lnTo>
                  <a:lnTo>
                    <a:pt x="15555" y="3590"/>
                  </a:lnTo>
                  <a:lnTo>
                    <a:pt x="15120" y="2719"/>
                  </a:lnTo>
                  <a:lnTo>
                    <a:pt x="14848" y="2284"/>
                  </a:lnTo>
                  <a:lnTo>
                    <a:pt x="14576" y="1904"/>
                  </a:lnTo>
                  <a:lnTo>
                    <a:pt x="14250" y="1577"/>
                  </a:lnTo>
                  <a:lnTo>
                    <a:pt x="13923" y="1251"/>
                  </a:lnTo>
                  <a:lnTo>
                    <a:pt x="13543" y="925"/>
                  </a:lnTo>
                  <a:lnTo>
                    <a:pt x="13162" y="707"/>
                  </a:lnTo>
                  <a:lnTo>
                    <a:pt x="12618" y="435"/>
                  </a:lnTo>
                  <a:lnTo>
                    <a:pt x="12020" y="218"/>
                  </a:lnTo>
                  <a:lnTo>
                    <a:pt x="11422" y="109"/>
                  </a:lnTo>
                  <a:lnTo>
                    <a:pt x="10823" y="54"/>
                  </a:lnTo>
                  <a:lnTo>
                    <a:pt x="101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46"/>
            <p:cNvSpPr/>
            <p:nvPr/>
          </p:nvSpPr>
          <p:spPr>
            <a:xfrm>
              <a:off x="7089753" y="3207040"/>
              <a:ext cx="385139" cy="505500"/>
            </a:xfrm>
            <a:custGeom>
              <a:rect b="b" l="l" r="r" t="t"/>
              <a:pathLst>
                <a:path extrusionOk="0" h="26270" w="20015">
                  <a:moveTo>
                    <a:pt x="10579" y="20287"/>
                  </a:moveTo>
                  <a:lnTo>
                    <a:pt x="10551" y="20341"/>
                  </a:lnTo>
                  <a:lnTo>
                    <a:pt x="10551" y="20341"/>
                  </a:lnTo>
                  <a:lnTo>
                    <a:pt x="10606" y="20287"/>
                  </a:lnTo>
                  <a:close/>
                  <a:moveTo>
                    <a:pt x="10171" y="490"/>
                  </a:moveTo>
                  <a:lnTo>
                    <a:pt x="11041" y="544"/>
                  </a:lnTo>
                  <a:lnTo>
                    <a:pt x="11911" y="653"/>
                  </a:lnTo>
                  <a:lnTo>
                    <a:pt x="12346" y="762"/>
                  </a:lnTo>
                  <a:lnTo>
                    <a:pt x="12727" y="871"/>
                  </a:lnTo>
                  <a:lnTo>
                    <a:pt x="13108" y="1034"/>
                  </a:lnTo>
                  <a:lnTo>
                    <a:pt x="13488" y="1251"/>
                  </a:lnTo>
                  <a:lnTo>
                    <a:pt x="13815" y="1469"/>
                  </a:lnTo>
                  <a:lnTo>
                    <a:pt x="14195" y="1795"/>
                  </a:lnTo>
                  <a:lnTo>
                    <a:pt x="14685" y="2393"/>
                  </a:lnTo>
                  <a:lnTo>
                    <a:pt x="15174" y="3046"/>
                  </a:lnTo>
                  <a:lnTo>
                    <a:pt x="15555" y="3753"/>
                  </a:lnTo>
                  <a:lnTo>
                    <a:pt x="15881" y="4460"/>
                  </a:lnTo>
                  <a:lnTo>
                    <a:pt x="16425" y="5983"/>
                  </a:lnTo>
                  <a:lnTo>
                    <a:pt x="16915" y="7506"/>
                  </a:lnTo>
                  <a:lnTo>
                    <a:pt x="16969" y="7560"/>
                  </a:lnTo>
                  <a:lnTo>
                    <a:pt x="17078" y="7669"/>
                  </a:lnTo>
                  <a:lnTo>
                    <a:pt x="17350" y="7669"/>
                  </a:lnTo>
                  <a:lnTo>
                    <a:pt x="17676" y="7506"/>
                  </a:lnTo>
                  <a:lnTo>
                    <a:pt x="18003" y="7397"/>
                  </a:lnTo>
                  <a:lnTo>
                    <a:pt x="18383" y="7451"/>
                  </a:lnTo>
                  <a:lnTo>
                    <a:pt x="18764" y="7560"/>
                  </a:lnTo>
                  <a:lnTo>
                    <a:pt x="19090" y="7778"/>
                  </a:lnTo>
                  <a:lnTo>
                    <a:pt x="19308" y="8050"/>
                  </a:lnTo>
                  <a:lnTo>
                    <a:pt x="19417" y="8430"/>
                  </a:lnTo>
                  <a:lnTo>
                    <a:pt x="19471" y="8811"/>
                  </a:lnTo>
                  <a:lnTo>
                    <a:pt x="19471" y="9192"/>
                  </a:lnTo>
                  <a:lnTo>
                    <a:pt x="19417" y="9573"/>
                  </a:lnTo>
                  <a:lnTo>
                    <a:pt x="19308" y="9953"/>
                  </a:lnTo>
                  <a:lnTo>
                    <a:pt x="19090" y="10280"/>
                  </a:lnTo>
                  <a:lnTo>
                    <a:pt x="18818" y="10443"/>
                  </a:lnTo>
                  <a:lnTo>
                    <a:pt x="18546" y="10606"/>
                  </a:lnTo>
                  <a:lnTo>
                    <a:pt x="17948" y="10823"/>
                  </a:lnTo>
                  <a:lnTo>
                    <a:pt x="17676" y="10987"/>
                  </a:lnTo>
                  <a:lnTo>
                    <a:pt x="17513" y="11150"/>
                  </a:lnTo>
                  <a:lnTo>
                    <a:pt x="17350" y="11367"/>
                  </a:lnTo>
                  <a:lnTo>
                    <a:pt x="17295" y="11585"/>
                  </a:lnTo>
                  <a:lnTo>
                    <a:pt x="17241" y="11857"/>
                  </a:lnTo>
                  <a:lnTo>
                    <a:pt x="17187" y="12129"/>
                  </a:lnTo>
                  <a:lnTo>
                    <a:pt x="17187" y="12673"/>
                  </a:lnTo>
                  <a:lnTo>
                    <a:pt x="17295" y="13869"/>
                  </a:lnTo>
                  <a:lnTo>
                    <a:pt x="17459" y="15066"/>
                  </a:lnTo>
                  <a:lnTo>
                    <a:pt x="17567" y="17132"/>
                  </a:lnTo>
                  <a:lnTo>
                    <a:pt x="17676" y="19253"/>
                  </a:lnTo>
                  <a:lnTo>
                    <a:pt x="17676" y="20232"/>
                  </a:lnTo>
                  <a:lnTo>
                    <a:pt x="17622" y="21211"/>
                  </a:lnTo>
                  <a:lnTo>
                    <a:pt x="17513" y="22245"/>
                  </a:lnTo>
                  <a:lnTo>
                    <a:pt x="17404" y="22734"/>
                  </a:lnTo>
                  <a:lnTo>
                    <a:pt x="17241" y="23169"/>
                  </a:lnTo>
                  <a:lnTo>
                    <a:pt x="17024" y="23604"/>
                  </a:lnTo>
                  <a:lnTo>
                    <a:pt x="16806" y="23985"/>
                  </a:lnTo>
                  <a:lnTo>
                    <a:pt x="16588" y="24366"/>
                  </a:lnTo>
                  <a:lnTo>
                    <a:pt x="16262" y="24692"/>
                  </a:lnTo>
                  <a:lnTo>
                    <a:pt x="15936" y="25018"/>
                  </a:lnTo>
                  <a:lnTo>
                    <a:pt x="15609" y="25290"/>
                  </a:lnTo>
                  <a:lnTo>
                    <a:pt x="15174" y="25508"/>
                  </a:lnTo>
                  <a:lnTo>
                    <a:pt x="14794" y="25617"/>
                  </a:lnTo>
                  <a:lnTo>
                    <a:pt x="14359" y="25725"/>
                  </a:lnTo>
                  <a:lnTo>
                    <a:pt x="13923" y="25725"/>
                  </a:lnTo>
                  <a:lnTo>
                    <a:pt x="13488" y="25671"/>
                  </a:lnTo>
                  <a:lnTo>
                    <a:pt x="13108" y="25562"/>
                  </a:lnTo>
                  <a:lnTo>
                    <a:pt x="12781" y="25399"/>
                  </a:lnTo>
                  <a:lnTo>
                    <a:pt x="12401" y="25182"/>
                  </a:lnTo>
                  <a:lnTo>
                    <a:pt x="12129" y="24855"/>
                  </a:lnTo>
                  <a:lnTo>
                    <a:pt x="11857" y="24529"/>
                  </a:lnTo>
                  <a:lnTo>
                    <a:pt x="11530" y="23985"/>
                  </a:lnTo>
                  <a:lnTo>
                    <a:pt x="11313" y="23387"/>
                  </a:lnTo>
                  <a:lnTo>
                    <a:pt x="11095" y="22843"/>
                  </a:lnTo>
                  <a:lnTo>
                    <a:pt x="10932" y="22245"/>
                  </a:lnTo>
                  <a:lnTo>
                    <a:pt x="10660" y="21048"/>
                  </a:lnTo>
                  <a:lnTo>
                    <a:pt x="10606" y="20504"/>
                  </a:lnTo>
                  <a:lnTo>
                    <a:pt x="10551" y="20341"/>
                  </a:lnTo>
                  <a:lnTo>
                    <a:pt x="10551" y="20287"/>
                  </a:lnTo>
                  <a:lnTo>
                    <a:pt x="10579" y="20287"/>
                  </a:lnTo>
                  <a:lnTo>
                    <a:pt x="10606" y="20232"/>
                  </a:lnTo>
                  <a:lnTo>
                    <a:pt x="10606" y="20178"/>
                  </a:lnTo>
                  <a:lnTo>
                    <a:pt x="10606" y="20069"/>
                  </a:lnTo>
                  <a:lnTo>
                    <a:pt x="10551" y="19960"/>
                  </a:lnTo>
                  <a:lnTo>
                    <a:pt x="10497" y="19906"/>
                  </a:lnTo>
                  <a:lnTo>
                    <a:pt x="10388" y="19906"/>
                  </a:lnTo>
                  <a:lnTo>
                    <a:pt x="10280" y="19852"/>
                  </a:lnTo>
                  <a:lnTo>
                    <a:pt x="8757" y="20124"/>
                  </a:lnTo>
                  <a:lnTo>
                    <a:pt x="7941" y="20178"/>
                  </a:lnTo>
                  <a:lnTo>
                    <a:pt x="7125" y="20178"/>
                  </a:lnTo>
                  <a:lnTo>
                    <a:pt x="6309" y="20069"/>
                  </a:lnTo>
                  <a:lnTo>
                    <a:pt x="5548" y="19906"/>
                  </a:lnTo>
                  <a:lnTo>
                    <a:pt x="4786" y="19634"/>
                  </a:lnTo>
                  <a:lnTo>
                    <a:pt x="4460" y="19471"/>
                  </a:lnTo>
                  <a:lnTo>
                    <a:pt x="4134" y="19253"/>
                  </a:lnTo>
                  <a:lnTo>
                    <a:pt x="3807" y="18982"/>
                  </a:lnTo>
                  <a:lnTo>
                    <a:pt x="3481" y="18710"/>
                  </a:lnTo>
                  <a:lnTo>
                    <a:pt x="3264" y="18383"/>
                  </a:lnTo>
                  <a:lnTo>
                    <a:pt x="2992" y="18111"/>
                  </a:lnTo>
                  <a:lnTo>
                    <a:pt x="2611" y="17404"/>
                  </a:lnTo>
                  <a:lnTo>
                    <a:pt x="2285" y="16643"/>
                  </a:lnTo>
                  <a:lnTo>
                    <a:pt x="2067" y="15881"/>
                  </a:lnTo>
                  <a:lnTo>
                    <a:pt x="1850" y="15120"/>
                  </a:lnTo>
                  <a:lnTo>
                    <a:pt x="1578" y="13543"/>
                  </a:lnTo>
                  <a:lnTo>
                    <a:pt x="1360" y="12238"/>
                  </a:lnTo>
                  <a:lnTo>
                    <a:pt x="1034" y="10932"/>
                  </a:lnTo>
                  <a:lnTo>
                    <a:pt x="816" y="9573"/>
                  </a:lnTo>
                  <a:lnTo>
                    <a:pt x="599" y="8267"/>
                  </a:lnTo>
                  <a:lnTo>
                    <a:pt x="544" y="7615"/>
                  </a:lnTo>
                  <a:lnTo>
                    <a:pt x="544" y="7016"/>
                  </a:lnTo>
                  <a:lnTo>
                    <a:pt x="544" y="6364"/>
                  </a:lnTo>
                  <a:lnTo>
                    <a:pt x="599" y="5711"/>
                  </a:lnTo>
                  <a:lnTo>
                    <a:pt x="762" y="5113"/>
                  </a:lnTo>
                  <a:lnTo>
                    <a:pt x="925" y="4515"/>
                  </a:lnTo>
                  <a:lnTo>
                    <a:pt x="1197" y="3971"/>
                  </a:lnTo>
                  <a:lnTo>
                    <a:pt x="1578" y="3427"/>
                  </a:lnTo>
                  <a:lnTo>
                    <a:pt x="1850" y="3101"/>
                  </a:lnTo>
                  <a:lnTo>
                    <a:pt x="2121" y="2774"/>
                  </a:lnTo>
                  <a:lnTo>
                    <a:pt x="2774" y="2285"/>
                  </a:lnTo>
                  <a:lnTo>
                    <a:pt x="3536" y="1850"/>
                  </a:lnTo>
                  <a:lnTo>
                    <a:pt x="4297" y="1469"/>
                  </a:lnTo>
                  <a:lnTo>
                    <a:pt x="5113" y="1197"/>
                  </a:lnTo>
                  <a:lnTo>
                    <a:pt x="5983" y="1034"/>
                  </a:lnTo>
                  <a:lnTo>
                    <a:pt x="6799" y="871"/>
                  </a:lnTo>
                  <a:lnTo>
                    <a:pt x="7615" y="762"/>
                  </a:lnTo>
                  <a:lnTo>
                    <a:pt x="9301" y="544"/>
                  </a:lnTo>
                  <a:lnTo>
                    <a:pt x="10171" y="490"/>
                  </a:lnTo>
                  <a:close/>
                  <a:moveTo>
                    <a:pt x="9573" y="0"/>
                  </a:moveTo>
                  <a:lnTo>
                    <a:pt x="8594" y="109"/>
                  </a:lnTo>
                  <a:lnTo>
                    <a:pt x="6799" y="327"/>
                  </a:lnTo>
                  <a:lnTo>
                    <a:pt x="5874" y="490"/>
                  </a:lnTo>
                  <a:lnTo>
                    <a:pt x="5004" y="707"/>
                  </a:lnTo>
                  <a:lnTo>
                    <a:pt x="4134" y="979"/>
                  </a:lnTo>
                  <a:lnTo>
                    <a:pt x="3264" y="1360"/>
                  </a:lnTo>
                  <a:lnTo>
                    <a:pt x="2502" y="1850"/>
                  </a:lnTo>
                  <a:lnTo>
                    <a:pt x="2121" y="2122"/>
                  </a:lnTo>
                  <a:lnTo>
                    <a:pt x="1795" y="2393"/>
                  </a:lnTo>
                  <a:lnTo>
                    <a:pt x="1306" y="2883"/>
                  </a:lnTo>
                  <a:lnTo>
                    <a:pt x="871" y="3427"/>
                  </a:lnTo>
                  <a:lnTo>
                    <a:pt x="599" y="4025"/>
                  </a:lnTo>
                  <a:lnTo>
                    <a:pt x="327" y="4678"/>
                  </a:lnTo>
                  <a:lnTo>
                    <a:pt x="164" y="5276"/>
                  </a:lnTo>
                  <a:lnTo>
                    <a:pt x="55" y="5983"/>
                  </a:lnTo>
                  <a:lnTo>
                    <a:pt x="0" y="6636"/>
                  </a:lnTo>
                  <a:lnTo>
                    <a:pt x="0" y="7343"/>
                  </a:lnTo>
                  <a:lnTo>
                    <a:pt x="55" y="8159"/>
                  </a:lnTo>
                  <a:lnTo>
                    <a:pt x="164" y="8920"/>
                  </a:lnTo>
                  <a:lnTo>
                    <a:pt x="435" y="10497"/>
                  </a:lnTo>
                  <a:lnTo>
                    <a:pt x="762" y="12074"/>
                  </a:lnTo>
                  <a:lnTo>
                    <a:pt x="1088" y="13652"/>
                  </a:lnTo>
                  <a:lnTo>
                    <a:pt x="1088" y="13760"/>
                  </a:lnTo>
                  <a:lnTo>
                    <a:pt x="1109" y="13781"/>
                  </a:lnTo>
                  <a:lnTo>
                    <a:pt x="1109" y="13781"/>
                  </a:lnTo>
                  <a:lnTo>
                    <a:pt x="1306" y="15011"/>
                  </a:lnTo>
                  <a:lnTo>
                    <a:pt x="1469" y="15664"/>
                  </a:lnTo>
                  <a:lnTo>
                    <a:pt x="1632" y="16317"/>
                  </a:lnTo>
                  <a:lnTo>
                    <a:pt x="1850" y="16915"/>
                  </a:lnTo>
                  <a:lnTo>
                    <a:pt x="2121" y="17567"/>
                  </a:lnTo>
                  <a:lnTo>
                    <a:pt x="2393" y="18111"/>
                  </a:lnTo>
                  <a:lnTo>
                    <a:pt x="2774" y="18710"/>
                  </a:lnTo>
                  <a:lnTo>
                    <a:pt x="3264" y="19199"/>
                  </a:lnTo>
                  <a:lnTo>
                    <a:pt x="3753" y="19634"/>
                  </a:lnTo>
                  <a:lnTo>
                    <a:pt x="4297" y="19960"/>
                  </a:lnTo>
                  <a:lnTo>
                    <a:pt x="4841" y="20232"/>
                  </a:lnTo>
                  <a:lnTo>
                    <a:pt x="5439" y="20396"/>
                  </a:lnTo>
                  <a:lnTo>
                    <a:pt x="6092" y="20559"/>
                  </a:lnTo>
                  <a:lnTo>
                    <a:pt x="6744" y="20667"/>
                  </a:lnTo>
                  <a:lnTo>
                    <a:pt x="8158" y="20667"/>
                  </a:lnTo>
                  <a:lnTo>
                    <a:pt x="8920" y="20613"/>
                  </a:lnTo>
                  <a:lnTo>
                    <a:pt x="10062" y="20450"/>
                  </a:lnTo>
                  <a:lnTo>
                    <a:pt x="10062" y="20450"/>
                  </a:lnTo>
                  <a:lnTo>
                    <a:pt x="10062" y="20504"/>
                  </a:lnTo>
                  <a:lnTo>
                    <a:pt x="10116" y="21048"/>
                  </a:lnTo>
                  <a:lnTo>
                    <a:pt x="10280" y="21646"/>
                  </a:lnTo>
                  <a:lnTo>
                    <a:pt x="10497" y="22680"/>
                  </a:lnTo>
                  <a:lnTo>
                    <a:pt x="10660" y="23224"/>
                  </a:lnTo>
                  <a:lnTo>
                    <a:pt x="10823" y="23713"/>
                  </a:lnTo>
                  <a:lnTo>
                    <a:pt x="11041" y="24148"/>
                  </a:lnTo>
                  <a:lnTo>
                    <a:pt x="11204" y="24529"/>
                  </a:lnTo>
                  <a:lnTo>
                    <a:pt x="11476" y="24910"/>
                  </a:lnTo>
                  <a:lnTo>
                    <a:pt x="11748" y="25236"/>
                  </a:lnTo>
                  <a:lnTo>
                    <a:pt x="12074" y="25562"/>
                  </a:lnTo>
                  <a:lnTo>
                    <a:pt x="12401" y="25834"/>
                  </a:lnTo>
                  <a:lnTo>
                    <a:pt x="12781" y="26052"/>
                  </a:lnTo>
                  <a:lnTo>
                    <a:pt x="13216" y="26161"/>
                  </a:lnTo>
                  <a:lnTo>
                    <a:pt x="13706" y="26269"/>
                  </a:lnTo>
                  <a:lnTo>
                    <a:pt x="14141" y="26269"/>
                  </a:lnTo>
                  <a:lnTo>
                    <a:pt x="14631" y="26215"/>
                  </a:lnTo>
                  <a:lnTo>
                    <a:pt x="15066" y="26106"/>
                  </a:lnTo>
                  <a:lnTo>
                    <a:pt x="15501" y="25943"/>
                  </a:lnTo>
                  <a:lnTo>
                    <a:pt x="15936" y="25725"/>
                  </a:lnTo>
                  <a:lnTo>
                    <a:pt x="16317" y="25454"/>
                  </a:lnTo>
                  <a:lnTo>
                    <a:pt x="16643" y="25127"/>
                  </a:lnTo>
                  <a:lnTo>
                    <a:pt x="17024" y="24692"/>
                  </a:lnTo>
                  <a:lnTo>
                    <a:pt x="17295" y="24257"/>
                  </a:lnTo>
                  <a:lnTo>
                    <a:pt x="17567" y="23768"/>
                  </a:lnTo>
                  <a:lnTo>
                    <a:pt x="17785" y="23278"/>
                  </a:lnTo>
                  <a:lnTo>
                    <a:pt x="17948" y="22734"/>
                  </a:lnTo>
                  <a:lnTo>
                    <a:pt x="18057" y="22190"/>
                  </a:lnTo>
                  <a:lnTo>
                    <a:pt x="18166" y="21646"/>
                  </a:lnTo>
                  <a:lnTo>
                    <a:pt x="18220" y="21103"/>
                  </a:lnTo>
                  <a:lnTo>
                    <a:pt x="18274" y="19960"/>
                  </a:lnTo>
                  <a:lnTo>
                    <a:pt x="18220" y="18818"/>
                  </a:lnTo>
                  <a:lnTo>
                    <a:pt x="18057" y="16643"/>
                  </a:lnTo>
                  <a:lnTo>
                    <a:pt x="18057" y="15718"/>
                  </a:lnTo>
                  <a:lnTo>
                    <a:pt x="17948" y="14739"/>
                  </a:lnTo>
                  <a:lnTo>
                    <a:pt x="17785" y="13325"/>
                  </a:lnTo>
                  <a:lnTo>
                    <a:pt x="17731" y="12618"/>
                  </a:lnTo>
                  <a:lnTo>
                    <a:pt x="17731" y="12238"/>
                  </a:lnTo>
                  <a:lnTo>
                    <a:pt x="17731" y="11857"/>
                  </a:lnTo>
                  <a:lnTo>
                    <a:pt x="17839" y="11585"/>
                  </a:lnTo>
                  <a:lnTo>
                    <a:pt x="18003" y="11422"/>
                  </a:lnTo>
                  <a:lnTo>
                    <a:pt x="18274" y="11259"/>
                  </a:lnTo>
                  <a:lnTo>
                    <a:pt x="18546" y="11150"/>
                  </a:lnTo>
                  <a:lnTo>
                    <a:pt x="18927" y="10987"/>
                  </a:lnTo>
                  <a:lnTo>
                    <a:pt x="19253" y="10769"/>
                  </a:lnTo>
                  <a:lnTo>
                    <a:pt x="19525" y="10497"/>
                  </a:lnTo>
                  <a:lnTo>
                    <a:pt x="19743" y="10116"/>
                  </a:lnTo>
                  <a:lnTo>
                    <a:pt x="19906" y="9681"/>
                  </a:lnTo>
                  <a:lnTo>
                    <a:pt x="20015" y="9192"/>
                  </a:lnTo>
                  <a:lnTo>
                    <a:pt x="20015" y="8757"/>
                  </a:lnTo>
                  <a:lnTo>
                    <a:pt x="19960" y="8267"/>
                  </a:lnTo>
                  <a:lnTo>
                    <a:pt x="19797" y="7832"/>
                  </a:lnTo>
                  <a:lnTo>
                    <a:pt x="19525" y="7451"/>
                  </a:lnTo>
                  <a:lnTo>
                    <a:pt x="19199" y="7180"/>
                  </a:lnTo>
                  <a:lnTo>
                    <a:pt x="18764" y="7016"/>
                  </a:lnTo>
                  <a:lnTo>
                    <a:pt x="18329" y="6908"/>
                  </a:lnTo>
                  <a:lnTo>
                    <a:pt x="17894" y="6908"/>
                  </a:lnTo>
                  <a:lnTo>
                    <a:pt x="17459" y="6962"/>
                  </a:lnTo>
                  <a:lnTo>
                    <a:pt x="17349" y="7025"/>
                  </a:lnTo>
                  <a:lnTo>
                    <a:pt x="16969" y="5929"/>
                  </a:lnTo>
                  <a:lnTo>
                    <a:pt x="16425" y="4515"/>
                  </a:lnTo>
                  <a:lnTo>
                    <a:pt x="16153" y="3808"/>
                  </a:lnTo>
                  <a:lnTo>
                    <a:pt x="15827" y="3101"/>
                  </a:lnTo>
                  <a:lnTo>
                    <a:pt x="15392" y="2448"/>
                  </a:lnTo>
                  <a:lnTo>
                    <a:pt x="14957" y="1850"/>
                  </a:lnTo>
                  <a:lnTo>
                    <a:pt x="14413" y="1306"/>
                  </a:lnTo>
                  <a:lnTo>
                    <a:pt x="13815" y="816"/>
                  </a:lnTo>
                  <a:lnTo>
                    <a:pt x="13108" y="436"/>
                  </a:lnTo>
                  <a:lnTo>
                    <a:pt x="12346" y="218"/>
                  </a:lnTo>
                  <a:lnTo>
                    <a:pt x="11911" y="109"/>
                  </a:lnTo>
                  <a:lnTo>
                    <a:pt x="114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46"/>
            <p:cNvSpPr/>
            <p:nvPr/>
          </p:nvSpPr>
          <p:spPr>
            <a:xfrm>
              <a:off x="7242538" y="3641362"/>
              <a:ext cx="220846" cy="113030"/>
            </a:xfrm>
            <a:custGeom>
              <a:rect b="b" l="l" r="r" t="t"/>
              <a:pathLst>
                <a:path extrusionOk="0" h="5874" w="11477">
                  <a:moveTo>
                    <a:pt x="11150" y="0"/>
                  </a:moveTo>
                  <a:lnTo>
                    <a:pt x="11041" y="54"/>
                  </a:lnTo>
                  <a:lnTo>
                    <a:pt x="10987" y="109"/>
                  </a:lnTo>
                  <a:lnTo>
                    <a:pt x="10987" y="218"/>
                  </a:lnTo>
                  <a:lnTo>
                    <a:pt x="10878" y="925"/>
                  </a:lnTo>
                  <a:lnTo>
                    <a:pt x="10661" y="1632"/>
                  </a:lnTo>
                  <a:lnTo>
                    <a:pt x="10389" y="2284"/>
                  </a:lnTo>
                  <a:lnTo>
                    <a:pt x="10008" y="2883"/>
                  </a:lnTo>
                  <a:lnTo>
                    <a:pt x="9573" y="3481"/>
                  </a:lnTo>
                  <a:lnTo>
                    <a:pt x="9084" y="3970"/>
                  </a:lnTo>
                  <a:lnTo>
                    <a:pt x="8485" y="4405"/>
                  </a:lnTo>
                  <a:lnTo>
                    <a:pt x="7887" y="4786"/>
                  </a:lnTo>
                  <a:lnTo>
                    <a:pt x="7234" y="5058"/>
                  </a:lnTo>
                  <a:lnTo>
                    <a:pt x="6582" y="5221"/>
                  </a:lnTo>
                  <a:lnTo>
                    <a:pt x="5875" y="5330"/>
                  </a:lnTo>
                  <a:lnTo>
                    <a:pt x="5168" y="5276"/>
                  </a:lnTo>
                  <a:lnTo>
                    <a:pt x="4515" y="5221"/>
                  </a:lnTo>
                  <a:lnTo>
                    <a:pt x="3808" y="5004"/>
                  </a:lnTo>
                  <a:lnTo>
                    <a:pt x="3155" y="4732"/>
                  </a:lnTo>
                  <a:lnTo>
                    <a:pt x="2557" y="4405"/>
                  </a:lnTo>
                  <a:lnTo>
                    <a:pt x="1904" y="3916"/>
                  </a:lnTo>
                  <a:lnTo>
                    <a:pt x="1361" y="3372"/>
                  </a:lnTo>
                  <a:lnTo>
                    <a:pt x="871" y="2719"/>
                  </a:lnTo>
                  <a:lnTo>
                    <a:pt x="490" y="2012"/>
                  </a:lnTo>
                  <a:lnTo>
                    <a:pt x="436" y="1958"/>
                  </a:lnTo>
                  <a:lnTo>
                    <a:pt x="327" y="1904"/>
                  </a:lnTo>
                  <a:lnTo>
                    <a:pt x="273" y="1904"/>
                  </a:lnTo>
                  <a:lnTo>
                    <a:pt x="164" y="1958"/>
                  </a:lnTo>
                  <a:lnTo>
                    <a:pt x="55" y="2012"/>
                  </a:lnTo>
                  <a:lnTo>
                    <a:pt x="1" y="2067"/>
                  </a:lnTo>
                  <a:lnTo>
                    <a:pt x="1" y="2176"/>
                  </a:lnTo>
                  <a:lnTo>
                    <a:pt x="55" y="2284"/>
                  </a:lnTo>
                  <a:lnTo>
                    <a:pt x="382" y="2991"/>
                  </a:lnTo>
                  <a:lnTo>
                    <a:pt x="871" y="3590"/>
                  </a:lnTo>
                  <a:lnTo>
                    <a:pt x="1361" y="4188"/>
                  </a:lnTo>
                  <a:lnTo>
                    <a:pt x="1959" y="4677"/>
                  </a:lnTo>
                  <a:lnTo>
                    <a:pt x="2611" y="5058"/>
                  </a:lnTo>
                  <a:lnTo>
                    <a:pt x="3319" y="5384"/>
                  </a:lnTo>
                  <a:lnTo>
                    <a:pt x="4080" y="5656"/>
                  </a:lnTo>
                  <a:lnTo>
                    <a:pt x="4841" y="5819"/>
                  </a:lnTo>
                  <a:lnTo>
                    <a:pt x="5603" y="5874"/>
                  </a:lnTo>
                  <a:lnTo>
                    <a:pt x="6364" y="5765"/>
                  </a:lnTo>
                  <a:lnTo>
                    <a:pt x="7126" y="5602"/>
                  </a:lnTo>
                  <a:lnTo>
                    <a:pt x="7833" y="5384"/>
                  </a:lnTo>
                  <a:lnTo>
                    <a:pt x="8485" y="5004"/>
                  </a:lnTo>
                  <a:lnTo>
                    <a:pt x="9138" y="4569"/>
                  </a:lnTo>
                  <a:lnTo>
                    <a:pt x="9736" y="4079"/>
                  </a:lnTo>
                  <a:lnTo>
                    <a:pt x="10226" y="3481"/>
                  </a:lnTo>
                  <a:lnTo>
                    <a:pt x="10715" y="2774"/>
                  </a:lnTo>
                  <a:lnTo>
                    <a:pt x="11096" y="1958"/>
                  </a:lnTo>
                  <a:lnTo>
                    <a:pt x="11368" y="1142"/>
                  </a:lnTo>
                  <a:lnTo>
                    <a:pt x="11477" y="707"/>
                  </a:lnTo>
                  <a:lnTo>
                    <a:pt x="11477" y="218"/>
                  </a:lnTo>
                  <a:lnTo>
                    <a:pt x="11477" y="109"/>
                  </a:lnTo>
                  <a:lnTo>
                    <a:pt x="11422" y="54"/>
                  </a:lnTo>
                  <a:lnTo>
                    <a:pt x="113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46"/>
            <p:cNvSpPr/>
            <p:nvPr/>
          </p:nvSpPr>
          <p:spPr>
            <a:xfrm>
              <a:off x="7178711" y="3374488"/>
              <a:ext cx="56534" cy="105718"/>
            </a:xfrm>
            <a:custGeom>
              <a:rect b="b" l="l" r="r" t="t"/>
              <a:pathLst>
                <a:path extrusionOk="0" h="5494" w="2938">
                  <a:moveTo>
                    <a:pt x="1632" y="0"/>
                  </a:moveTo>
                  <a:lnTo>
                    <a:pt x="1523" y="55"/>
                  </a:lnTo>
                  <a:lnTo>
                    <a:pt x="1469" y="109"/>
                  </a:lnTo>
                  <a:lnTo>
                    <a:pt x="1414" y="218"/>
                  </a:lnTo>
                  <a:lnTo>
                    <a:pt x="1088" y="1469"/>
                  </a:lnTo>
                  <a:lnTo>
                    <a:pt x="707" y="2720"/>
                  </a:lnTo>
                  <a:lnTo>
                    <a:pt x="218" y="3916"/>
                  </a:lnTo>
                  <a:lnTo>
                    <a:pt x="55" y="4406"/>
                  </a:lnTo>
                  <a:lnTo>
                    <a:pt x="0" y="4678"/>
                  </a:lnTo>
                  <a:lnTo>
                    <a:pt x="0" y="4950"/>
                  </a:lnTo>
                  <a:lnTo>
                    <a:pt x="109" y="5222"/>
                  </a:lnTo>
                  <a:lnTo>
                    <a:pt x="272" y="5385"/>
                  </a:lnTo>
                  <a:lnTo>
                    <a:pt x="490" y="5493"/>
                  </a:lnTo>
                  <a:lnTo>
                    <a:pt x="979" y="5493"/>
                  </a:lnTo>
                  <a:lnTo>
                    <a:pt x="1197" y="5439"/>
                  </a:lnTo>
                  <a:lnTo>
                    <a:pt x="1469" y="5330"/>
                  </a:lnTo>
                  <a:lnTo>
                    <a:pt x="1686" y="5222"/>
                  </a:lnTo>
                  <a:lnTo>
                    <a:pt x="2121" y="4841"/>
                  </a:lnTo>
                  <a:lnTo>
                    <a:pt x="2448" y="4406"/>
                  </a:lnTo>
                  <a:lnTo>
                    <a:pt x="2720" y="3916"/>
                  </a:lnTo>
                  <a:lnTo>
                    <a:pt x="2937" y="3372"/>
                  </a:lnTo>
                  <a:lnTo>
                    <a:pt x="2937" y="3264"/>
                  </a:lnTo>
                  <a:lnTo>
                    <a:pt x="2883" y="3155"/>
                  </a:lnTo>
                  <a:lnTo>
                    <a:pt x="2828" y="3100"/>
                  </a:lnTo>
                  <a:lnTo>
                    <a:pt x="2720" y="3046"/>
                  </a:lnTo>
                  <a:lnTo>
                    <a:pt x="2556" y="3046"/>
                  </a:lnTo>
                  <a:lnTo>
                    <a:pt x="2448" y="3155"/>
                  </a:lnTo>
                  <a:lnTo>
                    <a:pt x="2393" y="3209"/>
                  </a:lnTo>
                  <a:lnTo>
                    <a:pt x="2230" y="3644"/>
                  </a:lnTo>
                  <a:lnTo>
                    <a:pt x="2067" y="4079"/>
                  </a:lnTo>
                  <a:lnTo>
                    <a:pt x="1741" y="4406"/>
                  </a:lnTo>
                  <a:lnTo>
                    <a:pt x="1414" y="4732"/>
                  </a:lnTo>
                  <a:lnTo>
                    <a:pt x="1088" y="4950"/>
                  </a:lnTo>
                  <a:lnTo>
                    <a:pt x="870" y="5004"/>
                  </a:lnTo>
                  <a:lnTo>
                    <a:pt x="653" y="5004"/>
                  </a:lnTo>
                  <a:lnTo>
                    <a:pt x="599" y="4950"/>
                  </a:lnTo>
                  <a:lnTo>
                    <a:pt x="544" y="4841"/>
                  </a:lnTo>
                  <a:lnTo>
                    <a:pt x="544" y="4678"/>
                  </a:lnTo>
                  <a:lnTo>
                    <a:pt x="599" y="4460"/>
                  </a:lnTo>
                  <a:lnTo>
                    <a:pt x="653" y="4243"/>
                  </a:lnTo>
                  <a:lnTo>
                    <a:pt x="1034" y="3318"/>
                  </a:lnTo>
                  <a:lnTo>
                    <a:pt x="1360" y="2339"/>
                  </a:lnTo>
                  <a:lnTo>
                    <a:pt x="1686" y="1360"/>
                  </a:lnTo>
                  <a:lnTo>
                    <a:pt x="1904" y="381"/>
                  </a:lnTo>
                  <a:lnTo>
                    <a:pt x="1904" y="218"/>
                  </a:lnTo>
                  <a:lnTo>
                    <a:pt x="1904" y="164"/>
                  </a:lnTo>
                  <a:lnTo>
                    <a:pt x="1795" y="55"/>
                  </a:lnTo>
                  <a:lnTo>
                    <a:pt x="1741" y="55"/>
                  </a:lnTo>
                  <a:lnTo>
                    <a:pt x="16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46"/>
            <p:cNvSpPr/>
            <p:nvPr/>
          </p:nvSpPr>
          <p:spPr>
            <a:xfrm rot="-8100000">
              <a:off x="7131604" y="3329477"/>
              <a:ext cx="31425" cy="37699"/>
            </a:xfrm>
            <a:custGeom>
              <a:rect b="b" l="l" r="r" t="t"/>
              <a:pathLst>
                <a:path extrusionOk="0" h="1959" w="1633">
                  <a:moveTo>
                    <a:pt x="1252" y="1"/>
                  </a:moveTo>
                  <a:lnTo>
                    <a:pt x="1197" y="110"/>
                  </a:lnTo>
                  <a:lnTo>
                    <a:pt x="1143" y="164"/>
                  </a:lnTo>
                  <a:lnTo>
                    <a:pt x="1034" y="436"/>
                  </a:lnTo>
                  <a:lnTo>
                    <a:pt x="1034" y="490"/>
                  </a:lnTo>
                  <a:lnTo>
                    <a:pt x="1034" y="545"/>
                  </a:lnTo>
                  <a:lnTo>
                    <a:pt x="980" y="545"/>
                  </a:lnTo>
                  <a:lnTo>
                    <a:pt x="871" y="762"/>
                  </a:lnTo>
                  <a:lnTo>
                    <a:pt x="817" y="871"/>
                  </a:lnTo>
                  <a:lnTo>
                    <a:pt x="762" y="925"/>
                  </a:lnTo>
                  <a:lnTo>
                    <a:pt x="490" y="1252"/>
                  </a:lnTo>
                  <a:lnTo>
                    <a:pt x="382" y="1252"/>
                  </a:lnTo>
                  <a:lnTo>
                    <a:pt x="327" y="1306"/>
                  </a:lnTo>
                  <a:lnTo>
                    <a:pt x="110" y="1415"/>
                  </a:lnTo>
                  <a:lnTo>
                    <a:pt x="1" y="1524"/>
                  </a:lnTo>
                  <a:lnTo>
                    <a:pt x="1" y="1578"/>
                  </a:lnTo>
                  <a:lnTo>
                    <a:pt x="1" y="1687"/>
                  </a:lnTo>
                  <a:lnTo>
                    <a:pt x="1" y="1796"/>
                  </a:lnTo>
                  <a:lnTo>
                    <a:pt x="110" y="1904"/>
                  </a:lnTo>
                  <a:lnTo>
                    <a:pt x="164" y="1904"/>
                  </a:lnTo>
                  <a:lnTo>
                    <a:pt x="273" y="1959"/>
                  </a:lnTo>
                  <a:lnTo>
                    <a:pt x="382" y="1904"/>
                  </a:lnTo>
                  <a:lnTo>
                    <a:pt x="817" y="1632"/>
                  </a:lnTo>
                  <a:lnTo>
                    <a:pt x="1197" y="1252"/>
                  </a:lnTo>
                  <a:lnTo>
                    <a:pt x="1469" y="817"/>
                  </a:lnTo>
                  <a:lnTo>
                    <a:pt x="1632" y="327"/>
                  </a:lnTo>
                  <a:lnTo>
                    <a:pt x="1632" y="218"/>
                  </a:lnTo>
                  <a:lnTo>
                    <a:pt x="1632" y="110"/>
                  </a:lnTo>
                  <a:lnTo>
                    <a:pt x="1524" y="55"/>
                  </a:lnTo>
                  <a:lnTo>
                    <a:pt x="14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46"/>
            <p:cNvSpPr/>
            <p:nvPr/>
          </p:nvSpPr>
          <p:spPr>
            <a:xfrm rot="9973857">
              <a:off x="7279174" y="3304369"/>
              <a:ext cx="51302" cy="25131"/>
            </a:xfrm>
            <a:custGeom>
              <a:rect b="b" l="l" r="r" t="t"/>
              <a:pathLst>
                <a:path extrusionOk="0" h="1306" w="2666">
                  <a:moveTo>
                    <a:pt x="164" y="0"/>
                  </a:moveTo>
                  <a:lnTo>
                    <a:pt x="109" y="55"/>
                  </a:lnTo>
                  <a:lnTo>
                    <a:pt x="0" y="164"/>
                  </a:lnTo>
                  <a:lnTo>
                    <a:pt x="0" y="218"/>
                  </a:lnTo>
                  <a:lnTo>
                    <a:pt x="55" y="327"/>
                  </a:lnTo>
                  <a:lnTo>
                    <a:pt x="109" y="436"/>
                  </a:lnTo>
                  <a:lnTo>
                    <a:pt x="327" y="653"/>
                  </a:lnTo>
                  <a:lnTo>
                    <a:pt x="544" y="871"/>
                  </a:lnTo>
                  <a:lnTo>
                    <a:pt x="871" y="1034"/>
                  </a:lnTo>
                  <a:lnTo>
                    <a:pt x="1143" y="1197"/>
                  </a:lnTo>
                  <a:lnTo>
                    <a:pt x="1469" y="1251"/>
                  </a:lnTo>
                  <a:lnTo>
                    <a:pt x="1795" y="1306"/>
                  </a:lnTo>
                  <a:lnTo>
                    <a:pt x="2122" y="1306"/>
                  </a:lnTo>
                  <a:lnTo>
                    <a:pt x="2448" y="1251"/>
                  </a:lnTo>
                  <a:lnTo>
                    <a:pt x="2557" y="1197"/>
                  </a:lnTo>
                  <a:lnTo>
                    <a:pt x="2611" y="1143"/>
                  </a:lnTo>
                  <a:lnTo>
                    <a:pt x="2665" y="1034"/>
                  </a:lnTo>
                  <a:lnTo>
                    <a:pt x="2665" y="925"/>
                  </a:lnTo>
                  <a:lnTo>
                    <a:pt x="2611" y="871"/>
                  </a:lnTo>
                  <a:lnTo>
                    <a:pt x="2502" y="762"/>
                  </a:lnTo>
                  <a:lnTo>
                    <a:pt x="1578" y="762"/>
                  </a:lnTo>
                  <a:lnTo>
                    <a:pt x="1306" y="653"/>
                  </a:lnTo>
                  <a:lnTo>
                    <a:pt x="1088" y="544"/>
                  </a:lnTo>
                  <a:lnTo>
                    <a:pt x="871" y="436"/>
                  </a:lnTo>
                  <a:lnTo>
                    <a:pt x="653" y="272"/>
                  </a:lnTo>
                  <a:lnTo>
                    <a:pt x="490" y="55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46"/>
            <p:cNvSpPr/>
            <p:nvPr/>
          </p:nvSpPr>
          <p:spPr>
            <a:xfrm>
              <a:off x="7172418" y="3484382"/>
              <a:ext cx="376787" cy="681300"/>
            </a:xfrm>
            <a:custGeom>
              <a:rect b="b" l="l" r="r" t="t"/>
              <a:pathLst>
                <a:path extrusionOk="0" h="35406" w="19581">
                  <a:moveTo>
                    <a:pt x="5331" y="0"/>
                  </a:moveTo>
                  <a:lnTo>
                    <a:pt x="5168" y="109"/>
                  </a:lnTo>
                  <a:lnTo>
                    <a:pt x="4950" y="326"/>
                  </a:lnTo>
                  <a:lnTo>
                    <a:pt x="4841" y="653"/>
                  </a:lnTo>
                  <a:lnTo>
                    <a:pt x="4678" y="979"/>
                  </a:lnTo>
                  <a:lnTo>
                    <a:pt x="4461" y="1849"/>
                  </a:lnTo>
                  <a:lnTo>
                    <a:pt x="4298" y="2883"/>
                  </a:lnTo>
                  <a:lnTo>
                    <a:pt x="4134" y="3807"/>
                  </a:lnTo>
                  <a:lnTo>
                    <a:pt x="4080" y="4677"/>
                  </a:lnTo>
                  <a:lnTo>
                    <a:pt x="4026" y="5493"/>
                  </a:lnTo>
                  <a:lnTo>
                    <a:pt x="4026" y="4569"/>
                  </a:lnTo>
                  <a:lnTo>
                    <a:pt x="4026" y="3644"/>
                  </a:lnTo>
                  <a:lnTo>
                    <a:pt x="4026" y="2611"/>
                  </a:lnTo>
                  <a:lnTo>
                    <a:pt x="3917" y="1577"/>
                  </a:lnTo>
                  <a:lnTo>
                    <a:pt x="3862" y="1142"/>
                  </a:lnTo>
                  <a:lnTo>
                    <a:pt x="3754" y="707"/>
                  </a:lnTo>
                  <a:lnTo>
                    <a:pt x="3645" y="381"/>
                  </a:lnTo>
                  <a:lnTo>
                    <a:pt x="3482" y="163"/>
                  </a:lnTo>
                  <a:lnTo>
                    <a:pt x="3319" y="54"/>
                  </a:lnTo>
                  <a:lnTo>
                    <a:pt x="3155" y="54"/>
                  </a:lnTo>
                  <a:lnTo>
                    <a:pt x="2938" y="218"/>
                  </a:lnTo>
                  <a:lnTo>
                    <a:pt x="2775" y="435"/>
                  </a:lnTo>
                  <a:lnTo>
                    <a:pt x="2666" y="761"/>
                  </a:lnTo>
                  <a:lnTo>
                    <a:pt x="2557" y="1088"/>
                  </a:lnTo>
                  <a:lnTo>
                    <a:pt x="2394" y="1958"/>
                  </a:lnTo>
                  <a:lnTo>
                    <a:pt x="2340" y="2883"/>
                  </a:lnTo>
                  <a:lnTo>
                    <a:pt x="2340" y="3807"/>
                  </a:lnTo>
                  <a:lnTo>
                    <a:pt x="2394" y="4623"/>
                  </a:lnTo>
                  <a:lnTo>
                    <a:pt x="2448" y="5384"/>
                  </a:lnTo>
                  <a:lnTo>
                    <a:pt x="2231" y="4405"/>
                  </a:lnTo>
                  <a:lnTo>
                    <a:pt x="2068" y="3644"/>
                  </a:lnTo>
                  <a:lnTo>
                    <a:pt x="1905" y="2828"/>
                  </a:lnTo>
                  <a:lnTo>
                    <a:pt x="1633" y="2012"/>
                  </a:lnTo>
                  <a:lnTo>
                    <a:pt x="1361" y="1360"/>
                  </a:lnTo>
                  <a:lnTo>
                    <a:pt x="1252" y="1142"/>
                  </a:lnTo>
                  <a:lnTo>
                    <a:pt x="1089" y="979"/>
                  </a:lnTo>
                  <a:lnTo>
                    <a:pt x="926" y="870"/>
                  </a:lnTo>
                  <a:lnTo>
                    <a:pt x="762" y="870"/>
                  </a:lnTo>
                  <a:lnTo>
                    <a:pt x="599" y="979"/>
                  </a:lnTo>
                  <a:lnTo>
                    <a:pt x="436" y="1197"/>
                  </a:lnTo>
                  <a:lnTo>
                    <a:pt x="382" y="1468"/>
                  </a:lnTo>
                  <a:lnTo>
                    <a:pt x="273" y="1740"/>
                  </a:lnTo>
                  <a:lnTo>
                    <a:pt x="164" y="2502"/>
                  </a:lnTo>
                  <a:lnTo>
                    <a:pt x="164" y="3372"/>
                  </a:lnTo>
                  <a:lnTo>
                    <a:pt x="164" y="4949"/>
                  </a:lnTo>
                  <a:lnTo>
                    <a:pt x="219" y="5874"/>
                  </a:lnTo>
                  <a:lnTo>
                    <a:pt x="55" y="9790"/>
                  </a:lnTo>
                  <a:lnTo>
                    <a:pt x="1" y="13706"/>
                  </a:lnTo>
                  <a:lnTo>
                    <a:pt x="55" y="17621"/>
                  </a:lnTo>
                  <a:lnTo>
                    <a:pt x="219" y="21537"/>
                  </a:lnTo>
                  <a:lnTo>
                    <a:pt x="382" y="24800"/>
                  </a:lnTo>
                  <a:lnTo>
                    <a:pt x="490" y="26595"/>
                  </a:lnTo>
                  <a:lnTo>
                    <a:pt x="599" y="27465"/>
                  </a:lnTo>
                  <a:lnTo>
                    <a:pt x="762" y="28390"/>
                  </a:lnTo>
                  <a:lnTo>
                    <a:pt x="926" y="29260"/>
                  </a:lnTo>
                  <a:lnTo>
                    <a:pt x="1143" y="30076"/>
                  </a:lnTo>
                  <a:lnTo>
                    <a:pt x="1361" y="30892"/>
                  </a:lnTo>
                  <a:lnTo>
                    <a:pt x="1687" y="31708"/>
                  </a:lnTo>
                  <a:lnTo>
                    <a:pt x="2122" y="32415"/>
                  </a:lnTo>
                  <a:lnTo>
                    <a:pt x="2557" y="33122"/>
                  </a:lnTo>
                  <a:lnTo>
                    <a:pt x="3101" y="33720"/>
                  </a:lnTo>
                  <a:lnTo>
                    <a:pt x="3699" y="34264"/>
                  </a:lnTo>
                  <a:lnTo>
                    <a:pt x="4134" y="34536"/>
                  </a:lnTo>
                  <a:lnTo>
                    <a:pt x="4515" y="34753"/>
                  </a:lnTo>
                  <a:lnTo>
                    <a:pt x="4950" y="34971"/>
                  </a:lnTo>
                  <a:lnTo>
                    <a:pt x="5385" y="35134"/>
                  </a:lnTo>
                  <a:lnTo>
                    <a:pt x="5875" y="35243"/>
                  </a:lnTo>
                  <a:lnTo>
                    <a:pt x="6310" y="35351"/>
                  </a:lnTo>
                  <a:lnTo>
                    <a:pt x="7234" y="35406"/>
                  </a:lnTo>
                  <a:lnTo>
                    <a:pt x="8213" y="35406"/>
                  </a:lnTo>
                  <a:lnTo>
                    <a:pt x="9138" y="35243"/>
                  </a:lnTo>
                  <a:lnTo>
                    <a:pt x="10063" y="34971"/>
                  </a:lnTo>
                  <a:lnTo>
                    <a:pt x="10987" y="34644"/>
                  </a:lnTo>
                  <a:lnTo>
                    <a:pt x="11259" y="34644"/>
                  </a:lnTo>
                  <a:lnTo>
                    <a:pt x="11585" y="34536"/>
                  </a:lnTo>
                  <a:lnTo>
                    <a:pt x="11912" y="34427"/>
                  </a:lnTo>
                  <a:lnTo>
                    <a:pt x="12292" y="34264"/>
                  </a:lnTo>
                  <a:lnTo>
                    <a:pt x="12999" y="33829"/>
                  </a:lnTo>
                  <a:lnTo>
                    <a:pt x="13707" y="33285"/>
                  </a:lnTo>
                  <a:lnTo>
                    <a:pt x="14359" y="32741"/>
                  </a:lnTo>
                  <a:lnTo>
                    <a:pt x="15012" y="32143"/>
                  </a:lnTo>
                  <a:lnTo>
                    <a:pt x="15991" y="31164"/>
                  </a:lnTo>
                  <a:lnTo>
                    <a:pt x="16480" y="30565"/>
                  </a:lnTo>
                  <a:lnTo>
                    <a:pt x="16970" y="29913"/>
                  </a:lnTo>
                  <a:lnTo>
                    <a:pt x="17840" y="28553"/>
                  </a:lnTo>
                  <a:lnTo>
                    <a:pt x="18710" y="27193"/>
                  </a:lnTo>
                  <a:lnTo>
                    <a:pt x="19580" y="25834"/>
                  </a:lnTo>
                  <a:lnTo>
                    <a:pt x="13217" y="20830"/>
                  </a:lnTo>
                  <a:lnTo>
                    <a:pt x="12673" y="21918"/>
                  </a:lnTo>
                  <a:lnTo>
                    <a:pt x="12075" y="22951"/>
                  </a:lnTo>
                  <a:lnTo>
                    <a:pt x="11422" y="23930"/>
                  </a:lnTo>
                  <a:lnTo>
                    <a:pt x="10770" y="24964"/>
                  </a:lnTo>
                  <a:lnTo>
                    <a:pt x="10606" y="25290"/>
                  </a:lnTo>
                  <a:lnTo>
                    <a:pt x="10335" y="25562"/>
                  </a:lnTo>
                  <a:lnTo>
                    <a:pt x="10063" y="25779"/>
                  </a:lnTo>
                  <a:lnTo>
                    <a:pt x="9899" y="25834"/>
                  </a:lnTo>
                  <a:lnTo>
                    <a:pt x="9736" y="25834"/>
                  </a:lnTo>
                  <a:lnTo>
                    <a:pt x="9519" y="25779"/>
                  </a:lnTo>
                  <a:lnTo>
                    <a:pt x="9301" y="25671"/>
                  </a:lnTo>
                  <a:lnTo>
                    <a:pt x="9192" y="25507"/>
                  </a:lnTo>
                  <a:lnTo>
                    <a:pt x="9029" y="25344"/>
                  </a:lnTo>
                  <a:lnTo>
                    <a:pt x="8866" y="24855"/>
                  </a:lnTo>
                  <a:lnTo>
                    <a:pt x="8812" y="24365"/>
                  </a:lnTo>
                  <a:lnTo>
                    <a:pt x="8540" y="20613"/>
                  </a:lnTo>
                  <a:lnTo>
                    <a:pt x="8268" y="16860"/>
                  </a:lnTo>
                  <a:lnTo>
                    <a:pt x="8159" y="13107"/>
                  </a:lnTo>
                  <a:lnTo>
                    <a:pt x="8105" y="9300"/>
                  </a:lnTo>
                  <a:lnTo>
                    <a:pt x="8105" y="7560"/>
                  </a:lnTo>
                  <a:lnTo>
                    <a:pt x="8105" y="4460"/>
                  </a:lnTo>
                  <a:lnTo>
                    <a:pt x="8050" y="2883"/>
                  </a:lnTo>
                  <a:lnTo>
                    <a:pt x="7941" y="1523"/>
                  </a:lnTo>
                  <a:lnTo>
                    <a:pt x="7833" y="979"/>
                  </a:lnTo>
                  <a:lnTo>
                    <a:pt x="7724" y="598"/>
                  </a:lnTo>
                  <a:lnTo>
                    <a:pt x="7561" y="326"/>
                  </a:lnTo>
                  <a:lnTo>
                    <a:pt x="7506" y="272"/>
                  </a:lnTo>
                  <a:lnTo>
                    <a:pt x="7398" y="272"/>
                  </a:lnTo>
                  <a:lnTo>
                    <a:pt x="7180" y="326"/>
                  </a:lnTo>
                  <a:lnTo>
                    <a:pt x="7017" y="489"/>
                  </a:lnTo>
                  <a:lnTo>
                    <a:pt x="6854" y="761"/>
                  </a:lnTo>
                  <a:lnTo>
                    <a:pt x="6745" y="1088"/>
                  </a:lnTo>
                  <a:lnTo>
                    <a:pt x="6636" y="1468"/>
                  </a:lnTo>
                  <a:lnTo>
                    <a:pt x="6582" y="1904"/>
                  </a:lnTo>
                  <a:lnTo>
                    <a:pt x="6473" y="2828"/>
                  </a:lnTo>
                  <a:lnTo>
                    <a:pt x="6419" y="3753"/>
                  </a:lnTo>
                  <a:lnTo>
                    <a:pt x="6419" y="3590"/>
                  </a:lnTo>
                  <a:lnTo>
                    <a:pt x="6310" y="2556"/>
                  </a:lnTo>
                  <a:lnTo>
                    <a:pt x="6147" y="1577"/>
                  </a:lnTo>
                  <a:lnTo>
                    <a:pt x="5984" y="707"/>
                  </a:lnTo>
                  <a:lnTo>
                    <a:pt x="5820" y="381"/>
                  </a:lnTo>
                  <a:lnTo>
                    <a:pt x="5712" y="163"/>
                  </a:lnTo>
                  <a:lnTo>
                    <a:pt x="55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46"/>
            <p:cNvSpPr/>
            <p:nvPr/>
          </p:nvSpPr>
          <p:spPr>
            <a:xfrm>
              <a:off x="7172418" y="3484382"/>
              <a:ext cx="376787" cy="681300"/>
            </a:xfrm>
            <a:custGeom>
              <a:rect b="b" l="l" r="r" t="t"/>
              <a:pathLst>
                <a:path extrusionOk="0" fill="none" h="35406" w="19581">
                  <a:moveTo>
                    <a:pt x="19580" y="25834"/>
                  </a:moveTo>
                  <a:lnTo>
                    <a:pt x="19580" y="25834"/>
                  </a:lnTo>
                  <a:lnTo>
                    <a:pt x="18710" y="27193"/>
                  </a:lnTo>
                  <a:lnTo>
                    <a:pt x="17840" y="28553"/>
                  </a:lnTo>
                  <a:lnTo>
                    <a:pt x="16970" y="29913"/>
                  </a:lnTo>
                  <a:lnTo>
                    <a:pt x="16480" y="30565"/>
                  </a:lnTo>
                  <a:lnTo>
                    <a:pt x="15991" y="31164"/>
                  </a:lnTo>
                  <a:lnTo>
                    <a:pt x="15991" y="31164"/>
                  </a:lnTo>
                  <a:lnTo>
                    <a:pt x="15012" y="32143"/>
                  </a:lnTo>
                  <a:lnTo>
                    <a:pt x="14359" y="32741"/>
                  </a:lnTo>
                  <a:lnTo>
                    <a:pt x="13707" y="33285"/>
                  </a:lnTo>
                  <a:lnTo>
                    <a:pt x="12999" y="33829"/>
                  </a:lnTo>
                  <a:lnTo>
                    <a:pt x="12292" y="34264"/>
                  </a:lnTo>
                  <a:lnTo>
                    <a:pt x="11912" y="34427"/>
                  </a:lnTo>
                  <a:lnTo>
                    <a:pt x="11585" y="34536"/>
                  </a:lnTo>
                  <a:lnTo>
                    <a:pt x="11259" y="34644"/>
                  </a:lnTo>
                  <a:lnTo>
                    <a:pt x="10987" y="34644"/>
                  </a:lnTo>
                  <a:lnTo>
                    <a:pt x="10987" y="34644"/>
                  </a:lnTo>
                  <a:lnTo>
                    <a:pt x="10063" y="34971"/>
                  </a:lnTo>
                  <a:lnTo>
                    <a:pt x="9138" y="35243"/>
                  </a:lnTo>
                  <a:lnTo>
                    <a:pt x="8213" y="35406"/>
                  </a:lnTo>
                  <a:lnTo>
                    <a:pt x="7234" y="35406"/>
                  </a:lnTo>
                  <a:lnTo>
                    <a:pt x="6310" y="35351"/>
                  </a:lnTo>
                  <a:lnTo>
                    <a:pt x="5875" y="35243"/>
                  </a:lnTo>
                  <a:lnTo>
                    <a:pt x="5385" y="35134"/>
                  </a:lnTo>
                  <a:lnTo>
                    <a:pt x="4950" y="34971"/>
                  </a:lnTo>
                  <a:lnTo>
                    <a:pt x="4515" y="34753"/>
                  </a:lnTo>
                  <a:lnTo>
                    <a:pt x="4134" y="34536"/>
                  </a:lnTo>
                  <a:lnTo>
                    <a:pt x="3699" y="34264"/>
                  </a:lnTo>
                  <a:lnTo>
                    <a:pt x="3699" y="34264"/>
                  </a:lnTo>
                  <a:lnTo>
                    <a:pt x="3101" y="33720"/>
                  </a:lnTo>
                  <a:lnTo>
                    <a:pt x="2557" y="33122"/>
                  </a:lnTo>
                  <a:lnTo>
                    <a:pt x="2122" y="32415"/>
                  </a:lnTo>
                  <a:lnTo>
                    <a:pt x="1687" y="31708"/>
                  </a:lnTo>
                  <a:lnTo>
                    <a:pt x="1361" y="30892"/>
                  </a:lnTo>
                  <a:lnTo>
                    <a:pt x="1143" y="30076"/>
                  </a:lnTo>
                  <a:lnTo>
                    <a:pt x="926" y="29260"/>
                  </a:lnTo>
                  <a:lnTo>
                    <a:pt x="762" y="28390"/>
                  </a:lnTo>
                  <a:lnTo>
                    <a:pt x="599" y="27465"/>
                  </a:lnTo>
                  <a:lnTo>
                    <a:pt x="490" y="26595"/>
                  </a:lnTo>
                  <a:lnTo>
                    <a:pt x="382" y="24800"/>
                  </a:lnTo>
                  <a:lnTo>
                    <a:pt x="219" y="21537"/>
                  </a:lnTo>
                  <a:lnTo>
                    <a:pt x="219" y="21537"/>
                  </a:lnTo>
                  <a:lnTo>
                    <a:pt x="55" y="17621"/>
                  </a:lnTo>
                  <a:lnTo>
                    <a:pt x="1" y="13706"/>
                  </a:lnTo>
                  <a:lnTo>
                    <a:pt x="55" y="9790"/>
                  </a:lnTo>
                  <a:lnTo>
                    <a:pt x="219" y="5874"/>
                  </a:lnTo>
                  <a:lnTo>
                    <a:pt x="219" y="5874"/>
                  </a:lnTo>
                  <a:lnTo>
                    <a:pt x="164" y="4949"/>
                  </a:lnTo>
                  <a:lnTo>
                    <a:pt x="164" y="3372"/>
                  </a:lnTo>
                  <a:lnTo>
                    <a:pt x="164" y="2502"/>
                  </a:lnTo>
                  <a:lnTo>
                    <a:pt x="273" y="1740"/>
                  </a:lnTo>
                  <a:lnTo>
                    <a:pt x="382" y="1468"/>
                  </a:lnTo>
                  <a:lnTo>
                    <a:pt x="436" y="1197"/>
                  </a:lnTo>
                  <a:lnTo>
                    <a:pt x="599" y="979"/>
                  </a:lnTo>
                  <a:lnTo>
                    <a:pt x="762" y="870"/>
                  </a:lnTo>
                  <a:lnTo>
                    <a:pt x="762" y="870"/>
                  </a:lnTo>
                  <a:lnTo>
                    <a:pt x="926" y="870"/>
                  </a:lnTo>
                  <a:lnTo>
                    <a:pt x="1089" y="979"/>
                  </a:lnTo>
                  <a:lnTo>
                    <a:pt x="1252" y="1142"/>
                  </a:lnTo>
                  <a:lnTo>
                    <a:pt x="1361" y="1360"/>
                  </a:lnTo>
                  <a:lnTo>
                    <a:pt x="1633" y="2012"/>
                  </a:lnTo>
                  <a:lnTo>
                    <a:pt x="1905" y="2828"/>
                  </a:lnTo>
                  <a:lnTo>
                    <a:pt x="2068" y="3644"/>
                  </a:lnTo>
                  <a:lnTo>
                    <a:pt x="2231" y="4405"/>
                  </a:lnTo>
                  <a:lnTo>
                    <a:pt x="2448" y="5384"/>
                  </a:lnTo>
                  <a:lnTo>
                    <a:pt x="2448" y="5384"/>
                  </a:lnTo>
                  <a:lnTo>
                    <a:pt x="2394" y="4623"/>
                  </a:lnTo>
                  <a:lnTo>
                    <a:pt x="2340" y="3807"/>
                  </a:lnTo>
                  <a:lnTo>
                    <a:pt x="2340" y="2883"/>
                  </a:lnTo>
                  <a:lnTo>
                    <a:pt x="2394" y="1958"/>
                  </a:lnTo>
                  <a:lnTo>
                    <a:pt x="2557" y="1088"/>
                  </a:lnTo>
                  <a:lnTo>
                    <a:pt x="2666" y="761"/>
                  </a:lnTo>
                  <a:lnTo>
                    <a:pt x="2775" y="435"/>
                  </a:lnTo>
                  <a:lnTo>
                    <a:pt x="2938" y="218"/>
                  </a:lnTo>
                  <a:lnTo>
                    <a:pt x="3155" y="54"/>
                  </a:lnTo>
                  <a:lnTo>
                    <a:pt x="3155" y="54"/>
                  </a:lnTo>
                  <a:lnTo>
                    <a:pt x="3264" y="54"/>
                  </a:lnTo>
                  <a:lnTo>
                    <a:pt x="3319" y="54"/>
                  </a:lnTo>
                  <a:lnTo>
                    <a:pt x="3482" y="163"/>
                  </a:lnTo>
                  <a:lnTo>
                    <a:pt x="3645" y="381"/>
                  </a:lnTo>
                  <a:lnTo>
                    <a:pt x="3754" y="707"/>
                  </a:lnTo>
                  <a:lnTo>
                    <a:pt x="3862" y="1142"/>
                  </a:lnTo>
                  <a:lnTo>
                    <a:pt x="3917" y="1577"/>
                  </a:lnTo>
                  <a:lnTo>
                    <a:pt x="4026" y="2611"/>
                  </a:lnTo>
                  <a:lnTo>
                    <a:pt x="4026" y="3644"/>
                  </a:lnTo>
                  <a:lnTo>
                    <a:pt x="4026" y="4569"/>
                  </a:lnTo>
                  <a:lnTo>
                    <a:pt x="4026" y="5493"/>
                  </a:lnTo>
                  <a:lnTo>
                    <a:pt x="4026" y="5493"/>
                  </a:lnTo>
                  <a:lnTo>
                    <a:pt x="4080" y="4677"/>
                  </a:lnTo>
                  <a:lnTo>
                    <a:pt x="4134" y="3807"/>
                  </a:lnTo>
                  <a:lnTo>
                    <a:pt x="4298" y="2883"/>
                  </a:lnTo>
                  <a:lnTo>
                    <a:pt x="4461" y="1849"/>
                  </a:lnTo>
                  <a:lnTo>
                    <a:pt x="4678" y="979"/>
                  </a:lnTo>
                  <a:lnTo>
                    <a:pt x="4841" y="653"/>
                  </a:lnTo>
                  <a:lnTo>
                    <a:pt x="4950" y="326"/>
                  </a:lnTo>
                  <a:lnTo>
                    <a:pt x="5168" y="109"/>
                  </a:lnTo>
                  <a:lnTo>
                    <a:pt x="5331" y="0"/>
                  </a:lnTo>
                  <a:lnTo>
                    <a:pt x="5331" y="0"/>
                  </a:lnTo>
                  <a:lnTo>
                    <a:pt x="5440" y="0"/>
                  </a:lnTo>
                  <a:lnTo>
                    <a:pt x="5548" y="0"/>
                  </a:lnTo>
                  <a:lnTo>
                    <a:pt x="5712" y="163"/>
                  </a:lnTo>
                  <a:lnTo>
                    <a:pt x="5820" y="381"/>
                  </a:lnTo>
                  <a:lnTo>
                    <a:pt x="5984" y="707"/>
                  </a:lnTo>
                  <a:lnTo>
                    <a:pt x="6147" y="1577"/>
                  </a:lnTo>
                  <a:lnTo>
                    <a:pt x="6310" y="2556"/>
                  </a:lnTo>
                  <a:lnTo>
                    <a:pt x="6419" y="3590"/>
                  </a:lnTo>
                  <a:lnTo>
                    <a:pt x="6419" y="4514"/>
                  </a:lnTo>
                  <a:lnTo>
                    <a:pt x="6473" y="5384"/>
                  </a:lnTo>
                  <a:lnTo>
                    <a:pt x="6473" y="5384"/>
                  </a:lnTo>
                  <a:lnTo>
                    <a:pt x="6419" y="4569"/>
                  </a:lnTo>
                  <a:lnTo>
                    <a:pt x="6419" y="3753"/>
                  </a:lnTo>
                  <a:lnTo>
                    <a:pt x="6473" y="2828"/>
                  </a:lnTo>
                  <a:lnTo>
                    <a:pt x="6582" y="1904"/>
                  </a:lnTo>
                  <a:lnTo>
                    <a:pt x="6636" y="1468"/>
                  </a:lnTo>
                  <a:lnTo>
                    <a:pt x="6745" y="1088"/>
                  </a:lnTo>
                  <a:lnTo>
                    <a:pt x="6854" y="761"/>
                  </a:lnTo>
                  <a:lnTo>
                    <a:pt x="7017" y="489"/>
                  </a:lnTo>
                  <a:lnTo>
                    <a:pt x="7180" y="326"/>
                  </a:lnTo>
                  <a:lnTo>
                    <a:pt x="7398" y="272"/>
                  </a:lnTo>
                  <a:lnTo>
                    <a:pt x="7398" y="272"/>
                  </a:lnTo>
                  <a:lnTo>
                    <a:pt x="7506" y="272"/>
                  </a:lnTo>
                  <a:lnTo>
                    <a:pt x="7561" y="326"/>
                  </a:lnTo>
                  <a:lnTo>
                    <a:pt x="7724" y="598"/>
                  </a:lnTo>
                  <a:lnTo>
                    <a:pt x="7833" y="979"/>
                  </a:lnTo>
                  <a:lnTo>
                    <a:pt x="7941" y="1523"/>
                  </a:lnTo>
                  <a:lnTo>
                    <a:pt x="8050" y="2883"/>
                  </a:lnTo>
                  <a:lnTo>
                    <a:pt x="8105" y="4460"/>
                  </a:lnTo>
                  <a:lnTo>
                    <a:pt x="8105" y="7560"/>
                  </a:lnTo>
                  <a:lnTo>
                    <a:pt x="8105" y="9300"/>
                  </a:lnTo>
                  <a:lnTo>
                    <a:pt x="8105" y="9300"/>
                  </a:lnTo>
                  <a:lnTo>
                    <a:pt x="8159" y="13107"/>
                  </a:lnTo>
                  <a:lnTo>
                    <a:pt x="8268" y="16860"/>
                  </a:lnTo>
                  <a:lnTo>
                    <a:pt x="8540" y="20613"/>
                  </a:lnTo>
                  <a:lnTo>
                    <a:pt x="8812" y="24365"/>
                  </a:lnTo>
                  <a:lnTo>
                    <a:pt x="8812" y="24365"/>
                  </a:lnTo>
                  <a:lnTo>
                    <a:pt x="8866" y="24855"/>
                  </a:lnTo>
                  <a:lnTo>
                    <a:pt x="9029" y="25344"/>
                  </a:lnTo>
                  <a:lnTo>
                    <a:pt x="9192" y="25507"/>
                  </a:lnTo>
                  <a:lnTo>
                    <a:pt x="9301" y="25671"/>
                  </a:lnTo>
                  <a:lnTo>
                    <a:pt x="9519" y="25779"/>
                  </a:lnTo>
                  <a:lnTo>
                    <a:pt x="9736" y="25834"/>
                  </a:lnTo>
                  <a:lnTo>
                    <a:pt x="9736" y="25834"/>
                  </a:lnTo>
                  <a:lnTo>
                    <a:pt x="9899" y="25834"/>
                  </a:lnTo>
                  <a:lnTo>
                    <a:pt x="10063" y="25779"/>
                  </a:lnTo>
                  <a:lnTo>
                    <a:pt x="10335" y="25562"/>
                  </a:lnTo>
                  <a:lnTo>
                    <a:pt x="10606" y="25290"/>
                  </a:lnTo>
                  <a:lnTo>
                    <a:pt x="10770" y="24964"/>
                  </a:lnTo>
                  <a:lnTo>
                    <a:pt x="10770" y="24964"/>
                  </a:lnTo>
                  <a:lnTo>
                    <a:pt x="11422" y="23930"/>
                  </a:lnTo>
                  <a:lnTo>
                    <a:pt x="12075" y="22951"/>
                  </a:lnTo>
                  <a:lnTo>
                    <a:pt x="12673" y="21918"/>
                  </a:lnTo>
                  <a:lnTo>
                    <a:pt x="13217" y="2083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46"/>
            <p:cNvSpPr/>
            <p:nvPr/>
          </p:nvSpPr>
          <p:spPr>
            <a:xfrm>
              <a:off x="7167204" y="3479148"/>
              <a:ext cx="388275" cy="691768"/>
            </a:xfrm>
            <a:custGeom>
              <a:rect b="b" l="l" r="r" t="t"/>
              <a:pathLst>
                <a:path extrusionOk="0" h="35950" w="20178">
                  <a:moveTo>
                    <a:pt x="5602" y="0"/>
                  </a:moveTo>
                  <a:lnTo>
                    <a:pt x="5384" y="109"/>
                  </a:lnTo>
                  <a:lnTo>
                    <a:pt x="5221" y="218"/>
                  </a:lnTo>
                  <a:lnTo>
                    <a:pt x="5058" y="381"/>
                  </a:lnTo>
                  <a:lnTo>
                    <a:pt x="4895" y="707"/>
                  </a:lnTo>
                  <a:lnTo>
                    <a:pt x="4732" y="1033"/>
                  </a:lnTo>
                  <a:lnTo>
                    <a:pt x="4514" y="1795"/>
                  </a:lnTo>
                  <a:lnTo>
                    <a:pt x="4477" y="1967"/>
                  </a:lnTo>
                  <a:lnTo>
                    <a:pt x="4477" y="1967"/>
                  </a:lnTo>
                  <a:lnTo>
                    <a:pt x="4460" y="1740"/>
                  </a:lnTo>
                  <a:lnTo>
                    <a:pt x="4297" y="979"/>
                  </a:lnTo>
                  <a:lnTo>
                    <a:pt x="4133" y="544"/>
                  </a:lnTo>
                  <a:lnTo>
                    <a:pt x="4025" y="326"/>
                  </a:lnTo>
                  <a:lnTo>
                    <a:pt x="3862" y="163"/>
                  </a:lnTo>
                  <a:lnTo>
                    <a:pt x="3644" y="54"/>
                  </a:lnTo>
                  <a:lnTo>
                    <a:pt x="3426" y="54"/>
                  </a:lnTo>
                  <a:lnTo>
                    <a:pt x="3209" y="163"/>
                  </a:lnTo>
                  <a:lnTo>
                    <a:pt x="3046" y="272"/>
                  </a:lnTo>
                  <a:lnTo>
                    <a:pt x="2828" y="544"/>
                  </a:lnTo>
                  <a:lnTo>
                    <a:pt x="2719" y="816"/>
                  </a:lnTo>
                  <a:lnTo>
                    <a:pt x="2556" y="1414"/>
                  </a:lnTo>
                  <a:lnTo>
                    <a:pt x="2393" y="2230"/>
                  </a:lnTo>
                  <a:lnTo>
                    <a:pt x="2353" y="2824"/>
                  </a:lnTo>
                  <a:lnTo>
                    <a:pt x="2353" y="2824"/>
                  </a:lnTo>
                  <a:lnTo>
                    <a:pt x="2339" y="2774"/>
                  </a:lnTo>
                  <a:lnTo>
                    <a:pt x="2067" y="1849"/>
                  </a:lnTo>
                  <a:lnTo>
                    <a:pt x="1904" y="1523"/>
                  </a:lnTo>
                  <a:lnTo>
                    <a:pt x="1686" y="1197"/>
                  </a:lnTo>
                  <a:lnTo>
                    <a:pt x="1523" y="1033"/>
                  </a:lnTo>
                  <a:lnTo>
                    <a:pt x="1414" y="925"/>
                  </a:lnTo>
                  <a:lnTo>
                    <a:pt x="1197" y="870"/>
                  </a:lnTo>
                  <a:lnTo>
                    <a:pt x="1033" y="870"/>
                  </a:lnTo>
                  <a:lnTo>
                    <a:pt x="816" y="925"/>
                  </a:lnTo>
                  <a:lnTo>
                    <a:pt x="707" y="1088"/>
                  </a:lnTo>
                  <a:lnTo>
                    <a:pt x="544" y="1197"/>
                  </a:lnTo>
                  <a:lnTo>
                    <a:pt x="490" y="1414"/>
                  </a:lnTo>
                  <a:lnTo>
                    <a:pt x="326" y="1795"/>
                  </a:lnTo>
                  <a:lnTo>
                    <a:pt x="272" y="2176"/>
                  </a:lnTo>
                  <a:lnTo>
                    <a:pt x="218" y="2665"/>
                  </a:lnTo>
                  <a:lnTo>
                    <a:pt x="163" y="3155"/>
                  </a:lnTo>
                  <a:lnTo>
                    <a:pt x="163" y="4133"/>
                  </a:lnTo>
                  <a:lnTo>
                    <a:pt x="218" y="5167"/>
                  </a:lnTo>
                  <a:lnTo>
                    <a:pt x="218" y="6146"/>
                  </a:lnTo>
                  <a:lnTo>
                    <a:pt x="109" y="8376"/>
                  </a:lnTo>
                  <a:lnTo>
                    <a:pt x="54" y="10551"/>
                  </a:lnTo>
                  <a:lnTo>
                    <a:pt x="0" y="12835"/>
                  </a:lnTo>
                  <a:lnTo>
                    <a:pt x="0" y="15120"/>
                  </a:lnTo>
                  <a:lnTo>
                    <a:pt x="54" y="17132"/>
                  </a:lnTo>
                  <a:lnTo>
                    <a:pt x="109" y="19144"/>
                  </a:lnTo>
                  <a:lnTo>
                    <a:pt x="326" y="23223"/>
                  </a:lnTo>
                  <a:lnTo>
                    <a:pt x="381" y="24746"/>
                  </a:lnTo>
                  <a:lnTo>
                    <a:pt x="435" y="26215"/>
                  </a:lnTo>
                  <a:lnTo>
                    <a:pt x="598" y="27737"/>
                  </a:lnTo>
                  <a:lnTo>
                    <a:pt x="870" y="29260"/>
                  </a:lnTo>
                  <a:lnTo>
                    <a:pt x="979" y="29913"/>
                  </a:lnTo>
                  <a:lnTo>
                    <a:pt x="1197" y="30620"/>
                  </a:lnTo>
                  <a:lnTo>
                    <a:pt x="1414" y="31273"/>
                  </a:lnTo>
                  <a:lnTo>
                    <a:pt x="1686" y="31980"/>
                  </a:lnTo>
                  <a:lnTo>
                    <a:pt x="2012" y="32578"/>
                  </a:lnTo>
                  <a:lnTo>
                    <a:pt x="2393" y="33176"/>
                  </a:lnTo>
                  <a:lnTo>
                    <a:pt x="2774" y="33774"/>
                  </a:lnTo>
                  <a:lnTo>
                    <a:pt x="3263" y="34264"/>
                  </a:lnTo>
                  <a:lnTo>
                    <a:pt x="3644" y="34590"/>
                  </a:lnTo>
                  <a:lnTo>
                    <a:pt x="3970" y="34862"/>
                  </a:lnTo>
                  <a:lnTo>
                    <a:pt x="4677" y="35297"/>
                  </a:lnTo>
                  <a:lnTo>
                    <a:pt x="5493" y="35623"/>
                  </a:lnTo>
                  <a:lnTo>
                    <a:pt x="6309" y="35841"/>
                  </a:lnTo>
                  <a:lnTo>
                    <a:pt x="7125" y="35950"/>
                  </a:lnTo>
                  <a:lnTo>
                    <a:pt x="7995" y="35950"/>
                  </a:lnTo>
                  <a:lnTo>
                    <a:pt x="8865" y="35895"/>
                  </a:lnTo>
                  <a:lnTo>
                    <a:pt x="9735" y="35732"/>
                  </a:lnTo>
                  <a:lnTo>
                    <a:pt x="10551" y="35515"/>
                  </a:lnTo>
                  <a:lnTo>
                    <a:pt x="10932" y="35352"/>
                  </a:lnTo>
                  <a:lnTo>
                    <a:pt x="11367" y="35188"/>
                  </a:lnTo>
                  <a:lnTo>
                    <a:pt x="11965" y="35080"/>
                  </a:lnTo>
                  <a:lnTo>
                    <a:pt x="12509" y="34862"/>
                  </a:lnTo>
                  <a:lnTo>
                    <a:pt x="13162" y="34481"/>
                  </a:lnTo>
                  <a:lnTo>
                    <a:pt x="13814" y="34046"/>
                  </a:lnTo>
                  <a:lnTo>
                    <a:pt x="14358" y="33557"/>
                  </a:lnTo>
                  <a:lnTo>
                    <a:pt x="14956" y="33067"/>
                  </a:lnTo>
                  <a:lnTo>
                    <a:pt x="15990" y="32088"/>
                  </a:lnTo>
                  <a:lnTo>
                    <a:pt x="16479" y="31544"/>
                  </a:lnTo>
                  <a:lnTo>
                    <a:pt x="16914" y="31001"/>
                  </a:lnTo>
                  <a:lnTo>
                    <a:pt x="17513" y="30239"/>
                  </a:lnTo>
                  <a:lnTo>
                    <a:pt x="18057" y="29478"/>
                  </a:lnTo>
                  <a:lnTo>
                    <a:pt x="19036" y="27846"/>
                  </a:lnTo>
                  <a:lnTo>
                    <a:pt x="19579" y="27030"/>
                  </a:lnTo>
                  <a:lnTo>
                    <a:pt x="20123" y="26215"/>
                  </a:lnTo>
                  <a:lnTo>
                    <a:pt x="20178" y="26160"/>
                  </a:lnTo>
                  <a:lnTo>
                    <a:pt x="20123" y="26051"/>
                  </a:lnTo>
                  <a:lnTo>
                    <a:pt x="20123" y="25943"/>
                  </a:lnTo>
                  <a:lnTo>
                    <a:pt x="20014" y="25888"/>
                  </a:lnTo>
                  <a:lnTo>
                    <a:pt x="19906" y="25834"/>
                  </a:lnTo>
                  <a:lnTo>
                    <a:pt x="19851" y="25834"/>
                  </a:lnTo>
                  <a:lnTo>
                    <a:pt x="19743" y="25888"/>
                  </a:lnTo>
                  <a:lnTo>
                    <a:pt x="19634" y="25997"/>
                  </a:lnTo>
                  <a:lnTo>
                    <a:pt x="18709" y="27411"/>
                  </a:lnTo>
                  <a:lnTo>
                    <a:pt x="17785" y="28880"/>
                  </a:lnTo>
                  <a:lnTo>
                    <a:pt x="17295" y="29587"/>
                  </a:lnTo>
                  <a:lnTo>
                    <a:pt x="16806" y="30294"/>
                  </a:lnTo>
                  <a:lnTo>
                    <a:pt x="16262" y="31001"/>
                  </a:lnTo>
                  <a:lnTo>
                    <a:pt x="15664" y="31599"/>
                  </a:lnTo>
                  <a:lnTo>
                    <a:pt x="14685" y="32578"/>
                  </a:lnTo>
                  <a:lnTo>
                    <a:pt x="13651" y="33502"/>
                  </a:lnTo>
                  <a:lnTo>
                    <a:pt x="13107" y="33883"/>
                  </a:lnTo>
                  <a:lnTo>
                    <a:pt x="12563" y="34209"/>
                  </a:lnTo>
                  <a:lnTo>
                    <a:pt x="11965" y="34536"/>
                  </a:lnTo>
                  <a:lnTo>
                    <a:pt x="11693" y="34590"/>
                  </a:lnTo>
                  <a:lnTo>
                    <a:pt x="11367" y="34645"/>
                  </a:lnTo>
                  <a:lnTo>
                    <a:pt x="10986" y="34753"/>
                  </a:lnTo>
                  <a:lnTo>
                    <a:pt x="10606" y="34862"/>
                  </a:lnTo>
                  <a:lnTo>
                    <a:pt x="9898" y="35134"/>
                  </a:lnTo>
                  <a:lnTo>
                    <a:pt x="9028" y="35297"/>
                  </a:lnTo>
                  <a:lnTo>
                    <a:pt x="8158" y="35406"/>
                  </a:lnTo>
                  <a:lnTo>
                    <a:pt x="7288" y="35406"/>
                  </a:lnTo>
                  <a:lnTo>
                    <a:pt x="6472" y="35297"/>
                  </a:lnTo>
                  <a:lnTo>
                    <a:pt x="5656" y="35080"/>
                  </a:lnTo>
                  <a:lnTo>
                    <a:pt x="5276" y="34971"/>
                  </a:lnTo>
                  <a:lnTo>
                    <a:pt x="4895" y="34753"/>
                  </a:lnTo>
                  <a:lnTo>
                    <a:pt x="4297" y="34427"/>
                  </a:lnTo>
                  <a:lnTo>
                    <a:pt x="3753" y="33938"/>
                  </a:lnTo>
                  <a:lnTo>
                    <a:pt x="3263" y="33448"/>
                  </a:lnTo>
                  <a:lnTo>
                    <a:pt x="2828" y="32904"/>
                  </a:lnTo>
                  <a:lnTo>
                    <a:pt x="2447" y="32306"/>
                  </a:lnTo>
                  <a:lnTo>
                    <a:pt x="2176" y="31708"/>
                  </a:lnTo>
                  <a:lnTo>
                    <a:pt x="1904" y="31055"/>
                  </a:lnTo>
                  <a:lnTo>
                    <a:pt x="1686" y="30402"/>
                  </a:lnTo>
                  <a:lnTo>
                    <a:pt x="1468" y="29695"/>
                  </a:lnTo>
                  <a:lnTo>
                    <a:pt x="1360" y="28988"/>
                  </a:lnTo>
                  <a:lnTo>
                    <a:pt x="1142" y="27574"/>
                  </a:lnTo>
                  <a:lnTo>
                    <a:pt x="979" y="26106"/>
                  </a:lnTo>
                  <a:lnTo>
                    <a:pt x="870" y="24692"/>
                  </a:lnTo>
                  <a:lnTo>
                    <a:pt x="707" y="21320"/>
                  </a:lnTo>
                  <a:lnTo>
                    <a:pt x="598" y="17948"/>
                  </a:lnTo>
                  <a:lnTo>
                    <a:pt x="544" y="15827"/>
                  </a:lnTo>
                  <a:lnTo>
                    <a:pt x="544" y="13706"/>
                  </a:lnTo>
                  <a:lnTo>
                    <a:pt x="544" y="11530"/>
                  </a:lnTo>
                  <a:lnTo>
                    <a:pt x="598" y="9409"/>
                  </a:lnTo>
                  <a:lnTo>
                    <a:pt x="707" y="7234"/>
                  </a:lnTo>
                  <a:lnTo>
                    <a:pt x="761" y="6581"/>
                  </a:lnTo>
                  <a:lnTo>
                    <a:pt x="761" y="5983"/>
                  </a:lnTo>
                  <a:lnTo>
                    <a:pt x="707" y="4188"/>
                  </a:lnTo>
                  <a:lnTo>
                    <a:pt x="707" y="3100"/>
                  </a:lnTo>
                  <a:lnTo>
                    <a:pt x="761" y="2556"/>
                  </a:lnTo>
                  <a:lnTo>
                    <a:pt x="816" y="2067"/>
                  </a:lnTo>
                  <a:lnTo>
                    <a:pt x="925" y="1740"/>
                  </a:lnTo>
                  <a:lnTo>
                    <a:pt x="1088" y="1414"/>
                  </a:lnTo>
                  <a:lnTo>
                    <a:pt x="1142" y="1414"/>
                  </a:lnTo>
                  <a:lnTo>
                    <a:pt x="1305" y="1523"/>
                  </a:lnTo>
                  <a:lnTo>
                    <a:pt x="1523" y="1904"/>
                  </a:lnTo>
                  <a:lnTo>
                    <a:pt x="1686" y="2393"/>
                  </a:lnTo>
                  <a:lnTo>
                    <a:pt x="1958" y="3263"/>
                  </a:lnTo>
                  <a:lnTo>
                    <a:pt x="2176" y="4242"/>
                  </a:lnTo>
                  <a:lnTo>
                    <a:pt x="2339" y="5221"/>
                  </a:lnTo>
                  <a:lnTo>
                    <a:pt x="2447" y="5711"/>
                  </a:lnTo>
                  <a:lnTo>
                    <a:pt x="2502" y="5819"/>
                  </a:lnTo>
                  <a:lnTo>
                    <a:pt x="2556" y="5874"/>
                  </a:lnTo>
                  <a:lnTo>
                    <a:pt x="2719" y="5874"/>
                  </a:lnTo>
                  <a:lnTo>
                    <a:pt x="2883" y="5819"/>
                  </a:lnTo>
                  <a:lnTo>
                    <a:pt x="2937" y="5765"/>
                  </a:lnTo>
                  <a:lnTo>
                    <a:pt x="2937" y="5656"/>
                  </a:lnTo>
                  <a:lnTo>
                    <a:pt x="2931" y="5549"/>
                  </a:lnTo>
                  <a:lnTo>
                    <a:pt x="2931" y="5549"/>
                  </a:lnTo>
                  <a:lnTo>
                    <a:pt x="2937" y="5548"/>
                  </a:lnTo>
                  <a:lnTo>
                    <a:pt x="2927" y="5493"/>
                  </a:lnTo>
                  <a:lnTo>
                    <a:pt x="2927" y="5493"/>
                  </a:lnTo>
                  <a:lnTo>
                    <a:pt x="2883" y="4732"/>
                  </a:lnTo>
                  <a:lnTo>
                    <a:pt x="2883" y="3807"/>
                  </a:lnTo>
                  <a:lnTo>
                    <a:pt x="2883" y="3100"/>
                  </a:lnTo>
                  <a:lnTo>
                    <a:pt x="2937" y="2393"/>
                  </a:lnTo>
                  <a:lnTo>
                    <a:pt x="2991" y="1632"/>
                  </a:lnTo>
                  <a:lnTo>
                    <a:pt x="3100" y="1305"/>
                  </a:lnTo>
                  <a:lnTo>
                    <a:pt x="3209" y="979"/>
                  </a:lnTo>
                  <a:lnTo>
                    <a:pt x="3318" y="816"/>
                  </a:lnTo>
                  <a:lnTo>
                    <a:pt x="3426" y="653"/>
                  </a:lnTo>
                  <a:lnTo>
                    <a:pt x="3535" y="598"/>
                  </a:lnTo>
                  <a:lnTo>
                    <a:pt x="3644" y="761"/>
                  </a:lnTo>
                  <a:lnTo>
                    <a:pt x="3753" y="979"/>
                  </a:lnTo>
                  <a:lnTo>
                    <a:pt x="3807" y="1197"/>
                  </a:lnTo>
                  <a:lnTo>
                    <a:pt x="3916" y="1849"/>
                  </a:lnTo>
                  <a:lnTo>
                    <a:pt x="3970" y="2502"/>
                  </a:lnTo>
                  <a:lnTo>
                    <a:pt x="4025" y="3862"/>
                  </a:lnTo>
                  <a:lnTo>
                    <a:pt x="4025" y="5765"/>
                  </a:lnTo>
                  <a:lnTo>
                    <a:pt x="4025" y="5874"/>
                  </a:lnTo>
                  <a:lnTo>
                    <a:pt x="4133" y="5928"/>
                  </a:lnTo>
                  <a:lnTo>
                    <a:pt x="4188" y="5983"/>
                  </a:lnTo>
                  <a:lnTo>
                    <a:pt x="4297" y="6037"/>
                  </a:lnTo>
                  <a:lnTo>
                    <a:pt x="4405" y="5983"/>
                  </a:lnTo>
                  <a:lnTo>
                    <a:pt x="4460" y="5928"/>
                  </a:lnTo>
                  <a:lnTo>
                    <a:pt x="4514" y="5874"/>
                  </a:lnTo>
                  <a:lnTo>
                    <a:pt x="4569" y="5765"/>
                  </a:lnTo>
                  <a:lnTo>
                    <a:pt x="4732" y="4025"/>
                  </a:lnTo>
                  <a:lnTo>
                    <a:pt x="4895" y="2556"/>
                  </a:lnTo>
                  <a:lnTo>
                    <a:pt x="5058" y="1849"/>
                  </a:lnTo>
                  <a:lnTo>
                    <a:pt x="5276" y="1142"/>
                  </a:lnTo>
                  <a:lnTo>
                    <a:pt x="5439" y="761"/>
                  </a:lnTo>
                  <a:lnTo>
                    <a:pt x="5548" y="653"/>
                  </a:lnTo>
                  <a:lnTo>
                    <a:pt x="5711" y="544"/>
                  </a:lnTo>
                  <a:lnTo>
                    <a:pt x="5765" y="598"/>
                  </a:lnTo>
                  <a:lnTo>
                    <a:pt x="5874" y="761"/>
                  </a:lnTo>
                  <a:lnTo>
                    <a:pt x="5928" y="979"/>
                  </a:lnTo>
                  <a:lnTo>
                    <a:pt x="6146" y="1632"/>
                  </a:lnTo>
                  <a:lnTo>
                    <a:pt x="6255" y="2284"/>
                  </a:lnTo>
                  <a:lnTo>
                    <a:pt x="6363" y="3644"/>
                  </a:lnTo>
                  <a:lnTo>
                    <a:pt x="6418" y="4623"/>
                  </a:lnTo>
                  <a:lnTo>
                    <a:pt x="6472" y="5656"/>
                  </a:lnTo>
                  <a:lnTo>
                    <a:pt x="6526" y="5765"/>
                  </a:lnTo>
                  <a:lnTo>
                    <a:pt x="6581" y="5819"/>
                  </a:lnTo>
                  <a:lnTo>
                    <a:pt x="6635" y="5874"/>
                  </a:lnTo>
                  <a:lnTo>
                    <a:pt x="6853" y="5874"/>
                  </a:lnTo>
                  <a:lnTo>
                    <a:pt x="6907" y="5819"/>
                  </a:lnTo>
                  <a:lnTo>
                    <a:pt x="6962" y="5765"/>
                  </a:lnTo>
                  <a:lnTo>
                    <a:pt x="7016" y="5656"/>
                  </a:lnTo>
                  <a:lnTo>
                    <a:pt x="6962" y="4677"/>
                  </a:lnTo>
                  <a:lnTo>
                    <a:pt x="6962" y="3698"/>
                  </a:lnTo>
                  <a:lnTo>
                    <a:pt x="7016" y="2937"/>
                  </a:lnTo>
                  <a:lnTo>
                    <a:pt x="7125" y="2176"/>
                  </a:lnTo>
                  <a:lnTo>
                    <a:pt x="7234" y="1577"/>
                  </a:lnTo>
                  <a:lnTo>
                    <a:pt x="7288" y="1251"/>
                  </a:lnTo>
                  <a:lnTo>
                    <a:pt x="7451" y="979"/>
                  </a:lnTo>
                  <a:lnTo>
                    <a:pt x="7560" y="870"/>
                  </a:lnTo>
                  <a:lnTo>
                    <a:pt x="7669" y="816"/>
                  </a:lnTo>
                  <a:lnTo>
                    <a:pt x="7669" y="761"/>
                  </a:lnTo>
                  <a:lnTo>
                    <a:pt x="7777" y="1142"/>
                  </a:lnTo>
                  <a:lnTo>
                    <a:pt x="7886" y="1523"/>
                  </a:lnTo>
                  <a:lnTo>
                    <a:pt x="7995" y="2230"/>
                  </a:lnTo>
                  <a:lnTo>
                    <a:pt x="8049" y="2991"/>
                  </a:lnTo>
                  <a:lnTo>
                    <a:pt x="8104" y="4405"/>
                  </a:lnTo>
                  <a:lnTo>
                    <a:pt x="8104" y="7016"/>
                  </a:lnTo>
                  <a:lnTo>
                    <a:pt x="8104" y="9572"/>
                  </a:lnTo>
                  <a:lnTo>
                    <a:pt x="8158" y="12781"/>
                  </a:lnTo>
                  <a:lnTo>
                    <a:pt x="8267" y="15935"/>
                  </a:lnTo>
                  <a:lnTo>
                    <a:pt x="8376" y="19090"/>
                  </a:lnTo>
                  <a:lnTo>
                    <a:pt x="8593" y="22244"/>
                  </a:lnTo>
                  <a:lnTo>
                    <a:pt x="8756" y="24093"/>
                  </a:lnTo>
                  <a:lnTo>
                    <a:pt x="8811" y="24746"/>
                  </a:lnTo>
                  <a:lnTo>
                    <a:pt x="8865" y="25072"/>
                  </a:lnTo>
                  <a:lnTo>
                    <a:pt x="8920" y="25344"/>
                  </a:lnTo>
                  <a:lnTo>
                    <a:pt x="9028" y="25616"/>
                  </a:lnTo>
                  <a:lnTo>
                    <a:pt x="9137" y="25834"/>
                  </a:lnTo>
                  <a:lnTo>
                    <a:pt x="9300" y="26051"/>
                  </a:lnTo>
                  <a:lnTo>
                    <a:pt x="9518" y="26215"/>
                  </a:lnTo>
                  <a:lnTo>
                    <a:pt x="9735" y="26323"/>
                  </a:lnTo>
                  <a:lnTo>
                    <a:pt x="9953" y="26378"/>
                  </a:lnTo>
                  <a:lnTo>
                    <a:pt x="10225" y="26378"/>
                  </a:lnTo>
                  <a:lnTo>
                    <a:pt x="10442" y="26269"/>
                  </a:lnTo>
                  <a:lnTo>
                    <a:pt x="10714" y="26106"/>
                  </a:lnTo>
                  <a:lnTo>
                    <a:pt x="10932" y="25888"/>
                  </a:lnTo>
                  <a:lnTo>
                    <a:pt x="11313" y="25399"/>
                  </a:lnTo>
                  <a:lnTo>
                    <a:pt x="12128" y="24093"/>
                  </a:lnTo>
                  <a:lnTo>
                    <a:pt x="12999" y="22679"/>
                  </a:lnTo>
                  <a:lnTo>
                    <a:pt x="13379" y="21972"/>
                  </a:lnTo>
                  <a:lnTo>
                    <a:pt x="13760" y="21211"/>
                  </a:lnTo>
                  <a:lnTo>
                    <a:pt x="13760" y="21102"/>
                  </a:lnTo>
                  <a:lnTo>
                    <a:pt x="13760" y="20993"/>
                  </a:lnTo>
                  <a:lnTo>
                    <a:pt x="13706" y="20939"/>
                  </a:lnTo>
                  <a:lnTo>
                    <a:pt x="13597" y="20830"/>
                  </a:lnTo>
                  <a:lnTo>
                    <a:pt x="13434" y="20830"/>
                  </a:lnTo>
                  <a:lnTo>
                    <a:pt x="13325" y="20885"/>
                  </a:lnTo>
                  <a:lnTo>
                    <a:pt x="13270" y="20939"/>
                  </a:lnTo>
                  <a:lnTo>
                    <a:pt x="12944" y="21592"/>
                  </a:lnTo>
                  <a:lnTo>
                    <a:pt x="12618" y="22244"/>
                  </a:lnTo>
                  <a:lnTo>
                    <a:pt x="11856" y="23495"/>
                  </a:lnTo>
                  <a:lnTo>
                    <a:pt x="11095" y="24692"/>
                  </a:lnTo>
                  <a:lnTo>
                    <a:pt x="10769" y="25236"/>
                  </a:lnTo>
                  <a:lnTo>
                    <a:pt x="10606" y="25508"/>
                  </a:lnTo>
                  <a:lnTo>
                    <a:pt x="10388" y="25725"/>
                  </a:lnTo>
                  <a:lnTo>
                    <a:pt x="10225" y="25834"/>
                  </a:lnTo>
                  <a:lnTo>
                    <a:pt x="9844" y="25834"/>
                  </a:lnTo>
                  <a:lnTo>
                    <a:pt x="9681" y="25671"/>
                  </a:lnTo>
                  <a:lnTo>
                    <a:pt x="9518" y="25399"/>
                  </a:lnTo>
                  <a:lnTo>
                    <a:pt x="9463" y="25072"/>
                  </a:lnTo>
                  <a:lnTo>
                    <a:pt x="9355" y="24746"/>
                  </a:lnTo>
                  <a:lnTo>
                    <a:pt x="9300" y="24257"/>
                  </a:lnTo>
                  <a:lnTo>
                    <a:pt x="9083" y="21048"/>
                  </a:lnTo>
                  <a:lnTo>
                    <a:pt x="8865" y="18111"/>
                  </a:lnTo>
                  <a:lnTo>
                    <a:pt x="8756" y="15228"/>
                  </a:lnTo>
                  <a:lnTo>
                    <a:pt x="8648" y="12292"/>
                  </a:lnTo>
                  <a:lnTo>
                    <a:pt x="8648" y="9355"/>
                  </a:lnTo>
                  <a:lnTo>
                    <a:pt x="8648" y="6526"/>
                  </a:lnTo>
                  <a:lnTo>
                    <a:pt x="8648" y="5112"/>
                  </a:lnTo>
                  <a:lnTo>
                    <a:pt x="8593" y="3644"/>
                  </a:lnTo>
                  <a:lnTo>
                    <a:pt x="8539" y="2339"/>
                  </a:lnTo>
                  <a:lnTo>
                    <a:pt x="8430" y="1632"/>
                  </a:lnTo>
                  <a:lnTo>
                    <a:pt x="8321" y="979"/>
                  </a:lnTo>
                  <a:lnTo>
                    <a:pt x="8212" y="653"/>
                  </a:lnTo>
                  <a:lnTo>
                    <a:pt x="8104" y="490"/>
                  </a:lnTo>
                  <a:lnTo>
                    <a:pt x="7995" y="381"/>
                  </a:lnTo>
                  <a:lnTo>
                    <a:pt x="7777" y="272"/>
                  </a:lnTo>
                  <a:lnTo>
                    <a:pt x="7614" y="272"/>
                  </a:lnTo>
                  <a:lnTo>
                    <a:pt x="7397" y="326"/>
                  </a:lnTo>
                  <a:lnTo>
                    <a:pt x="7234" y="435"/>
                  </a:lnTo>
                  <a:lnTo>
                    <a:pt x="7016" y="707"/>
                  </a:lnTo>
                  <a:lnTo>
                    <a:pt x="6853" y="979"/>
                  </a:lnTo>
                  <a:lnTo>
                    <a:pt x="6744" y="1305"/>
                  </a:lnTo>
                  <a:lnTo>
                    <a:pt x="6690" y="1632"/>
                  </a:lnTo>
                  <a:lnTo>
                    <a:pt x="6681" y="1680"/>
                  </a:lnTo>
                  <a:lnTo>
                    <a:pt x="6681" y="1680"/>
                  </a:lnTo>
                  <a:lnTo>
                    <a:pt x="6635" y="1469"/>
                  </a:lnTo>
                  <a:lnTo>
                    <a:pt x="6418" y="761"/>
                  </a:lnTo>
                  <a:lnTo>
                    <a:pt x="6363" y="544"/>
                  </a:lnTo>
                  <a:lnTo>
                    <a:pt x="6200" y="326"/>
                  </a:lnTo>
                  <a:lnTo>
                    <a:pt x="6091" y="163"/>
                  </a:lnTo>
                  <a:lnTo>
                    <a:pt x="5874" y="54"/>
                  </a:lnTo>
                  <a:lnTo>
                    <a:pt x="56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15" name="Google Shape;1515;p46"/>
            <p:cNvGrpSpPr/>
            <p:nvPr/>
          </p:nvGrpSpPr>
          <p:grpSpPr>
            <a:xfrm>
              <a:off x="7495808" y="3089834"/>
              <a:ext cx="162234" cy="188384"/>
              <a:chOff x="7495808" y="3089834"/>
              <a:chExt cx="162234" cy="188384"/>
            </a:xfrm>
          </p:grpSpPr>
          <p:sp>
            <p:nvSpPr>
              <p:cNvPr id="1516" name="Google Shape;1516;p46"/>
              <p:cNvSpPr/>
              <p:nvPr/>
            </p:nvSpPr>
            <p:spPr>
              <a:xfrm>
                <a:off x="7501042" y="3095068"/>
                <a:ext cx="151766" cy="177916"/>
              </a:xfrm>
              <a:custGeom>
                <a:rect b="b" l="l" r="r" t="t"/>
                <a:pathLst>
                  <a:path extrusionOk="0" h="9246" w="7887">
                    <a:moveTo>
                      <a:pt x="7887" y="0"/>
                    </a:moveTo>
                    <a:lnTo>
                      <a:pt x="7397" y="109"/>
                    </a:lnTo>
                    <a:lnTo>
                      <a:pt x="6962" y="326"/>
                    </a:lnTo>
                    <a:lnTo>
                      <a:pt x="6092" y="761"/>
                    </a:lnTo>
                    <a:lnTo>
                      <a:pt x="4406" y="1849"/>
                    </a:lnTo>
                    <a:lnTo>
                      <a:pt x="3536" y="2393"/>
                    </a:lnTo>
                    <a:lnTo>
                      <a:pt x="2665" y="3046"/>
                    </a:lnTo>
                    <a:lnTo>
                      <a:pt x="1904" y="3753"/>
                    </a:lnTo>
                    <a:lnTo>
                      <a:pt x="1143" y="4514"/>
                    </a:lnTo>
                    <a:lnTo>
                      <a:pt x="1741" y="4895"/>
                    </a:lnTo>
                    <a:lnTo>
                      <a:pt x="2339" y="5221"/>
                    </a:lnTo>
                    <a:lnTo>
                      <a:pt x="3590" y="5819"/>
                    </a:lnTo>
                    <a:lnTo>
                      <a:pt x="1795" y="7505"/>
                    </a:lnTo>
                    <a:lnTo>
                      <a:pt x="1" y="9246"/>
                    </a:lnTo>
                    <a:lnTo>
                      <a:pt x="1034" y="8974"/>
                    </a:lnTo>
                    <a:lnTo>
                      <a:pt x="2013" y="8702"/>
                    </a:lnTo>
                    <a:lnTo>
                      <a:pt x="2992" y="8376"/>
                    </a:lnTo>
                    <a:lnTo>
                      <a:pt x="3916" y="7941"/>
                    </a:lnTo>
                    <a:lnTo>
                      <a:pt x="4895" y="7505"/>
                    </a:lnTo>
                    <a:lnTo>
                      <a:pt x="5766" y="7016"/>
                    </a:lnTo>
                    <a:lnTo>
                      <a:pt x="6690" y="6526"/>
                    </a:lnTo>
                    <a:lnTo>
                      <a:pt x="7560" y="5928"/>
                    </a:lnTo>
                    <a:lnTo>
                      <a:pt x="5929" y="5167"/>
                    </a:lnTo>
                    <a:lnTo>
                      <a:pt x="4895" y="4732"/>
                    </a:lnTo>
                    <a:lnTo>
                      <a:pt x="4569" y="4623"/>
                    </a:lnTo>
                    <a:lnTo>
                      <a:pt x="4406" y="4623"/>
                    </a:lnTo>
                    <a:lnTo>
                      <a:pt x="4569" y="4460"/>
                    </a:lnTo>
                    <a:lnTo>
                      <a:pt x="5494" y="3426"/>
                    </a:lnTo>
                    <a:lnTo>
                      <a:pt x="6364" y="2284"/>
                    </a:lnTo>
                    <a:lnTo>
                      <a:pt x="7125" y="1142"/>
                    </a:lnTo>
                    <a:lnTo>
                      <a:pt x="78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7" name="Google Shape;1517;p46"/>
              <p:cNvSpPr/>
              <p:nvPr/>
            </p:nvSpPr>
            <p:spPr>
              <a:xfrm>
                <a:off x="7495808" y="3089834"/>
                <a:ext cx="162234" cy="188384"/>
              </a:xfrm>
              <a:custGeom>
                <a:rect b="b" l="l" r="r" t="t"/>
                <a:pathLst>
                  <a:path extrusionOk="0" h="9790" w="8431">
                    <a:moveTo>
                      <a:pt x="7523" y="766"/>
                    </a:moveTo>
                    <a:lnTo>
                      <a:pt x="7180" y="1305"/>
                    </a:lnTo>
                    <a:lnTo>
                      <a:pt x="6418" y="2393"/>
                    </a:lnTo>
                    <a:lnTo>
                      <a:pt x="5548" y="3481"/>
                    </a:lnTo>
                    <a:lnTo>
                      <a:pt x="4623" y="4514"/>
                    </a:lnTo>
                    <a:lnTo>
                      <a:pt x="4460" y="4732"/>
                    </a:lnTo>
                    <a:lnTo>
                      <a:pt x="4406" y="4786"/>
                    </a:lnTo>
                    <a:lnTo>
                      <a:pt x="4406" y="4895"/>
                    </a:lnTo>
                    <a:lnTo>
                      <a:pt x="4460" y="5058"/>
                    </a:lnTo>
                    <a:lnTo>
                      <a:pt x="4623" y="5167"/>
                    </a:lnTo>
                    <a:lnTo>
                      <a:pt x="4678" y="5167"/>
                    </a:lnTo>
                    <a:lnTo>
                      <a:pt x="4787" y="5113"/>
                    </a:lnTo>
                    <a:lnTo>
                      <a:pt x="4732" y="5167"/>
                    </a:lnTo>
                    <a:lnTo>
                      <a:pt x="4841" y="5167"/>
                    </a:lnTo>
                    <a:lnTo>
                      <a:pt x="5167" y="5330"/>
                    </a:lnTo>
                    <a:lnTo>
                      <a:pt x="6201" y="5765"/>
                    </a:lnTo>
                    <a:lnTo>
                      <a:pt x="7227" y="6259"/>
                    </a:lnTo>
                    <a:lnTo>
                      <a:pt x="7227" y="6259"/>
                    </a:lnTo>
                    <a:lnTo>
                      <a:pt x="6799" y="6527"/>
                    </a:lnTo>
                    <a:lnTo>
                      <a:pt x="5929" y="7070"/>
                    </a:lnTo>
                    <a:lnTo>
                      <a:pt x="5004" y="7560"/>
                    </a:lnTo>
                    <a:lnTo>
                      <a:pt x="4080" y="7995"/>
                    </a:lnTo>
                    <a:lnTo>
                      <a:pt x="3155" y="8376"/>
                    </a:lnTo>
                    <a:lnTo>
                      <a:pt x="2176" y="8702"/>
                    </a:lnTo>
                    <a:lnTo>
                      <a:pt x="1197" y="9028"/>
                    </a:lnTo>
                    <a:lnTo>
                      <a:pt x="1197" y="9028"/>
                    </a:lnTo>
                    <a:lnTo>
                      <a:pt x="2230" y="7995"/>
                    </a:lnTo>
                    <a:lnTo>
                      <a:pt x="4080" y="6255"/>
                    </a:lnTo>
                    <a:lnTo>
                      <a:pt x="4134" y="6200"/>
                    </a:lnTo>
                    <a:lnTo>
                      <a:pt x="4134" y="6037"/>
                    </a:lnTo>
                    <a:lnTo>
                      <a:pt x="4080" y="5928"/>
                    </a:lnTo>
                    <a:lnTo>
                      <a:pt x="4025" y="5874"/>
                    </a:lnTo>
                    <a:lnTo>
                      <a:pt x="2774" y="5276"/>
                    </a:lnTo>
                    <a:lnTo>
                      <a:pt x="2176" y="4949"/>
                    </a:lnTo>
                    <a:lnTo>
                      <a:pt x="1856" y="4725"/>
                    </a:lnTo>
                    <a:lnTo>
                      <a:pt x="1856" y="4725"/>
                    </a:lnTo>
                    <a:lnTo>
                      <a:pt x="2339" y="4242"/>
                    </a:lnTo>
                    <a:lnTo>
                      <a:pt x="3101" y="3535"/>
                    </a:lnTo>
                    <a:lnTo>
                      <a:pt x="3916" y="2937"/>
                    </a:lnTo>
                    <a:lnTo>
                      <a:pt x="4732" y="2393"/>
                    </a:lnTo>
                    <a:lnTo>
                      <a:pt x="6418" y="1305"/>
                    </a:lnTo>
                    <a:lnTo>
                      <a:pt x="7288" y="870"/>
                    </a:lnTo>
                    <a:lnTo>
                      <a:pt x="7523" y="766"/>
                    </a:lnTo>
                    <a:close/>
                    <a:moveTo>
                      <a:pt x="8104" y="0"/>
                    </a:moveTo>
                    <a:lnTo>
                      <a:pt x="7615" y="163"/>
                    </a:lnTo>
                    <a:lnTo>
                      <a:pt x="7125" y="326"/>
                    </a:lnTo>
                    <a:lnTo>
                      <a:pt x="6201" y="816"/>
                    </a:lnTo>
                    <a:lnTo>
                      <a:pt x="4460" y="1904"/>
                    </a:lnTo>
                    <a:lnTo>
                      <a:pt x="3590" y="2502"/>
                    </a:lnTo>
                    <a:lnTo>
                      <a:pt x="2774" y="3155"/>
                    </a:lnTo>
                    <a:lnTo>
                      <a:pt x="2013" y="3807"/>
                    </a:lnTo>
                    <a:lnTo>
                      <a:pt x="1251" y="4569"/>
                    </a:lnTo>
                    <a:lnTo>
                      <a:pt x="1197" y="4677"/>
                    </a:lnTo>
                    <a:lnTo>
                      <a:pt x="1197" y="4786"/>
                    </a:lnTo>
                    <a:lnTo>
                      <a:pt x="1197" y="4895"/>
                    </a:lnTo>
                    <a:lnTo>
                      <a:pt x="1251" y="4949"/>
                    </a:lnTo>
                    <a:lnTo>
                      <a:pt x="1850" y="5384"/>
                    </a:lnTo>
                    <a:lnTo>
                      <a:pt x="2448" y="5711"/>
                    </a:lnTo>
                    <a:lnTo>
                      <a:pt x="3439" y="6165"/>
                    </a:lnTo>
                    <a:lnTo>
                      <a:pt x="3439" y="6165"/>
                    </a:lnTo>
                    <a:lnTo>
                      <a:pt x="1850" y="7614"/>
                    </a:lnTo>
                    <a:lnTo>
                      <a:pt x="218" y="9246"/>
                    </a:lnTo>
                    <a:lnTo>
                      <a:pt x="218" y="9246"/>
                    </a:lnTo>
                    <a:lnTo>
                      <a:pt x="218" y="9246"/>
                    </a:lnTo>
                    <a:lnTo>
                      <a:pt x="218" y="9246"/>
                    </a:lnTo>
                    <a:lnTo>
                      <a:pt x="109" y="9355"/>
                    </a:lnTo>
                    <a:lnTo>
                      <a:pt x="55" y="9409"/>
                    </a:lnTo>
                    <a:lnTo>
                      <a:pt x="1" y="9518"/>
                    </a:lnTo>
                    <a:lnTo>
                      <a:pt x="55" y="9627"/>
                    </a:lnTo>
                    <a:lnTo>
                      <a:pt x="164" y="9790"/>
                    </a:lnTo>
                    <a:lnTo>
                      <a:pt x="327" y="9790"/>
                    </a:lnTo>
                    <a:lnTo>
                      <a:pt x="1360" y="9518"/>
                    </a:lnTo>
                    <a:lnTo>
                      <a:pt x="2339" y="9246"/>
                    </a:lnTo>
                    <a:lnTo>
                      <a:pt x="3318" y="8865"/>
                    </a:lnTo>
                    <a:lnTo>
                      <a:pt x="4297" y="8484"/>
                    </a:lnTo>
                    <a:lnTo>
                      <a:pt x="5276" y="8049"/>
                    </a:lnTo>
                    <a:lnTo>
                      <a:pt x="6201" y="7560"/>
                    </a:lnTo>
                    <a:lnTo>
                      <a:pt x="7071" y="7016"/>
                    </a:lnTo>
                    <a:lnTo>
                      <a:pt x="7941" y="6472"/>
                    </a:lnTo>
                    <a:lnTo>
                      <a:pt x="8050" y="6363"/>
                    </a:lnTo>
                    <a:lnTo>
                      <a:pt x="8104" y="6200"/>
                    </a:lnTo>
                    <a:lnTo>
                      <a:pt x="8050" y="6091"/>
                    </a:lnTo>
                    <a:lnTo>
                      <a:pt x="7941" y="5983"/>
                    </a:lnTo>
                    <a:lnTo>
                      <a:pt x="6201" y="5167"/>
                    </a:lnTo>
                    <a:lnTo>
                      <a:pt x="5167" y="4732"/>
                    </a:lnTo>
                    <a:lnTo>
                      <a:pt x="5154" y="4727"/>
                    </a:lnTo>
                    <a:lnTo>
                      <a:pt x="5929" y="3862"/>
                    </a:lnTo>
                    <a:lnTo>
                      <a:pt x="6853" y="2719"/>
                    </a:lnTo>
                    <a:lnTo>
                      <a:pt x="7669" y="1577"/>
                    </a:lnTo>
                    <a:lnTo>
                      <a:pt x="8376" y="381"/>
                    </a:lnTo>
                    <a:lnTo>
                      <a:pt x="8431" y="218"/>
                    </a:lnTo>
                    <a:lnTo>
                      <a:pt x="8376" y="109"/>
                    </a:lnTo>
                    <a:lnTo>
                      <a:pt x="826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18" name="Google Shape;1518;p46"/>
            <p:cNvSpPr/>
            <p:nvPr/>
          </p:nvSpPr>
          <p:spPr>
            <a:xfrm>
              <a:off x="7319989" y="4002409"/>
              <a:ext cx="17819" cy="41872"/>
            </a:xfrm>
            <a:custGeom>
              <a:rect b="b" l="l" r="r" t="t"/>
              <a:pathLst>
                <a:path extrusionOk="0" h="2176" w="926">
                  <a:moveTo>
                    <a:pt x="653" y="1"/>
                  </a:moveTo>
                  <a:lnTo>
                    <a:pt x="544" y="55"/>
                  </a:lnTo>
                  <a:lnTo>
                    <a:pt x="436" y="109"/>
                  </a:lnTo>
                  <a:lnTo>
                    <a:pt x="381" y="218"/>
                  </a:lnTo>
                  <a:lnTo>
                    <a:pt x="1" y="1850"/>
                  </a:lnTo>
                  <a:lnTo>
                    <a:pt x="1" y="1958"/>
                  </a:lnTo>
                  <a:lnTo>
                    <a:pt x="55" y="2067"/>
                  </a:lnTo>
                  <a:lnTo>
                    <a:pt x="109" y="2122"/>
                  </a:lnTo>
                  <a:lnTo>
                    <a:pt x="218" y="2176"/>
                  </a:lnTo>
                  <a:lnTo>
                    <a:pt x="381" y="2176"/>
                  </a:lnTo>
                  <a:lnTo>
                    <a:pt x="490" y="2067"/>
                  </a:lnTo>
                  <a:lnTo>
                    <a:pt x="544" y="2013"/>
                  </a:lnTo>
                  <a:lnTo>
                    <a:pt x="925" y="327"/>
                  </a:lnTo>
                  <a:lnTo>
                    <a:pt x="925" y="218"/>
                  </a:lnTo>
                  <a:lnTo>
                    <a:pt x="871" y="164"/>
                  </a:lnTo>
                  <a:lnTo>
                    <a:pt x="816" y="55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46"/>
            <p:cNvSpPr/>
            <p:nvPr/>
          </p:nvSpPr>
          <p:spPr>
            <a:xfrm>
              <a:off x="7348237" y="4017053"/>
              <a:ext cx="12585" cy="46067"/>
            </a:xfrm>
            <a:custGeom>
              <a:rect b="b" l="l" r="r" t="t"/>
              <a:pathLst>
                <a:path extrusionOk="0" h="2394" w="654">
                  <a:moveTo>
                    <a:pt x="382" y="1"/>
                  </a:moveTo>
                  <a:lnTo>
                    <a:pt x="273" y="55"/>
                  </a:lnTo>
                  <a:lnTo>
                    <a:pt x="219" y="110"/>
                  </a:lnTo>
                  <a:lnTo>
                    <a:pt x="164" y="164"/>
                  </a:lnTo>
                  <a:lnTo>
                    <a:pt x="110" y="273"/>
                  </a:lnTo>
                  <a:lnTo>
                    <a:pt x="1" y="2122"/>
                  </a:lnTo>
                  <a:lnTo>
                    <a:pt x="55" y="2231"/>
                  </a:lnTo>
                  <a:lnTo>
                    <a:pt x="110" y="2340"/>
                  </a:lnTo>
                  <a:lnTo>
                    <a:pt x="164" y="2394"/>
                  </a:lnTo>
                  <a:lnTo>
                    <a:pt x="382" y="2394"/>
                  </a:lnTo>
                  <a:lnTo>
                    <a:pt x="490" y="2340"/>
                  </a:lnTo>
                  <a:lnTo>
                    <a:pt x="545" y="2231"/>
                  </a:lnTo>
                  <a:lnTo>
                    <a:pt x="545" y="2122"/>
                  </a:lnTo>
                  <a:lnTo>
                    <a:pt x="654" y="273"/>
                  </a:lnTo>
                  <a:lnTo>
                    <a:pt x="654" y="164"/>
                  </a:lnTo>
                  <a:lnTo>
                    <a:pt x="545" y="110"/>
                  </a:lnTo>
                  <a:lnTo>
                    <a:pt x="490" y="55"/>
                  </a:lnTo>
                  <a:lnTo>
                    <a:pt x="3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46"/>
            <p:cNvSpPr/>
            <p:nvPr/>
          </p:nvSpPr>
          <p:spPr>
            <a:xfrm>
              <a:off x="7160911" y="3390190"/>
              <a:ext cx="13624" cy="13624"/>
            </a:xfrm>
            <a:custGeom>
              <a:rect b="b" l="l" r="r" t="t"/>
              <a:pathLst>
                <a:path extrusionOk="0" h="708" w="708">
                  <a:moveTo>
                    <a:pt x="218" y="0"/>
                  </a:moveTo>
                  <a:lnTo>
                    <a:pt x="109" y="109"/>
                  </a:lnTo>
                  <a:lnTo>
                    <a:pt x="55" y="218"/>
                  </a:lnTo>
                  <a:lnTo>
                    <a:pt x="1" y="326"/>
                  </a:lnTo>
                  <a:lnTo>
                    <a:pt x="55" y="490"/>
                  </a:lnTo>
                  <a:lnTo>
                    <a:pt x="109" y="598"/>
                  </a:lnTo>
                  <a:lnTo>
                    <a:pt x="218" y="653"/>
                  </a:lnTo>
                  <a:lnTo>
                    <a:pt x="381" y="707"/>
                  </a:lnTo>
                  <a:lnTo>
                    <a:pt x="490" y="653"/>
                  </a:lnTo>
                  <a:lnTo>
                    <a:pt x="599" y="598"/>
                  </a:lnTo>
                  <a:lnTo>
                    <a:pt x="708" y="490"/>
                  </a:lnTo>
                  <a:lnTo>
                    <a:pt x="708" y="326"/>
                  </a:lnTo>
                  <a:lnTo>
                    <a:pt x="708" y="218"/>
                  </a:lnTo>
                  <a:lnTo>
                    <a:pt x="599" y="109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46"/>
            <p:cNvSpPr/>
            <p:nvPr/>
          </p:nvSpPr>
          <p:spPr>
            <a:xfrm>
              <a:off x="7269747" y="3373430"/>
              <a:ext cx="15721" cy="13643"/>
            </a:xfrm>
            <a:custGeom>
              <a:rect b="b" l="l" r="r" t="t"/>
              <a:pathLst>
                <a:path extrusionOk="0" h="709" w="817">
                  <a:moveTo>
                    <a:pt x="219" y="1"/>
                  </a:moveTo>
                  <a:lnTo>
                    <a:pt x="110" y="110"/>
                  </a:lnTo>
                  <a:lnTo>
                    <a:pt x="55" y="219"/>
                  </a:lnTo>
                  <a:lnTo>
                    <a:pt x="1" y="327"/>
                  </a:lnTo>
                  <a:lnTo>
                    <a:pt x="1" y="436"/>
                  </a:lnTo>
                  <a:lnTo>
                    <a:pt x="110" y="599"/>
                  </a:lnTo>
                  <a:lnTo>
                    <a:pt x="164" y="654"/>
                  </a:lnTo>
                  <a:lnTo>
                    <a:pt x="382" y="708"/>
                  </a:lnTo>
                  <a:lnTo>
                    <a:pt x="436" y="708"/>
                  </a:lnTo>
                  <a:lnTo>
                    <a:pt x="599" y="654"/>
                  </a:lnTo>
                  <a:lnTo>
                    <a:pt x="708" y="599"/>
                  </a:lnTo>
                  <a:lnTo>
                    <a:pt x="762" y="490"/>
                  </a:lnTo>
                  <a:lnTo>
                    <a:pt x="817" y="327"/>
                  </a:lnTo>
                  <a:lnTo>
                    <a:pt x="817" y="273"/>
                  </a:lnTo>
                  <a:lnTo>
                    <a:pt x="708" y="110"/>
                  </a:lnTo>
                  <a:lnTo>
                    <a:pt x="654" y="55"/>
                  </a:lnTo>
                  <a:lnTo>
                    <a:pt x="4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46"/>
            <p:cNvSpPr/>
            <p:nvPr/>
          </p:nvSpPr>
          <p:spPr>
            <a:xfrm>
              <a:off x="7032198" y="3149486"/>
              <a:ext cx="394567" cy="232353"/>
            </a:xfrm>
            <a:custGeom>
              <a:rect b="b" l="l" r="r" t="t"/>
              <a:pathLst>
                <a:path extrusionOk="0" h="12075" w="20505">
                  <a:moveTo>
                    <a:pt x="13053" y="0"/>
                  </a:moveTo>
                  <a:lnTo>
                    <a:pt x="11911" y="109"/>
                  </a:lnTo>
                  <a:lnTo>
                    <a:pt x="10769" y="327"/>
                  </a:lnTo>
                  <a:lnTo>
                    <a:pt x="9681" y="544"/>
                  </a:lnTo>
                  <a:lnTo>
                    <a:pt x="8539" y="816"/>
                  </a:lnTo>
                  <a:lnTo>
                    <a:pt x="6744" y="1305"/>
                  </a:lnTo>
                  <a:lnTo>
                    <a:pt x="5820" y="1577"/>
                  </a:lnTo>
                  <a:lnTo>
                    <a:pt x="4949" y="1904"/>
                  </a:lnTo>
                  <a:lnTo>
                    <a:pt x="4079" y="2284"/>
                  </a:lnTo>
                  <a:lnTo>
                    <a:pt x="3209" y="2665"/>
                  </a:lnTo>
                  <a:lnTo>
                    <a:pt x="2393" y="3155"/>
                  </a:lnTo>
                  <a:lnTo>
                    <a:pt x="1632" y="3753"/>
                  </a:lnTo>
                  <a:lnTo>
                    <a:pt x="1360" y="4025"/>
                  </a:lnTo>
                  <a:lnTo>
                    <a:pt x="1088" y="4297"/>
                  </a:lnTo>
                  <a:lnTo>
                    <a:pt x="816" y="4623"/>
                  </a:lnTo>
                  <a:lnTo>
                    <a:pt x="598" y="5004"/>
                  </a:lnTo>
                  <a:lnTo>
                    <a:pt x="381" y="5330"/>
                  </a:lnTo>
                  <a:lnTo>
                    <a:pt x="218" y="5711"/>
                  </a:lnTo>
                  <a:lnTo>
                    <a:pt x="109" y="6092"/>
                  </a:lnTo>
                  <a:lnTo>
                    <a:pt x="54" y="6527"/>
                  </a:lnTo>
                  <a:lnTo>
                    <a:pt x="0" y="6907"/>
                  </a:lnTo>
                  <a:lnTo>
                    <a:pt x="54" y="7288"/>
                  </a:lnTo>
                  <a:lnTo>
                    <a:pt x="109" y="7614"/>
                  </a:lnTo>
                  <a:lnTo>
                    <a:pt x="272" y="7995"/>
                  </a:lnTo>
                  <a:lnTo>
                    <a:pt x="490" y="8321"/>
                  </a:lnTo>
                  <a:lnTo>
                    <a:pt x="762" y="8593"/>
                  </a:lnTo>
                  <a:lnTo>
                    <a:pt x="1142" y="8865"/>
                  </a:lnTo>
                  <a:lnTo>
                    <a:pt x="1577" y="9083"/>
                  </a:lnTo>
                  <a:lnTo>
                    <a:pt x="1849" y="9137"/>
                  </a:lnTo>
                  <a:lnTo>
                    <a:pt x="2121" y="9192"/>
                  </a:lnTo>
                  <a:lnTo>
                    <a:pt x="2611" y="9192"/>
                  </a:lnTo>
                  <a:lnTo>
                    <a:pt x="3155" y="9028"/>
                  </a:lnTo>
                  <a:lnTo>
                    <a:pt x="3644" y="8811"/>
                  </a:lnTo>
                  <a:lnTo>
                    <a:pt x="4079" y="8485"/>
                  </a:lnTo>
                  <a:lnTo>
                    <a:pt x="4405" y="8049"/>
                  </a:lnTo>
                  <a:lnTo>
                    <a:pt x="4569" y="7832"/>
                  </a:lnTo>
                  <a:lnTo>
                    <a:pt x="4677" y="7560"/>
                  </a:lnTo>
                  <a:lnTo>
                    <a:pt x="4732" y="7288"/>
                  </a:lnTo>
                  <a:lnTo>
                    <a:pt x="4732" y="7016"/>
                  </a:lnTo>
                  <a:lnTo>
                    <a:pt x="4895" y="7397"/>
                  </a:lnTo>
                  <a:lnTo>
                    <a:pt x="5112" y="7723"/>
                  </a:lnTo>
                  <a:lnTo>
                    <a:pt x="5384" y="8049"/>
                  </a:lnTo>
                  <a:lnTo>
                    <a:pt x="5711" y="8321"/>
                  </a:lnTo>
                  <a:lnTo>
                    <a:pt x="6091" y="8485"/>
                  </a:lnTo>
                  <a:lnTo>
                    <a:pt x="6472" y="8648"/>
                  </a:lnTo>
                  <a:lnTo>
                    <a:pt x="6853" y="8702"/>
                  </a:lnTo>
                  <a:lnTo>
                    <a:pt x="7288" y="8702"/>
                  </a:lnTo>
                  <a:lnTo>
                    <a:pt x="7669" y="8593"/>
                  </a:lnTo>
                  <a:lnTo>
                    <a:pt x="8049" y="8485"/>
                  </a:lnTo>
                  <a:lnTo>
                    <a:pt x="8430" y="8213"/>
                  </a:lnTo>
                  <a:lnTo>
                    <a:pt x="8702" y="7941"/>
                  </a:lnTo>
                  <a:lnTo>
                    <a:pt x="8974" y="7669"/>
                  </a:lnTo>
                  <a:lnTo>
                    <a:pt x="9192" y="7288"/>
                  </a:lnTo>
                  <a:lnTo>
                    <a:pt x="9300" y="6907"/>
                  </a:lnTo>
                  <a:lnTo>
                    <a:pt x="9409" y="6527"/>
                  </a:lnTo>
                  <a:lnTo>
                    <a:pt x="9572" y="6853"/>
                  </a:lnTo>
                  <a:lnTo>
                    <a:pt x="9790" y="7179"/>
                  </a:lnTo>
                  <a:lnTo>
                    <a:pt x="10116" y="7451"/>
                  </a:lnTo>
                  <a:lnTo>
                    <a:pt x="10442" y="7669"/>
                  </a:lnTo>
                  <a:lnTo>
                    <a:pt x="10823" y="7832"/>
                  </a:lnTo>
                  <a:lnTo>
                    <a:pt x="11204" y="7941"/>
                  </a:lnTo>
                  <a:lnTo>
                    <a:pt x="11585" y="7995"/>
                  </a:lnTo>
                  <a:lnTo>
                    <a:pt x="12020" y="7941"/>
                  </a:lnTo>
                  <a:lnTo>
                    <a:pt x="12455" y="7778"/>
                  </a:lnTo>
                  <a:lnTo>
                    <a:pt x="12835" y="7560"/>
                  </a:lnTo>
                  <a:lnTo>
                    <a:pt x="13216" y="7288"/>
                  </a:lnTo>
                  <a:lnTo>
                    <a:pt x="13597" y="6907"/>
                  </a:lnTo>
                  <a:lnTo>
                    <a:pt x="14250" y="6146"/>
                  </a:lnTo>
                  <a:lnTo>
                    <a:pt x="14848" y="5439"/>
                  </a:lnTo>
                  <a:lnTo>
                    <a:pt x="16262" y="7669"/>
                  </a:lnTo>
                  <a:lnTo>
                    <a:pt x="16969" y="8756"/>
                  </a:lnTo>
                  <a:lnTo>
                    <a:pt x="17785" y="9790"/>
                  </a:lnTo>
                  <a:lnTo>
                    <a:pt x="18220" y="10442"/>
                  </a:lnTo>
                  <a:lnTo>
                    <a:pt x="18492" y="10932"/>
                  </a:lnTo>
                  <a:lnTo>
                    <a:pt x="18818" y="11367"/>
                  </a:lnTo>
                  <a:lnTo>
                    <a:pt x="19144" y="11748"/>
                  </a:lnTo>
                  <a:lnTo>
                    <a:pt x="19471" y="12020"/>
                  </a:lnTo>
                  <a:lnTo>
                    <a:pt x="19634" y="12074"/>
                  </a:lnTo>
                  <a:lnTo>
                    <a:pt x="19960" y="12074"/>
                  </a:lnTo>
                  <a:lnTo>
                    <a:pt x="20123" y="11911"/>
                  </a:lnTo>
                  <a:lnTo>
                    <a:pt x="20232" y="11802"/>
                  </a:lnTo>
                  <a:lnTo>
                    <a:pt x="20286" y="11639"/>
                  </a:lnTo>
                  <a:lnTo>
                    <a:pt x="20395" y="11150"/>
                  </a:lnTo>
                  <a:lnTo>
                    <a:pt x="20450" y="10551"/>
                  </a:lnTo>
                  <a:lnTo>
                    <a:pt x="20450" y="9953"/>
                  </a:lnTo>
                  <a:lnTo>
                    <a:pt x="20450" y="9137"/>
                  </a:lnTo>
                  <a:lnTo>
                    <a:pt x="20504" y="8213"/>
                  </a:lnTo>
                  <a:lnTo>
                    <a:pt x="20504" y="7288"/>
                  </a:lnTo>
                  <a:lnTo>
                    <a:pt x="20450" y="6363"/>
                  </a:lnTo>
                  <a:lnTo>
                    <a:pt x="20286" y="5493"/>
                  </a:lnTo>
                  <a:lnTo>
                    <a:pt x="20123" y="4786"/>
                  </a:lnTo>
                  <a:lnTo>
                    <a:pt x="19851" y="4134"/>
                  </a:lnTo>
                  <a:lnTo>
                    <a:pt x="19579" y="3481"/>
                  </a:lnTo>
                  <a:lnTo>
                    <a:pt x="19253" y="2883"/>
                  </a:lnTo>
                  <a:lnTo>
                    <a:pt x="18818" y="2339"/>
                  </a:lnTo>
                  <a:lnTo>
                    <a:pt x="18383" y="1795"/>
                  </a:lnTo>
                  <a:lnTo>
                    <a:pt x="17839" y="1360"/>
                  </a:lnTo>
                  <a:lnTo>
                    <a:pt x="17295" y="979"/>
                  </a:lnTo>
                  <a:lnTo>
                    <a:pt x="16806" y="707"/>
                  </a:lnTo>
                  <a:lnTo>
                    <a:pt x="16316" y="490"/>
                  </a:lnTo>
                  <a:lnTo>
                    <a:pt x="15772" y="327"/>
                  </a:lnTo>
                  <a:lnTo>
                    <a:pt x="15228" y="163"/>
                  </a:lnTo>
                  <a:lnTo>
                    <a:pt x="14739" y="109"/>
                  </a:lnTo>
                  <a:lnTo>
                    <a:pt x="14141" y="55"/>
                  </a:lnTo>
                  <a:lnTo>
                    <a:pt x="130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46"/>
            <p:cNvSpPr/>
            <p:nvPr/>
          </p:nvSpPr>
          <p:spPr>
            <a:xfrm>
              <a:off x="7026964" y="3145291"/>
              <a:ext cx="405016" cy="242821"/>
            </a:xfrm>
            <a:custGeom>
              <a:rect b="b" l="l" r="r" t="t"/>
              <a:pathLst>
                <a:path extrusionOk="0" h="12619" w="21048">
                  <a:moveTo>
                    <a:pt x="13706" y="490"/>
                  </a:moveTo>
                  <a:lnTo>
                    <a:pt x="14685" y="545"/>
                  </a:lnTo>
                  <a:lnTo>
                    <a:pt x="15609" y="708"/>
                  </a:lnTo>
                  <a:lnTo>
                    <a:pt x="16099" y="816"/>
                  </a:lnTo>
                  <a:lnTo>
                    <a:pt x="16534" y="980"/>
                  </a:lnTo>
                  <a:lnTo>
                    <a:pt x="16969" y="1143"/>
                  </a:lnTo>
                  <a:lnTo>
                    <a:pt x="17404" y="1415"/>
                  </a:lnTo>
                  <a:lnTo>
                    <a:pt x="17785" y="1687"/>
                  </a:lnTo>
                  <a:lnTo>
                    <a:pt x="18165" y="1959"/>
                  </a:lnTo>
                  <a:lnTo>
                    <a:pt x="18546" y="2339"/>
                  </a:lnTo>
                  <a:lnTo>
                    <a:pt x="18872" y="2720"/>
                  </a:lnTo>
                  <a:lnTo>
                    <a:pt x="19199" y="3155"/>
                  </a:lnTo>
                  <a:lnTo>
                    <a:pt x="19471" y="3590"/>
                  </a:lnTo>
                  <a:lnTo>
                    <a:pt x="19688" y="4025"/>
                  </a:lnTo>
                  <a:lnTo>
                    <a:pt x="19906" y="4515"/>
                  </a:lnTo>
                  <a:lnTo>
                    <a:pt x="20069" y="4950"/>
                  </a:lnTo>
                  <a:lnTo>
                    <a:pt x="20232" y="5439"/>
                  </a:lnTo>
                  <a:lnTo>
                    <a:pt x="20341" y="6092"/>
                  </a:lnTo>
                  <a:lnTo>
                    <a:pt x="20450" y="6690"/>
                  </a:lnTo>
                  <a:lnTo>
                    <a:pt x="20504" y="7343"/>
                  </a:lnTo>
                  <a:lnTo>
                    <a:pt x="20504" y="7941"/>
                  </a:lnTo>
                  <a:lnTo>
                    <a:pt x="20504" y="9083"/>
                  </a:lnTo>
                  <a:lnTo>
                    <a:pt x="20455" y="10059"/>
                  </a:lnTo>
                  <a:lnTo>
                    <a:pt x="20455" y="10059"/>
                  </a:lnTo>
                  <a:lnTo>
                    <a:pt x="20450" y="10062"/>
                  </a:lnTo>
                  <a:lnTo>
                    <a:pt x="20450" y="10171"/>
                  </a:lnTo>
                  <a:lnTo>
                    <a:pt x="20450" y="10606"/>
                  </a:lnTo>
                  <a:lnTo>
                    <a:pt x="20450" y="11313"/>
                  </a:lnTo>
                  <a:lnTo>
                    <a:pt x="20395" y="11639"/>
                  </a:lnTo>
                  <a:lnTo>
                    <a:pt x="20287" y="11857"/>
                  </a:lnTo>
                  <a:lnTo>
                    <a:pt x="20232" y="11966"/>
                  </a:lnTo>
                  <a:lnTo>
                    <a:pt x="20123" y="12020"/>
                  </a:lnTo>
                  <a:lnTo>
                    <a:pt x="19906" y="12020"/>
                  </a:lnTo>
                  <a:lnTo>
                    <a:pt x="19743" y="11911"/>
                  </a:lnTo>
                  <a:lnTo>
                    <a:pt x="19580" y="11748"/>
                  </a:lnTo>
                  <a:lnTo>
                    <a:pt x="19253" y="11368"/>
                  </a:lnTo>
                  <a:lnTo>
                    <a:pt x="18709" y="10497"/>
                  </a:lnTo>
                  <a:lnTo>
                    <a:pt x="18329" y="10008"/>
                  </a:lnTo>
                  <a:lnTo>
                    <a:pt x="18002" y="9518"/>
                  </a:lnTo>
                  <a:lnTo>
                    <a:pt x="17241" y="8485"/>
                  </a:lnTo>
                  <a:lnTo>
                    <a:pt x="16316" y="7017"/>
                  </a:lnTo>
                  <a:lnTo>
                    <a:pt x="15337" y="5548"/>
                  </a:lnTo>
                  <a:lnTo>
                    <a:pt x="15283" y="5439"/>
                  </a:lnTo>
                  <a:lnTo>
                    <a:pt x="15174" y="5385"/>
                  </a:lnTo>
                  <a:lnTo>
                    <a:pt x="15011" y="5439"/>
                  </a:lnTo>
                  <a:lnTo>
                    <a:pt x="14957" y="5494"/>
                  </a:lnTo>
                  <a:lnTo>
                    <a:pt x="13869" y="6745"/>
                  </a:lnTo>
                  <a:lnTo>
                    <a:pt x="13325" y="7288"/>
                  </a:lnTo>
                  <a:lnTo>
                    <a:pt x="12999" y="7560"/>
                  </a:lnTo>
                  <a:lnTo>
                    <a:pt x="12672" y="7724"/>
                  </a:lnTo>
                  <a:lnTo>
                    <a:pt x="12237" y="7887"/>
                  </a:lnTo>
                  <a:lnTo>
                    <a:pt x="11857" y="7941"/>
                  </a:lnTo>
                  <a:lnTo>
                    <a:pt x="11476" y="7887"/>
                  </a:lnTo>
                  <a:lnTo>
                    <a:pt x="11041" y="7778"/>
                  </a:lnTo>
                  <a:lnTo>
                    <a:pt x="10714" y="7560"/>
                  </a:lnTo>
                  <a:lnTo>
                    <a:pt x="10388" y="7343"/>
                  </a:lnTo>
                  <a:lnTo>
                    <a:pt x="10116" y="7017"/>
                  </a:lnTo>
                  <a:lnTo>
                    <a:pt x="9899" y="6636"/>
                  </a:lnTo>
                  <a:lnTo>
                    <a:pt x="9844" y="6581"/>
                  </a:lnTo>
                  <a:lnTo>
                    <a:pt x="9790" y="6527"/>
                  </a:lnTo>
                  <a:lnTo>
                    <a:pt x="9627" y="6473"/>
                  </a:lnTo>
                  <a:lnTo>
                    <a:pt x="9464" y="6527"/>
                  </a:lnTo>
                  <a:lnTo>
                    <a:pt x="9409" y="6636"/>
                  </a:lnTo>
                  <a:lnTo>
                    <a:pt x="9409" y="6745"/>
                  </a:lnTo>
                  <a:lnTo>
                    <a:pt x="9300" y="7071"/>
                  </a:lnTo>
                  <a:lnTo>
                    <a:pt x="9192" y="7397"/>
                  </a:lnTo>
                  <a:lnTo>
                    <a:pt x="9028" y="7724"/>
                  </a:lnTo>
                  <a:lnTo>
                    <a:pt x="8811" y="7996"/>
                  </a:lnTo>
                  <a:lnTo>
                    <a:pt x="8539" y="8267"/>
                  </a:lnTo>
                  <a:lnTo>
                    <a:pt x="8213" y="8431"/>
                  </a:lnTo>
                  <a:lnTo>
                    <a:pt x="7886" y="8594"/>
                  </a:lnTo>
                  <a:lnTo>
                    <a:pt x="7506" y="8648"/>
                  </a:lnTo>
                  <a:lnTo>
                    <a:pt x="7179" y="8648"/>
                  </a:lnTo>
                  <a:lnTo>
                    <a:pt x="6799" y="8594"/>
                  </a:lnTo>
                  <a:lnTo>
                    <a:pt x="6472" y="8485"/>
                  </a:lnTo>
                  <a:lnTo>
                    <a:pt x="6146" y="8322"/>
                  </a:lnTo>
                  <a:lnTo>
                    <a:pt x="5874" y="8050"/>
                  </a:lnTo>
                  <a:lnTo>
                    <a:pt x="5602" y="7832"/>
                  </a:lnTo>
                  <a:lnTo>
                    <a:pt x="5439" y="7506"/>
                  </a:lnTo>
                  <a:lnTo>
                    <a:pt x="5276" y="7180"/>
                  </a:lnTo>
                  <a:lnTo>
                    <a:pt x="5221" y="7071"/>
                  </a:lnTo>
                  <a:lnTo>
                    <a:pt x="5167" y="7017"/>
                  </a:lnTo>
                  <a:lnTo>
                    <a:pt x="5004" y="6962"/>
                  </a:lnTo>
                  <a:lnTo>
                    <a:pt x="4841" y="7071"/>
                  </a:lnTo>
                  <a:lnTo>
                    <a:pt x="4786" y="7125"/>
                  </a:lnTo>
                  <a:lnTo>
                    <a:pt x="4786" y="7234"/>
                  </a:lnTo>
                  <a:lnTo>
                    <a:pt x="4677" y="7615"/>
                  </a:lnTo>
                  <a:lnTo>
                    <a:pt x="4569" y="7996"/>
                  </a:lnTo>
                  <a:lnTo>
                    <a:pt x="4351" y="8267"/>
                  </a:lnTo>
                  <a:lnTo>
                    <a:pt x="4079" y="8594"/>
                  </a:lnTo>
                  <a:lnTo>
                    <a:pt x="3753" y="8811"/>
                  </a:lnTo>
                  <a:lnTo>
                    <a:pt x="3427" y="8974"/>
                  </a:lnTo>
                  <a:lnTo>
                    <a:pt x="3046" y="9083"/>
                  </a:lnTo>
                  <a:lnTo>
                    <a:pt x="2665" y="9138"/>
                  </a:lnTo>
                  <a:lnTo>
                    <a:pt x="2339" y="9138"/>
                  </a:lnTo>
                  <a:lnTo>
                    <a:pt x="2012" y="9083"/>
                  </a:lnTo>
                  <a:lnTo>
                    <a:pt x="1686" y="8920"/>
                  </a:lnTo>
                  <a:lnTo>
                    <a:pt x="1360" y="8757"/>
                  </a:lnTo>
                  <a:lnTo>
                    <a:pt x="1142" y="8539"/>
                  </a:lnTo>
                  <a:lnTo>
                    <a:pt x="870" y="8267"/>
                  </a:lnTo>
                  <a:lnTo>
                    <a:pt x="707" y="7996"/>
                  </a:lnTo>
                  <a:lnTo>
                    <a:pt x="598" y="7669"/>
                  </a:lnTo>
                  <a:lnTo>
                    <a:pt x="544" y="7343"/>
                  </a:lnTo>
                  <a:lnTo>
                    <a:pt x="544" y="7071"/>
                  </a:lnTo>
                  <a:lnTo>
                    <a:pt x="598" y="6745"/>
                  </a:lnTo>
                  <a:lnTo>
                    <a:pt x="653" y="6418"/>
                  </a:lnTo>
                  <a:lnTo>
                    <a:pt x="816" y="5820"/>
                  </a:lnTo>
                  <a:lnTo>
                    <a:pt x="1142" y="5276"/>
                  </a:lnTo>
                  <a:lnTo>
                    <a:pt x="1360" y="4950"/>
                  </a:lnTo>
                  <a:lnTo>
                    <a:pt x="1577" y="4678"/>
                  </a:lnTo>
                  <a:lnTo>
                    <a:pt x="2121" y="4134"/>
                  </a:lnTo>
                  <a:lnTo>
                    <a:pt x="2774" y="3645"/>
                  </a:lnTo>
                  <a:lnTo>
                    <a:pt x="3427" y="3264"/>
                  </a:lnTo>
                  <a:lnTo>
                    <a:pt x="4297" y="2774"/>
                  </a:lnTo>
                  <a:lnTo>
                    <a:pt x="5221" y="2394"/>
                  </a:lnTo>
                  <a:lnTo>
                    <a:pt x="6146" y="2067"/>
                  </a:lnTo>
                  <a:lnTo>
                    <a:pt x="7070" y="1795"/>
                  </a:lnTo>
                  <a:lnTo>
                    <a:pt x="8974" y="1252"/>
                  </a:lnTo>
                  <a:lnTo>
                    <a:pt x="10878" y="871"/>
                  </a:lnTo>
                  <a:lnTo>
                    <a:pt x="11802" y="653"/>
                  </a:lnTo>
                  <a:lnTo>
                    <a:pt x="12781" y="545"/>
                  </a:lnTo>
                  <a:lnTo>
                    <a:pt x="13706" y="490"/>
                  </a:lnTo>
                  <a:close/>
                  <a:moveTo>
                    <a:pt x="13216" y="1"/>
                  </a:moveTo>
                  <a:lnTo>
                    <a:pt x="12183" y="109"/>
                  </a:lnTo>
                  <a:lnTo>
                    <a:pt x="11150" y="218"/>
                  </a:lnTo>
                  <a:lnTo>
                    <a:pt x="10062" y="436"/>
                  </a:lnTo>
                  <a:lnTo>
                    <a:pt x="8974" y="708"/>
                  </a:lnTo>
                  <a:lnTo>
                    <a:pt x="6853" y="1306"/>
                  </a:lnTo>
                  <a:lnTo>
                    <a:pt x="5820" y="1632"/>
                  </a:lnTo>
                  <a:lnTo>
                    <a:pt x="4786" y="2013"/>
                  </a:lnTo>
                  <a:lnTo>
                    <a:pt x="3807" y="2448"/>
                  </a:lnTo>
                  <a:lnTo>
                    <a:pt x="2883" y="2938"/>
                  </a:lnTo>
                  <a:lnTo>
                    <a:pt x="2176" y="3427"/>
                  </a:lnTo>
                  <a:lnTo>
                    <a:pt x="1523" y="3971"/>
                  </a:lnTo>
                  <a:lnTo>
                    <a:pt x="979" y="4569"/>
                  </a:lnTo>
                  <a:lnTo>
                    <a:pt x="762" y="4895"/>
                  </a:lnTo>
                  <a:lnTo>
                    <a:pt x="544" y="5276"/>
                  </a:lnTo>
                  <a:lnTo>
                    <a:pt x="218" y="5929"/>
                  </a:lnTo>
                  <a:lnTo>
                    <a:pt x="55" y="6636"/>
                  </a:lnTo>
                  <a:lnTo>
                    <a:pt x="0" y="6962"/>
                  </a:lnTo>
                  <a:lnTo>
                    <a:pt x="0" y="7288"/>
                  </a:lnTo>
                  <a:lnTo>
                    <a:pt x="55" y="7669"/>
                  </a:lnTo>
                  <a:lnTo>
                    <a:pt x="163" y="7996"/>
                  </a:lnTo>
                  <a:lnTo>
                    <a:pt x="326" y="8376"/>
                  </a:lnTo>
                  <a:lnTo>
                    <a:pt x="544" y="8703"/>
                  </a:lnTo>
                  <a:lnTo>
                    <a:pt x="870" y="9029"/>
                  </a:lnTo>
                  <a:lnTo>
                    <a:pt x="1197" y="9301"/>
                  </a:lnTo>
                  <a:lnTo>
                    <a:pt x="1577" y="9464"/>
                  </a:lnTo>
                  <a:lnTo>
                    <a:pt x="2012" y="9627"/>
                  </a:lnTo>
                  <a:lnTo>
                    <a:pt x="2393" y="9682"/>
                  </a:lnTo>
                  <a:lnTo>
                    <a:pt x="2828" y="9682"/>
                  </a:lnTo>
                  <a:lnTo>
                    <a:pt x="3318" y="9573"/>
                  </a:lnTo>
                  <a:lnTo>
                    <a:pt x="3753" y="9410"/>
                  </a:lnTo>
                  <a:lnTo>
                    <a:pt x="4134" y="9192"/>
                  </a:lnTo>
                  <a:lnTo>
                    <a:pt x="4514" y="8866"/>
                  </a:lnTo>
                  <a:lnTo>
                    <a:pt x="4786" y="8539"/>
                  </a:lnTo>
                  <a:lnTo>
                    <a:pt x="5058" y="8159"/>
                  </a:lnTo>
                  <a:lnTo>
                    <a:pt x="5128" y="7973"/>
                  </a:lnTo>
                  <a:lnTo>
                    <a:pt x="5128" y="7973"/>
                  </a:lnTo>
                  <a:lnTo>
                    <a:pt x="5221" y="8104"/>
                  </a:lnTo>
                  <a:lnTo>
                    <a:pt x="5493" y="8485"/>
                  </a:lnTo>
                  <a:lnTo>
                    <a:pt x="5874" y="8757"/>
                  </a:lnTo>
                  <a:lnTo>
                    <a:pt x="6255" y="8974"/>
                  </a:lnTo>
                  <a:lnTo>
                    <a:pt x="6690" y="9138"/>
                  </a:lnTo>
                  <a:lnTo>
                    <a:pt x="7125" y="9192"/>
                  </a:lnTo>
                  <a:lnTo>
                    <a:pt x="7614" y="9192"/>
                  </a:lnTo>
                  <a:lnTo>
                    <a:pt x="8049" y="9083"/>
                  </a:lnTo>
                  <a:lnTo>
                    <a:pt x="8485" y="8920"/>
                  </a:lnTo>
                  <a:lnTo>
                    <a:pt x="8865" y="8648"/>
                  </a:lnTo>
                  <a:lnTo>
                    <a:pt x="9192" y="8376"/>
                  </a:lnTo>
                  <a:lnTo>
                    <a:pt x="9464" y="7996"/>
                  </a:lnTo>
                  <a:lnTo>
                    <a:pt x="9681" y="7615"/>
                  </a:lnTo>
                  <a:lnTo>
                    <a:pt x="9763" y="7397"/>
                  </a:lnTo>
                  <a:lnTo>
                    <a:pt x="9763" y="7397"/>
                  </a:lnTo>
                  <a:lnTo>
                    <a:pt x="9899" y="7560"/>
                  </a:lnTo>
                  <a:lnTo>
                    <a:pt x="10225" y="7887"/>
                  </a:lnTo>
                  <a:lnTo>
                    <a:pt x="10606" y="8159"/>
                  </a:lnTo>
                  <a:lnTo>
                    <a:pt x="11041" y="8322"/>
                  </a:lnTo>
                  <a:lnTo>
                    <a:pt x="11530" y="8431"/>
                  </a:lnTo>
                  <a:lnTo>
                    <a:pt x="11965" y="8431"/>
                  </a:lnTo>
                  <a:lnTo>
                    <a:pt x="12455" y="8376"/>
                  </a:lnTo>
                  <a:lnTo>
                    <a:pt x="12890" y="8213"/>
                  </a:lnTo>
                  <a:lnTo>
                    <a:pt x="13325" y="7996"/>
                  </a:lnTo>
                  <a:lnTo>
                    <a:pt x="13706" y="7669"/>
                  </a:lnTo>
                  <a:lnTo>
                    <a:pt x="14032" y="7343"/>
                  </a:lnTo>
                  <a:lnTo>
                    <a:pt x="14685" y="6581"/>
                  </a:lnTo>
                  <a:lnTo>
                    <a:pt x="15100" y="6132"/>
                  </a:lnTo>
                  <a:lnTo>
                    <a:pt x="15100" y="6132"/>
                  </a:lnTo>
                  <a:lnTo>
                    <a:pt x="16588" y="8485"/>
                  </a:lnTo>
                  <a:lnTo>
                    <a:pt x="17350" y="9464"/>
                  </a:lnTo>
                  <a:lnTo>
                    <a:pt x="17730" y="10008"/>
                  </a:lnTo>
                  <a:lnTo>
                    <a:pt x="18057" y="10497"/>
                  </a:lnTo>
                  <a:lnTo>
                    <a:pt x="18437" y="11150"/>
                  </a:lnTo>
                  <a:lnTo>
                    <a:pt x="18709" y="11585"/>
                  </a:lnTo>
                  <a:lnTo>
                    <a:pt x="18981" y="11966"/>
                  </a:lnTo>
                  <a:lnTo>
                    <a:pt x="19308" y="12292"/>
                  </a:lnTo>
                  <a:lnTo>
                    <a:pt x="19634" y="12510"/>
                  </a:lnTo>
                  <a:lnTo>
                    <a:pt x="19851" y="12564"/>
                  </a:lnTo>
                  <a:lnTo>
                    <a:pt x="20015" y="12618"/>
                  </a:lnTo>
                  <a:lnTo>
                    <a:pt x="20232" y="12564"/>
                  </a:lnTo>
                  <a:lnTo>
                    <a:pt x="20395" y="12510"/>
                  </a:lnTo>
                  <a:lnTo>
                    <a:pt x="20613" y="12346"/>
                  </a:lnTo>
                  <a:lnTo>
                    <a:pt x="20722" y="12129"/>
                  </a:lnTo>
                  <a:lnTo>
                    <a:pt x="20830" y="11911"/>
                  </a:lnTo>
                  <a:lnTo>
                    <a:pt x="20885" y="11694"/>
                  </a:lnTo>
                  <a:lnTo>
                    <a:pt x="20994" y="10932"/>
                  </a:lnTo>
                  <a:lnTo>
                    <a:pt x="20994" y="10171"/>
                  </a:lnTo>
                  <a:lnTo>
                    <a:pt x="21048" y="9083"/>
                  </a:lnTo>
                  <a:lnTo>
                    <a:pt x="21048" y="7941"/>
                  </a:lnTo>
                  <a:lnTo>
                    <a:pt x="21048" y="7343"/>
                  </a:lnTo>
                  <a:lnTo>
                    <a:pt x="20994" y="6745"/>
                  </a:lnTo>
                  <a:lnTo>
                    <a:pt x="20939" y="6146"/>
                  </a:lnTo>
                  <a:lnTo>
                    <a:pt x="20776" y="5548"/>
                  </a:lnTo>
                  <a:lnTo>
                    <a:pt x="20504" y="4569"/>
                  </a:lnTo>
                  <a:lnTo>
                    <a:pt x="20069" y="3590"/>
                  </a:lnTo>
                  <a:lnTo>
                    <a:pt x="19851" y="3155"/>
                  </a:lnTo>
                  <a:lnTo>
                    <a:pt x="19580" y="2720"/>
                  </a:lnTo>
                  <a:lnTo>
                    <a:pt x="19253" y="2339"/>
                  </a:lnTo>
                  <a:lnTo>
                    <a:pt x="18927" y="1959"/>
                  </a:lnTo>
                  <a:lnTo>
                    <a:pt x="18546" y="1578"/>
                  </a:lnTo>
                  <a:lnTo>
                    <a:pt x="18111" y="1252"/>
                  </a:lnTo>
                  <a:lnTo>
                    <a:pt x="17676" y="980"/>
                  </a:lnTo>
                  <a:lnTo>
                    <a:pt x="17241" y="708"/>
                  </a:lnTo>
                  <a:lnTo>
                    <a:pt x="16751" y="490"/>
                  </a:lnTo>
                  <a:lnTo>
                    <a:pt x="16316" y="327"/>
                  </a:lnTo>
                  <a:lnTo>
                    <a:pt x="15827" y="218"/>
                  </a:lnTo>
                  <a:lnTo>
                    <a:pt x="15283" y="109"/>
                  </a:lnTo>
                  <a:lnTo>
                    <a:pt x="143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46"/>
            <p:cNvSpPr/>
            <p:nvPr/>
          </p:nvSpPr>
          <p:spPr>
            <a:xfrm>
              <a:off x="6767422" y="3938563"/>
              <a:ext cx="20936" cy="36657"/>
            </a:xfrm>
            <a:custGeom>
              <a:rect b="b" l="l" r="r" t="t"/>
              <a:pathLst>
                <a:path extrusionOk="0" h="1905" w="1088">
                  <a:moveTo>
                    <a:pt x="762" y="1"/>
                  </a:moveTo>
                  <a:lnTo>
                    <a:pt x="653" y="55"/>
                  </a:lnTo>
                  <a:lnTo>
                    <a:pt x="598" y="164"/>
                  </a:lnTo>
                  <a:lnTo>
                    <a:pt x="0" y="1524"/>
                  </a:lnTo>
                  <a:lnTo>
                    <a:pt x="0" y="1578"/>
                  </a:lnTo>
                  <a:lnTo>
                    <a:pt x="0" y="1687"/>
                  </a:lnTo>
                  <a:lnTo>
                    <a:pt x="55" y="1796"/>
                  </a:lnTo>
                  <a:lnTo>
                    <a:pt x="109" y="1850"/>
                  </a:lnTo>
                  <a:lnTo>
                    <a:pt x="218" y="1904"/>
                  </a:lnTo>
                  <a:lnTo>
                    <a:pt x="326" y="1904"/>
                  </a:lnTo>
                  <a:lnTo>
                    <a:pt x="435" y="1850"/>
                  </a:lnTo>
                  <a:lnTo>
                    <a:pt x="490" y="1796"/>
                  </a:lnTo>
                  <a:lnTo>
                    <a:pt x="1088" y="382"/>
                  </a:lnTo>
                  <a:lnTo>
                    <a:pt x="1088" y="327"/>
                  </a:lnTo>
                  <a:lnTo>
                    <a:pt x="1088" y="218"/>
                  </a:lnTo>
                  <a:lnTo>
                    <a:pt x="1033" y="110"/>
                  </a:lnTo>
                  <a:lnTo>
                    <a:pt x="979" y="55"/>
                  </a:lnTo>
                  <a:lnTo>
                    <a:pt x="8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46"/>
            <p:cNvSpPr/>
            <p:nvPr/>
          </p:nvSpPr>
          <p:spPr>
            <a:xfrm>
              <a:off x="6798806" y="3945894"/>
              <a:ext cx="10487" cy="26189"/>
            </a:xfrm>
            <a:custGeom>
              <a:rect b="b" l="l" r="r" t="t"/>
              <a:pathLst>
                <a:path extrusionOk="0" h="1361" w="545">
                  <a:moveTo>
                    <a:pt x="273" y="1"/>
                  </a:moveTo>
                  <a:lnTo>
                    <a:pt x="164" y="55"/>
                  </a:lnTo>
                  <a:lnTo>
                    <a:pt x="110" y="109"/>
                  </a:lnTo>
                  <a:lnTo>
                    <a:pt x="55" y="164"/>
                  </a:lnTo>
                  <a:lnTo>
                    <a:pt x="1" y="273"/>
                  </a:lnTo>
                  <a:lnTo>
                    <a:pt x="1" y="1088"/>
                  </a:lnTo>
                  <a:lnTo>
                    <a:pt x="55" y="1143"/>
                  </a:lnTo>
                  <a:lnTo>
                    <a:pt x="110" y="1252"/>
                  </a:lnTo>
                  <a:lnTo>
                    <a:pt x="164" y="1306"/>
                  </a:lnTo>
                  <a:lnTo>
                    <a:pt x="273" y="1360"/>
                  </a:lnTo>
                  <a:lnTo>
                    <a:pt x="381" y="1306"/>
                  </a:lnTo>
                  <a:lnTo>
                    <a:pt x="490" y="1252"/>
                  </a:lnTo>
                  <a:lnTo>
                    <a:pt x="545" y="1197"/>
                  </a:lnTo>
                  <a:lnTo>
                    <a:pt x="545" y="1088"/>
                  </a:lnTo>
                  <a:lnTo>
                    <a:pt x="545" y="273"/>
                  </a:lnTo>
                  <a:lnTo>
                    <a:pt x="545" y="164"/>
                  </a:lnTo>
                  <a:lnTo>
                    <a:pt x="490" y="109"/>
                  </a:lnTo>
                  <a:lnTo>
                    <a:pt x="381" y="55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46"/>
            <p:cNvSpPr/>
            <p:nvPr/>
          </p:nvSpPr>
          <p:spPr>
            <a:xfrm>
              <a:off x="7419415" y="3725067"/>
              <a:ext cx="90016" cy="173760"/>
            </a:xfrm>
            <a:custGeom>
              <a:rect b="b" l="l" r="r" t="t"/>
              <a:pathLst>
                <a:path extrusionOk="0" h="9030" w="4678">
                  <a:moveTo>
                    <a:pt x="4351" y="1"/>
                  </a:moveTo>
                  <a:lnTo>
                    <a:pt x="4243" y="55"/>
                  </a:lnTo>
                  <a:lnTo>
                    <a:pt x="4188" y="110"/>
                  </a:lnTo>
                  <a:lnTo>
                    <a:pt x="2176" y="4406"/>
                  </a:lnTo>
                  <a:lnTo>
                    <a:pt x="55" y="8594"/>
                  </a:lnTo>
                  <a:lnTo>
                    <a:pt x="0" y="8703"/>
                  </a:lnTo>
                  <a:lnTo>
                    <a:pt x="0" y="8812"/>
                  </a:lnTo>
                  <a:lnTo>
                    <a:pt x="55" y="8920"/>
                  </a:lnTo>
                  <a:lnTo>
                    <a:pt x="163" y="8975"/>
                  </a:lnTo>
                  <a:lnTo>
                    <a:pt x="272" y="9029"/>
                  </a:lnTo>
                  <a:lnTo>
                    <a:pt x="327" y="9029"/>
                  </a:lnTo>
                  <a:lnTo>
                    <a:pt x="435" y="8975"/>
                  </a:lnTo>
                  <a:lnTo>
                    <a:pt x="490" y="8866"/>
                  </a:lnTo>
                  <a:lnTo>
                    <a:pt x="2611" y="4678"/>
                  </a:lnTo>
                  <a:lnTo>
                    <a:pt x="4678" y="382"/>
                  </a:lnTo>
                  <a:lnTo>
                    <a:pt x="4678" y="273"/>
                  </a:lnTo>
                  <a:lnTo>
                    <a:pt x="4678" y="164"/>
                  </a:lnTo>
                  <a:lnTo>
                    <a:pt x="4623" y="110"/>
                  </a:lnTo>
                  <a:lnTo>
                    <a:pt x="4514" y="55"/>
                  </a:lnTo>
                  <a:lnTo>
                    <a:pt x="44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46"/>
            <p:cNvSpPr/>
            <p:nvPr/>
          </p:nvSpPr>
          <p:spPr>
            <a:xfrm>
              <a:off x="7533485" y="3893574"/>
              <a:ext cx="72236" cy="104660"/>
            </a:xfrm>
            <a:custGeom>
              <a:rect b="b" l="l" r="r" t="t"/>
              <a:pathLst>
                <a:path extrusionOk="0" h="5439" w="3754">
                  <a:moveTo>
                    <a:pt x="3427" y="0"/>
                  </a:moveTo>
                  <a:lnTo>
                    <a:pt x="3318" y="55"/>
                  </a:lnTo>
                  <a:lnTo>
                    <a:pt x="3264" y="109"/>
                  </a:lnTo>
                  <a:lnTo>
                    <a:pt x="1687" y="2828"/>
                  </a:lnTo>
                  <a:lnTo>
                    <a:pt x="1415" y="3427"/>
                  </a:lnTo>
                  <a:lnTo>
                    <a:pt x="1088" y="4025"/>
                  </a:lnTo>
                  <a:lnTo>
                    <a:pt x="871" y="4297"/>
                  </a:lnTo>
                  <a:lnTo>
                    <a:pt x="653" y="4514"/>
                  </a:lnTo>
                  <a:lnTo>
                    <a:pt x="436" y="4786"/>
                  </a:lnTo>
                  <a:lnTo>
                    <a:pt x="164" y="4949"/>
                  </a:lnTo>
                  <a:lnTo>
                    <a:pt x="55" y="5004"/>
                  </a:lnTo>
                  <a:lnTo>
                    <a:pt x="1" y="5113"/>
                  </a:lnTo>
                  <a:lnTo>
                    <a:pt x="1" y="5221"/>
                  </a:lnTo>
                  <a:lnTo>
                    <a:pt x="55" y="5276"/>
                  </a:lnTo>
                  <a:lnTo>
                    <a:pt x="109" y="5385"/>
                  </a:lnTo>
                  <a:lnTo>
                    <a:pt x="218" y="5439"/>
                  </a:lnTo>
                  <a:lnTo>
                    <a:pt x="327" y="5439"/>
                  </a:lnTo>
                  <a:lnTo>
                    <a:pt x="436" y="5385"/>
                  </a:lnTo>
                  <a:lnTo>
                    <a:pt x="708" y="5221"/>
                  </a:lnTo>
                  <a:lnTo>
                    <a:pt x="979" y="5004"/>
                  </a:lnTo>
                  <a:lnTo>
                    <a:pt x="1197" y="4732"/>
                  </a:lnTo>
                  <a:lnTo>
                    <a:pt x="1415" y="4460"/>
                  </a:lnTo>
                  <a:lnTo>
                    <a:pt x="1741" y="3862"/>
                  </a:lnTo>
                  <a:lnTo>
                    <a:pt x="2067" y="3263"/>
                  </a:lnTo>
                  <a:lnTo>
                    <a:pt x="3699" y="381"/>
                  </a:lnTo>
                  <a:lnTo>
                    <a:pt x="3753" y="272"/>
                  </a:lnTo>
                  <a:lnTo>
                    <a:pt x="3753" y="218"/>
                  </a:lnTo>
                  <a:lnTo>
                    <a:pt x="3699" y="109"/>
                  </a:lnTo>
                  <a:lnTo>
                    <a:pt x="3590" y="55"/>
                  </a:lnTo>
                  <a:lnTo>
                    <a:pt x="34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46"/>
            <p:cNvSpPr/>
            <p:nvPr/>
          </p:nvSpPr>
          <p:spPr>
            <a:xfrm>
              <a:off x="7381738" y="3021792"/>
              <a:ext cx="79548" cy="147590"/>
            </a:xfrm>
            <a:custGeom>
              <a:rect b="b" l="l" r="r" t="t"/>
              <a:pathLst>
                <a:path extrusionOk="0" h="7670" w="4134">
                  <a:moveTo>
                    <a:pt x="2230" y="3427"/>
                  </a:moveTo>
                  <a:lnTo>
                    <a:pt x="2393" y="3482"/>
                  </a:lnTo>
                  <a:lnTo>
                    <a:pt x="2557" y="3591"/>
                  </a:lnTo>
                  <a:lnTo>
                    <a:pt x="2720" y="3699"/>
                  </a:lnTo>
                  <a:lnTo>
                    <a:pt x="2829" y="3862"/>
                  </a:lnTo>
                  <a:lnTo>
                    <a:pt x="2829" y="4026"/>
                  </a:lnTo>
                  <a:lnTo>
                    <a:pt x="2774" y="4189"/>
                  </a:lnTo>
                  <a:lnTo>
                    <a:pt x="2611" y="4352"/>
                  </a:lnTo>
                  <a:lnTo>
                    <a:pt x="2393" y="4406"/>
                  </a:lnTo>
                  <a:lnTo>
                    <a:pt x="2176" y="4461"/>
                  </a:lnTo>
                  <a:lnTo>
                    <a:pt x="1958" y="4406"/>
                  </a:lnTo>
                  <a:lnTo>
                    <a:pt x="1632" y="4189"/>
                  </a:lnTo>
                  <a:lnTo>
                    <a:pt x="1360" y="3971"/>
                  </a:lnTo>
                  <a:lnTo>
                    <a:pt x="1219" y="3688"/>
                  </a:lnTo>
                  <a:lnTo>
                    <a:pt x="1219" y="3688"/>
                  </a:lnTo>
                  <a:lnTo>
                    <a:pt x="1523" y="3536"/>
                  </a:lnTo>
                  <a:lnTo>
                    <a:pt x="1850" y="3482"/>
                  </a:lnTo>
                  <a:lnTo>
                    <a:pt x="2230" y="3427"/>
                  </a:lnTo>
                  <a:close/>
                  <a:moveTo>
                    <a:pt x="1850" y="5929"/>
                  </a:moveTo>
                  <a:lnTo>
                    <a:pt x="2013" y="6038"/>
                  </a:lnTo>
                  <a:lnTo>
                    <a:pt x="2067" y="6147"/>
                  </a:lnTo>
                  <a:lnTo>
                    <a:pt x="2067" y="6310"/>
                  </a:lnTo>
                  <a:lnTo>
                    <a:pt x="1904" y="6419"/>
                  </a:lnTo>
                  <a:lnTo>
                    <a:pt x="1795" y="6473"/>
                  </a:lnTo>
                  <a:lnTo>
                    <a:pt x="1686" y="6473"/>
                  </a:lnTo>
                  <a:lnTo>
                    <a:pt x="1469" y="6419"/>
                  </a:lnTo>
                  <a:lnTo>
                    <a:pt x="1336" y="6352"/>
                  </a:lnTo>
                  <a:lnTo>
                    <a:pt x="1336" y="6352"/>
                  </a:lnTo>
                  <a:lnTo>
                    <a:pt x="1360" y="6255"/>
                  </a:lnTo>
                  <a:lnTo>
                    <a:pt x="1469" y="6092"/>
                  </a:lnTo>
                  <a:lnTo>
                    <a:pt x="1632" y="5984"/>
                  </a:lnTo>
                  <a:lnTo>
                    <a:pt x="1850" y="5929"/>
                  </a:lnTo>
                  <a:close/>
                  <a:moveTo>
                    <a:pt x="2829" y="1"/>
                  </a:moveTo>
                  <a:lnTo>
                    <a:pt x="2230" y="164"/>
                  </a:lnTo>
                  <a:lnTo>
                    <a:pt x="1741" y="382"/>
                  </a:lnTo>
                  <a:lnTo>
                    <a:pt x="1251" y="708"/>
                  </a:lnTo>
                  <a:lnTo>
                    <a:pt x="925" y="1143"/>
                  </a:lnTo>
                  <a:lnTo>
                    <a:pt x="762" y="1361"/>
                  </a:lnTo>
                  <a:lnTo>
                    <a:pt x="599" y="1633"/>
                  </a:lnTo>
                  <a:lnTo>
                    <a:pt x="544" y="1905"/>
                  </a:lnTo>
                  <a:lnTo>
                    <a:pt x="490" y="2176"/>
                  </a:lnTo>
                  <a:lnTo>
                    <a:pt x="435" y="2775"/>
                  </a:lnTo>
                  <a:lnTo>
                    <a:pt x="544" y="3373"/>
                  </a:lnTo>
                  <a:lnTo>
                    <a:pt x="592" y="3491"/>
                  </a:lnTo>
                  <a:lnTo>
                    <a:pt x="435" y="3699"/>
                  </a:lnTo>
                  <a:lnTo>
                    <a:pt x="272" y="3971"/>
                  </a:lnTo>
                  <a:lnTo>
                    <a:pt x="164" y="4189"/>
                  </a:lnTo>
                  <a:lnTo>
                    <a:pt x="55" y="4461"/>
                  </a:lnTo>
                  <a:lnTo>
                    <a:pt x="0" y="4733"/>
                  </a:lnTo>
                  <a:lnTo>
                    <a:pt x="0" y="5005"/>
                  </a:lnTo>
                  <a:lnTo>
                    <a:pt x="0" y="5277"/>
                  </a:lnTo>
                  <a:lnTo>
                    <a:pt x="55" y="5548"/>
                  </a:lnTo>
                  <a:lnTo>
                    <a:pt x="164" y="5820"/>
                  </a:lnTo>
                  <a:lnTo>
                    <a:pt x="327" y="6092"/>
                  </a:lnTo>
                  <a:lnTo>
                    <a:pt x="490" y="6310"/>
                  </a:lnTo>
                  <a:lnTo>
                    <a:pt x="707" y="6527"/>
                  </a:lnTo>
                  <a:lnTo>
                    <a:pt x="731" y="6551"/>
                  </a:lnTo>
                  <a:lnTo>
                    <a:pt x="731" y="6551"/>
                  </a:lnTo>
                  <a:lnTo>
                    <a:pt x="707" y="6691"/>
                  </a:lnTo>
                  <a:lnTo>
                    <a:pt x="762" y="7071"/>
                  </a:lnTo>
                  <a:lnTo>
                    <a:pt x="762" y="7452"/>
                  </a:lnTo>
                  <a:lnTo>
                    <a:pt x="816" y="7561"/>
                  </a:lnTo>
                  <a:lnTo>
                    <a:pt x="871" y="7615"/>
                  </a:lnTo>
                  <a:lnTo>
                    <a:pt x="979" y="7670"/>
                  </a:lnTo>
                  <a:lnTo>
                    <a:pt x="1088" y="7670"/>
                  </a:lnTo>
                  <a:lnTo>
                    <a:pt x="1197" y="7615"/>
                  </a:lnTo>
                  <a:lnTo>
                    <a:pt x="1251" y="7561"/>
                  </a:lnTo>
                  <a:lnTo>
                    <a:pt x="1306" y="7452"/>
                  </a:lnTo>
                  <a:lnTo>
                    <a:pt x="1306" y="7343"/>
                  </a:lnTo>
                  <a:lnTo>
                    <a:pt x="1251" y="6963"/>
                  </a:lnTo>
                  <a:lnTo>
                    <a:pt x="1256" y="6920"/>
                  </a:lnTo>
                  <a:lnTo>
                    <a:pt x="1256" y="6920"/>
                  </a:lnTo>
                  <a:lnTo>
                    <a:pt x="1469" y="6963"/>
                  </a:lnTo>
                  <a:lnTo>
                    <a:pt x="1741" y="7017"/>
                  </a:lnTo>
                  <a:lnTo>
                    <a:pt x="2067" y="6963"/>
                  </a:lnTo>
                  <a:lnTo>
                    <a:pt x="2339" y="6799"/>
                  </a:lnTo>
                  <a:lnTo>
                    <a:pt x="2502" y="6582"/>
                  </a:lnTo>
                  <a:lnTo>
                    <a:pt x="2611" y="6364"/>
                  </a:lnTo>
                  <a:lnTo>
                    <a:pt x="2611" y="6092"/>
                  </a:lnTo>
                  <a:lnTo>
                    <a:pt x="2557" y="5875"/>
                  </a:lnTo>
                  <a:lnTo>
                    <a:pt x="2393" y="5657"/>
                  </a:lnTo>
                  <a:lnTo>
                    <a:pt x="2176" y="5494"/>
                  </a:lnTo>
                  <a:lnTo>
                    <a:pt x="1850" y="5385"/>
                  </a:lnTo>
                  <a:lnTo>
                    <a:pt x="1578" y="5440"/>
                  </a:lnTo>
                  <a:lnTo>
                    <a:pt x="1306" y="5548"/>
                  </a:lnTo>
                  <a:lnTo>
                    <a:pt x="1088" y="5766"/>
                  </a:lnTo>
                  <a:lnTo>
                    <a:pt x="925" y="5984"/>
                  </a:lnTo>
                  <a:lnTo>
                    <a:pt x="917" y="6001"/>
                  </a:lnTo>
                  <a:lnTo>
                    <a:pt x="816" y="5875"/>
                  </a:lnTo>
                  <a:lnTo>
                    <a:pt x="653" y="5603"/>
                  </a:lnTo>
                  <a:lnTo>
                    <a:pt x="544" y="5222"/>
                  </a:lnTo>
                  <a:lnTo>
                    <a:pt x="544" y="4896"/>
                  </a:lnTo>
                  <a:lnTo>
                    <a:pt x="599" y="4569"/>
                  </a:lnTo>
                  <a:lnTo>
                    <a:pt x="707" y="4243"/>
                  </a:lnTo>
                  <a:lnTo>
                    <a:pt x="850" y="4064"/>
                  </a:lnTo>
                  <a:lnTo>
                    <a:pt x="850" y="4064"/>
                  </a:lnTo>
                  <a:lnTo>
                    <a:pt x="925" y="4189"/>
                  </a:lnTo>
                  <a:lnTo>
                    <a:pt x="1088" y="4406"/>
                  </a:lnTo>
                  <a:lnTo>
                    <a:pt x="1306" y="4624"/>
                  </a:lnTo>
                  <a:lnTo>
                    <a:pt x="1578" y="4787"/>
                  </a:lnTo>
                  <a:lnTo>
                    <a:pt x="1850" y="4896"/>
                  </a:lnTo>
                  <a:lnTo>
                    <a:pt x="2121" y="4950"/>
                  </a:lnTo>
                  <a:lnTo>
                    <a:pt x="2393" y="4950"/>
                  </a:lnTo>
                  <a:lnTo>
                    <a:pt x="2665" y="4896"/>
                  </a:lnTo>
                  <a:lnTo>
                    <a:pt x="2937" y="4787"/>
                  </a:lnTo>
                  <a:lnTo>
                    <a:pt x="3155" y="4569"/>
                  </a:lnTo>
                  <a:lnTo>
                    <a:pt x="3318" y="4298"/>
                  </a:lnTo>
                  <a:lnTo>
                    <a:pt x="3372" y="4080"/>
                  </a:lnTo>
                  <a:lnTo>
                    <a:pt x="3372" y="3808"/>
                  </a:lnTo>
                  <a:lnTo>
                    <a:pt x="3264" y="3591"/>
                  </a:lnTo>
                  <a:lnTo>
                    <a:pt x="3155" y="3373"/>
                  </a:lnTo>
                  <a:lnTo>
                    <a:pt x="2937" y="3210"/>
                  </a:lnTo>
                  <a:lnTo>
                    <a:pt x="2720" y="3047"/>
                  </a:lnTo>
                  <a:lnTo>
                    <a:pt x="2502" y="2938"/>
                  </a:lnTo>
                  <a:lnTo>
                    <a:pt x="1632" y="2938"/>
                  </a:lnTo>
                  <a:lnTo>
                    <a:pt x="1360" y="3047"/>
                  </a:lnTo>
                  <a:lnTo>
                    <a:pt x="1088" y="3155"/>
                  </a:lnTo>
                  <a:lnTo>
                    <a:pt x="1025" y="3203"/>
                  </a:lnTo>
                  <a:lnTo>
                    <a:pt x="1025" y="3203"/>
                  </a:lnTo>
                  <a:lnTo>
                    <a:pt x="979" y="2883"/>
                  </a:lnTo>
                  <a:lnTo>
                    <a:pt x="979" y="2503"/>
                  </a:lnTo>
                  <a:lnTo>
                    <a:pt x="1034" y="2122"/>
                  </a:lnTo>
                  <a:lnTo>
                    <a:pt x="1143" y="1741"/>
                  </a:lnTo>
                  <a:lnTo>
                    <a:pt x="1360" y="1415"/>
                  </a:lnTo>
                  <a:lnTo>
                    <a:pt x="1632" y="1143"/>
                  </a:lnTo>
                  <a:lnTo>
                    <a:pt x="1904" y="871"/>
                  </a:lnTo>
                  <a:lnTo>
                    <a:pt x="2285" y="708"/>
                  </a:lnTo>
                  <a:lnTo>
                    <a:pt x="2611" y="599"/>
                  </a:lnTo>
                  <a:lnTo>
                    <a:pt x="3046" y="545"/>
                  </a:lnTo>
                  <a:lnTo>
                    <a:pt x="3427" y="599"/>
                  </a:lnTo>
                  <a:lnTo>
                    <a:pt x="3807" y="654"/>
                  </a:lnTo>
                  <a:lnTo>
                    <a:pt x="3916" y="708"/>
                  </a:lnTo>
                  <a:lnTo>
                    <a:pt x="4025" y="654"/>
                  </a:lnTo>
                  <a:lnTo>
                    <a:pt x="4079" y="599"/>
                  </a:lnTo>
                  <a:lnTo>
                    <a:pt x="4134" y="490"/>
                  </a:lnTo>
                  <a:lnTo>
                    <a:pt x="4134" y="382"/>
                  </a:lnTo>
                  <a:lnTo>
                    <a:pt x="4134" y="273"/>
                  </a:lnTo>
                  <a:lnTo>
                    <a:pt x="4079" y="219"/>
                  </a:lnTo>
                  <a:lnTo>
                    <a:pt x="3971" y="164"/>
                  </a:lnTo>
                  <a:lnTo>
                    <a:pt x="3644" y="55"/>
                  </a:lnTo>
                  <a:lnTo>
                    <a:pt x="33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47"/>
          <p:cNvSpPr txBox="1"/>
          <p:nvPr>
            <p:ph type="title"/>
          </p:nvPr>
        </p:nvSpPr>
        <p:spPr>
          <a:xfrm>
            <a:off x="1813950" y="1307100"/>
            <a:ext cx="5516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100"/>
              <a:t>Thanks for Listening!</a:t>
            </a:r>
            <a:endParaRPr sz="8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Youth Mental Health First Aid Workshop by Slidesgo">
  <a:themeElements>
    <a:clrScheme name="Simple Light">
      <a:dk1>
        <a:srgbClr val="332C27"/>
      </a:dk1>
      <a:lt1>
        <a:srgbClr val="E8B0AF"/>
      </a:lt1>
      <a:dk2>
        <a:srgbClr val="FFFFFF"/>
      </a:dk2>
      <a:lt2>
        <a:srgbClr val="F9F6F1"/>
      </a:lt2>
      <a:accent1>
        <a:srgbClr val="EAB56F"/>
      </a:accent1>
      <a:accent2>
        <a:srgbClr val="D8BCA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2C2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